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charts/chart1.xml" ContentType="application/vnd.openxmlformats-officedocument.drawingml.chart+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8" r:id="rId3"/>
    <p:sldId id="257" r:id="rId4"/>
    <p:sldId id="261" r:id="rId5"/>
    <p:sldId id="262" r:id="rId6"/>
    <p:sldId id="267" r:id="rId7"/>
    <p:sldId id="268" r:id="rId8"/>
    <p:sldId id="270" r:id="rId9"/>
    <p:sldId id="278" r:id="rId10"/>
    <p:sldId id="263" r:id="rId11"/>
    <p:sldId id="264" r:id="rId12"/>
    <p:sldId id="265" r:id="rId13"/>
    <p:sldId id="266" r:id="rId14"/>
    <p:sldId id="269" r:id="rId15"/>
    <p:sldId id="279" r:id="rId16"/>
    <p:sldId id="271" r:id="rId17"/>
    <p:sldId id="272" r:id="rId18"/>
    <p:sldId id="273" r:id="rId19"/>
    <p:sldId id="274" r:id="rId20"/>
    <p:sldId id="276" r:id="rId21"/>
    <p:sldId id="277" r:id="rId22"/>
    <p:sldId id="280" r:id="rId23"/>
    <p:sldId id="281" r:id="rId24"/>
    <p:sldId id="282" r:id="rId25"/>
    <p:sldId id="283" r:id="rId26"/>
    <p:sldId id="284" r:id="rId27"/>
    <p:sldId id="285"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BD6"/>
    <a:srgbClr val="44CEB9"/>
    <a:srgbClr val="B2D235"/>
    <a:srgbClr val="F0202F"/>
    <a:srgbClr val="FFC000"/>
    <a:srgbClr val="856D59"/>
    <a:srgbClr val="84B33B"/>
    <a:srgbClr val="937963"/>
    <a:srgbClr val="F23B48"/>
    <a:srgbClr val="D6A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3" autoAdjust="0"/>
    <p:restoredTop sz="96252" autoAdjust="0"/>
  </p:normalViewPr>
  <p:slideViewPr>
    <p:cSldViewPr snapToGrid="0">
      <p:cViewPr>
        <p:scale>
          <a:sx n="90" d="100"/>
          <a:sy n="90" d="100"/>
        </p:scale>
        <p:origin x="-96" y="-221"/>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534643226473629"/>
          <c:y val="2.0338983050847456E-2"/>
        </c:manualLayout>
      </c:layout>
      <c:overlay val="0"/>
      <c:spPr>
        <a:noFill/>
        <a:ln w="2661">
          <a:noFill/>
        </a:ln>
      </c:spPr>
    </c:title>
    <c:autoTitleDeleted val="0"/>
    <c:plotArea>
      <c:layout>
        <c:manualLayout>
          <c:layoutTarget val="inner"/>
          <c:xMode val="edge"/>
          <c:yMode val="edge"/>
          <c:x val="8.790072388831438E-2"/>
          <c:y val="0.17966101694915254"/>
          <c:w val="0.87073422957600832"/>
          <c:h val="0.6796610169491526"/>
        </c:manualLayout>
      </c:layout>
      <c:areaChart>
        <c:grouping val="stacked"/>
        <c:varyColors val="0"/>
        <c:ser>
          <c:idx val="0"/>
          <c:order val="0"/>
          <c:tx>
            <c:strRef>
              <c:f>Sheet1!$A$2</c:f>
              <c:strCache>
                <c:ptCount val="1"/>
                <c:pt idx="0">
                  <c:v>Your Company</c:v>
                </c:pt>
              </c:strCache>
            </c:strRef>
          </c:tx>
          <c:spPr>
            <a:solidFill>
              <a:srgbClr val="F23B48"/>
            </a:solidFill>
            <a:ln w="2661">
              <a:noFill/>
            </a:ln>
            <a:effectLst>
              <a:outerShdw dist="35921" dir="2700000" algn="br">
                <a:srgbClr val="000000"/>
              </a:outerShdw>
            </a:effectLst>
          </c:spPr>
          <c:cat>
            <c:strRef>
              <c:f>Sheet1!$B$1:$I$1</c:f>
              <c:strCache>
                <c:ptCount val="8"/>
                <c:pt idx="0">
                  <c:v>2007</c:v>
                </c:pt>
                <c:pt idx="1">
                  <c:v>2008</c:v>
                </c:pt>
                <c:pt idx="2">
                  <c:v>2009</c:v>
                </c:pt>
                <c:pt idx="3">
                  <c:v>2010</c:v>
                </c:pt>
                <c:pt idx="4">
                  <c:v>2011</c:v>
                </c:pt>
                <c:pt idx="5">
                  <c:v>2012</c:v>
                </c:pt>
                <c:pt idx="6">
                  <c:v>2013</c:v>
                </c:pt>
                <c:pt idx="7">
                  <c:v>2014</c:v>
                </c:pt>
              </c:strCache>
            </c:strRef>
          </c:cat>
          <c:val>
            <c:numRef>
              <c:f>Sheet1!$B$2:$I$2</c:f>
              <c:numCache>
                <c:formatCode>g/"通""用""格""式"</c:formatCode>
                <c:ptCount val="8"/>
                <c:pt idx="0">
                  <c:v>17</c:v>
                </c:pt>
                <c:pt idx="1">
                  <c:v>89</c:v>
                </c:pt>
                <c:pt idx="2">
                  <c:v>53</c:v>
                </c:pt>
                <c:pt idx="3">
                  <c:v>96</c:v>
                </c:pt>
                <c:pt idx="4">
                  <c:v>20</c:v>
                </c:pt>
                <c:pt idx="5">
                  <c:v>106</c:v>
                </c:pt>
                <c:pt idx="6">
                  <c:v>60</c:v>
                </c:pt>
                <c:pt idx="7">
                  <c:v>100</c:v>
                </c:pt>
              </c:numCache>
            </c:numRef>
          </c:val>
          <c:extLst xmlns:c16r2="http://schemas.microsoft.com/office/drawing/2015/06/chart">
            <c:ext xmlns:c16="http://schemas.microsoft.com/office/drawing/2014/chart" uri="{C3380CC4-5D6E-409C-BE32-E72D297353CC}">
              <c16:uniqueId val="{00000000-D0E5-4A7B-8BE9-815A6E30B9FD}"/>
            </c:ext>
          </c:extLst>
        </c:ser>
        <c:ser>
          <c:idx val="1"/>
          <c:order val="1"/>
          <c:tx>
            <c:strRef>
              <c:f>Sheet1!$A$3</c:f>
              <c:strCache>
                <c:ptCount val="1"/>
                <c:pt idx="0">
                  <c:v>Competition</c:v>
                </c:pt>
              </c:strCache>
            </c:strRef>
          </c:tx>
          <c:spPr>
            <a:solidFill>
              <a:srgbClr val="FFC000"/>
            </a:solidFill>
            <a:ln w="2661">
              <a:noFill/>
            </a:ln>
            <a:effectLst>
              <a:outerShdw dist="35921" dir="2700000" algn="br">
                <a:srgbClr val="000000"/>
              </a:outerShdw>
            </a:effectLst>
          </c:spPr>
          <c:cat>
            <c:strRef>
              <c:f>Sheet1!$B$1:$I$1</c:f>
              <c:strCache>
                <c:ptCount val="8"/>
                <c:pt idx="0">
                  <c:v>2007</c:v>
                </c:pt>
                <c:pt idx="1">
                  <c:v>2008</c:v>
                </c:pt>
                <c:pt idx="2">
                  <c:v>2009</c:v>
                </c:pt>
                <c:pt idx="3">
                  <c:v>2010</c:v>
                </c:pt>
                <c:pt idx="4">
                  <c:v>2011</c:v>
                </c:pt>
                <c:pt idx="5">
                  <c:v>2012</c:v>
                </c:pt>
                <c:pt idx="6">
                  <c:v>2013</c:v>
                </c:pt>
                <c:pt idx="7">
                  <c:v>2014</c:v>
                </c:pt>
              </c:strCache>
            </c:strRef>
          </c:cat>
          <c:val>
            <c:numRef>
              <c:f>Sheet1!$B$3:$I$3</c:f>
              <c:numCache>
                <c:formatCode>g/"通""用""格""式"</c:formatCode>
                <c:ptCount val="8"/>
                <c:pt idx="0">
                  <c:v>55</c:v>
                </c:pt>
                <c:pt idx="1">
                  <c:v>43</c:v>
                </c:pt>
                <c:pt idx="2">
                  <c:v>70</c:v>
                </c:pt>
                <c:pt idx="3">
                  <c:v>58</c:v>
                </c:pt>
                <c:pt idx="4">
                  <c:v>30</c:v>
                </c:pt>
                <c:pt idx="5">
                  <c:v>50</c:v>
                </c:pt>
                <c:pt idx="6">
                  <c:v>40</c:v>
                </c:pt>
                <c:pt idx="7">
                  <c:v>45</c:v>
                </c:pt>
              </c:numCache>
            </c:numRef>
          </c:val>
          <c:extLst xmlns:c16r2="http://schemas.microsoft.com/office/drawing/2015/06/chart">
            <c:ext xmlns:c16="http://schemas.microsoft.com/office/drawing/2014/chart" uri="{C3380CC4-5D6E-409C-BE32-E72D297353CC}">
              <c16:uniqueId val="{00000001-D0E5-4A7B-8BE9-815A6E30B9FD}"/>
            </c:ext>
          </c:extLst>
        </c:ser>
        <c:ser>
          <c:idx val="2"/>
          <c:order val="2"/>
          <c:tx>
            <c:strRef>
              <c:f>Sheet1!$A$4</c:f>
              <c:strCache>
                <c:ptCount val="1"/>
                <c:pt idx="0">
                  <c:v>Other</c:v>
                </c:pt>
              </c:strCache>
            </c:strRef>
          </c:tx>
          <c:spPr>
            <a:solidFill>
              <a:srgbClr val="B2D235"/>
            </a:solidFill>
            <a:ln w="2661">
              <a:noFill/>
            </a:ln>
            <a:effectLst>
              <a:outerShdw dist="35921" dir="2700000" algn="br">
                <a:srgbClr val="000000"/>
              </a:outerShdw>
            </a:effectLst>
          </c:spPr>
          <c:cat>
            <c:strRef>
              <c:f>Sheet1!$B$1:$I$1</c:f>
              <c:strCache>
                <c:ptCount val="8"/>
                <c:pt idx="0">
                  <c:v>2007</c:v>
                </c:pt>
                <c:pt idx="1">
                  <c:v>2008</c:v>
                </c:pt>
                <c:pt idx="2">
                  <c:v>2009</c:v>
                </c:pt>
                <c:pt idx="3">
                  <c:v>2010</c:v>
                </c:pt>
                <c:pt idx="4">
                  <c:v>2011</c:v>
                </c:pt>
                <c:pt idx="5">
                  <c:v>2012</c:v>
                </c:pt>
                <c:pt idx="6">
                  <c:v>2013</c:v>
                </c:pt>
                <c:pt idx="7">
                  <c:v>2014</c:v>
                </c:pt>
              </c:strCache>
            </c:strRef>
          </c:cat>
          <c:val>
            <c:numRef>
              <c:f>Sheet1!$B$4:$I$4</c:f>
              <c:numCache>
                <c:formatCode>g/"通""用""格""式"</c:formatCode>
                <c:ptCount val="8"/>
                <c:pt idx="0">
                  <c:v>34</c:v>
                </c:pt>
                <c:pt idx="1">
                  <c:v>90</c:v>
                </c:pt>
                <c:pt idx="2">
                  <c:v>10</c:v>
                </c:pt>
                <c:pt idx="3">
                  <c:v>45</c:v>
                </c:pt>
                <c:pt idx="4">
                  <c:v>10</c:v>
                </c:pt>
                <c:pt idx="5">
                  <c:v>46</c:v>
                </c:pt>
                <c:pt idx="6">
                  <c:v>40</c:v>
                </c:pt>
                <c:pt idx="7">
                  <c:v>90</c:v>
                </c:pt>
              </c:numCache>
            </c:numRef>
          </c:val>
          <c:extLst xmlns:c16r2="http://schemas.microsoft.com/office/drawing/2015/06/chart">
            <c:ext xmlns:c16="http://schemas.microsoft.com/office/drawing/2014/chart" uri="{C3380CC4-5D6E-409C-BE32-E72D297353CC}">
              <c16:uniqueId val="{00000002-D0E5-4A7B-8BE9-815A6E30B9FD}"/>
            </c:ext>
          </c:extLst>
        </c:ser>
        <c:ser>
          <c:idx val="3"/>
          <c:order val="3"/>
          <c:tx>
            <c:strRef>
              <c:f>Sheet1!$A$5</c:f>
              <c:strCache>
                <c:ptCount val="1"/>
                <c:pt idx="0">
                  <c:v>Other</c:v>
                </c:pt>
              </c:strCache>
            </c:strRef>
          </c:tx>
          <c:spPr>
            <a:solidFill>
              <a:srgbClr val="00BBD6"/>
            </a:solidFill>
            <a:ln w="2661">
              <a:noFill/>
            </a:ln>
            <a:effectLst>
              <a:outerShdw dist="35921" dir="2700000" algn="br">
                <a:srgbClr val="000000"/>
              </a:outerShdw>
            </a:effectLst>
          </c:spPr>
          <c:cat>
            <c:strRef>
              <c:f>Sheet1!$B$1:$I$1</c:f>
              <c:strCache>
                <c:ptCount val="8"/>
                <c:pt idx="0">
                  <c:v>2007</c:v>
                </c:pt>
                <c:pt idx="1">
                  <c:v>2008</c:v>
                </c:pt>
                <c:pt idx="2">
                  <c:v>2009</c:v>
                </c:pt>
                <c:pt idx="3">
                  <c:v>2010</c:v>
                </c:pt>
                <c:pt idx="4">
                  <c:v>2011</c:v>
                </c:pt>
                <c:pt idx="5">
                  <c:v>2012</c:v>
                </c:pt>
                <c:pt idx="6">
                  <c:v>2013</c:v>
                </c:pt>
                <c:pt idx="7">
                  <c:v>2014</c:v>
                </c:pt>
              </c:strCache>
            </c:strRef>
          </c:cat>
          <c:val>
            <c:numRef>
              <c:f>Sheet1!$B$5:$I$5</c:f>
              <c:numCache>
                <c:formatCode>g/"通""用""格""式"</c:formatCode>
                <c:ptCount val="8"/>
                <c:pt idx="0">
                  <c:v>40</c:v>
                </c:pt>
                <c:pt idx="1">
                  <c:v>45</c:v>
                </c:pt>
                <c:pt idx="2">
                  <c:v>20</c:v>
                </c:pt>
                <c:pt idx="3">
                  <c:v>99</c:v>
                </c:pt>
                <c:pt idx="4">
                  <c:v>78</c:v>
                </c:pt>
                <c:pt idx="5">
                  <c:v>37</c:v>
                </c:pt>
                <c:pt idx="6">
                  <c:v>0</c:v>
                </c:pt>
                <c:pt idx="7">
                  <c:v>40</c:v>
                </c:pt>
              </c:numCache>
            </c:numRef>
          </c:val>
          <c:extLst xmlns:c16r2="http://schemas.microsoft.com/office/drawing/2015/06/chart">
            <c:ext xmlns:c16="http://schemas.microsoft.com/office/drawing/2014/chart" uri="{C3380CC4-5D6E-409C-BE32-E72D297353CC}">
              <c16:uniqueId val="{00000003-D0E5-4A7B-8BE9-815A6E30B9FD}"/>
            </c:ext>
          </c:extLst>
        </c:ser>
        <c:dLbls>
          <c:showLegendKey val="0"/>
          <c:showVal val="0"/>
          <c:showCatName val="0"/>
          <c:showSerName val="0"/>
          <c:showPercent val="0"/>
          <c:showBubbleSize val="0"/>
        </c:dLbls>
        <c:axId val="267780480"/>
        <c:axId val="267782400"/>
      </c:areaChart>
      <c:catAx>
        <c:axId val="267780480"/>
        <c:scaling>
          <c:orientation val="minMax"/>
        </c:scaling>
        <c:delete val="0"/>
        <c:axPos val="b"/>
        <c:title>
          <c:tx>
            <c:rich>
              <a:bodyPr/>
              <a:lstStyle/>
              <a:p>
                <a:pPr>
                  <a:defRPr/>
                </a:pPr>
                <a:endParaRPr lang="zh-CN"/>
              </a:p>
            </c:rich>
          </c:tx>
          <c:layout>
            <c:manualLayout>
              <c:xMode val="edge"/>
              <c:yMode val="edge"/>
              <c:x val="0.5191313340227508"/>
              <c:y val="0.93389830508474581"/>
            </c:manualLayout>
          </c:layout>
          <c:overlay val="0"/>
          <c:spPr>
            <a:noFill/>
            <a:ln w="2661">
              <a:noFill/>
            </a:ln>
          </c:spPr>
        </c:title>
        <c:numFmt formatCode="g/&quot;通&quot;&quot;用&quot;&quot;格&quot;&quot;式&quot;" sourceLinked="0"/>
        <c:majorTickMark val="none"/>
        <c:minorTickMark val="none"/>
        <c:tickLblPos val="low"/>
        <c:spPr>
          <a:ln w="1330">
            <a:solidFill>
              <a:srgbClr val="000000"/>
            </a:solidFill>
            <a:prstDash val="solid"/>
          </a:ln>
        </c:spPr>
        <c:txPr>
          <a:bodyPr rot="0" vert="horz"/>
          <a:lstStyle/>
          <a:p>
            <a:pPr>
              <a:defRPr/>
            </a:pPr>
            <a:endParaRPr lang="zh-CN"/>
          </a:p>
        </c:txPr>
        <c:crossAx val="267782400"/>
        <c:crosses val="autoZero"/>
        <c:auto val="1"/>
        <c:lblAlgn val="ctr"/>
        <c:lblOffset val="100"/>
        <c:tickLblSkip val="1"/>
        <c:tickMarkSkip val="1"/>
        <c:noMultiLvlLbl val="0"/>
      </c:catAx>
      <c:valAx>
        <c:axId val="267782400"/>
        <c:scaling>
          <c:orientation val="minMax"/>
        </c:scaling>
        <c:delete val="0"/>
        <c:axPos val="l"/>
        <c:majorGridlines>
          <c:spPr>
            <a:ln w="1330">
              <a:solidFill>
                <a:srgbClr val="B8B8B8"/>
              </a:solidFill>
              <a:prstDash val="solid"/>
            </a:ln>
          </c:spPr>
        </c:majorGridlines>
        <c:title>
          <c:tx>
            <c:rich>
              <a:bodyPr rot="0" vert="horz"/>
              <a:lstStyle/>
              <a:p>
                <a:pPr algn="ctr">
                  <a:defRPr/>
                </a:pPr>
                <a:endParaRPr lang="zh-CN"/>
              </a:p>
            </c:rich>
          </c:tx>
          <c:layout>
            <c:manualLayout>
              <c:xMode val="edge"/>
              <c:yMode val="edge"/>
              <c:x val="2.7921406411582212E-2"/>
              <c:y val="0.48983050847457626"/>
            </c:manualLayout>
          </c:layout>
          <c:overlay val="0"/>
          <c:spPr>
            <a:noFill/>
            <a:ln w="2661">
              <a:noFill/>
            </a:ln>
          </c:spPr>
        </c:title>
        <c:numFmt formatCode="g/&quot;通&quot;&quot;用&quot;&quot;格&quot;&quot;式&quot;" sourceLinked="0"/>
        <c:majorTickMark val="none"/>
        <c:minorTickMark val="none"/>
        <c:tickLblPos val="nextTo"/>
        <c:spPr>
          <a:ln w="665">
            <a:noFill/>
          </a:ln>
        </c:spPr>
        <c:txPr>
          <a:bodyPr rot="0" vert="horz"/>
          <a:lstStyle/>
          <a:p>
            <a:pPr>
              <a:defRPr/>
            </a:pPr>
            <a:endParaRPr lang="zh-CN"/>
          </a:p>
        </c:txPr>
        <c:crossAx val="267780480"/>
        <c:crosses val="autoZero"/>
        <c:crossBetween val="midCat"/>
      </c:valAx>
      <c:spPr>
        <a:noFill/>
        <a:ln w="2661">
          <a:noFill/>
        </a:ln>
      </c:spPr>
    </c:plotArea>
    <c:plotVisOnly val="1"/>
    <c:dispBlanksAs val="zero"/>
    <c:showDLblsOverMax val="0"/>
  </c:chart>
  <c:spPr>
    <a:noFill/>
    <a:ln>
      <a:noFill/>
    </a:ln>
  </c:spPr>
  <c:txPr>
    <a:bodyPr/>
    <a:lstStyle/>
    <a:p>
      <a:pPr>
        <a:defRPr sz="210" b="0" i="0" u="none" strike="noStrike" baseline="0">
          <a:solidFill>
            <a:srgbClr val="000000"/>
          </a:solidFill>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1FDEFC-F208-4D39-A666-B901DD5E1F08}" type="datetimeFigureOut">
              <a:rPr lang="zh-CN" altLang="en-US" smtClean="0"/>
              <a:t>2020/3/13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B11D3A-5F4A-4CB9-833A-B5A68A720E05}" type="slidenum">
              <a:rPr lang="zh-CN" altLang="en-US" smtClean="0"/>
              <a:t>‹#›</a:t>
            </a:fld>
            <a:endParaRPr lang="zh-CN" altLang="en-US"/>
          </a:p>
        </p:txBody>
      </p:sp>
    </p:spTree>
    <p:extLst>
      <p:ext uri="{BB962C8B-B14F-4D97-AF65-F5344CB8AC3E}">
        <p14:creationId xmlns:p14="http://schemas.microsoft.com/office/powerpoint/2010/main" val="1103199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B11D3A-5F4A-4CB9-833A-B5A68A720E05}" type="slidenum">
              <a:rPr lang="zh-CN" altLang="en-US" smtClean="0"/>
              <a:t>27</a:t>
            </a:fld>
            <a:endParaRPr lang="zh-CN" altLang="en-US"/>
          </a:p>
        </p:txBody>
      </p:sp>
    </p:spTree>
    <p:extLst>
      <p:ext uri="{BB962C8B-B14F-4D97-AF65-F5344CB8AC3E}">
        <p14:creationId xmlns:p14="http://schemas.microsoft.com/office/powerpoint/2010/main" val="1742486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46056425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378490440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377605235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FE7D1A-1D34-4037-A8EC-39EC70C5903B}"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8335925" y="4647493"/>
            <a:ext cx="4997301" cy="42492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flipH="1">
            <a:off x="-1418421" y="-1999908"/>
            <a:ext cx="4997301" cy="4249280"/>
          </a:xfrm>
          <a:prstGeom prst="rect">
            <a:avLst/>
          </a:prstGeom>
        </p:spPr>
      </p:pic>
      <p:sp>
        <p:nvSpPr>
          <p:cNvPr id="10" name="AutoShape 4"/>
          <p:cNvSpPr>
            <a:spLocks/>
          </p:cNvSpPr>
          <p:nvPr userDrawn="1"/>
        </p:nvSpPr>
        <p:spPr bwMode="auto">
          <a:xfrm>
            <a:off x="1491457" y="707232"/>
            <a:ext cx="6237288" cy="419100"/>
          </a:xfrm>
          <a:custGeom>
            <a:avLst/>
            <a:gdLst>
              <a:gd name="T0" fmla="*/ 6237287 w 21600"/>
              <a:gd name="T1" fmla="*/ 419100 h 21600"/>
              <a:gd name="T2" fmla="*/ 6237287 w 21600"/>
              <a:gd name="T3" fmla="*/ 419100 h 21600"/>
              <a:gd name="T4" fmla="*/ 6237287 w 21600"/>
              <a:gd name="T5" fmla="*/ 419100 h 21600"/>
              <a:gd name="T6" fmla="*/ 6237287 w 21600"/>
              <a:gd name="T7" fmla="*/ 4191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r>
              <a:rPr lang="zh-CN" altLang="en-US" sz="2400" dirty="0">
                <a:solidFill>
                  <a:schemeClr val="tx1">
                    <a:lumMod val="65000"/>
                    <a:lumOff val="35000"/>
                  </a:schemeClr>
                </a:solidFill>
                <a:latin typeface="方正综艺简体" panose="02010601030101010101" pitchFamily="2" charset="-122"/>
                <a:ea typeface="方正综艺简体" panose="02010601030101010101" pitchFamily="2" charset="-122"/>
              </a:rPr>
              <a:t>请插入您标题内容</a:t>
            </a:r>
            <a:endParaRPr lang="en-AU" altLang="zh-CN" sz="2400" dirty="0">
              <a:solidFill>
                <a:schemeClr val="tx1">
                  <a:lumMod val="65000"/>
                  <a:lumOff val="35000"/>
                </a:schemeClr>
              </a:solidFill>
              <a:latin typeface="方正综艺简体" panose="02010601030101010101" pitchFamily="2" charset="-122"/>
              <a:ea typeface="方正综艺简体" panose="02010601030101010101" pitchFamily="2" charset="-122"/>
            </a:endParaRPr>
          </a:p>
        </p:txBody>
      </p:sp>
      <p:sp>
        <p:nvSpPr>
          <p:cNvPr id="11" name="AutoShape 6"/>
          <p:cNvSpPr>
            <a:spLocks/>
          </p:cNvSpPr>
          <p:nvPr userDrawn="1"/>
        </p:nvSpPr>
        <p:spPr bwMode="auto">
          <a:xfrm>
            <a:off x="1508125" y="1070769"/>
            <a:ext cx="3890169" cy="139700"/>
          </a:xfrm>
          <a:custGeom>
            <a:avLst/>
            <a:gdLst>
              <a:gd name="T0" fmla="*/ 3890169 w 21600"/>
              <a:gd name="T1" fmla="*/ 139700 h 21600"/>
              <a:gd name="T2" fmla="*/ 3890169 w 21600"/>
              <a:gd name="T3" fmla="*/ 139700 h 21600"/>
              <a:gd name="T4" fmla="*/ 3890169 w 21600"/>
              <a:gd name="T5" fmla="*/ 139700 h 21600"/>
              <a:gd name="T6" fmla="*/ 3890169 w 21600"/>
              <a:gd name="T7" fmla="*/ 139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just">
              <a:lnSpc>
                <a:spcPct val="120000"/>
              </a:lnSpc>
              <a:spcBef>
                <a:spcPts val="850"/>
              </a:spcBef>
            </a:pPr>
            <a:r>
              <a:rPr lang="es-ES" altLang="zh-CN" sz="900" b="1">
                <a:solidFill>
                  <a:srgbClr val="838383"/>
                </a:solidFill>
                <a:latin typeface="Lato" panose="020F0502020204030203" charset="0"/>
                <a:sym typeface="Lato" panose="020F0502020204030203" charset="0"/>
              </a:rPr>
              <a:t>Lorem ipsum</a:t>
            </a:r>
            <a:r>
              <a:rPr lang="es-ES" altLang="zh-CN" sz="900">
                <a:solidFill>
                  <a:srgbClr val="838383"/>
                </a:solidFill>
                <a:latin typeface="Lato" panose="020F0502020204030203" charset="0"/>
                <a:sym typeface="Lato" panose="020F0502020204030203" charset="0"/>
              </a:rPr>
              <a:t> dolor sit amet, consectetur adipiscing elit.</a:t>
            </a:r>
            <a:endParaRPr lang="es-ES" altLang="zh-CN" sz="4000"/>
          </a:p>
        </p:txBody>
      </p:sp>
      <p:sp>
        <p:nvSpPr>
          <p:cNvPr id="12" name="AutoShape 7"/>
          <p:cNvSpPr>
            <a:spLocks/>
          </p:cNvSpPr>
          <p:nvPr userDrawn="1"/>
        </p:nvSpPr>
        <p:spPr bwMode="auto">
          <a:xfrm>
            <a:off x="1352550" y="650875"/>
            <a:ext cx="78582" cy="642144"/>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F23B48"/>
          </a:solidFill>
          <a:ln>
            <a:noFill/>
          </a:ln>
          <a:effectLst/>
          <a:extLst/>
        </p:spPr>
        <p:txBody>
          <a:bodyPr lIns="0" tIns="0" rIns="0" bIns="0" anchor="ctr"/>
          <a:lstStyle/>
          <a:p>
            <a:pPr algn="ctr" eaLnBrk="1">
              <a:defRPr/>
            </a:pPr>
            <a:endParaRPr lang="zh-CN" altLang="en-US" sz="900"/>
          </a:p>
        </p:txBody>
      </p:sp>
    </p:spTree>
    <p:extLst>
      <p:ext uri="{BB962C8B-B14F-4D97-AF65-F5344CB8AC3E}">
        <p14:creationId xmlns:p14="http://schemas.microsoft.com/office/powerpoint/2010/main" val="357945301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FE7D1A-1D34-4037-A8EC-39EC70C5903B}"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8335925" y="4647493"/>
            <a:ext cx="4997301" cy="42492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flipH="1">
            <a:off x="-1418421" y="-1999908"/>
            <a:ext cx="4997301" cy="4249280"/>
          </a:xfrm>
          <a:prstGeom prst="rect">
            <a:avLst/>
          </a:prstGeom>
        </p:spPr>
      </p:pic>
      <p:sp>
        <p:nvSpPr>
          <p:cNvPr id="10" name="AutoShape 4"/>
          <p:cNvSpPr>
            <a:spLocks/>
          </p:cNvSpPr>
          <p:nvPr userDrawn="1"/>
        </p:nvSpPr>
        <p:spPr bwMode="auto">
          <a:xfrm>
            <a:off x="1491457" y="707232"/>
            <a:ext cx="6237288" cy="419100"/>
          </a:xfrm>
          <a:custGeom>
            <a:avLst/>
            <a:gdLst>
              <a:gd name="T0" fmla="*/ 6237287 w 21600"/>
              <a:gd name="T1" fmla="*/ 419100 h 21600"/>
              <a:gd name="T2" fmla="*/ 6237287 w 21600"/>
              <a:gd name="T3" fmla="*/ 419100 h 21600"/>
              <a:gd name="T4" fmla="*/ 6237287 w 21600"/>
              <a:gd name="T5" fmla="*/ 419100 h 21600"/>
              <a:gd name="T6" fmla="*/ 6237287 w 21600"/>
              <a:gd name="T7" fmla="*/ 4191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r>
              <a:rPr lang="zh-CN" altLang="en-US" sz="2400" dirty="0">
                <a:solidFill>
                  <a:schemeClr val="tx1">
                    <a:lumMod val="65000"/>
                    <a:lumOff val="35000"/>
                  </a:schemeClr>
                </a:solidFill>
                <a:latin typeface="方正综艺简体" panose="02010601030101010101" pitchFamily="2" charset="-122"/>
                <a:ea typeface="方正综艺简体" panose="02010601030101010101" pitchFamily="2" charset="-122"/>
              </a:rPr>
              <a:t>请插入您标题内容</a:t>
            </a:r>
            <a:endParaRPr lang="en-AU" altLang="zh-CN" sz="2400" dirty="0">
              <a:solidFill>
                <a:schemeClr val="tx1">
                  <a:lumMod val="65000"/>
                  <a:lumOff val="35000"/>
                </a:schemeClr>
              </a:solidFill>
              <a:latin typeface="方正综艺简体" panose="02010601030101010101" pitchFamily="2" charset="-122"/>
              <a:ea typeface="方正综艺简体" panose="02010601030101010101" pitchFamily="2" charset="-122"/>
            </a:endParaRPr>
          </a:p>
        </p:txBody>
      </p:sp>
      <p:sp>
        <p:nvSpPr>
          <p:cNvPr id="11" name="AutoShape 6"/>
          <p:cNvSpPr>
            <a:spLocks/>
          </p:cNvSpPr>
          <p:nvPr userDrawn="1"/>
        </p:nvSpPr>
        <p:spPr bwMode="auto">
          <a:xfrm>
            <a:off x="1508125" y="1070769"/>
            <a:ext cx="3890169" cy="139700"/>
          </a:xfrm>
          <a:custGeom>
            <a:avLst/>
            <a:gdLst>
              <a:gd name="T0" fmla="*/ 3890169 w 21600"/>
              <a:gd name="T1" fmla="*/ 139700 h 21600"/>
              <a:gd name="T2" fmla="*/ 3890169 w 21600"/>
              <a:gd name="T3" fmla="*/ 139700 h 21600"/>
              <a:gd name="T4" fmla="*/ 3890169 w 21600"/>
              <a:gd name="T5" fmla="*/ 139700 h 21600"/>
              <a:gd name="T6" fmla="*/ 3890169 w 21600"/>
              <a:gd name="T7" fmla="*/ 139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just">
              <a:lnSpc>
                <a:spcPct val="120000"/>
              </a:lnSpc>
              <a:spcBef>
                <a:spcPts val="850"/>
              </a:spcBef>
            </a:pPr>
            <a:r>
              <a:rPr lang="es-ES" altLang="zh-CN" sz="900" b="1">
                <a:solidFill>
                  <a:srgbClr val="838383"/>
                </a:solidFill>
                <a:latin typeface="Lato" panose="020F0502020204030203" charset="0"/>
                <a:sym typeface="Lato" panose="020F0502020204030203" charset="0"/>
              </a:rPr>
              <a:t>Lorem ipsum</a:t>
            </a:r>
            <a:r>
              <a:rPr lang="es-ES" altLang="zh-CN" sz="900">
                <a:solidFill>
                  <a:srgbClr val="838383"/>
                </a:solidFill>
                <a:latin typeface="Lato" panose="020F0502020204030203" charset="0"/>
                <a:sym typeface="Lato" panose="020F0502020204030203" charset="0"/>
              </a:rPr>
              <a:t> dolor sit amet, consectetur adipiscing elit.</a:t>
            </a:r>
            <a:endParaRPr lang="es-ES" altLang="zh-CN" sz="4000"/>
          </a:p>
        </p:txBody>
      </p:sp>
      <p:sp>
        <p:nvSpPr>
          <p:cNvPr id="12" name="AutoShape 7"/>
          <p:cNvSpPr>
            <a:spLocks/>
          </p:cNvSpPr>
          <p:nvPr userDrawn="1"/>
        </p:nvSpPr>
        <p:spPr bwMode="auto">
          <a:xfrm>
            <a:off x="1352550" y="650875"/>
            <a:ext cx="78582" cy="642144"/>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F23B48"/>
          </a:solidFill>
          <a:ln>
            <a:noFill/>
          </a:ln>
          <a:effectLst/>
          <a:extLst/>
        </p:spPr>
        <p:txBody>
          <a:bodyPr lIns="0" tIns="0" rIns="0" bIns="0" anchor="ctr"/>
          <a:lstStyle/>
          <a:p>
            <a:pPr algn="ctr" eaLnBrk="1">
              <a:defRPr/>
            </a:pPr>
            <a:endParaRPr lang="zh-CN" altLang="en-US" sz="900"/>
          </a:p>
        </p:txBody>
      </p:sp>
    </p:spTree>
    <p:extLst>
      <p:ext uri="{BB962C8B-B14F-4D97-AF65-F5344CB8AC3E}">
        <p14:creationId xmlns:p14="http://schemas.microsoft.com/office/powerpoint/2010/main" val="296073927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FE7D1A-1D34-4037-A8EC-39EC70C5903B}"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8335925" y="4647493"/>
            <a:ext cx="4997301" cy="42492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flipH="1">
            <a:off x="-1418421" y="-1999908"/>
            <a:ext cx="4997301" cy="4249280"/>
          </a:xfrm>
          <a:prstGeom prst="rect">
            <a:avLst/>
          </a:prstGeom>
        </p:spPr>
      </p:pic>
      <p:sp>
        <p:nvSpPr>
          <p:cNvPr id="10" name="AutoShape 4"/>
          <p:cNvSpPr>
            <a:spLocks/>
          </p:cNvSpPr>
          <p:nvPr userDrawn="1"/>
        </p:nvSpPr>
        <p:spPr bwMode="auto">
          <a:xfrm>
            <a:off x="1491457" y="707232"/>
            <a:ext cx="6237288" cy="419100"/>
          </a:xfrm>
          <a:custGeom>
            <a:avLst/>
            <a:gdLst>
              <a:gd name="T0" fmla="*/ 6237287 w 21600"/>
              <a:gd name="T1" fmla="*/ 419100 h 21600"/>
              <a:gd name="T2" fmla="*/ 6237287 w 21600"/>
              <a:gd name="T3" fmla="*/ 419100 h 21600"/>
              <a:gd name="T4" fmla="*/ 6237287 w 21600"/>
              <a:gd name="T5" fmla="*/ 419100 h 21600"/>
              <a:gd name="T6" fmla="*/ 6237287 w 21600"/>
              <a:gd name="T7" fmla="*/ 4191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r>
              <a:rPr lang="zh-CN" altLang="en-US" sz="2400" dirty="0">
                <a:solidFill>
                  <a:schemeClr val="tx1">
                    <a:lumMod val="65000"/>
                    <a:lumOff val="35000"/>
                  </a:schemeClr>
                </a:solidFill>
                <a:latin typeface="方正综艺简体" panose="02010601030101010101" pitchFamily="2" charset="-122"/>
                <a:ea typeface="方正综艺简体" panose="02010601030101010101" pitchFamily="2" charset="-122"/>
              </a:rPr>
              <a:t>请插入您标题内容</a:t>
            </a:r>
            <a:endParaRPr lang="en-AU" altLang="zh-CN" sz="2400" dirty="0">
              <a:solidFill>
                <a:schemeClr val="tx1">
                  <a:lumMod val="65000"/>
                  <a:lumOff val="35000"/>
                </a:schemeClr>
              </a:solidFill>
              <a:latin typeface="方正综艺简体" panose="02010601030101010101" pitchFamily="2" charset="-122"/>
              <a:ea typeface="方正综艺简体" panose="02010601030101010101" pitchFamily="2" charset="-122"/>
            </a:endParaRPr>
          </a:p>
        </p:txBody>
      </p:sp>
      <p:sp>
        <p:nvSpPr>
          <p:cNvPr id="11" name="AutoShape 6"/>
          <p:cNvSpPr>
            <a:spLocks/>
          </p:cNvSpPr>
          <p:nvPr userDrawn="1"/>
        </p:nvSpPr>
        <p:spPr bwMode="auto">
          <a:xfrm>
            <a:off x="1508125" y="1070769"/>
            <a:ext cx="3890169" cy="139700"/>
          </a:xfrm>
          <a:custGeom>
            <a:avLst/>
            <a:gdLst>
              <a:gd name="T0" fmla="*/ 3890169 w 21600"/>
              <a:gd name="T1" fmla="*/ 139700 h 21600"/>
              <a:gd name="T2" fmla="*/ 3890169 w 21600"/>
              <a:gd name="T3" fmla="*/ 139700 h 21600"/>
              <a:gd name="T4" fmla="*/ 3890169 w 21600"/>
              <a:gd name="T5" fmla="*/ 139700 h 21600"/>
              <a:gd name="T6" fmla="*/ 3890169 w 21600"/>
              <a:gd name="T7" fmla="*/ 139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just">
              <a:lnSpc>
                <a:spcPct val="120000"/>
              </a:lnSpc>
              <a:spcBef>
                <a:spcPts val="850"/>
              </a:spcBef>
            </a:pPr>
            <a:r>
              <a:rPr lang="es-ES" altLang="zh-CN" sz="900" b="1">
                <a:solidFill>
                  <a:srgbClr val="838383"/>
                </a:solidFill>
                <a:latin typeface="Lato" panose="020F0502020204030203" charset="0"/>
                <a:sym typeface="Lato" panose="020F0502020204030203" charset="0"/>
              </a:rPr>
              <a:t>Lorem ipsum</a:t>
            </a:r>
            <a:r>
              <a:rPr lang="es-ES" altLang="zh-CN" sz="900">
                <a:solidFill>
                  <a:srgbClr val="838383"/>
                </a:solidFill>
                <a:latin typeface="Lato" panose="020F0502020204030203" charset="0"/>
                <a:sym typeface="Lato" panose="020F0502020204030203" charset="0"/>
              </a:rPr>
              <a:t> dolor sit amet, consectetur adipiscing elit.</a:t>
            </a:r>
            <a:endParaRPr lang="es-ES" altLang="zh-CN" sz="4000"/>
          </a:p>
        </p:txBody>
      </p:sp>
      <p:sp>
        <p:nvSpPr>
          <p:cNvPr id="12" name="AutoShape 7"/>
          <p:cNvSpPr>
            <a:spLocks/>
          </p:cNvSpPr>
          <p:nvPr userDrawn="1"/>
        </p:nvSpPr>
        <p:spPr bwMode="auto">
          <a:xfrm>
            <a:off x="1352550" y="650875"/>
            <a:ext cx="78582" cy="642144"/>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FFC000"/>
          </a:solidFill>
          <a:ln>
            <a:noFill/>
          </a:ln>
          <a:effectLst/>
          <a:extLst/>
        </p:spPr>
        <p:txBody>
          <a:bodyPr lIns="0" tIns="0" rIns="0" bIns="0" anchor="ctr"/>
          <a:lstStyle/>
          <a:p>
            <a:pPr algn="ctr" eaLnBrk="1">
              <a:defRPr/>
            </a:pPr>
            <a:endParaRPr lang="zh-CN" altLang="en-US" sz="900"/>
          </a:p>
        </p:txBody>
      </p:sp>
    </p:spTree>
    <p:extLst>
      <p:ext uri="{BB962C8B-B14F-4D97-AF65-F5344CB8AC3E}">
        <p14:creationId xmlns:p14="http://schemas.microsoft.com/office/powerpoint/2010/main" val="112315384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FE7D1A-1D34-4037-A8EC-39EC70C5903B}"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8335925" y="4647493"/>
            <a:ext cx="4997301" cy="42492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flipH="1">
            <a:off x="-1746228" y="-2051667"/>
            <a:ext cx="4997301" cy="4249280"/>
          </a:xfrm>
          <a:prstGeom prst="rect">
            <a:avLst/>
          </a:prstGeom>
        </p:spPr>
      </p:pic>
      <p:sp>
        <p:nvSpPr>
          <p:cNvPr id="10" name="AutoShape 4"/>
          <p:cNvSpPr>
            <a:spLocks/>
          </p:cNvSpPr>
          <p:nvPr userDrawn="1"/>
        </p:nvSpPr>
        <p:spPr bwMode="auto">
          <a:xfrm>
            <a:off x="1491457" y="707232"/>
            <a:ext cx="6237288" cy="419100"/>
          </a:xfrm>
          <a:custGeom>
            <a:avLst/>
            <a:gdLst>
              <a:gd name="T0" fmla="*/ 6237287 w 21600"/>
              <a:gd name="T1" fmla="*/ 419100 h 21600"/>
              <a:gd name="T2" fmla="*/ 6237287 w 21600"/>
              <a:gd name="T3" fmla="*/ 419100 h 21600"/>
              <a:gd name="T4" fmla="*/ 6237287 w 21600"/>
              <a:gd name="T5" fmla="*/ 419100 h 21600"/>
              <a:gd name="T6" fmla="*/ 6237287 w 21600"/>
              <a:gd name="T7" fmla="*/ 4191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r>
              <a:rPr lang="zh-CN" altLang="en-US" sz="2400" dirty="0">
                <a:solidFill>
                  <a:schemeClr val="tx1">
                    <a:lumMod val="65000"/>
                    <a:lumOff val="35000"/>
                  </a:schemeClr>
                </a:solidFill>
                <a:latin typeface="方正综艺简体" panose="02010601030101010101" pitchFamily="2" charset="-122"/>
                <a:ea typeface="方正综艺简体" panose="02010601030101010101" pitchFamily="2" charset="-122"/>
              </a:rPr>
              <a:t>请插入您标题内容</a:t>
            </a:r>
            <a:endParaRPr lang="en-AU" altLang="zh-CN" sz="2400" dirty="0">
              <a:solidFill>
                <a:schemeClr val="tx1">
                  <a:lumMod val="65000"/>
                  <a:lumOff val="35000"/>
                </a:schemeClr>
              </a:solidFill>
              <a:latin typeface="方正综艺简体" panose="02010601030101010101" pitchFamily="2" charset="-122"/>
              <a:ea typeface="方正综艺简体" panose="02010601030101010101" pitchFamily="2" charset="-122"/>
            </a:endParaRPr>
          </a:p>
        </p:txBody>
      </p:sp>
      <p:sp>
        <p:nvSpPr>
          <p:cNvPr id="11" name="AutoShape 6"/>
          <p:cNvSpPr>
            <a:spLocks/>
          </p:cNvSpPr>
          <p:nvPr userDrawn="1"/>
        </p:nvSpPr>
        <p:spPr bwMode="auto">
          <a:xfrm>
            <a:off x="1508125" y="1070769"/>
            <a:ext cx="3890169" cy="139700"/>
          </a:xfrm>
          <a:custGeom>
            <a:avLst/>
            <a:gdLst>
              <a:gd name="T0" fmla="*/ 3890169 w 21600"/>
              <a:gd name="T1" fmla="*/ 139700 h 21600"/>
              <a:gd name="T2" fmla="*/ 3890169 w 21600"/>
              <a:gd name="T3" fmla="*/ 139700 h 21600"/>
              <a:gd name="T4" fmla="*/ 3890169 w 21600"/>
              <a:gd name="T5" fmla="*/ 139700 h 21600"/>
              <a:gd name="T6" fmla="*/ 3890169 w 21600"/>
              <a:gd name="T7" fmla="*/ 139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just">
              <a:lnSpc>
                <a:spcPct val="120000"/>
              </a:lnSpc>
              <a:spcBef>
                <a:spcPts val="850"/>
              </a:spcBef>
            </a:pPr>
            <a:r>
              <a:rPr lang="es-ES" altLang="zh-CN" sz="900" b="1">
                <a:solidFill>
                  <a:srgbClr val="838383"/>
                </a:solidFill>
                <a:latin typeface="Lato" panose="020F0502020204030203" charset="0"/>
                <a:sym typeface="Lato" panose="020F0502020204030203" charset="0"/>
              </a:rPr>
              <a:t>Lorem ipsum</a:t>
            </a:r>
            <a:r>
              <a:rPr lang="es-ES" altLang="zh-CN" sz="900">
                <a:solidFill>
                  <a:srgbClr val="838383"/>
                </a:solidFill>
                <a:latin typeface="Lato" panose="020F0502020204030203" charset="0"/>
                <a:sym typeface="Lato" panose="020F0502020204030203" charset="0"/>
              </a:rPr>
              <a:t> dolor sit amet, consectetur adipiscing elit.</a:t>
            </a:r>
            <a:endParaRPr lang="es-ES" altLang="zh-CN" sz="4000"/>
          </a:p>
        </p:txBody>
      </p:sp>
      <p:sp>
        <p:nvSpPr>
          <p:cNvPr id="12" name="AutoShape 7"/>
          <p:cNvSpPr>
            <a:spLocks/>
          </p:cNvSpPr>
          <p:nvPr userDrawn="1"/>
        </p:nvSpPr>
        <p:spPr bwMode="auto">
          <a:xfrm>
            <a:off x="1352550" y="650875"/>
            <a:ext cx="78582" cy="642144"/>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FFC000"/>
          </a:solidFill>
          <a:ln>
            <a:noFill/>
          </a:ln>
          <a:effectLst/>
          <a:extLst/>
        </p:spPr>
        <p:txBody>
          <a:bodyPr lIns="0" tIns="0" rIns="0" bIns="0" anchor="ctr"/>
          <a:lstStyle/>
          <a:p>
            <a:pPr algn="ctr" eaLnBrk="1">
              <a:defRPr/>
            </a:pPr>
            <a:endParaRPr lang="zh-CN" altLang="en-US" sz="900"/>
          </a:p>
        </p:txBody>
      </p:sp>
    </p:spTree>
    <p:extLst>
      <p:ext uri="{BB962C8B-B14F-4D97-AF65-F5344CB8AC3E}">
        <p14:creationId xmlns:p14="http://schemas.microsoft.com/office/powerpoint/2010/main" val="282543713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FE7D1A-1D34-4037-A8EC-39EC70C5903B}"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8335925" y="4647493"/>
            <a:ext cx="4997301" cy="42492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flipH="1">
            <a:off x="-1418421" y="-1999908"/>
            <a:ext cx="4997301" cy="4249280"/>
          </a:xfrm>
          <a:prstGeom prst="rect">
            <a:avLst/>
          </a:prstGeom>
        </p:spPr>
      </p:pic>
      <p:sp>
        <p:nvSpPr>
          <p:cNvPr id="10" name="AutoShape 4"/>
          <p:cNvSpPr>
            <a:spLocks/>
          </p:cNvSpPr>
          <p:nvPr userDrawn="1"/>
        </p:nvSpPr>
        <p:spPr bwMode="auto">
          <a:xfrm>
            <a:off x="1491457" y="707232"/>
            <a:ext cx="6237288" cy="419100"/>
          </a:xfrm>
          <a:custGeom>
            <a:avLst/>
            <a:gdLst>
              <a:gd name="T0" fmla="*/ 6237287 w 21600"/>
              <a:gd name="T1" fmla="*/ 419100 h 21600"/>
              <a:gd name="T2" fmla="*/ 6237287 w 21600"/>
              <a:gd name="T3" fmla="*/ 419100 h 21600"/>
              <a:gd name="T4" fmla="*/ 6237287 w 21600"/>
              <a:gd name="T5" fmla="*/ 419100 h 21600"/>
              <a:gd name="T6" fmla="*/ 6237287 w 21600"/>
              <a:gd name="T7" fmla="*/ 4191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r>
              <a:rPr lang="zh-CN" altLang="en-US" sz="2400" dirty="0">
                <a:solidFill>
                  <a:schemeClr val="tx1">
                    <a:lumMod val="65000"/>
                    <a:lumOff val="35000"/>
                  </a:schemeClr>
                </a:solidFill>
                <a:latin typeface="方正综艺简体" panose="02010601030101010101" pitchFamily="2" charset="-122"/>
                <a:ea typeface="方正综艺简体" panose="02010601030101010101" pitchFamily="2" charset="-122"/>
              </a:rPr>
              <a:t>请插入您标题内容</a:t>
            </a:r>
            <a:endParaRPr lang="en-AU" altLang="zh-CN" sz="2400" dirty="0">
              <a:solidFill>
                <a:schemeClr val="tx1">
                  <a:lumMod val="65000"/>
                  <a:lumOff val="35000"/>
                </a:schemeClr>
              </a:solidFill>
              <a:latin typeface="方正综艺简体" panose="02010601030101010101" pitchFamily="2" charset="-122"/>
              <a:ea typeface="方正综艺简体" panose="02010601030101010101" pitchFamily="2" charset="-122"/>
            </a:endParaRPr>
          </a:p>
        </p:txBody>
      </p:sp>
      <p:sp>
        <p:nvSpPr>
          <p:cNvPr id="11" name="AutoShape 6"/>
          <p:cNvSpPr>
            <a:spLocks/>
          </p:cNvSpPr>
          <p:nvPr userDrawn="1"/>
        </p:nvSpPr>
        <p:spPr bwMode="auto">
          <a:xfrm>
            <a:off x="1508125" y="1070769"/>
            <a:ext cx="3890169" cy="139700"/>
          </a:xfrm>
          <a:custGeom>
            <a:avLst/>
            <a:gdLst>
              <a:gd name="T0" fmla="*/ 3890169 w 21600"/>
              <a:gd name="T1" fmla="*/ 139700 h 21600"/>
              <a:gd name="T2" fmla="*/ 3890169 w 21600"/>
              <a:gd name="T3" fmla="*/ 139700 h 21600"/>
              <a:gd name="T4" fmla="*/ 3890169 w 21600"/>
              <a:gd name="T5" fmla="*/ 139700 h 21600"/>
              <a:gd name="T6" fmla="*/ 3890169 w 21600"/>
              <a:gd name="T7" fmla="*/ 139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just">
              <a:lnSpc>
                <a:spcPct val="120000"/>
              </a:lnSpc>
              <a:spcBef>
                <a:spcPts val="850"/>
              </a:spcBef>
            </a:pPr>
            <a:r>
              <a:rPr lang="es-ES" altLang="zh-CN" sz="900" b="1">
                <a:solidFill>
                  <a:srgbClr val="838383"/>
                </a:solidFill>
                <a:latin typeface="Lato" panose="020F0502020204030203" charset="0"/>
                <a:sym typeface="Lato" panose="020F0502020204030203" charset="0"/>
              </a:rPr>
              <a:t>Lorem ipsum</a:t>
            </a:r>
            <a:r>
              <a:rPr lang="es-ES" altLang="zh-CN" sz="900">
                <a:solidFill>
                  <a:srgbClr val="838383"/>
                </a:solidFill>
                <a:latin typeface="Lato" panose="020F0502020204030203" charset="0"/>
                <a:sym typeface="Lato" panose="020F0502020204030203" charset="0"/>
              </a:rPr>
              <a:t> dolor sit amet, consectetur adipiscing elit.</a:t>
            </a:r>
            <a:endParaRPr lang="es-ES" altLang="zh-CN" sz="4000"/>
          </a:p>
        </p:txBody>
      </p:sp>
      <p:sp>
        <p:nvSpPr>
          <p:cNvPr id="12" name="AutoShape 7"/>
          <p:cNvSpPr>
            <a:spLocks/>
          </p:cNvSpPr>
          <p:nvPr userDrawn="1"/>
        </p:nvSpPr>
        <p:spPr bwMode="auto">
          <a:xfrm>
            <a:off x="1352550" y="650875"/>
            <a:ext cx="78582" cy="642144"/>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BBD6"/>
          </a:solidFill>
          <a:ln>
            <a:noFill/>
          </a:ln>
          <a:effectLst/>
          <a:extLst/>
        </p:spPr>
        <p:txBody>
          <a:bodyPr lIns="0" tIns="0" rIns="0" bIns="0" anchor="ctr"/>
          <a:lstStyle/>
          <a:p>
            <a:pPr algn="ctr" eaLnBrk="1">
              <a:defRPr/>
            </a:pPr>
            <a:endParaRPr lang="zh-CN" altLang="en-US" sz="900"/>
          </a:p>
        </p:txBody>
      </p:sp>
    </p:spTree>
    <p:extLst>
      <p:ext uri="{BB962C8B-B14F-4D97-AF65-F5344CB8AC3E}">
        <p14:creationId xmlns:p14="http://schemas.microsoft.com/office/powerpoint/2010/main" val="639144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FE7D1A-1D34-4037-A8EC-39EC70C5903B}"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8335925" y="4647493"/>
            <a:ext cx="4997301" cy="42492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flipH="1">
            <a:off x="-1418421" y="-1999908"/>
            <a:ext cx="4997301" cy="4249280"/>
          </a:xfrm>
          <a:prstGeom prst="rect">
            <a:avLst/>
          </a:prstGeom>
        </p:spPr>
      </p:pic>
      <p:sp>
        <p:nvSpPr>
          <p:cNvPr id="10" name="AutoShape 4"/>
          <p:cNvSpPr>
            <a:spLocks/>
          </p:cNvSpPr>
          <p:nvPr userDrawn="1"/>
        </p:nvSpPr>
        <p:spPr bwMode="auto">
          <a:xfrm>
            <a:off x="1491457" y="707232"/>
            <a:ext cx="6237288" cy="419100"/>
          </a:xfrm>
          <a:custGeom>
            <a:avLst/>
            <a:gdLst>
              <a:gd name="T0" fmla="*/ 6237287 w 21600"/>
              <a:gd name="T1" fmla="*/ 419100 h 21600"/>
              <a:gd name="T2" fmla="*/ 6237287 w 21600"/>
              <a:gd name="T3" fmla="*/ 419100 h 21600"/>
              <a:gd name="T4" fmla="*/ 6237287 w 21600"/>
              <a:gd name="T5" fmla="*/ 419100 h 21600"/>
              <a:gd name="T6" fmla="*/ 6237287 w 21600"/>
              <a:gd name="T7" fmla="*/ 4191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r>
              <a:rPr lang="zh-CN" altLang="en-US" sz="2400" dirty="0">
                <a:solidFill>
                  <a:schemeClr val="tx1">
                    <a:lumMod val="65000"/>
                    <a:lumOff val="35000"/>
                  </a:schemeClr>
                </a:solidFill>
                <a:latin typeface="方正综艺简体" panose="02010601030101010101" pitchFamily="2" charset="-122"/>
                <a:ea typeface="方正综艺简体" panose="02010601030101010101" pitchFamily="2" charset="-122"/>
              </a:rPr>
              <a:t>请插入您标题内容</a:t>
            </a:r>
            <a:endParaRPr lang="en-AU" altLang="zh-CN" sz="2400" dirty="0">
              <a:solidFill>
                <a:schemeClr val="tx1">
                  <a:lumMod val="65000"/>
                  <a:lumOff val="35000"/>
                </a:schemeClr>
              </a:solidFill>
              <a:latin typeface="方正综艺简体" panose="02010601030101010101" pitchFamily="2" charset="-122"/>
              <a:ea typeface="方正综艺简体" panose="02010601030101010101" pitchFamily="2" charset="-122"/>
            </a:endParaRPr>
          </a:p>
        </p:txBody>
      </p:sp>
      <p:sp>
        <p:nvSpPr>
          <p:cNvPr id="11" name="AutoShape 6"/>
          <p:cNvSpPr>
            <a:spLocks/>
          </p:cNvSpPr>
          <p:nvPr userDrawn="1"/>
        </p:nvSpPr>
        <p:spPr bwMode="auto">
          <a:xfrm>
            <a:off x="1508125" y="1070769"/>
            <a:ext cx="3890169" cy="139700"/>
          </a:xfrm>
          <a:custGeom>
            <a:avLst/>
            <a:gdLst>
              <a:gd name="T0" fmla="*/ 3890169 w 21600"/>
              <a:gd name="T1" fmla="*/ 139700 h 21600"/>
              <a:gd name="T2" fmla="*/ 3890169 w 21600"/>
              <a:gd name="T3" fmla="*/ 139700 h 21600"/>
              <a:gd name="T4" fmla="*/ 3890169 w 21600"/>
              <a:gd name="T5" fmla="*/ 139700 h 21600"/>
              <a:gd name="T6" fmla="*/ 3890169 w 21600"/>
              <a:gd name="T7" fmla="*/ 139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just">
              <a:lnSpc>
                <a:spcPct val="120000"/>
              </a:lnSpc>
              <a:spcBef>
                <a:spcPts val="850"/>
              </a:spcBef>
            </a:pPr>
            <a:r>
              <a:rPr lang="es-ES" altLang="zh-CN" sz="900" b="1">
                <a:solidFill>
                  <a:srgbClr val="838383"/>
                </a:solidFill>
                <a:latin typeface="Lato" panose="020F0502020204030203" charset="0"/>
                <a:sym typeface="Lato" panose="020F0502020204030203" charset="0"/>
              </a:rPr>
              <a:t>Lorem ipsum</a:t>
            </a:r>
            <a:r>
              <a:rPr lang="es-ES" altLang="zh-CN" sz="900">
                <a:solidFill>
                  <a:srgbClr val="838383"/>
                </a:solidFill>
                <a:latin typeface="Lato" panose="020F0502020204030203" charset="0"/>
                <a:sym typeface="Lato" panose="020F0502020204030203" charset="0"/>
              </a:rPr>
              <a:t> dolor sit amet, consectetur adipiscing elit.</a:t>
            </a:r>
            <a:endParaRPr lang="es-ES" altLang="zh-CN" sz="4000"/>
          </a:p>
        </p:txBody>
      </p:sp>
      <p:sp>
        <p:nvSpPr>
          <p:cNvPr id="12" name="AutoShape 7"/>
          <p:cNvSpPr>
            <a:spLocks/>
          </p:cNvSpPr>
          <p:nvPr userDrawn="1"/>
        </p:nvSpPr>
        <p:spPr bwMode="auto">
          <a:xfrm>
            <a:off x="1352550" y="650875"/>
            <a:ext cx="78582" cy="642144"/>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BBD6"/>
          </a:solidFill>
          <a:ln>
            <a:noFill/>
          </a:ln>
          <a:effectLst/>
          <a:extLst/>
        </p:spPr>
        <p:txBody>
          <a:bodyPr lIns="0" tIns="0" rIns="0" bIns="0" anchor="ctr"/>
          <a:lstStyle/>
          <a:p>
            <a:pPr algn="ctr" eaLnBrk="1">
              <a:defRPr/>
            </a:pPr>
            <a:endParaRPr lang="zh-CN" altLang="en-US" sz="900"/>
          </a:p>
        </p:txBody>
      </p:sp>
    </p:spTree>
    <p:extLst>
      <p:ext uri="{BB962C8B-B14F-4D97-AF65-F5344CB8AC3E}">
        <p14:creationId xmlns:p14="http://schemas.microsoft.com/office/powerpoint/2010/main" val="258475284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FE7D1A-1D34-4037-A8EC-39EC70C5903B}"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8335925" y="4647493"/>
            <a:ext cx="4997301" cy="42492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flipH="1">
            <a:off x="-1418421" y="-1999908"/>
            <a:ext cx="4997301" cy="4249280"/>
          </a:xfrm>
          <a:prstGeom prst="rect">
            <a:avLst/>
          </a:prstGeom>
        </p:spPr>
      </p:pic>
      <p:sp>
        <p:nvSpPr>
          <p:cNvPr id="10" name="AutoShape 4"/>
          <p:cNvSpPr>
            <a:spLocks/>
          </p:cNvSpPr>
          <p:nvPr userDrawn="1"/>
        </p:nvSpPr>
        <p:spPr bwMode="auto">
          <a:xfrm>
            <a:off x="1491457" y="707232"/>
            <a:ext cx="6237288" cy="419100"/>
          </a:xfrm>
          <a:custGeom>
            <a:avLst/>
            <a:gdLst>
              <a:gd name="T0" fmla="*/ 6237287 w 21600"/>
              <a:gd name="T1" fmla="*/ 419100 h 21600"/>
              <a:gd name="T2" fmla="*/ 6237287 w 21600"/>
              <a:gd name="T3" fmla="*/ 419100 h 21600"/>
              <a:gd name="T4" fmla="*/ 6237287 w 21600"/>
              <a:gd name="T5" fmla="*/ 419100 h 21600"/>
              <a:gd name="T6" fmla="*/ 6237287 w 21600"/>
              <a:gd name="T7" fmla="*/ 4191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r>
              <a:rPr lang="zh-CN" altLang="en-US" sz="2400" dirty="0">
                <a:solidFill>
                  <a:schemeClr val="tx1">
                    <a:lumMod val="65000"/>
                    <a:lumOff val="35000"/>
                  </a:schemeClr>
                </a:solidFill>
                <a:latin typeface="方正综艺简体" panose="02010601030101010101" pitchFamily="2" charset="-122"/>
                <a:ea typeface="方正综艺简体" panose="02010601030101010101" pitchFamily="2" charset="-122"/>
              </a:rPr>
              <a:t>请插入您标题内容</a:t>
            </a:r>
            <a:endParaRPr lang="en-AU" altLang="zh-CN" sz="2400" dirty="0">
              <a:solidFill>
                <a:schemeClr val="tx1">
                  <a:lumMod val="65000"/>
                  <a:lumOff val="35000"/>
                </a:schemeClr>
              </a:solidFill>
              <a:latin typeface="方正综艺简体" panose="02010601030101010101" pitchFamily="2" charset="-122"/>
              <a:ea typeface="方正综艺简体" panose="02010601030101010101" pitchFamily="2" charset="-122"/>
            </a:endParaRPr>
          </a:p>
        </p:txBody>
      </p:sp>
      <p:sp>
        <p:nvSpPr>
          <p:cNvPr id="11" name="AutoShape 6"/>
          <p:cNvSpPr>
            <a:spLocks/>
          </p:cNvSpPr>
          <p:nvPr userDrawn="1"/>
        </p:nvSpPr>
        <p:spPr bwMode="auto">
          <a:xfrm>
            <a:off x="1508125" y="1070769"/>
            <a:ext cx="3890169" cy="139700"/>
          </a:xfrm>
          <a:custGeom>
            <a:avLst/>
            <a:gdLst>
              <a:gd name="T0" fmla="*/ 3890169 w 21600"/>
              <a:gd name="T1" fmla="*/ 139700 h 21600"/>
              <a:gd name="T2" fmla="*/ 3890169 w 21600"/>
              <a:gd name="T3" fmla="*/ 139700 h 21600"/>
              <a:gd name="T4" fmla="*/ 3890169 w 21600"/>
              <a:gd name="T5" fmla="*/ 139700 h 21600"/>
              <a:gd name="T6" fmla="*/ 3890169 w 21600"/>
              <a:gd name="T7" fmla="*/ 139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just">
              <a:lnSpc>
                <a:spcPct val="120000"/>
              </a:lnSpc>
              <a:spcBef>
                <a:spcPts val="850"/>
              </a:spcBef>
            </a:pPr>
            <a:r>
              <a:rPr lang="es-ES" altLang="zh-CN" sz="900" b="1">
                <a:solidFill>
                  <a:srgbClr val="838383"/>
                </a:solidFill>
                <a:latin typeface="Lato" panose="020F0502020204030203" charset="0"/>
                <a:sym typeface="Lato" panose="020F0502020204030203" charset="0"/>
              </a:rPr>
              <a:t>Lorem ipsum</a:t>
            </a:r>
            <a:r>
              <a:rPr lang="es-ES" altLang="zh-CN" sz="900">
                <a:solidFill>
                  <a:srgbClr val="838383"/>
                </a:solidFill>
                <a:latin typeface="Lato" panose="020F0502020204030203" charset="0"/>
                <a:sym typeface="Lato" panose="020F0502020204030203" charset="0"/>
              </a:rPr>
              <a:t> dolor sit amet, consectetur adipiscing elit.</a:t>
            </a:r>
            <a:endParaRPr lang="es-ES" altLang="zh-CN" sz="4000"/>
          </a:p>
        </p:txBody>
      </p:sp>
      <p:sp>
        <p:nvSpPr>
          <p:cNvPr id="12" name="AutoShape 7"/>
          <p:cNvSpPr>
            <a:spLocks/>
          </p:cNvSpPr>
          <p:nvPr userDrawn="1"/>
        </p:nvSpPr>
        <p:spPr bwMode="auto">
          <a:xfrm>
            <a:off x="1352550" y="650875"/>
            <a:ext cx="78582" cy="642144"/>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B2D235"/>
          </a:solidFill>
          <a:ln>
            <a:noFill/>
          </a:ln>
          <a:effectLst/>
          <a:extLst/>
        </p:spPr>
        <p:txBody>
          <a:bodyPr lIns="0" tIns="0" rIns="0" bIns="0" anchor="ctr"/>
          <a:lstStyle/>
          <a:p>
            <a:pPr algn="ctr" eaLnBrk="1">
              <a:defRPr/>
            </a:pPr>
            <a:endParaRPr lang="zh-CN" altLang="en-US" sz="900"/>
          </a:p>
        </p:txBody>
      </p:sp>
    </p:spTree>
    <p:extLst>
      <p:ext uri="{BB962C8B-B14F-4D97-AF65-F5344CB8AC3E}">
        <p14:creationId xmlns:p14="http://schemas.microsoft.com/office/powerpoint/2010/main" val="303131903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FE7D1A-1D34-4037-A8EC-39EC70C5903B}"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8335925" y="4647493"/>
            <a:ext cx="4997301" cy="42492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flipH="1">
            <a:off x="-1418421" y="-1999908"/>
            <a:ext cx="4997301" cy="4249280"/>
          </a:xfrm>
          <a:prstGeom prst="rect">
            <a:avLst/>
          </a:prstGeom>
        </p:spPr>
      </p:pic>
      <p:sp>
        <p:nvSpPr>
          <p:cNvPr id="10" name="AutoShape 4"/>
          <p:cNvSpPr>
            <a:spLocks/>
          </p:cNvSpPr>
          <p:nvPr userDrawn="1"/>
        </p:nvSpPr>
        <p:spPr bwMode="auto">
          <a:xfrm>
            <a:off x="1491457" y="707232"/>
            <a:ext cx="6237288" cy="419100"/>
          </a:xfrm>
          <a:custGeom>
            <a:avLst/>
            <a:gdLst>
              <a:gd name="T0" fmla="*/ 6237287 w 21600"/>
              <a:gd name="T1" fmla="*/ 419100 h 21600"/>
              <a:gd name="T2" fmla="*/ 6237287 w 21600"/>
              <a:gd name="T3" fmla="*/ 419100 h 21600"/>
              <a:gd name="T4" fmla="*/ 6237287 w 21600"/>
              <a:gd name="T5" fmla="*/ 419100 h 21600"/>
              <a:gd name="T6" fmla="*/ 6237287 w 21600"/>
              <a:gd name="T7" fmla="*/ 4191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r>
              <a:rPr lang="zh-CN" altLang="en-US" sz="2400" dirty="0">
                <a:solidFill>
                  <a:schemeClr val="tx1">
                    <a:lumMod val="65000"/>
                    <a:lumOff val="35000"/>
                  </a:schemeClr>
                </a:solidFill>
                <a:latin typeface="方正综艺简体" panose="02010601030101010101" pitchFamily="2" charset="-122"/>
                <a:ea typeface="方正综艺简体" panose="02010601030101010101" pitchFamily="2" charset="-122"/>
              </a:rPr>
              <a:t>请插入您标题内容</a:t>
            </a:r>
            <a:endParaRPr lang="en-AU" altLang="zh-CN" sz="2400" dirty="0">
              <a:solidFill>
                <a:schemeClr val="tx1">
                  <a:lumMod val="65000"/>
                  <a:lumOff val="35000"/>
                </a:schemeClr>
              </a:solidFill>
              <a:latin typeface="方正综艺简体" panose="02010601030101010101" pitchFamily="2" charset="-122"/>
              <a:ea typeface="方正综艺简体" panose="02010601030101010101" pitchFamily="2" charset="-122"/>
            </a:endParaRPr>
          </a:p>
        </p:txBody>
      </p:sp>
      <p:sp>
        <p:nvSpPr>
          <p:cNvPr id="11" name="AutoShape 6"/>
          <p:cNvSpPr>
            <a:spLocks/>
          </p:cNvSpPr>
          <p:nvPr userDrawn="1"/>
        </p:nvSpPr>
        <p:spPr bwMode="auto">
          <a:xfrm>
            <a:off x="1508125" y="1070769"/>
            <a:ext cx="3890169" cy="139700"/>
          </a:xfrm>
          <a:custGeom>
            <a:avLst/>
            <a:gdLst>
              <a:gd name="T0" fmla="*/ 3890169 w 21600"/>
              <a:gd name="T1" fmla="*/ 139700 h 21600"/>
              <a:gd name="T2" fmla="*/ 3890169 w 21600"/>
              <a:gd name="T3" fmla="*/ 139700 h 21600"/>
              <a:gd name="T4" fmla="*/ 3890169 w 21600"/>
              <a:gd name="T5" fmla="*/ 139700 h 21600"/>
              <a:gd name="T6" fmla="*/ 3890169 w 21600"/>
              <a:gd name="T7" fmla="*/ 139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just">
              <a:lnSpc>
                <a:spcPct val="120000"/>
              </a:lnSpc>
              <a:spcBef>
                <a:spcPts val="850"/>
              </a:spcBef>
            </a:pPr>
            <a:r>
              <a:rPr lang="es-ES" altLang="zh-CN" sz="900" b="1">
                <a:solidFill>
                  <a:srgbClr val="838383"/>
                </a:solidFill>
                <a:latin typeface="Lato" panose="020F0502020204030203" charset="0"/>
                <a:sym typeface="Lato" panose="020F0502020204030203" charset="0"/>
              </a:rPr>
              <a:t>Lorem ipsum</a:t>
            </a:r>
            <a:r>
              <a:rPr lang="es-ES" altLang="zh-CN" sz="900">
                <a:solidFill>
                  <a:srgbClr val="838383"/>
                </a:solidFill>
                <a:latin typeface="Lato" panose="020F0502020204030203" charset="0"/>
                <a:sym typeface="Lato" panose="020F0502020204030203" charset="0"/>
              </a:rPr>
              <a:t> dolor sit amet, consectetur adipiscing elit.</a:t>
            </a:r>
            <a:endParaRPr lang="es-ES" altLang="zh-CN" sz="4000"/>
          </a:p>
        </p:txBody>
      </p:sp>
      <p:sp>
        <p:nvSpPr>
          <p:cNvPr id="12" name="AutoShape 7"/>
          <p:cNvSpPr>
            <a:spLocks/>
          </p:cNvSpPr>
          <p:nvPr userDrawn="1"/>
        </p:nvSpPr>
        <p:spPr bwMode="auto">
          <a:xfrm>
            <a:off x="1352550" y="650875"/>
            <a:ext cx="78582" cy="642144"/>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B2D235"/>
          </a:solidFill>
          <a:ln>
            <a:noFill/>
          </a:ln>
          <a:effectLst/>
          <a:extLst/>
        </p:spPr>
        <p:txBody>
          <a:bodyPr lIns="0" tIns="0" rIns="0" bIns="0" anchor="ctr"/>
          <a:lstStyle/>
          <a:p>
            <a:pPr algn="ctr" eaLnBrk="1">
              <a:defRPr/>
            </a:pPr>
            <a:endParaRPr lang="zh-CN" altLang="en-US" sz="900"/>
          </a:p>
        </p:txBody>
      </p:sp>
    </p:spTree>
    <p:extLst>
      <p:ext uri="{BB962C8B-B14F-4D97-AF65-F5344CB8AC3E}">
        <p14:creationId xmlns:p14="http://schemas.microsoft.com/office/powerpoint/2010/main" val="37522566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221828" y="3888489"/>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362384822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414932490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117060117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155276269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300984982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267901756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32188F5-DF5C-4DC7-BA40-626BD57DBB3C}" type="datetimeFigureOut">
              <a:rPr lang="zh-CN" altLang="en-US" smtClean="0"/>
              <a:t>2020/3/13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197137277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2188F5-DF5C-4DC7-BA40-626BD57DBB3C}" type="datetimeFigureOut">
              <a:rPr lang="zh-CN" altLang="en-US" smtClean="0"/>
              <a:t>2020/3/13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FE7D1A-1D34-4037-A8EC-39EC70C5903B}" type="slidenum">
              <a:rPr lang="zh-CN" altLang="en-US" smtClean="0"/>
              <a:t>‹#›</a:t>
            </a:fld>
            <a:endParaRPr lang="zh-CN" altLang="en-US"/>
          </a:p>
        </p:txBody>
      </p:sp>
    </p:spTree>
    <p:extLst>
      <p:ext uri="{BB962C8B-B14F-4D97-AF65-F5344CB8AC3E}">
        <p14:creationId xmlns:p14="http://schemas.microsoft.com/office/powerpoint/2010/main" val="91135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61" r:id="rId6"/>
    <p:sldLayoutId id="2147483662" r:id="rId7"/>
    <p:sldLayoutId id="2147483663" r:id="rId8"/>
    <p:sldLayoutId id="2147483664" r:id="rId9"/>
    <p:sldLayoutId id="2147483665" r:id="rId10"/>
    <p:sldLayoutId id="2147483666" r:id="rId11"/>
    <p:sldLayoutId id="2147483653" r:id="rId12"/>
    <p:sldLayoutId id="2147483654" r:id="rId13"/>
    <p:sldLayoutId id="2147483655" r:id="rId14"/>
    <p:sldLayoutId id="2147483656" r:id="rId15"/>
    <p:sldLayoutId id="2147483657" r:id="rId16"/>
    <p:sldLayoutId id="2147483658" r:id="rId17"/>
    <p:sldLayoutId id="2147483659" r:id="rId18"/>
  </p:sldLayoutIdLst>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image" Target="../media/image7.jpeg"/><Relationship Id="rId1" Type="http://schemas.openxmlformats.org/officeDocument/2006/relationships/slideLayout" Target="../slideLayouts/slideLayout5.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9.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jpeg"/></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1.emf"/><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文本框 4"/>
          <p:cNvSpPr txBox="1"/>
          <p:nvPr>
            <p:custDataLst>
              <p:tags r:id="rId1"/>
            </p:custDataLst>
          </p:nvPr>
        </p:nvSpPr>
        <p:spPr>
          <a:xfrm>
            <a:off x="5567294" y="2513315"/>
            <a:ext cx="5796780" cy="769441"/>
          </a:xfrm>
          <a:prstGeom prst="rect">
            <a:avLst/>
          </a:prstGeom>
          <a:noFill/>
        </p:spPr>
        <p:txBody>
          <a:bodyPr wrap="none" rtlCol="0">
            <a:spAutoFit/>
          </a:bodyPr>
          <a:lstStyle/>
          <a:p>
            <a:r>
              <a:rPr lang="zh-CN" altLang="en-US" sz="4400" dirty="0" smtClean="0">
                <a:cs typeface="+mn-ea"/>
                <a:sym typeface="+mn-lt"/>
              </a:rPr>
              <a:t>简洁制造科技</a:t>
            </a:r>
            <a:r>
              <a:rPr lang="en-US" altLang="zh-CN" sz="4400" dirty="0" smtClean="0">
                <a:cs typeface="+mn-ea"/>
                <a:sym typeface="+mn-lt"/>
              </a:rPr>
              <a:t>PPT</a:t>
            </a:r>
            <a:r>
              <a:rPr lang="zh-CN" altLang="en-US" sz="4400" dirty="0" smtClean="0">
                <a:cs typeface="+mn-ea"/>
                <a:sym typeface="+mn-lt"/>
              </a:rPr>
              <a:t>模板</a:t>
            </a:r>
            <a:endParaRPr lang="zh-CN" altLang="en-US" sz="4400" dirty="0">
              <a:cs typeface="+mn-ea"/>
              <a:sym typeface="+mn-lt"/>
            </a:endParaRPr>
          </a:p>
        </p:txBody>
      </p:sp>
      <p:sp>
        <p:nvSpPr>
          <p:cNvPr id="6" name="PA_文本框 5"/>
          <p:cNvSpPr txBox="1"/>
          <p:nvPr>
            <p:custDataLst>
              <p:tags r:id="rId2"/>
            </p:custDataLst>
          </p:nvPr>
        </p:nvSpPr>
        <p:spPr>
          <a:xfrm>
            <a:off x="5764265" y="3537833"/>
            <a:ext cx="4725114" cy="757130"/>
          </a:xfrm>
          <a:prstGeom prst="rect">
            <a:avLst/>
          </a:prstGeom>
          <a:noFill/>
        </p:spPr>
        <p:txBody>
          <a:bodyPr wrap="square" rtlCol="0">
            <a:spAutoFit/>
          </a:bodyPr>
          <a:lstStyle/>
          <a:p>
            <a:pPr algn="ctr">
              <a:lnSpc>
                <a:spcPct val="120000"/>
              </a:lnSpc>
            </a:pPr>
            <a:r>
              <a:rPr lang="zh-CN" altLang="en-US" dirty="0">
                <a:cs typeface="+mn-ea"/>
                <a:sym typeface="+mn-lt"/>
              </a:rPr>
              <a:t>年终总结 </a:t>
            </a:r>
            <a:r>
              <a:rPr lang="en-US" altLang="zh-CN" dirty="0">
                <a:cs typeface="+mn-ea"/>
                <a:sym typeface="+mn-lt"/>
              </a:rPr>
              <a:t>\ </a:t>
            </a:r>
            <a:r>
              <a:rPr lang="zh-CN" altLang="en-US" dirty="0">
                <a:cs typeface="+mn-ea"/>
                <a:sym typeface="+mn-lt"/>
              </a:rPr>
              <a:t>新年计划 </a:t>
            </a:r>
            <a:r>
              <a:rPr lang="en-US" altLang="zh-CN" dirty="0">
                <a:cs typeface="+mn-ea"/>
                <a:sym typeface="+mn-lt"/>
              </a:rPr>
              <a:t>\ </a:t>
            </a:r>
            <a:r>
              <a:rPr lang="zh-CN" altLang="en-US" dirty="0">
                <a:cs typeface="+mn-ea"/>
                <a:sym typeface="+mn-lt"/>
              </a:rPr>
              <a:t>述职报告 </a:t>
            </a:r>
            <a:r>
              <a:rPr lang="en-US" altLang="zh-CN" dirty="0">
                <a:cs typeface="+mn-ea"/>
                <a:sym typeface="+mn-lt"/>
              </a:rPr>
              <a:t>\ </a:t>
            </a:r>
            <a:r>
              <a:rPr lang="zh-CN" altLang="en-US" dirty="0">
                <a:cs typeface="+mn-ea"/>
                <a:sym typeface="+mn-lt"/>
              </a:rPr>
              <a:t>工作汇</a:t>
            </a:r>
            <a:r>
              <a:rPr lang="zh-CN" altLang="en-US" dirty="0" smtClean="0">
                <a:cs typeface="+mn-ea"/>
                <a:sym typeface="+mn-lt"/>
              </a:rPr>
              <a:t>报</a:t>
            </a:r>
            <a:endParaRPr lang="en-US" altLang="zh-CN" dirty="0" smtClean="0">
              <a:cs typeface="+mn-ea"/>
              <a:sym typeface="+mn-lt"/>
            </a:endParaRPr>
          </a:p>
          <a:p>
            <a:pPr algn="ctr">
              <a:lnSpc>
                <a:spcPct val="120000"/>
              </a:lnSpc>
            </a:pPr>
            <a:r>
              <a:rPr lang="zh-CN" altLang="en-US" dirty="0">
                <a:cs typeface="+mn-ea"/>
                <a:sym typeface="+mn-lt"/>
              </a:rPr>
              <a:t>汇报</a:t>
            </a:r>
            <a:r>
              <a:rPr lang="zh-CN" altLang="en-US" dirty="0" smtClean="0">
                <a:cs typeface="+mn-ea"/>
                <a:sym typeface="+mn-lt"/>
              </a:rPr>
              <a:t>人</a:t>
            </a:r>
            <a:r>
              <a:rPr lang="zh-CN" altLang="en-US" dirty="0" smtClean="0">
                <a:cs typeface="+mn-ea"/>
                <a:sym typeface="+mn-lt"/>
              </a:rPr>
              <a:t>：</a:t>
            </a:r>
            <a:r>
              <a:rPr lang="en-US" altLang="zh-CN" dirty="0" smtClean="0">
                <a:cs typeface="+mn-ea"/>
                <a:sym typeface="+mn-lt"/>
              </a:rPr>
              <a:t>PPT</a:t>
            </a:r>
            <a:endParaRPr lang="zh-CN" altLang="en-US" dirty="0">
              <a:cs typeface="+mn-ea"/>
              <a:sym typeface="+mn-lt"/>
            </a:endParaRPr>
          </a:p>
        </p:txBody>
      </p:sp>
      <p:pic>
        <p:nvPicPr>
          <p:cNvPr id="2" name="图片 1"/>
          <p:cNvPicPr>
            <a:picLocks noChangeAspect="1"/>
          </p:cNvPicPr>
          <p:nvPr/>
        </p:nvPicPr>
        <p:blipFill>
          <a:blip r:embed="rId4"/>
          <a:stretch>
            <a:fillRect/>
          </a:stretch>
        </p:blipFill>
        <p:spPr>
          <a:xfrm>
            <a:off x="1649637" y="1279068"/>
            <a:ext cx="4206605" cy="4517528"/>
          </a:xfrm>
          <a:prstGeom prst="rect">
            <a:avLst/>
          </a:prstGeom>
        </p:spPr>
      </p:pic>
    </p:spTree>
    <p:extLst>
      <p:ext uri="{BB962C8B-B14F-4D97-AF65-F5344CB8AC3E}">
        <p14:creationId xmlns:p14="http://schemas.microsoft.com/office/powerpoint/2010/main" val="237248010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 name="组合 920"/>
          <p:cNvGrpSpPr/>
          <p:nvPr/>
        </p:nvGrpSpPr>
        <p:grpSpPr>
          <a:xfrm>
            <a:off x="4654949" y="787433"/>
            <a:ext cx="2847766" cy="1029078"/>
            <a:chOff x="2377377" y="2497894"/>
            <a:chExt cx="2847766" cy="1029078"/>
          </a:xfrm>
        </p:grpSpPr>
        <p:sp>
          <p:nvSpPr>
            <p:cNvPr id="923" name="圆角矩形 922"/>
            <p:cNvSpPr/>
            <p:nvPr/>
          </p:nvSpPr>
          <p:spPr>
            <a:xfrm>
              <a:off x="2377377" y="2497894"/>
              <a:ext cx="2847766" cy="102907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grpSp>
          <p:nvGrpSpPr>
            <p:cNvPr id="924" name="组合 923"/>
            <p:cNvGrpSpPr/>
            <p:nvPr/>
          </p:nvGrpSpPr>
          <p:grpSpPr>
            <a:xfrm>
              <a:off x="2840900" y="2548563"/>
              <a:ext cx="1920719" cy="957726"/>
              <a:chOff x="2840899" y="2497894"/>
              <a:chExt cx="1920719" cy="957726"/>
            </a:xfrm>
          </p:grpSpPr>
          <p:sp>
            <p:nvSpPr>
              <p:cNvPr id="925" name="矩形 924"/>
              <p:cNvSpPr/>
              <p:nvPr/>
            </p:nvSpPr>
            <p:spPr>
              <a:xfrm>
                <a:off x="2840899" y="2932400"/>
                <a:ext cx="1920719" cy="523220"/>
              </a:xfrm>
              <a:prstGeom prst="rect">
                <a:avLst/>
              </a:prstGeom>
            </p:spPr>
            <p:txBody>
              <a:bodyPr wrap="none">
                <a:spAutoFit/>
              </a:bodyPr>
              <a:lstStyle/>
              <a:p>
                <a:pPr lvl="0" algn="ctr"/>
                <a:r>
                  <a:rPr lang="en-US" altLang="zh-CN" sz="2800" dirty="0" smtClean="0">
                    <a:solidFill>
                      <a:prstClr val="white"/>
                    </a:solidFill>
                    <a:cs typeface="+mn-ea"/>
                    <a:sym typeface="+mn-lt"/>
                  </a:rPr>
                  <a:t>CONTENT</a:t>
                </a:r>
                <a:endParaRPr lang="en-US" altLang="zh-CN" sz="3600" dirty="0">
                  <a:solidFill>
                    <a:prstClr val="white"/>
                  </a:solidFill>
                  <a:cs typeface="+mn-ea"/>
                  <a:sym typeface="+mn-lt"/>
                </a:endParaRPr>
              </a:p>
            </p:txBody>
          </p:sp>
          <p:sp>
            <p:nvSpPr>
              <p:cNvPr id="926" name="矩形 925"/>
              <p:cNvSpPr/>
              <p:nvPr/>
            </p:nvSpPr>
            <p:spPr>
              <a:xfrm>
                <a:off x="3298558" y="2497894"/>
                <a:ext cx="1005403" cy="584775"/>
              </a:xfrm>
              <a:prstGeom prst="rect">
                <a:avLst/>
              </a:prstGeom>
            </p:spPr>
            <p:txBody>
              <a:bodyPr wrap="none">
                <a:spAutoFit/>
              </a:bodyPr>
              <a:lstStyle/>
              <a:p>
                <a:pPr lvl="0" algn="ctr"/>
                <a:r>
                  <a:rPr lang="zh-CN" altLang="en-US" sz="3200" dirty="0">
                    <a:solidFill>
                      <a:prstClr val="white"/>
                    </a:solidFill>
                    <a:cs typeface="+mn-ea"/>
                    <a:sym typeface="+mn-lt"/>
                  </a:rPr>
                  <a:t>目</a:t>
                </a:r>
                <a:r>
                  <a:rPr lang="zh-CN" altLang="en-US" sz="3200" dirty="0" smtClean="0">
                    <a:solidFill>
                      <a:prstClr val="white"/>
                    </a:solidFill>
                    <a:cs typeface="+mn-ea"/>
                    <a:sym typeface="+mn-lt"/>
                  </a:rPr>
                  <a:t>录</a:t>
                </a:r>
                <a:endParaRPr lang="en-US" altLang="zh-CN" sz="3200" dirty="0">
                  <a:solidFill>
                    <a:prstClr val="white"/>
                  </a:solidFill>
                  <a:cs typeface="+mn-ea"/>
                  <a:sym typeface="+mn-lt"/>
                </a:endParaRPr>
              </a:p>
            </p:txBody>
          </p:sp>
        </p:grpSp>
      </p:grpSp>
      <p:sp>
        <p:nvSpPr>
          <p:cNvPr id="927" name="AutoShape 2"/>
          <p:cNvSpPr>
            <a:spLocks/>
          </p:cNvSpPr>
          <p:nvPr/>
        </p:nvSpPr>
        <p:spPr bwMode="auto">
          <a:xfrm>
            <a:off x="8026400" y="2360673"/>
            <a:ext cx="2554169" cy="2554169"/>
          </a:xfrm>
          <a:prstGeom prst="diamond">
            <a:avLst/>
          </a:prstGeom>
          <a:solidFill>
            <a:srgbClr val="B2D235">
              <a:alpha val="90000"/>
            </a:srgb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928" name="AutoShape 3"/>
          <p:cNvSpPr>
            <a:spLocks/>
          </p:cNvSpPr>
          <p:nvPr/>
        </p:nvSpPr>
        <p:spPr bwMode="auto">
          <a:xfrm>
            <a:off x="5848350" y="2360673"/>
            <a:ext cx="2554169" cy="2554169"/>
          </a:xfrm>
          <a:prstGeom prst="diamond">
            <a:avLst/>
          </a:prstGeom>
          <a:solidFill>
            <a:srgbClr val="00BBD6">
              <a:alpha val="90000"/>
            </a:srgb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929" name="AutoShape 4"/>
          <p:cNvSpPr>
            <a:spLocks/>
          </p:cNvSpPr>
          <p:nvPr/>
        </p:nvSpPr>
        <p:spPr bwMode="auto">
          <a:xfrm>
            <a:off x="3727450" y="2360673"/>
            <a:ext cx="2554169" cy="2554169"/>
          </a:xfrm>
          <a:prstGeom prst="diamond">
            <a:avLst/>
          </a:prstGeom>
          <a:solidFill>
            <a:srgbClr val="FFC000">
              <a:alpha val="90000"/>
            </a:srgb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930" name="AutoShape 5"/>
          <p:cNvSpPr>
            <a:spLocks/>
          </p:cNvSpPr>
          <p:nvPr/>
        </p:nvSpPr>
        <p:spPr bwMode="auto">
          <a:xfrm>
            <a:off x="1657350" y="2360673"/>
            <a:ext cx="2554169" cy="2554169"/>
          </a:xfrm>
          <a:prstGeom prst="diamond">
            <a:avLst/>
          </a:prstGeom>
          <a:solidFill>
            <a:srgbClr val="F23B48">
              <a:alpha val="90000"/>
            </a:srgb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F23B48"/>
              </a:solidFill>
              <a:latin typeface="+mn-lt"/>
              <a:ea typeface="+mn-ea"/>
              <a:cs typeface="+mn-ea"/>
              <a:sym typeface="+mn-lt"/>
            </a:endParaRPr>
          </a:p>
        </p:txBody>
      </p:sp>
      <p:sp>
        <p:nvSpPr>
          <p:cNvPr id="931" name="AutoShape 6"/>
          <p:cNvSpPr>
            <a:spLocks/>
          </p:cNvSpPr>
          <p:nvPr/>
        </p:nvSpPr>
        <p:spPr bwMode="auto">
          <a:xfrm>
            <a:off x="6818845" y="3167468"/>
            <a:ext cx="637382" cy="5318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0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0 h 21600"/>
              <a:gd name="T58" fmla="*/ 2147483646 w 21600"/>
              <a:gd name="T59" fmla="*/ 1846162374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933" name="AutoShape 8"/>
          <p:cNvSpPr>
            <a:spLocks/>
          </p:cNvSpPr>
          <p:nvPr/>
        </p:nvSpPr>
        <p:spPr bwMode="auto">
          <a:xfrm>
            <a:off x="9015768" y="3167467"/>
            <a:ext cx="638175" cy="531813"/>
          </a:xfrm>
          <a:custGeom>
            <a:avLst/>
            <a:gdLst>
              <a:gd name="T0" fmla="*/ 2147483646 w 21600"/>
              <a:gd name="T1" fmla="*/ 2147483646 h 21579"/>
              <a:gd name="T2" fmla="*/ 2147483646 w 21600"/>
              <a:gd name="T3" fmla="*/ 2147483646 h 21579"/>
              <a:gd name="T4" fmla="*/ 2147483646 w 21600"/>
              <a:gd name="T5" fmla="*/ 2147483646 h 21579"/>
              <a:gd name="T6" fmla="*/ 2147483646 w 21600"/>
              <a:gd name="T7" fmla="*/ 2147483646 h 21579"/>
              <a:gd name="T8" fmla="*/ 2147483646 w 21600"/>
              <a:gd name="T9" fmla="*/ 2147483646 h 21579"/>
              <a:gd name="T10" fmla="*/ 2147483646 w 21600"/>
              <a:gd name="T11" fmla="*/ 2147483646 h 21579"/>
              <a:gd name="T12" fmla="*/ 2147483646 w 21600"/>
              <a:gd name="T13" fmla="*/ 2147483646 h 21579"/>
              <a:gd name="T14" fmla="*/ 2147483646 w 21600"/>
              <a:gd name="T15" fmla="*/ 2147483646 h 21579"/>
              <a:gd name="T16" fmla="*/ 2147483646 w 21600"/>
              <a:gd name="T17" fmla="*/ 2147483646 h 21579"/>
              <a:gd name="T18" fmla="*/ 2147483646 w 21600"/>
              <a:gd name="T19" fmla="*/ 2147483646 h 21579"/>
              <a:gd name="T20" fmla="*/ 2147483646 w 21600"/>
              <a:gd name="T21" fmla="*/ 2147483646 h 21579"/>
              <a:gd name="T22" fmla="*/ 2147483646 w 21600"/>
              <a:gd name="T23" fmla="*/ 2147483646 h 21579"/>
              <a:gd name="T24" fmla="*/ 2147483646 w 21600"/>
              <a:gd name="T25" fmla="*/ 2147483646 h 21579"/>
              <a:gd name="T26" fmla="*/ 2147483646 w 21600"/>
              <a:gd name="T27" fmla="*/ 2147483646 h 21579"/>
              <a:gd name="T28" fmla="*/ 2147483646 w 21600"/>
              <a:gd name="T29" fmla="*/ 2147483646 h 21579"/>
              <a:gd name="T30" fmla="*/ 2147483646 w 21600"/>
              <a:gd name="T31" fmla="*/ 2147483646 h 21579"/>
              <a:gd name="T32" fmla="*/ 2147483646 w 21600"/>
              <a:gd name="T33" fmla="*/ 2147483646 h 21579"/>
              <a:gd name="T34" fmla="*/ 2147483646 w 21600"/>
              <a:gd name="T35" fmla="*/ 2147483646 h 21579"/>
              <a:gd name="T36" fmla="*/ 2147483646 w 21600"/>
              <a:gd name="T37" fmla="*/ 2147483646 h 21579"/>
              <a:gd name="T38" fmla="*/ 2147483646 w 21600"/>
              <a:gd name="T39" fmla="*/ 2147483646 h 21579"/>
              <a:gd name="T40" fmla="*/ 2147483646 w 21600"/>
              <a:gd name="T41" fmla="*/ 2147483646 h 21579"/>
              <a:gd name="T42" fmla="*/ 2147483646 w 21600"/>
              <a:gd name="T43" fmla="*/ 2147483646 h 21579"/>
              <a:gd name="T44" fmla="*/ 2147483646 w 21600"/>
              <a:gd name="T45" fmla="*/ 2147483646 h 21579"/>
              <a:gd name="T46" fmla="*/ 2147483646 w 21600"/>
              <a:gd name="T47" fmla="*/ 2147483646 h 21579"/>
              <a:gd name="T48" fmla="*/ 2147483646 w 21600"/>
              <a:gd name="T49" fmla="*/ 2147483646 h 21579"/>
              <a:gd name="T50" fmla="*/ 2147483646 w 21600"/>
              <a:gd name="T51" fmla="*/ 2147483646 h 21579"/>
              <a:gd name="T52" fmla="*/ 2147483646 w 21600"/>
              <a:gd name="T53" fmla="*/ 2147483646 h 21579"/>
              <a:gd name="T54" fmla="*/ 2147483646 w 21600"/>
              <a:gd name="T55" fmla="*/ 2147483646 h 21579"/>
              <a:gd name="T56" fmla="*/ 0 w 21600"/>
              <a:gd name="T57" fmla="*/ 2147483646 h 21579"/>
              <a:gd name="T58" fmla="*/ 0 w 21600"/>
              <a:gd name="T59" fmla="*/ 2147483646 h 21579"/>
              <a:gd name="T60" fmla="*/ 2147483646 w 21600"/>
              <a:gd name="T61" fmla="*/ 2147483646 h 21579"/>
              <a:gd name="T62" fmla="*/ 2147483646 w 21600"/>
              <a:gd name="T63" fmla="*/ 2147483646 h 21579"/>
              <a:gd name="T64" fmla="*/ 2147483646 w 21600"/>
              <a:gd name="T65" fmla="*/ 2147483646 h 21579"/>
              <a:gd name="T66" fmla="*/ 2147483646 w 21600"/>
              <a:gd name="T67" fmla="*/ 2147483646 h 21579"/>
              <a:gd name="T68" fmla="*/ 2147483646 w 21600"/>
              <a:gd name="T69" fmla="*/ 2147483646 h 21579"/>
              <a:gd name="T70" fmla="*/ 2147483646 w 21600"/>
              <a:gd name="T71" fmla="*/ 2147483646 h 21579"/>
              <a:gd name="T72" fmla="*/ 2147483646 w 21600"/>
              <a:gd name="T73" fmla="*/ 0 h 21579"/>
              <a:gd name="T74" fmla="*/ 2147483646 w 21600"/>
              <a:gd name="T75" fmla="*/ 2147483646 h 21579"/>
              <a:gd name="T76" fmla="*/ 2147483646 w 21600"/>
              <a:gd name="T77" fmla="*/ 2147483646 h 21579"/>
              <a:gd name="T78" fmla="*/ 2147483646 w 21600"/>
              <a:gd name="T79" fmla="*/ 2147483646 h 21579"/>
              <a:gd name="T80" fmla="*/ 2147483646 w 21600"/>
              <a:gd name="T81" fmla="*/ 2147483646 h 21579"/>
              <a:gd name="T82" fmla="*/ 2147483646 w 21600"/>
              <a:gd name="T83" fmla="*/ 2147483646 h 21579"/>
              <a:gd name="T84" fmla="*/ 2147483646 w 21600"/>
              <a:gd name="T85" fmla="*/ 2147483646 h 21579"/>
              <a:gd name="T86" fmla="*/ 2147483646 w 21600"/>
              <a:gd name="T87" fmla="*/ 2147483646 h 21579"/>
              <a:gd name="T88" fmla="*/ 2147483646 w 21600"/>
              <a:gd name="T89" fmla="*/ 2147483646 h 21579"/>
              <a:gd name="T90" fmla="*/ 2147483646 w 21600"/>
              <a:gd name="T91" fmla="*/ 2147483646 h 21579"/>
              <a:gd name="T92" fmla="*/ 2147483646 w 21600"/>
              <a:gd name="T93" fmla="*/ 2147483646 h 21579"/>
              <a:gd name="T94" fmla="*/ 2147483646 w 21600"/>
              <a:gd name="T95" fmla="*/ 2147483646 h 21579"/>
              <a:gd name="T96" fmla="*/ 2147483646 w 21600"/>
              <a:gd name="T97" fmla="*/ 2147483646 h 21579"/>
              <a:gd name="T98" fmla="*/ 2147483646 w 21600"/>
              <a:gd name="T99" fmla="*/ 2147483646 h 21579"/>
              <a:gd name="T100" fmla="*/ 2147483646 w 21600"/>
              <a:gd name="T101" fmla="*/ 2147483646 h 21579"/>
              <a:gd name="T102" fmla="*/ 2147483646 w 21600"/>
              <a:gd name="T103" fmla="*/ 2147483646 h 21579"/>
              <a:gd name="T104" fmla="*/ 2147483646 w 21600"/>
              <a:gd name="T105" fmla="*/ 2147483646 h 21579"/>
              <a:gd name="T106" fmla="*/ 2147483646 w 21600"/>
              <a:gd name="T107" fmla="*/ 2147483646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934" name="AutoShape 9"/>
          <p:cNvSpPr>
            <a:spLocks/>
          </p:cNvSpPr>
          <p:nvPr/>
        </p:nvSpPr>
        <p:spPr bwMode="auto">
          <a:xfrm>
            <a:off x="4692230" y="3161725"/>
            <a:ext cx="635000" cy="635000"/>
          </a:xfrm>
          <a:custGeom>
            <a:avLst/>
            <a:gdLst>
              <a:gd name="T0" fmla="*/ 2147483646 w 21600"/>
              <a:gd name="T1" fmla="*/ 2147483646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0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6"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grpSp>
        <p:nvGrpSpPr>
          <p:cNvPr id="935" name="Group 8"/>
          <p:cNvGrpSpPr/>
          <p:nvPr/>
        </p:nvGrpSpPr>
        <p:grpSpPr>
          <a:xfrm>
            <a:off x="2632054" y="3116600"/>
            <a:ext cx="542761" cy="739014"/>
            <a:chOff x="2767013" y="609600"/>
            <a:chExt cx="561975" cy="765176"/>
          </a:xfrm>
          <a:solidFill>
            <a:schemeClr val="bg1"/>
          </a:solidFill>
        </p:grpSpPr>
        <p:sp>
          <p:nvSpPr>
            <p:cNvPr id="936" name="Freeform 5"/>
            <p:cNvSpPr>
              <a:spLocks noEditPoints="1"/>
            </p:cNvSpPr>
            <p:nvPr/>
          </p:nvSpPr>
          <p:spPr bwMode="auto">
            <a:xfrm>
              <a:off x="2767013" y="609600"/>
              <a:ext cx="561975" cy="609600"/>
            </a:xfrm>
            <a:custGeom>
              <a:avLst/>
              <a:gdLst>
                <a:gd name="T0" fmla="*/ 100 w 147"/>
                <a:gd name="T1" fmla="*/ 160 h 160"/>
                <a:gd name="T2" fmla="*/ 143 w 147"/>
                <a:gd name="T3" fmla="*/ 59 h 160"/>
                <a:gd name="T4" fmla="*/ 73 w 147"/>
                <a:gd name="T5" fmla="*/ 0 h 160"/>
                <a:gd name="T6" fmla="*/ 3 w 147"/>
                <a:gd name="T7" fmla="*/ 59 h 160"/>
                <a:gd name="T8" fmla="*/ 46 w 147"/>
                <a:gd name="T9" fmla="*/ 160 h 160"/>
                <a:gd name="T10" fmla="*/ 100 w 147"/>
                <a:gd name="T11" fmla="*/ 160 h 160"/>
                <a:gd name="T12" fmla="*/ 19 w 147"/>
                <a:gd name="T13" fmla="*/ 60 h 160"/>
                <a:gd name="T14" fmla="*/ 73 w 147"/>
                <a:gd name="T15" fmla="*/ 16 h 160"/>
                <a:gd name="T16" fmla="*/ 127 w 147"/>
                <a:gd name="T17" fmla="*/ 60 h 160"/>
                <a:gd name="T18" fmla="*/ 110 w 147"/>
                <a:gd name="T19" fmla="*/ 100 h 160"/>
                <a:gd name="T20" fmla="*/ 86 w 147"/>
                <a:gd name="T21" fmla="*/ 144 h 160"/>
                <a:gd name="T22" fmla="*/ 79 w 147"/>
                <a:gd name="T23" fmla="*/ 144 h 160"/>
                <a:gd name="T24" fmla="*/ 79 w 147"/>
                <a:gd name="T25" fmla="*/ 87 h 160"/>
                <a:gd name="T26" fmla="*/ 88 w 147"/>
                <a:gd name="T27" fmla="*/ 87 h 160"/>
                <a:gd name="T28" fmla="*/ 100 w 147"/>
                <a:gd name="T29" fmla="*/ 75 h 160"/>
                <a:gd name="T30" fmla="*/ 88 w 147"/>
                <a:gd name="T31" fmla="*/ 63 h 160"/>
                <a:gd name="T32" fmla="*/ 76 w 147"/>
                <a:gd name="T33" fmla="*/ 75 h 160"/>
                <a:gd name="T34" fmla="*/ 76 w 147"/>
                <a:gd name="T35" fmla="*/ 75 h 160"/>
                <a:gd name="T36" fmla="*/ 71 w 147"/>
                <a:gd name="T37" fmla="*/ 75 h 160"/>
                <a:gd name="T38" fmla="*/ 71 w 147"/>
                <a:gd name="T39" fmla="*/ 75 h 160"/>
                <a:gd name="T40" fmla="*/ 59 w 147"/>
                <a:gd name="T41" fmla="*/ 63 h 160"/>
                <a:gd name="T42" fmla="*/ 47 w 147"/>
                <a:gd name="T43" fmla="*/ 75 h 160"/>
                <a:gd name="T44" fmla="*/ 59 w 147"/>
                <a:gd name="T45" fmla="*/ 87 h 160"/>
                <a:gd name="T46" fmla="*/ 67 w 147"/>
                <a:gd name="T47" fmla="*/ 87 h 160"/>
                <a:gd name="T48" fmla="*/ 67 w 147"/>
                <a:gd name="T49" fmla="*/ 144 h 160"/>
                <a:gd name="T50" fmla="*/ 60 w 147"/>
                <a:gd name="T51" fmla="*/ 144 h 160"/>
                <a:gd name="T52" fmla="*/ 37 w 147"/>
                <a:gd name="T53" fmla="*/ 100 h 160"/>
                <a:gd name="T54" fmla="*/ 19 w 147"/>
                <a:gd name="T5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60">
                  <a:moveTo>
                    <a:pt x="100" y="160"/>
                  </a:moveTo>
                  <a:cubicBezTo>
                    <a:pt x="100" y="116"/>
                    <a:pt x="147" y="102"/>
                    <a:pt x="143" y="59"/>
                  </a:cubicBezTo>
                  <a:cubicBezTo>
                    <a:pt x="141" y="31"/>
                    <a:pt x="122" y="0"/>
                    <a:pt x="73" y="0"/>
                  </a:cubicBezTo>
                  <a:cubicBezTo>
                    <a:pt x="24" y="0"/>
                    <a:pt x="5" y="31"/>
                    <a:pt x="3" y="59"/>
                  </a:cubicBezTo>
                  <a:cubicBezTo>
                    <a:pt x="0" y="102"/>
                    <a:pt x="46" y="116"/>
                    <a:pt x="46" y="160"/>
                  </a:cubicBezTo>
                  <a:lnTo>
                    <a:pt x="100" y="160"/>
                  </a:lnTo>
                  <a:close/>
                  <a:moveTo>
                    <a:pt x="19" y="60"/>
                  </a:moveTo>
                  <a:cubicBezTo>
                    <a:pt x="20" y="47"/>
                    <a:pt x="28" y="16"/>
                    <a:pt x="73" y="16"/>
                  </a:cubicBezTo>
                  <a:cubicBezTo>
                    <a:pt x="119" y="16"/>
                    <a:pt x="126" y="47"/>
                    <a:pt x="127" y="60"/>
                  </a:cubicBezTo>
                  <a:cubicBezTo>
                    <a:pt x="128" y="75"/>
                    <a:pt x="121" y="85"/>
                    <a:pt x="110" y="100"/>
                  </a:cubicBezTo>
                  <a:cubicBezTo>
                    <a:pt x="100" y="112"/>
                    <a:pt x="90" y="126"/>
                    <a:pt x="86" y="144"/>
                  </a:cubicBezTo>
                  <a:cubicBezTo>
                    <a:pt x="79" y="144"/>
                    <a:pt x="79" y="144"/>
                    <a:pt x="79" y="144"/>
                  </a:cubicBezTo>
                  <a:cubicBezTo>
                    <a:pt x="79" y="87"/>
                    <a:pt x="79" y="87"/>
                    <a:pt x="79" y="87"/>
                  </a:cubicBezTo>
                  <a:cubicBezTo>
                    <a:pt x="88" y="87"/>
                    <a:pt x="88" y="87"/>
                    <a:pt x="88" y="87"/>
                  </a:cubicBezTo>
                  <a:cubicBezTo>
                    <a:pt x="94" y="87"/>
                    <a:pt x="100" y="82"/>
                    <a:pt x="100" y="75"/>
                  </a:cubicBezTo>
                  <a:cubicBezTo>
                    <a:pt x="100" y="68"/>
                    <a:pt x="94" y="63"/>
                    <a:pt x="88" y="63"/>
                  </a:cubicBezTo>
                  <a:cubicBezTo>
                    <a:pt x="81" y="63"/>
                    <a:pt x="76" y="68"/>
                    <a:pt x="76" y="75"/>
                  </a:cubicBezTo>
                  <a:cubicBezTo>
                    <a:pt x="76" y="75"/>
                    <a:pt x="76" y="75"/>
                    <a:pt x="76" y="75"/>
                  </a:cubicBezTo>
                  <a:cubicBezTo>
                    <a:pt x="71" y="75"/>
                    <a:pt x="71" y="75"/>
                    <a:pt x="71" y="75"/>
                  </a:cubicBezTo>
                  <a:cubicBezTo>
                    <a:pt x="71" y="75"/>
                    <a:pt x="71" y="75"/>
                    <a:pt x="71" y="75"/>
                  </a:cubicBezTo>
                  <a:cubicBezTo>
                    <a:pt x="71" y="68"/>
                    <a:pt x="65" y="63"/>
                    <a:pt x="59" y="63"/>
                  </a:cubicBezTo>
                  <a:cubicBezTo>
                    <a:pt x="52" y="63"/>
                    <a:pt x="47" y="68"/>
                    <a:pt x="47" y="75"/>
                  </a:cubicBezTo>
                  <a:cubicBezTo>
                    <a:pt x="47" y="82"/>
                    <a:pt x="52" y="87"/>
                    <a:pt x="59" y="87"/>
                  </a:cubicBezTo>
                  <a:cubicBezTo>
                    <a:pt x="67" y="87"/>
                    <a:pt x="67" y="87"/>
                    <a:pt x="67" y="87"/>
                  </a:cubicBezTo>
                  <a:cubicBezTo>
                    <a:pt x="67" y="144"/>
                    <a:pt x="67" y="144"/>
                    <a:pt x="67" y="144"/>
                  </a:cubicBezTo>
                  <a:cubicBezTo>
                    <a:pt x="60" y="144"/>
                    <a:pt x="60" y="144"/>
                    <a:pt x="60" y="144"/>
                  </a:cubicBezTo>
                  <a:cubicBezTo>
                    <a:pt x="56" y="126"/>
                    <a:pt x="46" y="112"/>
                    <a:pt x="37" y="100"/>
                  </a:cubicBezTo>
                  <a:cubicBezTo>
                    <a:pt x="25" y="85"/>
                    <a:pt x="18" y="75"/>
                    <a:pt x="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937" name="Freeform 6"/>
            <p:cNvSpPr>
              <a:spLocks/>
            </p:cNvSpPr>
            <p:nvPr/>
          </p:nvSpPr>
          <p:spPr bwMode="auto">
            <a:xfrm>
              <a:off x="2938463" y="1265238"/>
              <a:ext cx="214313" cy="109538"/>
            </a:xfrm>
            <a:custGeom>
              <a:avLst/>
              <a:gdLst>
                <a:gd name="T0" fmla="*/ 0 w 56"/>
                <a:gd name="T1" fmla="*/ 21 h 29"/>
                <a:gd name="T2" fmla="*/ 28 w 56"/>
                <a:gd name="T3" fmla="*/ 29 h 29"/>
                <a:gd name="T4" fmla="*/ 56 w 56"/>
                <a:gd name="T5" fmla="*/ 21 h 29"/>
                <a:gd name="T6" fmla="*/ 56 w 56"/>
                <a:gd name="T7" fmla="*/ 0 h 29"/>
                <a:gd name="T8" fmla="*/ 0 w 56"/>
                <a:gd name="T9" fmla="*/ 0 h 29"/>
                <a:gd name="T10" fmla="*/ 0 w 56"/>
                <a:gd name="T11" fmla="*/ 21 h 29"/>
              </a:gdLst>
              <a:ahLst/>
              <a:cxnLst>
                <a:cxn ang="0">
                  <a:pos x="T0" y="T1"/>
                </a:cxn>
                <a:cxn ang="0">
                  <a:pos x="T2" y="T3"/>
                </a:cxn>
                <a:cxn ang="0">
                  <a:pos x="T4" y="T5"/>
                </a:cxn>
                <a:cxn ang="0">
                  <a:pos x="T6" y="T7"/>
                </a:cxn>
                <a:cxn ang="0">
                  <a:pos x="T8" y="T9"/>
                </a:cxn>
                <a:cxn ang="0">
                  <a:pos x="T10" y="T11"/>
                </a:cxn>
              </a:cxnLst>
              <a:rect l="0" t="0" r="r" b="b"/>
              <a:pathLst>
                <a:path w="56" h="29">
                  <a:moveTo>
                    <a:pt x="0" y="21"/>
                  </a:moveTo>
                  <a:cubicBezTo>
                    <a:pt x="8" y="26"/>
                    <a:pt x="17" y="29"/>
                    <a:pt x="28" y="29"/>
                  </a:cubicBezTo>
                  <a:cubicBezTo>
                    <a:pt x="39" y="29"/>
                    <a:pt x="48" y="26"/>
                    <a:pt x="56" y="21"/>
                  </a:cubicBezTo>
                  <a:cubicBezTo>
                    <a:pt x="56" y="0"/>
                    <a:pt x="56" y="0"/>
                    <a:pt x="56" y="0"/>
                  </a:cubicBezTo>
                  <a:cubicBezTo>
                    <a:pt x="0" y="0"/>
                    <a:pt x="0" y="0"/>
                    <a:pt x="0" y="0"/>
                  </a:cubicBez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2" name="文本框 1"/>
          <p:cNvSpPr txBox="1"/>
          <p:nvPr/>
        </p:nvSpPr>
        <p:spPr>
          <a:xfrm>
            <a:off x="2589121" y="3814099"/>
            <a:ext cx="697627" cy="646331"/>
          </a:xfrm>
          <a:prstGeom prst="rect">
            <a:avLst/>
          </a:prstGeom>
          <a:noFill/>
        </p:spPr>
        <p:txBody>
          <a:bodyPr wrap="none" rtlCol="0">
            <a:spAutoFit/>
          </a:bodyPr>
          <a:lstStyle/>
          <a:p>
            <a:r>
              <a:rPr lang="en-US" altLang="zh-CN" sz="3600" dirty="0">
                <a:solidFill>
                  <a:schemeClr val="bg1"/>
                </a:solidFill>
                <a:cs typeface="+mn-ea"/>
                <a:sym typeface="+mn-lt"/>
              </a:rPr>
              <a:t>01</a:t>
            </a:r>
            <a:endParaRPr lang="zh-CN" altLang="en-US" sz="3600" dirty="0">
              <a:solidFill>
                <a:schemeClr val="bg1"/>
              </a:solidFill>
              <a:cs typeface="+mn-ea"/>
              <a:sym typeface="+mn-lt"/>
            </a:endParaRPr>
          </a:p>
        </p:txBody>
      </p:sp>
      <p:grpSp>
        <p:nvGrpSpPr>
          <p:cNvPr id="938" name="组合 937"/>
          <p:cNvGrpSpPr/>
          <p:nvPr/>
        </p:nvGrpSpPr>
        <p:grpSpPr>
          <a:xfrm>
            <a:off x="1878582" y="5000502"/>
            <a:ext cx="2031325" cy="1137024"/>
            <a:chOff x="7401696" y="1318471"/>
            <a:chExt cx="2637525" cy="1137024"/>
          </a:xfrm>
        </p:grpSpPr>
        <p:sp>
          <p:nvSpPr>
            <p:cNvPr id="939" name="文本框 938"/>
            <p:cNvSpPr txBox="1"/>
            <p:nvPr/>
          </p:nvSpPr>
          <p:spPr>
            <a:xfrm>
              <a:off x="7401696" y="1318471"/>
              <a:ext cx="2637525" cy="461665"/>
            </a:xfrm>
            <a:prstGeom prst="rect">
              <a:avLst/>
            </a:prstGeom>
            <a:noFill/>
          </p:spPr>
          <p:txBody>
            <a:bodyPr wrap="none" rtlCol="0">
              <a:spAutoFit/>
            </a:bodyPr>
            <a:lstStyle/>
            <a:p>
              <a:pPr algn="ctr"/>
              <a:r>
                <a:rPr lang="zh-CN" altLang="en-US" sz="2400" dirty="0">
                  <a:cs typeface="+mn-ea"/>
                  <a:sym typeface="+mn-lt"/>
                </a:rPr>
                <a:t>插入标题内容</a:t>
              </a:r>
            </a:p>
          </p:txBody>
        </p:sp>
        <p:sp>
          <p:nvSpPr>
            <p:cNvPr id="940" name="文本框 939"/>
            <p:cNvSpPr txBox="1"/>
            <p:nvPr/>
          </p:nvSpPr>
          <p:spPr>
            <a:xfrm>
              <a:off x="7456308" y="1870720"/>
              <a:ext cx="2565613" cy="584775"/>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请插入您 的小标题题内容</a:t>
              </a:r>
            </a:p>
          </p:txBody>
        </p:sp>
      </p:grpSp>
      <p:grpSp>
        <p:nvGrpSpPr>
          <p:cNvPr id="959" name="组合 958"/>
          <p:cNvGrpSpPr/>
          <p:nvPr/>
        </p:nvGrpSpPr>
        <p:grpSpPr>
          <a:xfrm>
            <a:off x="4033018" y="5000502"/>
            <a:ext cx="2031325" cy="1137024"/>
            <a:chOff x="7401696" y="1318471"/>
            <a:chExt cx="2637525" cy="1137024"/>
          </a:xfrm>
        </p:grpSpPr>
        <p:sp>
          <p:nvSpPr>
            <p:cNvPr id="960" name="文本框 959"/>
            <p:cNvSpPr txBox="1"/>
            <p:nvPr/>
          </p:nvSpPr>
          <p:spPr>
            <a:xfrm>
              <a:off x="7401696" y="1318471"/>
              <a:ext cx="2637525" cy="461665"/>
            </a:xfrm>
            <a:prstGeom prst="rect">
              <a:avLst/>
            </a:prstGeom>
            <a:noFill/>
          </p:spPr>
          <p:txBody>
            <a:bodyPr wrap="none" rtlCol="0">
              <a:spAutoFit/>
            </a:bodyPr>
            <a:lstStyle/>
            <a:p>
              <a:pPr algn="ctr"/>
              <a:r>
                <a:rPr lang="zh-CN" altLang="en-US" sz="2400" dirty="0">
                  <a:cs typeface="+mn-ea"/>
                  <a:sym typeface="+mn-lt"/>
                </a:rPr>
                <a:t>插入标题内容</a:t>
              </a:r>
            </a:p>
          </p:txBody>
        </p:sp>
        <p:sp>
          <p:nvSpPr>
            <p:cNvPr id="961" name="文本框 960"/>
            <p:cNvSpPr txBox="1"/>
            <p:nvPr/>
          </p:nvSpPr>
          <p:spPr>
            <a:xfrm>
              <a:off x="7456308" y="1870720"/>
              <a:ext cx="2565613" cy="584775"/>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请插入您 的小标题题内容</a:t>
              </a:r>
            </a:p>
          </p:txBody>
        </p:sp>
      </p:grpSp>
      <p:grpSp>
        <p:nvGrpSpPr>
          <p:cNvPr id="962" name="组合 961"/>
          <p:cNvGrpSpPr/>
          <p:nvPr/>
        </p:nvGrpSpPr>
        <p:grpSpPr>
          <a:xfrm>
            <a:off x="6187454" y="5000502"/>
            <a:ext cx="2031325" cy="1137024"/>
            <a:chOff x="7401696" y="1318471"/>
            <a:chExt cx="2637525" cy="1137024"/>
          </a:xfrm>
        </p:grpSpPr>
        <p:sp>
          <p:nvSpPr>
            <p:cNvPr id="963" name="文本框 962"/>
            <p:cNvSpPr txBox="1"/>
            <p:nvPr/>
          </p:nvSpPr>
          <p:spPr>
            <a:xfrm>
              <a:off x="7401696" y="1318471"/>
              <a:ext cx="2637525" cy="461665"/>
            </a:xfrm>
            <a:prstGeom prst="rect">
              <a:avLst/>
            </a:prstGeom>
            <a:noFill/>
          </p:spPr>
          <p:txBody>
            <a:bodyPr wrap="none" rtlCol="0">
              <a:spAutoFit/>
            </a:bodyPr>
            <a:lstStyle/>
            <a:p>
              <a:pPr algn="ctr"/>
              <a:r>
                <a:rPr lang="zh-CN" altLang="en-US" sz="2400" dirty="0">
                  <a:cs typeface="+mn-ea"/>
                  <a:sym typeface="+mn-lt"/>
                </a:rPr>
                <a:t>插入标题内容</a:t>
              </a:r>
            </a:p>
          </p:txBody>
        </p:sp>
        <p:sp>
          <p:nvSpPr>
            <p:cNvPr id="964" name="文本框 963"/>
            <p:cNvSpPr txBox="1"/>
            <p:nvPr/>
          </p:nvSpPr>
          <p:spPr>
            <a:xfrm>
              <a:off x="7456308" y="1870720"/>
              <a:ext cx="2565613" cy="584775"/>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请插入您 的小标题题内容</a:t>
              </a:r>
            </a:p>
          </p:txBody>
        </p:sp>
      </p:grpSp>
      <p:grpSp>
        <p:nvGrpSpPr>
          <p:cNvPr id="965" name="组合 964"/>
          <p:cNvGrpSpPr/>
          <p:nvPr/>
        </p:nvGrpSpPr>
        <p:grpSpPr>
          <a:xfrm>
            <a:off x="8341890" y="5000502"/>
            <a:ext cx="2031325" cy="1137024"/>
            <a:chOff x="7401696" y="1318471"/>
            <a:chExt cx="2637525" cy="1137024"/>
          </a:xfrm>
        </p:grpSpPr>
        <p:sp>
          <p:nvSpPr>
            <p:cNvPr id="966" name="文本框 965"/>
            <p:cNvSpPr txBox="1"/>
            <p:nvPr/>
          </p:nvSpPr>
          <p:spPr>
            <a:xfrm>
              <a:off x="7401696" y="1318471"/>
              <a:ext cx="2637525" cy="461665"/>
            </a:xfrm>
            <a:prstGeom prst="rect">
              <a:avLst/>
            </a:prstGeom>
            <a:noFill/>
          </p:spPr>
          <p:txBody>
            <a:bodyPr wrap="none" rtlCol="0">
              <a:spAutoFit/>
            </a:bodyPr>
            <a:lstStyle/>
            <a:p>
              <a:pPr algn="ctr"/>
              <a:r>
                <a:rPr lang="zh-CN" altLang="en-US" sz="2400" dirty="0">
                  <a:cs typeface="+mn-ea"/>
                  <a:sym typeface="+mn-lt"/>
                </a:rPr>
                <a:t>插入标题内容</a:t>
              </a:r>
            </a:p>
          </p:txBody>
        </p:sp>
        <p:sp>
          <p:nvSpPr>
            <p:cNvPr id="967" name="文本框 966"/>
            <p:cNvSpPr txBox="1"/>
            <p:nvPr/>
          </p:nvSpPr>
          <p:spPr>
            <a:xfrm>
              <a:off x="7456308" y="1870720"/>
              <a:ext cx="2565613" cy="584775"/>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请插入您 的小标题题内容</a:t>
              </a:r>
            </a:p>
          </p:txBody>
        </p:sp>
      </p:grpSp>
      <p:sp>
        <p:nvSpPr>
          <p:cNvPr id="968" name="文本框 967"/>
          <p:cNvSpPr txBox="1"/>
          <p:nvPr/>
        </p:nvSpPr>
        <p:spPr>
          <a:xfrm>
            <a:off x="4638708" y="3814099"/>
            <a:ext cx="697627" cy="646331"/>
          </a:xfrm>
          <a:prstGeom prst="rect">
            <a:avLst/>
          </a:prstGeom>
          <a:noFill/>
        </p:spPr>
        <p:txBody>
          <a:bodyPr wrap="none" rtlCol="0">
            <a:spAutoFit/>
          </a:bodyPr>
          <a:lstStyle/>
          <a:p>
            <a:r>
              <a:rPr lang="en-US" altLang="zh-CN" sz="3600" dirty="0">
                <a:solidFill>
                  <a:schemeClr val="bg1"/>
                </a:solidFill>
                <a:cs typeface="+mn-ea"/>
                <a:sym typeface="+mn-lt"/>
              </a:rPr>
              <a:t>02</a:t>
            </a:r>
            <a:endParaRPr lang="zh-CN" altLang="en-US" sz="3600" dirty="0">
              <a:solidFill>
                <a:schemeClr val="bg1"/>
              </a:solidFill>
              <a:cs typeface="+mn-ea"/>
              <a:sym typeface="+mn-lt"/>
            </a:endParaRPr>
          </a:p>
        </p:txBody>
      </p:sp>
      <p:sp>
        <p:nvSpPr>
          <p:cNvPr id="969" name="文本框 968"/>
          <p:cNvSpPr txBox="1"/>
          <p:nvPr/>
        </p:nvSpPr>
        <p:spPr>
          <a:xfrm>
            <a:off x="6764495" y="3814099"/>
            <a:ext cx="697627" cy="646331"/>
          </a:xfrm>
          <a:prstGeom prst="rect">
            <a:avLst/>
          </a:prstGeom>
          <a:noFill/>
        </p:spPr>
        <p:txBody>
          <a:bodyPr wrap="none" rtlCol="0">
            <a:spAutoFit/>
          </a:bodyPr>
          <a:lstStyle/>
          <a:p>
            <a:r>
              <a:rPr lang="en-US" altLang="zh-CN" sz="3600" dirty="0">
                <a:solidFill>
                  <a:schemeClr val="bg1"/>
                </a:solidFill>
                <a:cs typeface="+mn-ea"/>
                <a:sym typeface="+mn-lt"/>
              </a:rPr>
              <a:t>03</a:t>
            </a:r>
            <a:endParaRPr lang="zh-CN" altLang="en-US" sz="3600" dirty="0">
              <a:solidFill>
                <a:schemeClr val="bg1"/>
              </a:solidFill>
              <a:cs typeface="+mn-ea"/>
              <a:sym typeface="+mn-lt"/>
            </a:endParaRPr>
          </a:p>
        </p:txBody>
      </p:sp>
      <p:sp>
        <p:nvSpPr>
          <p:cNvPr id="970" name="文本框 969"/>
          <p:cNvSpPr txBox="1"/>
          <p:nvPr/>
        </p:nvSpPr>
        <p:spPr>
          <a:xfrm>
            <a:off x="9004582" y="3814099"/>
            <a:ext cx="697627" cy="646331"/>
          </a:xfrm>
          <a:prstGeom prst="rect">
            <a:avLst/>
          </a:prstGeom>
          <a:noFill/>
        </p:spPr>
        <p:txBody>
          <a:bodyPr wrap="none" rtlCol="0">
            <a:spAutoFit/>
          </a:bodyPr>
          <a:lstStyle/>
          <a:p>
            <a:r>
              <a:rPr lang="en-US" altLang="zh-CN" sz="3600" dirty="0">
                <a:solidFill>
                  <a:schemeClr val="bg1"/>
                </a:solidFill>
                <a:cs typeface="+mn-ea"/>
                <a:sym typeface="+mn-lt"/>
              </a:rPr>
              <a:t>04</a:t>
            </a:r>
            <a:endParaRPr lang="zh-CN" altLang="en-US" sz="3600" dirty="0">
              <a:solidFill>
                <a:schemeClr val="bg1"/>
              </a:solidFill>
              <a:cs typeface="+mn-ea"/>
              <a:sym typeface="+mn-lt"/>
            </a:endParaRPr>
          </a:p>
        </p:txBody>
      </p:sp>
      <p:pic>
        <p:nvPicPr>
          <p:cNvPr id="3" name="图片 2"/>
          <p:cNvPicPr>
            <a:picLocks noChangeAspect="1"/>
          </p:cNvPicPr>
          <p:nvPr/>
        </p:nvPicPr>
        <p:blipFill>
          <a:blip r:embed="rId2"/>
          <a:stretch>
            <a:fillRect/>
          </a:stretch>
        </p:blipFill>
        <p:spPr>
          <a:xfrm>
            <a:off x="9371920" y="-1104134"/>
            <a:ext cx="4651651" cy="5054022"/>
          </a:xfrm>
          <a:prstGeom prst="rect">
            <a:avLst/>
          </a:prstGeom>
        </p:spPr>
      </p:pic>
      <p:pic>
        <p:nvPicPr>
          <p:cNvPr id="971" name="图片 970"/>
          <p:cNvPicPr>
            <a:picLocks noChangeAspect="1"/>
          </p:cNvPicPr>
          <p:nvPr/>
        </p:nvPicPr>
        <p:blipFill>
          <a:blip r:embed="rId3"/>
          <a:stretch>
            <a:fillRect/>
          </a:stretch>
        </p:blipFill>
        <p:spPr>
          <a:xfrm>
            <a:off x="-1832637" y="3333368"/>
            <a:ext cx="4590686" cy="5023539"/>
          </a:xfrm>
          <a:prstGeom prst="rect">
            <a:avLst/>
          </a:prstGeom>
        </p:spPr>
      </p:pic>
    </p:spTree>
    <p:extLst>
      <p:ext uri="{BB962C8B-B14F-4D97-AF65-F5344CB8AC3E}">
        <p14:creationId xmlns:p14="http://schemas.microsoft.com/office/powerpoint/2010/main" val="66519284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930"/>
                                        </p:tgtEl>
                                        <p:attrNameLst>
                                          <p:attrName>style.visibility</p:attrName>
                                        </p:attrNameLst>
                                      </p:cBhvr>
                                      <p:to>
                                        <p:strVal val="visible"/>
                                      </p:to>
                                    </p:set>
                                    <p:anim calcmode="lin" valueType="num">
                                      <p:cBhvr>
                                        <p:cTn id="7" dur="500" fill="hold"/>
                                        <p:tgtEl>
                                          <p:spTgt spid="930"/>
                                        </p:tgtEl>
                                        <p:attrNameLst>
                                          <p:attrName>ppt_w</p:attrName>
                                        </p:attrNameLst>
                                      </p:cBhvr>
                                      <p:tavLst>
                                        <p:tav tm="0">
                                          <p:val>
                                            <p:fltVal val="0"/>
                                          </p:val>
                                        </p:tav>
                                        <p:tav tm="100000">
                                          <p:val>
                                            <p:strVal val="#ppt_w"/>
                                          </p:val>
                                        </p:tav>
                                      </p:tavLst>
                                    </p:anim>
                                    <p:anim calcmode="lin" valueType="num">
                                      <p:cBhvr>
                                        <p:cTn id="8" dur="500" fill="hold"/>
                                        <p:tgtEl>
                                          <p:spTgt spid="9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929"/>
                                        </p:tgtEl>
                                        <p:attrNameLst>
                                          <p:attrName>style.visibility</p:attrName>
                                        </p:attrNameLst>
                                      </p:cBhvr>
                                      <p:to>
                                        <p:strVal val="visible"/>
                                      </p:to>
                                    </p:set>
                                    <p:anim calcmode="lin" valueType="num">
                                      <p:cBhvr>
                                        <p:cTn id="12" dur="500" fill="hold"/>
                                        <p:tgtEl>
                                          <p:spTgt spid="929"/>
                                        </p:tgtEl>
                                        <p:attrNameLst>
                                          <p:attrName>ppt_w</p:attrName>
                                        </p:attrNameLst>
                                      </p:cBhvr>
                                      <p:tavLst>
                                        <p:tav tm="0">
                                          <p:val>
                                            <p:fltVal val="0"/>
                                          </p:val>
                                        </p:tav>
                                        <p:tav tm="100000">
                                          <p:val>
                                            <p:strVal val="#ppt_w"/>
                                          </p:val>
                                        </p:tav>
                                      </p:tavLst>
                                    </p:anim>
                                    <p:anim calcmode="lin" valueType="num">
                                      <p:cBhvr>
                                        <p:cTn id="13" dur="500" fill="hold"/>
                                        <p:tgtEl>
                                          <p:spTgt spid="929"/>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928"/>
                                        </p:tgtEl>
                                        <p:attrNameLst>
                                          <p:attrName>style.visibility</p:attrName>
                                        </p:attrNameLst>
                                      </p:cBhvr>
                                      <p:to>
                                        <p:strVal val="visible"/>
                                      </p:to>
                                    </p:set>
                                    <p:anim calcmode="lin" valueType="num">
                                      <p:cBhvr>
                                        <p:cTn id="17" dur="500" fill="hold"/>
                                        <p:tgtEl>
                                          <p:spTgt spid="928"/>
                                        </p:tgtEl>
                                        <p:attrNameLst>
                                          <p:attrName>ppt_w</p:attrName>
                                        </p:attrNameLst>
                                      </p:cBhvr>
                                      <p:tavLst>
                                        <p:tav tm="0">
                                          <p:val>
                                            <p:fltVal val="0"/>
                                          </p:val>
                                        </p:tav>
                                        <p:tav tm="100000">
                                          <p:val>
                                            <p:strVal val="#ppt_w"/>
                                          </p:val>
                                        </p:tav>
                                      </p:tavLst>
                                    </p:anim>
                                    <p:anim calcmode="lin" valueType="num">
                                      <p:cBhvr>
                                        <p:cTn id="18" dur="500" fill="hold"/>
                                        <p:tgtEl>
                                          <p:spTgt spid="928"/>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927"/>
                                        </p:tgtEl>
                                        <p:attrNameLst>
                                          <p:attrName>style.visibility</p:attrName>
                                        </p:attrNameLst>
                                      </p:cBhvr>
                                      <p:to>
                                        <p:strVal val="visible"/>
                                      </p:to>
                                    </p:set>
                                    <p:anim calcmode="lin" valueType="num">
                                      <p:cBhvr>
                                        <p:cTn id="22" dur="500" fill="hold"/>
                                        <p:tgtEl>
                                          <p:spTgt spid="927"/>
                                        </p:tgtEl>
                                        <p:attrNameLst>
                                          <p:attrName>ppt_w</p:attrName>
                                        </p:attrNameLst>
                                      </p:cBhvr>
                                      <p:tavLst>
                                        <p:tav tm="0">
                                          <p:val>
                                            <p:fltVal val="0"/>
                                          </p:val>
                                        </p:tav>
                                        <p:tav tm="100000">
                                          <p:val>
                                            <p:strVal val="#ppt_w"/>
                                          </p:val>
                                        </p:tav>
                                      </p:tavLst>
                                    </p:anim>
                                    <p:anim calcmode="lin" valueType="num">
                                      <p:cBhvr>
                                        <p:cTn id="23" dur="500" fill="hold"/>
                                        <p:tgtEl>
                                          <p:spTgt spid="927"/>
                                        </p:tgtEl>
                                        <p:attrNameLst>
                                          <p:attrName>ppt_h</p:attrName>
                                        </p:attrNameLst>
                                      </p:cBhvr>
                                      <p:tavLst>
                                        <p:tav tm="0">
                                          <p:val>
                                            <p:fltVal val="0"/>
                                          </p:val>
                                        </p:tav>
                                        <p:tav tm="100000">
                                          <p:val>
                                            <p:strVal val="#ppt_h"/>
                                          </p:val>
                                        </p:tav>
                                      </p:tavLst>
                                    </p:anim>
                                  </p:childTnLst>
                                </p:cTn>
                              </p:par>
                              <p:par>
                                <p:cTn id="24" presetID="2" presetClass="entr" presetSubtype="2" fill="hold" nodeType="withEffect">
                                  <p:stCondLst>
                                    <p:cond delay="0"/>
                                  </p:stCondLst>
                                  <p:childTnLst>
                                    <p:set>
                                      <p:cBhvr>
                                        <p:cTn id="25" dur="1" fill="hold">
                                          <p:stCondLst>
                                            <p:cond delay="0"/>
                                          </p:stCondLst>
                                        </p:cTn>
                                        <p:tgtEl>
                                          <p:spTgt spid="938"/>
                                        </p:tgtEl>
                                        <p:attrNameLst>
                                          <p:attrName>style.visibility</p:attrName>
                                        </p:attrNameLst>
                                      </p:cBhvr>
                                      <p:to>
                                        <p:strVal val="visible"/>
                                      </p:to>
                                    </p:set>
                                    <p:anim calcmode="lin" valueType="num">
                                      <p:cBhvr additive="base">
                                        <p:cTn id="26" dur="500" fill="hold"/>
                                        <p:tgtEl>
                                          <p:spTgt spid="938"/>
                                        </p:tgtEl>
                                        <p:attrNameLst>
                                          <p:attrName>ppt_x</p:attrName>
                                        </p:attrNameLst>
                                      </p:cBhvr>
                                      <p:tavLst>
                                        <p:tav tm="0">
                                          <p:val>
                                            <p:strVal val="1+#ppt_w/2"/>
                                          </p:val>
                                        </p:tav>
                                        <p:tav tm="100000">
                                          <p:val>
                                            <p:strVal val="#ppt_x"/>
                                          </p:val>
                                        </p:tav>
                                      </p:tavLst>
                                    </p:anim>
                                    <p:anim calcmode="lin" valueType="num">
                                      <p:cBhvr additive="base">
                                        <p:cTn id="27" dur="500" fill="hold"/>
                                        <p:tgtEl>
                                          <p:spTgt spid="938"/>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959"/>
                                        </p:tgtEl>
                                        <p:attrNameLst>
                                          <p:attrName>style.visibility</p:attrName>
                                        </p:attrNameLst>
                                      </p:cBhvr>
                                      <p:to>
                                        <p:strVal val="visible"/>
                                      </p:to>
                                    </p:set>
                                    <p:anim calcmode="lin" valueType="num">
                                      <p:cBhvr additive="base">
                                        <p:cTn id="30" dur="500" fill="hold"/>
                                        <p:tgtEl>
                                          <p:spTgt spid="959"/>
                                        </p:tgtEl>
                                        <p:attrNameLst>
                                          <p:attrName>ppt_x</p:attrName>
                                        </p:attrNameLst>
                                      </p:cBhvr>
                                      <p:tavLst>
                                        <p:tav tm="0">
                                          <p:val>
                                            <p:strVal val="1+#ppt_w/2"/>
                                          </p:val>
                                        </p:tav>
                                        <p:tav tm="100000">
                                          <p:val>
                                            <p:strVal val="#ppt_x"/>
                                          </p:val>
                                        </p:tav>
                                      </p:tavLst>
                                    </p:anim>
                                    <p:anim calcmode="lin" valueType="num">
                                      <p:cBhvr additive="base">
                                        <p:cTn id="31" dur="500" fill="hold"/>
                                        <p:tgtEl>
                                          <p:spTgt spid="959"/>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962"/>
                                        </p:tgtEl>
                                        <p:attrNameLst>
                                          <p:attrName>style.visibility</p:attrName>
                                        </p:attrNameLst>
                                      </p:cBhvr>
                                      <p:to>
                                        <p:strVal val="visible"/>
                                      </p:to>
                                    </p:set>
                                    <p:anim calcmode="lin" valueType="num">
                                      <p:cBhvr additive="base">
                                        <p:cTn id="34" dur="500" fill="hold"/>
                                        <p:tgtEl>
                                          <p:spTgt spid="962"/>
                                        </p:tgtEl>
                                        <p:attrNameLst>
                                          <p:attrName>ppt_x</p:attrName>
                                        </p:attrNameLst>
                                      </p:cBhvr>
                                      <p:tavLst>
                                        <p:tav tm="0">
                                          <p:val>
                                            <p:strVal val="1+#ppt_w/2"/>
                                          </p:val>
                                        </p:tav>
                                        <p:tav tm="100000">
                                          <p:val>
                                            <p:strVal val="#ppt_x"/>
                                          </p:val>
                                        </p:tav>
                                      </p:tavLst>
                                    </p:anim>
                                    <p:anim calcmode="lin" valueType="num">
                                      <p:cBhvr additive="base">
                                        <p:cTn id="35" dur="500" fill="hold"/>
                                        <p:tgtEl>
                                          <p:spTgt spid="962"/>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965"/>
                                        </p:tgtEl>
                                        <p:attrNameLst>
                                          <p:attrName>style.visibility</p:attrName>
                                        </p:attrNameLst>
                                      </p:cBhvr>
                                      <p:to>
                                        <p:strVal val="visible"/>
                                      </p:to>
                                    </p:set>
                                    <p:anim calcmode="lin" valueType="num">
                                      <p:cBhvr additive="base">
                                        <p:cTn id="38" dur="500" fill="hold"/>
                                        <p:tgtEl>
                                          <p:spTgt spid="965"/>
                                        </p:tgtEl>
                                        <p:attrNameLst>
                                          <p:attrName>ppt_x</p:attrName>
                                        </p:attrNameLst>
                                      </p:cBhvr>
                                      <p:tavLst>
                                        <p:tav tm="0">
                                          <p:val>
                                            <p:strVal val="1+#ppt_w/2"/>
                                          </p:val>
                                        </p:tav>
                                        <p:tav tm="100000">
                                          <p:val>
                                            <p:strVal val="#ppt_x"/>
                                          </p:val>
                                        </p:tav>
                                      </p:tavLst>
                                    </p:anim>
                                    <p:anim calcmode="lin" valueType="num">
                                      <p:cBhvr additive="base">
                                        <p:cTn id="39" dur="500" fill="hold"/>
                                        <p:tgtEl>
                                          <p:spTgt spid="9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 grpId="0" animBg="1"/>
      <p:bldP spid="928" grpId="0" animBg="1"/>
      <p:bldP spid="929" grpId="0" animBg="1"/>
      <p:bldP spid="9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Rectangle 27"/>
          <p:cNvSpPr/>
          <p:nvPr/>
        </p:nvSpPr>
        <p:spPr>
          <a:xfrm>
            <a:off x="4562471" y="2990273"/>
            <a:ext cx="720000" cy="720000"/>
          </a:xfrm>
          <a:prstGeom prst="rect">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398" name="Group 8"/>
          <p:cNvGrpSpPr/>
          <p:nvPr/>
        </p:nvGrpSpPr>
        <p:grpSpPr>
          <a:xfrm>
            <a:off x="4761713" y="3131387"/>
            <a:ext cx="321517" cy="437772"/>
            <a:chOff x="2767013" y="609600"/>
            <a:chExt cx="561975" cy="765176"/>
          </a:xfrm>
          <a:solidFill>
            <a:schemeClr val="bg1"/>
          </a:solidFill>
        </p:grpSpPr>
        <p:sp>
          <p:nvSpPr>
            <p:cNvPr id="399" name="Freeform 5"/>
            <p:cNvSpPr>
              <a:spLocks noEditPoints="1"/>
            </p:cNvSpPr>
            <p:nvPr/>
          </p:nvSpPr>
          <p:spPr bwMode="auto">
            <a:xfrm>
              <a:off x="2767013" y="609600"/>
              <a:ext cx="561975" cy="609600"/>
            </a:xfrm>
            <a:custGeom>
              <a:avLst/>
              <a:gdLst>
                <a:gd name="T0" fmla="*/ 100 w 147"/>
                <a:gd name="T1" fmla="*/ 160 h 160"/>
                <a:gd name="T2" fmla="*/ 143 w 147"/>
                <a:gd name="T3" fmla="*/ 59 h 160"/>
                <a:gd name="T4" fmla="*/ 73 w 147"/>
                <a:gd name="T5" fmla="*/ 0 h 160"/>
                <a:gd name="T6" fmla="*/ 3 w 147"/>
                <a:gd name="T7" fmla="*/ 59 h 160"/>
                <a:gd name="T8" fmla="*/ 46 w 147"/>
                <a:gd name="T9" fmla="*/ 160 h 160"/>
                <a:gd name="T10" fmla="*/ 100 w 147"/>
                <a:gd name="T11" fmla="*/ 160 h 160"/>
                <a:gd name="T12" fmla="*/ 19 w 147"/>
                <a:gd name="T13" fmla="*/ 60 h 160"/>
                <a:gd name="T14" fmla="*/ 73 w 147"/>
                <a:gd name="T15" fmla="*/ 16 h 160"/>
                <a:gd name="T16" fmla="*/ 127 w 147"/>
                <a:gd name="T17" fmla="*/ 60 h 160"/>
                <a:gd name="T18" fmla="*/ 110 w 147"/>
                <a:gd name="T19" fmla="*/ 100 h 160"/>
                <a:gd name="T20" fmla="*/ 86 w 147"/>
                <a:gd name="T21" fmla="*/ 144 h 160"/>
                <a:gd name="T22" fmla="*/ 79 w 147"/>
                <a:gd name="T23" fmla="*/ 144 h 160"/>
                <a:gd name="T24" fmla="*/ 79 w 147"/>
                <a:gd name="T25" fmla="*/ 87 h 160"/>
                <a:gd name="T26" fmla="*/ 88 w 147"/>
                <a:gd name="T27" fmla="*/ 87 h 160"/>
                <a:gd name="T28" fmla="*/ 100 w 147"/>
                <a:gd name="T29" fmla="*/ 75 h 160"/>
                <a:gd name="T30" fmla="*/ 88 w 147"/>
                <a:gd name="T31" fmla="*/ 63 h 160"/>
                <a:gd name="T32" fmla="*/ 76 w 147"/>
                <a:gd name="T33" fmla="*/ 75 h 160"/>
                <a:gd name="T34" fmla="*/ 76 w 147"/>
                <a:gd name="T35" fmla="*/ 75 h 160"/>
                <a:gd name="T36" fmla="*/ 71 w 147"/>
                <a:gd name="T37" fmla="*/ 75 h 160"/>
                <a:gd name="T38" fmla="*/ 71 w 147"/>
                <a:gd name="T39" fmla="*/ 75 h 160"/>
                <a:gd name="T40" fmla="*/ 59 w 147"/>
                <a:gd name="T41" fmla="*/ 63 h 160"/>
                <a:gd name="T42" fmla="*/ 47 w 147"/>
                <a:gd name="T43" fmla="*/ 75 h 160"/>
                <a:gd name="T44" fmla="*/ 59 w 147"/>
                <a:gd name="T45" fmla="*/ 87 h 160"/>
                <a:gd name="T46" fmla="*/ 67 w 147"/>
                <a:gd name="T47" fmla="*/ 87 h 160"/>
                <a:gd name="T48" fmla="*/ 67 w 147"/>
                <a:gd name="T49" fmla="*/ 144 h 160"/>
                <a:gd name="T50" fmla="*/ 60 w 147"/>
                <a:gd name="T51" fmla="*/ 144 h 160"/>
                <a:gd name="T52" fmla="*/ 37 w 147"/>
                <a:gd name="T53" fmla="*/ 100 h 160"/>
                <a:gd name="T54" fmla="*/ 19 w 147"/>
                <a:gd name="T5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60">
                  <a:moveTo>
                    <a:pt x="100" y="160"/>
                  </a:moveTo>
                  <a:cubicBezTo>
                    <a:pt x="100" y="116"/>
                    <a:pt x="147" y="102"/>
                    <a:pt x="143" y="59"/>
                  </a:cubicBezTo>
                  <a:cubicBezTo>
                    <a:pt x="141" y="31"/>
                    <a:pt x="122" y="0"/>
                    <a:pt x="73" y="0"/>
                  </a:cubicBezTo>
                  <a:cubicBezTo>
                    <a:pt x="24" y="0"/>
                    <a:pt x="5" y="31"/>
                    <a:pt x="3" y="59"/>
                  </a:cubicBezTo>
                  <a:cubicBezTo>
                    <a:pt x="0" y="102"/>
                    <a:pt x="46" y="116"/>
                    <a:pt x="46" y="160"/>
                  </a:cubicBezTo>
                  <a:lnTo>
                    <a:pt x="100" y="160"/>
                  </a:lnTo>
                  <a:close/>
                  <a:moveTo>
                    <a:pt x="19" y="60"/>
                  </a:moveTo>
                  <a:cubicBezTo>
                    <a:pt x="20" y="47"/>
                    <a:pt x="28" y="16"/>
                    <a:pt x="73" y="16"/>
                  </a:cubicBezTo>
                  <a:cubicBezTo>
                    <a:pt x="119" y="16"/>
                    <a:pt x="126" y="47"/>
                    <a:pt x="127" y="60"/>
                  </a:cubicBezTo>
                  <a:cubicBezTo>
                    <a:pt x="128" y="75"/>
                    <a:pt x="121" y="85"/>
                    <a:pt x="110" y="100"/>
                  </a:cubicBezTo>
                  <a:cubicBezTo>
                    <a:pt x="100" y="112"/>
                    <a:pt x="90" y="126"/>
                    <a:pt x="86" y="144"/>
                  </a:cubicBezTo>
                  <a:cubicBezTo>
                    <a:pt x="79" y="144"/>
                    <a:pt x="79" y="144"/>
                    <a:pt x="79" y="144"/>
                  </a:cubicBezTo>
                  <a:cubicBezTo>
                    <a:pt x="79" y="87"/>
                    <a:pt x="79" y="87"/>
                    <a:pt x="79" y="87"/>
                  </a:cubicBezTo>
                  <a:cubicBezTo>
                    <a:pt x="88" y="87"/>
                    <a:pt x="88" y="87"/>
                    <a:pt x="88" y="87"/>
                  </a:cubicBezTo>
                  <a:cubicBezTo>
                    <a:pt x="94" y="87"/>
                    <a:pt x="100" y="82"/>
                    <a:pt x="100" y="75"/>
                  </a:cubicBezTo>
                  <a:cubicBezTo>
                    <a:pt x="100" y="68"/>
                    <a:pt x="94" y="63"/>
                    <a:pt x="88" y="63"/>
                  </a:cubicBezTo>
                  <a:cubicBezTo>
                    <a:pt x="81" y="63"/>
                    <a:pt x="76" y="68"/>
                    <a:pt x="76" y="75"/>
                  </a:cubicBezTo>
                  <a:cubicBezTo>
                    <a:pt x="76" y="75"/>
                    <a:pt x="76" y="75"/>
                    <a:pt x="76" y="75"/>
                  </a:cubicBezTo>
                  <a:cubicBezTo>
                    <a:pt x="71" y="75"/>
                    <a:pt x="71" y="75"/>
                    <a:pt x="71" y="75"/>
                  </a:cubicBezTo>
                  <a:cubicBezTo>
                    <a:pt x="71" y="75"/>
                    <a:pt x="71" y="75"/>
                    <a:pt x="71" y="75"/>
                  </a:cubicBezTo>
                  <a:cubicBezTo>
                    <a:pt x="71" y="68"/>
                    <a:pt x="65" y="63"/>
                    <a:pt x="59" y="63"/>
                  </a:cubicBezTo>
                  <a:cubicBezTo>
                    <a:pt x="52" y="63"/>
                    <a:pt x="47" y="68"/>
                    <a:pt x="47" y="75"/>
                  </a:cubicBezTo>
                  <a:cubicBezTo>
                    <a:pt x="47" y="82"/>
                    <a:pt x="52" y="87"/>
                    <a:pt x="59" y="87"/>
                  </a:cubicBezTo>
                  <a:cubicBezTo>
                    <a:pt x="67" y="87"/>
                    <a:pt x="67" y="87"/>
                    <a:pt x="67" y="87"/>
                  </a:cubicBezTo>
                  <a:cubicBezTo>
                    <a:pt x="67" y="144"/>
                    <a:pt x="67" y="144"/>
                    <a:pt x="67" y="144"/>
                  </a:cubicBezTo>
                  <a:cubicBezTo>
                    <a:pt x="60" y="144"/>
                    <a:pt x="60" y="144"/>
                    <a:pt x="60" y="144"/>
                  </a:cubicBezTo>
                  <a:cubicBezTo>
                    <a:pt x="56" y="126"/>
                    <a:pt x="46" y="112"/>
                    <a:pt x="37" y="100"/>
                  </a:cubicBezTo>
                  <a:cubicBezTo>
                    <a:pt x="25" y="85"/>
                    <a:pt x="18" y="75"/>
                    <a:pt x="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400" name="Freeform 6"/>
            <p:cNvSpPr>
              <a:spLocks/>
            </p:cNvSpPr>
            <p:nvPr/>
          </p:nvSpPr>
          <p:spPr bwMode="auto">
            <a:xfrm>
              <a:off x="2938463" y="1265238"/>
              <a:ext cx="214313" cy="109538"/>
            </a:xfrm>
            <a:custGeom>
              <a:avLst/>
              <a:gdLst>
                <a:gd name="T0" fmla="*/ 0 w 56"/>
                <a:gd name="T1" fmla="*/ 21 h 29"/>
                <a:gd name="T2" fmla="*/ 28 w 56"/>
                <a:gd name="T3" fmla="*/ 29 h 29"/>
                <a:gd name="T4" fmla="*/ 56 w 56"/>
                <a:gd name="T5" fmla="*/ 21 h 29"/>
                <a:gd name="T6" fmla="*/ 56 w 56"/>
                <a:gd name="T7" fmla="*/ 0 h 29"/>
                <a:gd name="T8" fmla="*/ 0 w 56"/>
                <a:gd name="T9" fmla="*/ 0 h 29"/>
                <a:gd name="T10" fmla="*/ 0 w 56"/>
                <a:gd name="T11" fmla="*/ 21 h 29"/>
              </a:gdLst>
              <a:ahLst/>
              <a:cxnLst>
                <a:cxn ang="0">
                  <a:pos x="T0" y="T1"/>
                </a:cxn>
                <a:cxn ang="0">
                  <a:pos x="T2" y="T3"/>
                </a:cxn>
                <a:cxn ang="0">
                  <a:pos x="T4" y="T5"/>
                </a:cxn>
                <a:cxn ang="0">
                  <a:pos x="T6" y="T7"/>
                </a:cxn>
                <a:cxn ang="0">
                  <a:pos x="T8" y="T9"/>
                </a:cxn>
                <a:cxn ang="0">
                  <a:pos x="T10" y="T11"/>
                </a:cxn>
              </a:cxnLst>
              <a:rect l="0" t="0" r="r" b="b"/>
              <a:pathLst>
                <a:path w="56" h="29">
                  <a:moveTo>
                    <a:pt x="0" y="21"/>
                  </a:moveTo>
                  <a:cubicBezTo>
                    <a:pt x="8" y="26"/>
                    <a:pt x="17" y="29"/>
                    <a:pt x="28" y="29"/>
                  </a:cubicBezTo>
                  <a:cubicBezTo>
                    <a:pt x="39" y="29"/>
                    <a:pt x="48" y="26"/>
                    <a:pt x="56" y="21"/>
                  </a:cubicBezTo>
                  <a:cubicBezTo>
                    <a:pt x="56" y="0"/>
                    <a:pt x="56" y="0"/>
                    <a:pt x="56" y="0"/>
                  </a:cubicBezTo>
                  <a:cubicBezTo>
                    <a:pt x="0" y="0"/>
                    <a:pt x="0" y="0"/>
                    <a:pt x="0" y="0"/>
                  </a:cubicBez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401" name="TextBox 9"/>
          <p:cNvSpPr txBox="1"/>
          <p:nvPr/>
        </p:nvSpPr>
        <p:spPr>
          <a:xfrm>
            <a:off x="5613263" y="3060668"/>
            <a:ext cx="4254533" cy="584775"/>
          </a:xfrm>
          <a:prstGeom prst="rect">
            <a:avLst/>
          </a:prstGeom>
          <a:noFill/>
        </p:spPr>
        <p:txBody>
          <a:bodyPr wrap="square" rtlCol="0">
            <a:spAutoFit/>
          </a:bodyPr>
          <a:lstStyle/>
          <a:p>
            <a:r>
              <a:rPr lang="zh-CN" altLang="en-US" sz="3200" dirty="0">
                <a:solidFill>
                  <a:schemeClr val="tx1">
                    <a:lumMod val="65000"/>
                    <a:lumOff val="35000"/>
                  </a:schemeClr>
                </a:solidFill>
                <a:cs typeface="+mn-ea"/>
                <a:sym typeface="+mn-lt"/>
              </a:rPr>
              <a:t>请插入</a:t>
            </a:r>
            <a:r>
              <a:rPr lang="zh-CN" altLang="en-US" sz="3200" dirty="0">
                <a:solidFill>
                  <a:srgbClr val="937963"/>
                </a:solidFill>
                <a:cs typeface="+mn-ea"/>
                <a:sym typeface="+mn-lt"/>
              </a:rPr>
              <a:t>您</a:t>
            </a:r>
            <a:r>
              <a:rPr lang="zh-CN" altLang="en-US" sz="3200" dirty="0">
                <a:solidFill>
                  <a:srgbClr val="F23B48"/>
                </a:solidFill>
                <a:cs typeface="+mn-ea"/>
                <a:sym typeface="+mn-lt"/>
              </a:rPr>
              <a:t>标</a:t>
            </a:r>
            <a:r>
              <a:rPr lang="zh-CN" altLang="en-US" sz="3200" dirty="0">
                <a:solidFill>
                  <a:srgbClr val="FFC000"/>
                </a:solidFill>
                <a:cs typeface="+mn-ea"/>
                <a:sym typeface="+mn-lt"/>
              </a:rPr>
              <a:t>题</a:t>
            </a:r>
            <a:r>
              <a:rPr lang="zh-CN" altLang="en-US" sz="3200" dirty="0">
                <a:solidFill>
                  <a:srgbClr val="00BBD6"/>
                </a:solidFill>
                <a:cs typeface="+mn-ea"/>
                <a:sym typeface="+mn-lt"/>
              </a:rPr>
              <a:t>内</a:t>
            </a:r>
            <a:r>
              <a:rPr lang="zh-CN" altLang="en-US" sz="3200" dirty="0">
                <a:solidFill>
                  <a:srgbClr val="B2D235"/>
                </a:solidFill>
                <a:cs typeface="+mn-ea"/>
                <a:sym typeface="+mn-lt"/>
              </a:rPr>
              <a:t>容</a:t>
            </a:r>
            <a:endParaRPr lang="en-AU" sz="3200" dirty="0">
              <a:solidFill>
                <a:srgbClr val="00BBD6"/>
              </a:solidFill>
              <a:cs typeface="+mn-ea"/>
              <a:sym typeface="+mn-lt"/>
            </a:endParaRPr>
          </a:p>
        </p:txBody>
      </p:sp>
      <p:sp>
        <p:nvSpPr>
          <p:cNvPr id="402" name="Rectangle 21"/>
          <p:cNvSpPr/>
          <p:nvPr/>
        </p:nvSpPr>
        <p:spPr>
          <a:xfrm>
            <a:off x="4202471" y="3704839"/>
            <a:ext cx="360000" cy="360000"/>
          </a:xfrm>
          <a:prstGeom prst="rect">
            <a:avLst/>
          </a:prstGeom>
          <a:solidFill>
            <a:srgbClr val="00BB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3" name="Rectangle 25"/>
          <p:cNvSpPr/>
          <p:nvPr/>
        </p:nvSpPr>
        <p:spPr>
          <a:xfrm>
            <a:off x="5462471" y="3884839"/>
            <a:ext cx="180000" cy="180000"/>
          </a:xfrm>
          <a:prstGeom prst="rect">
            <a:avLst/>
          </a:prstGeom>
          <a:noFill/>
          <a:ln w="19050">
            <a:solidFill>
              <a:srgbClr val="F23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4" name="Rectangle 12"/>
          <p:cNvSpPr/>
          <p:nvPr/>
        </p:nvSpPr>
        <p:spPr>
          <a:xfrm>
            <a:off x="5282471" y="3707556"/>
            <a:ext cx="180000" cy="18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5" name="Rectangle 16"/>
          <p:cNvSpPr/>
          <p:nvPr/>
        </p:nvSpPr>
        <p:spPr>
          <a:xfrm>
            <a:off x="5102471" y="2452990"/>
            <a:ext cx="180000" cy="180000"/>
          </a:xfrm>
          <a:prstGeom prst="rect">
            <a:avLst/>
          </a:prstGeom>
          <a:solidFill>
            <a:srgbClr val="937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406" name="Group 5"/>
          <p:cNvGrpSpPr/>
          <p:nvPr/>
        </p:nvGrpSpPr>
        <p:grpSpPr>
          <a:xfrm>
            <a:off x="4199744" y="2632990"/>
            <a:ext cx="180000" cy="180000"/>
            <a:chOff x="3121851" y="2769787"/>
            <a:chExt cx="215805" cy="215805"/>
          </a:xfrm>
        </p:grpSpPr>
        <p:cxnSp>
          <p:nvCxnSpPr>
            <p:cNvPr id="407" name="Straight Connector 4"/>
            <p:cNvCxnSpPr/>
            <p:nvPr/>
          </p:nvCxnSpPr>
          <p:spPr>
            <a:xfrm>
              <a:off x="3229754" y="2769787"/>
              <a:ext cx="0" cy="215805"/>
            </a:xfrm>
            <a:prstGeom prst="line">
              <a:avLst/>
            </a:prstGeom>
            <a:ln w="19050">
              <a:solidFill>
                <a:srgbClr val="00BBD6"/>
              </a:solidFill>
            </a:ln>
          </p:spPr>
          <p:style>
            <a:lnRef idx="1">
              <a:schemeClr val="accent1"/>
            </a:lnRef>
            <a:fillRef idx="0">
              <a:schemeClr val="accent1"/>
            </a:fillRef>
            <a:effectRef idx="0">
              <a:schemeClr val="accent1"/>
            </a:effectRef>
            <a:fontRef idx="minor">
              <a:schemeClr val="tx1"/>
            </a:fontRef>
          </p:style>
        </p:cxnSp>
        <p:cxnSp>
          <p:nvCxnSpPr>
            <p:cNvPr id="408" name="Straight Connector 20"/>
            <p:cNvCxnSpPr/>
            <p:nvPr/>
          </p:nvCxnSpPr>
          <p:spPr>
            <a:xfrm rot="16200000">
              <a:off x="3229754" y="2769786"/>
              <a:ext cx="0" cy="215805"/>
            </a:xfrm>
            <a:prstGeom prst="line">
              <a:avLst/>
            </a:prstGeom>
            <a:ln w="19050">
              <a:solidFill>
                <a:srgbClr val="00BBD6"/>
              </a:solidFill>
            </a:ln>
          </p:spPr>
          <p:style>
            <a:lnRef idx="1">
              <a:schemeClr val="accent1"/>
            </a:lnRef>
            <a:fillRef idx="0">
              <a:schemeClr val="accent1"/>
            </a:fillRef>
            <a:effectRef idx="0">
              <a:schemeClr val="accent1"/>
            </a:effectRef>
            <a:fontRef idx="minor">
              <a:schemeClr val="tx1"/>
            </a:fontRef>
          </p:style>
        </p:cxnSp>
      </p:grpSp>
      <p:sp>
        <p:nvSpPr>
          <p:cNvPr id="409" name="Rectangle 23"/>
          <p:cNvSpPr/>
          <p:nvPr/>
        </p:nvSpPr>
        <p:spPr>
          <a:xfrm>
            <a:off x="4019744" y="4064839"/>
            <a:ext cx="180000" cy="180000"/>
          </a:xfrm>
          <a:prstGeom prst="rect">
            <a:avLst/>
          </a:prstGeom>
          <a:solidFill>
            <a:srgbClr val="B2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0" name="Rectangle 28"/>
          <p:cNvSpPr/>
          <p:nvPr/>
        </p:nvSpPr>
        <p:spPr>
          <a:xfrm>
            <a:off x="5282471" y="2632990"/>
            <a:ext cx="360000" cy="360000"/>
          </a:xfrm>
          <a:prstGeom prst="rect">
            <a:avLst/>
          </a:prstGeom>
          <a:solidFill>
            <a:schemeClr val="bg1"/>
          </a:solidFill>
          <a:ln w="19050">
            <a:solidFill>
              <a:srgbClr val="8958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1" name="Oval 19"/>
          <p:cNvSpPr/>
          <p:nvPr/>
        </p:nvSpPr>
        <p:spPr>
          <a:xfrm>
            <a:off x="4292471" y="3794839"/>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pic>
        <p:nvPicPr>
          <p:cNvPr id="2" name="图片 1"/>
          <p:cNvPicPr>
            <a:picLocks noChangeAspect="1"/>
          </p:cNvPicPr>
          <p:nvPr/>
        </p:nvPicPr>
        <p:blipFill>
          <a:blip r:embed="rId2"/>
          <a:stretch>
            <a:fillRect/>
          </a:stretch>
        </p:blipFill>
        <p:spPr>
          <a:xfrm>
            <a:off x="2069297" y="1318498"/>
            <a:ext cx="2792210" cy="3529890"/>
          </a:xfrm>
          <a:prstGeom prst="rect">
            <a:avLst/>
          </a:prstGeom>
        </p:spPr>
      </p:pic>
    </p:spTree>
    <p:extLst>
      <p:ext uri="{BB962C8B-B14F-4D97-AF65-F5344CB8AC3E}">
        <p14:creationId xmlns:p14="http://schemas.microsoft.com/office/powerpoint/2010/main" val="246487869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7"/>
                                        </p:tgtEl>
                                        <p:attrNameLst>
                                          <p:attrName>style.visibility</p:attrName>
                                        </p:attrNameLst>
                                      </p:cBhvr>
                                      <p:to>
                                        <p:strVal val="visible"/>
                                      </p:to>
                                    </p:set>
                                    <p:animEffect transition="in" filter="fade">
                                      <p:cBhvr>
                                        <p:cTn id="7" dur="500"/>
                                        <p:tgtEl>
                                          <p:spTgt spid="39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06"/>
                                        </p:tgtEl>
                                        <p:attrNameLst>
                                          <p:attrName>style.visibility</p:attrName>
                                        </p:attrNameLst>
                                      </p:cBhvr>
                                      <p:to>
                                        <p:strVal val="visible"/>
                                      </p:to>
                                    </p:set>
                                    <p:animEffect transition="in" filter="fade">
                                      <p:cBhvr>
                                        <p:cTn id="11" dur="500"/>
                                        <p:tgtEl>
                                          <p:spTgt spid="40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3"/>
                                        </p:tgtEl>
                                        <p:attrNameLst>
                                          <p:attrName>style.visibility</p:attrName>
                                        </p:attrNameLst>
                                      </p:cBhvr>
                                      <p:to>
                                        <p:strVal val="visible"/>
                                      </p:to>
                                    </p:set>
                                    <p:animEffect transition="in" filter="fade">
                                      <p:cBhvr>
                                        <p:cTn id="15" dur="500"/>
                                        <p:tgtEl>
                                          <p:spTgt spid="40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5"/>
                                        </p:tgtEl>
                                        <p:attrNameLst>
                                          <p:attrName>style.visibility</p:attrName>
                                        </p:attrNameLst>
                                      </p:cBhvr>
                                      <p:to>
                                        <p:strVal val="visible"/>
                                      </p:to>
                                    </p:set>
                                    <p:animEffect transition="in" filter="fade">
                                      <p:cBhvr>
                                        <p:cTn id="18" dur="500"/>
                                        <p:tgtEl>
                                          <p:spTgt spid="405"/>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09"/>
                                        </p:tgtEl>
                                        <p:attrNameLst>
                                          <p:attrName>style.visibility</p:attrName>
                                        </p:attrNameLst>
                                      </p:cBhvr>
                                      <p:to>
                                        <p:strVal val="visible"/>
                                      </p:to>
                                    </p:set>
                                    <p:animEffect transition="in" filter="fade">
                                      <p:cBhvr>
                                        <p:cTn id="22" dur="500"/>
                                        <p:tgtEl>
                                          <p:spTgt spid="40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0"/>
                                        </p:tgtEl>
                                        <p:attrNameLst>
                                          <p:attrName>style.visibility</p:attrName>
                                        </p:attrNameLst>
                                      </p:cBhvr>
                                      <p:to>
                                        <p:strVal val="visible"/>
                                      </p:to>
                                    </p:set>
                                    <p:animEffect transition="in" filter="fade">
                                      <p:cBhvr>
                                        <p:cTn id="25" dur="500"/>
                                        <p:tgtEl>
                                          <p:spTgt spid="41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404"/>
                                        </p:tgtEl>
                                        <p:attrNameLst>
                                          <p:attrName>style.visibility</p:attrName>
                                        </p:attrNameLst>
                                      </p:cBhvr>
                                      <p:to>
                                        <p:strVal val="visible"/>
                                      </p:to>
                                    </p:set>
                                    <p:animEffect transition="in" filter="fade">
                                      <p:cBhvr>
                                        <p:cTn id="29" dur="500"/>
                                        <p:tgtEl>
                                          <p:spTgt spid="404"/>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402"/>
                                        </p:tgtEl>
                                        <p:attrNameLst>
                                          <p:attrName>style.visibility</p:attrName>
                                        </p:attrNameLst>
                                      </p:cBhvr>
                                      <p:to>
                                        <p:strVal val="visible"/>
                                      </p:to>
                                    </p:set>
                                    <p:animEffect transition="in" filter="fade">
                                      <p:cBhvr>
                                        <p:cTn id="33" dur="500"/>
                                        <p:tgtEl>
                                          <p:spTgt spid="402"/>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401">
                                            <p:txEl>
                                              <p:pRg st="0" end="0"/>
                                            </p:txEl>
                                          </p:spTgt>
                                        </p:tgtEl>
                                        <p:attrNameLst>
                                          <p:attrName>style.visibility</p:attrName>
                                        </p:attrNameLst>
                                      </p:cBhvr>
                                      <p:to>
                                        <p:strVal val="visible"/>
                                      </p:to>
                                    </p:set>
                                    <p:animEffect transition="in" filter="wipe(left)">
                                      <p:cBhvr>
                                        <p:cTn id="37" dur="500"/>
                                        <p:tgtEl>
                                          <p:spTgt spid="4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animBg="1"/>
      <p:bldP spid="402" grpId="0" animBg="1"/>
      <p:bldP spid="403" grpId="0" animBg="1"/>
      <p:bldP spid="404" grpId="0" animBg="1"/>
      <p:bldP spid="405" grpId="0" animBg="1"/>
      <p:bldP spid="409" grpId="0" animBg="1"/>
      <p:bldP spid="4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AutoShape 1" descr="PIC3.jpg"/>
          <p:cNvSpPr>
            <a:spLocks/>
          </p:cNvSpPr>
          <p:nvPr/>
        </p:nvSpPr>
        <p:spPr bwMode="auto">
          <a:xfrm>
            <a:off x="4658519" y="2178050"/>
            <a:ext cx="6108700" cy="2533650"/>
          </a:xfrm>
          <a:custGeom>
            <a:avLst/>
            <a:gdLst>
              <a:gd name="T0" fmla="*/ 6108700 w 21600"/>
              <a:gd name="T1" fmla="*/ 2533650 h 21600"/>
              <a:gd name="T2" fmla="*/ 6108700 w 21600"/>
              <a:gd name="T3" fmla="*/ 2533650 h 21600"/>
              <a:gd name="T4" fmla="*/ 6108700 w 21600"/>
              <a:gd name="T5" fmla="*/ 2533650 h 21600"/>
              <a:gd name="T6" fmla="*/ 610870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blipFill dpi="0" rotWithShape="0">
            <a:blip r:embed="rId2"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11266" name="AutoShape 2"/>
          <p:cNvSpPr>
            <a:spLocks/>
          </p:cNvSpPr>
          <p:nvPr/>
        </p:nvSpPr>
        <p:spPr bwMode="auto">
          <a:xfrm>
            <a:off x="1354932" y="2178050"/>
            <a:ext cx="3344069" cy="2533650"/>
          </a:xfrm>
          <a:custGeom>
            <a:avLst/>
            <a:gdLst>
              <a:gd name="T0" fmla="*/ 3344069 w 21600"/>
              <a:gd name="T1" fmla="*/ 2533650 h 21600"/>
              <a:gd name="T2" fmla="*/ 3344069 w 21600"/>
              <a:gd name="T3" fmla="*/ 2533650 h 21600"/>
              <a:gd name="T4" fmla="*/ 3344069 w 21600"/>
              <a:gd name="T5" fmla="*/ 2533650 h 21600"/>
              <a:gd name="T6" fmla="*/ 3344069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00BBD6"/>
          </a:solidFill>
          <a:ln>
            <a:noFill/>
          </a:ln>
          <a:effectLst/>
          <a:extLst/>
        </p:spPr>
        <p:txBody>
          <a:bodyPr lIns="0" tIns="0" rIns="0" bIns="0" anchor="ctr"/>
          <a:lstStyle/>
          <a:p>
            <a:pPr algn="ctr" eaLnBrk="1">
              <a:defRPr/>
            </a:pPr>
            <a:endParaRPr lang="zh-CN" altLang="en-US" sz="900">
              <a:cs typeface="+mn-ea"/>
              <a:sym typeface="+mn-lt"/>
            </a:endParaRPr>
          </a:p>
        </p:txBody>
      </p:sp>
      <p:sp>
        <p:nvSpPr>
          <p:cNvPr id="11267" name="AutoShape 3"/>
          <p:cNvSpPr>
            <a:spLocks/>
          </p:cNvSpPr>
          <p:nvPr/>
        </p:nvSpPr>
        <p:spPr bwMode="auto">
          <a:xfrm>
            <a:off x="1361282" y="1527969"/>
            <a:ext cx="9407525" cy="474663"/>
          </a:xfrm>
          <a:custGeom>
            <a:avLst/>
            <a:gdLst>
              <a:gd name="T0" fmla="*/ 9407525 w 21600"/>
              <a:gd name="T1" fmla="*/ 474663 h 21600"/>
              <a:gd name="T2" fmla="*/ 9407525 w 21600"/>
              <a:gd name="T3" fmla="*/ 474663 h 21600"/>
              <a:gd name="T4" fmla="*/ 9407525 w 21600"/>
              <a:gd name="T5" fmla="*/ 474663 h 21600"/>
              <a:gd name="T6" fmla="*/ 9407525 w 21600"/>
              <a:gd name="T7" fmla="*/ 474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a:p>
            <a:pPr lvl="0" algn="l" defTabSz="914400">
              <a:lnSpc>
                <a:spcPct val="120000"/>
              </a:lnSpc>
            </a:pPr>
            <a:endParaRPr lang="zh-CN" altLang="en-US" sz="1600" dirty="0">
              <a:solidFill>
                <a:prstClr val="black">
                  <a:lumMod val="75000"/>
                  <a:lumOff val="25000"/>
                </a:prstClr>
              </a:solidFill>
              <a:latin typeface="+mn-lt"/>
              <a:ea typeface="+mn-ea"/>
              <a:cs typeface="+mn-ea"/>
              <a:sym typeface="+mn-lt"/>
            </a:endParaRPr>
          </a:p>
        </p:txBody>
      </p:sp>
      <p:sp>
        <p:nvSpPr>
          <p:cNvPr id="11269" name="Line 5"/>
          <p:cNvSpPr>
            <a:spLocks noChangeShapeType="1"/>
          </p:cNvSpPr>
          <p:nvPr/>
        </p:nvSpPr>
        <p:spPr bwMode="auto">
          <a:xfrm>
            <a:off x="1377950" y="13914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11272" name="AutoShape 8"/>
          <p:cNvSpPr>
            <a:spLocks/>
          </p:cNvSpPr>
          <p:nvPr/>
        </p:nvSpPr>
        <p:spPr bwMode="auto">
          <a:xfrm>
            <a:off x="1570832" y="2403475"/>
            <a:ext cx="2801938" cy="965200"/>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just" eaLnBrk="1"/>
            <a:r>
              <a:rPr lang="es-ES" altLang="zh-CN" sz="3600" b="1" dirty="0">
                <a:solidFill>
                  <a:schemeClr val="bg1"/>
                </a:solidFill>
                <a:cs typeface="+mn-ea"/>
                <a:sym typeface="+mn-lt"/>
              </a:rPr>
              <a:t>MORE THEN</a:t>
            </a:r>
            <a:endParaRPr lang="es-ES" altLang="zh-CN" sz="400" dirty="0">
              <a:solidFill>
                <a:schemeClr val="bg1"/>
              </a:solidFill>
              <a:cs typeface="+mn-ea"/>
              <a:sym typeface="+mn-lt"/>
            </a:endParaRPr>
          </a:p>
        </p:txBody>
      </p:sp>
      <p:sp>
        <p:nvSpPr>
          <p:cNvPr id="11273" name="AutoShape 9"/>
          <p:cNvSpPr>
            <a:spLocks/>
          </p:cNvSpPr>
          <p:nvPr/>
        </p:nvSpPr>
        <p:spPr bwMode="auto">
          <a:xfrm>
            <a:off x="1562894" y="3048794"/>
            <a:ext cx="2801938" cy="965200"/>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just" eaLnBrk="1"/>
            <a:r>
              <a:rPr lang="es-ES" altLang="zh-CN" sz="3600" b="1" dirty="0">
                <a:solidFill>
                  <a:schemeClr val="bg1"/>
                </a:solidFill>
                <a:cs typeface="+mn-ea"/>
                <a:sym typeface="+mn-lt"/>
              </a:rPr>
              <a:t>YOU WAIT</a:t>
            </a:r>
            <a:endParaRPr lang="es-ES" altLang="zh-CN" sz="400" dirty="0">
              <a:solidFill>
                <a:schemeClr val="bg1"/>
              </a:solidFill>
              <a:cs typeface="+mn-ea"/>
              <a:sym typeface="+mn-lt"/>
            </a:endParaRPr>
          </a:p>
        </p:txBody>
      </p:sp>
      <p:sp>
        <p:nvSpPr>
          <p:cNvPr id="11274" name="AutoShape 10"/>
          <p:cNvSpPr>
            <a:spLocks/>
          </p:cNvSpPr>
          <p:nvPr/>
        </p:nvSpPr>
        <p:spPr bwMode="auto">
          <a:xfrm>
            <a:off x="1570832" y="3664744"/>
            <a:ext cx="2801938" cy="965200"/>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just" eaLnBrk="1"/>
            <a:r>
              <a:rPr lang="es-ES" altLang="zh-CN" sz="3600" b="1">
                <a:solidFill>
                  <a:schemeClr val="bg1"/>
                </a:solidFill>
                <a:cs typeface="+mn-ea"/>
                <a:sym typeface="+mn-lt"/>
              </a:rPr>
              <a:t>TODAY</a:t>
            </a:r>
            <a:endParaRPr lang="es-ES" altLang="zh-CN" sz="400">
              <a:solidFill>
                <a:schemeClr val="bg1"/>
              </a:solidFill>
              <a:cs typeface="+mn-ea"/>
              <a:sym typeface="+mn-lt"/>
            </a:endParaRPr>
          </a:p>
        </p:txBody>
      </p:sp>
      <p:grpSp>
        <p:nvGrpSpPr>
          <p:cNvPr id="11276" name="Group 11"/>
          <p:cNvGrpSpPr>
            <a:grpSpLocks/>
          </p:cNvGrpSpPr>
          <p:nvPr/>
        </p:nvGrpSpPr>
        <p:grpSpPr bwMode="auto">
          <a:xfrm>
            <a:off x="1534319" y="4960144"/>
            <a:ext cx="571500" cy="571500"/>
            <a:chOff x="0" y="0"/>
            <a:chExt cx="1143001" cy="1143001"/>
          </a:xfrm>
        </p:grpSpPr>
        <p:sp>
          <p:nvSpPr>
            <p:cNvPr id="2" name="AutoShape 12" descr="tile_paper_medgray.jpeg"/>
            <p:cNvSpPr>
              <a:spLocks/>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BBD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3" name="AutoShape 13"/>
            <p:cNvSpPr>
              <a:spLocks/>
            </p:cNvSpPr>
            <p:nvPr/>
          </p:nvSpPr>
          <p:spPr bwMode="auto">
            <a:xfrm>
              <a:off x="347662" y="334962"/>
              <a:ext cx="466725" cy="466725"/>
            </a:xfrm>
            <a:custGeom>
              <a:avLst/>
              <a:gdLst>
                <a:gd name="T0" fmla="*/ 233206 w 21600"/>
                <a:gd name="T1" fmla="*/ 233206 h 21588"/>
                <a:gd name="T2" fmla="*/ 233206 w 21600"/>
                <a:gd name="T3" fmla="*/ 233206 h 21588"/>
                <a:gd name="T4" fmla="*/ 233206 w 21600"/>
                <a:gd name="T5" fmla="*/ 233206 h 21588"/>
                <a:gd name="T6" fmla="*/ 233206 w 21600"/>
                <a:gd name="T7" fmla="*/ 23320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grpSp>
      <p:grpSp>
        <p:nvGrpSpPr>
          <p:cNvPr id="11277" name="Group 14"/>
          <p:cNvGrpSpPr>
            <a:grpSpLocks/>
          </p:cNvGrpSpPr>
          <p:nvPr/>
        </p:nvGrpSpPr>
        <p:grpSpPr bwMode="auto">
          <a:xfrm>
            <a:off x="3195638" y="4960144"/>
            <a:ext cx="571500" cy="571500"/>
            <a:chOff x="0" y="0"/>
            <a:chExt cx="1143001" cy="1143001"/>
          </a:xfrm>
        </p:grpSpPr>
        <p:sp>
          <p:nvSpPr>
            <p:cNvPr id="4" name="AutoShape 15"/>
            <p:cNvSpPr>
              <a:spLocks/>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4CEB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5" name="AutoShape 16"/>
            <p:cNvSpPr>
              <a:spLocks/>
            </p:cNvSpPr>
            <p:nvPr/>
          </p:nvSpPr>
          <p:spPr bwMode="auto">
            <a:xfrm>
              <a:off x="338138" y="334962"/>
              <a:ext cx="466725" cy="466725"/>
            </a:xfrm>
            <a:custGeom>
              <a:avLst/>
              <a:gdLst>
                <a:gd name="T0" fmla="*/ 233206 w 21376"/>
                <a:gd name="T1" fmla="*/ 233206 h 21600"/>
                <a:gd name="T2" fmla="*/ 233206 w 21376"/>
                <a:gd name="T3" fmla="*/ 233206 h 21600"/>
                <a:gd name="T4" fmla="*/ 233206 w 21376"/>
                <a:gd name="T5" fmla="*/ 233206 h 21600"/>
                <a:gd name="T6" fmla="*/ 233206 w 21376"/>
                <a:gd name="T7" fmla="*/ 2332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grpSp>
      <p:grpSp>
        <p:nvGrpSpPr>
          <p:cNvPr id="11278" name="Group 17"/>
          <p:cNvGrpSpPr>
            <a:grpSpLocks/>
          </p:cNvGrpSpPr>
          <p:nvPr/>
        </p:nvGrpSpPr>
        <p:grpSpPr bwMode="auto">
          <a:xfrm>
            <a:off x="4921250" y="4960144"/>
            <a:ext cx="571500" cy="571500"/>
            <a:chOff x="0" y="0"/>
            <a:chExt cx="1143001" cy="1143001"/>
          </a:xfrm>
        </p:grpSpPr>
        <p:sp>
          <p:nvSpPr>
            <p:cNvPr id="6" name="AutoShape 18"/>
            <p:cNvSpPr>
              <a:spLocks/>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99CD4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7" name="AutoShape 19"/>
            <p:cNvSpPr>
              <a:spLocks/>
            </p:cNvSpPr>
            <p:nvPr/>
          </p:nvSpPr>
          <p:spPr bwMode="auto">
            <a:xfrm>
              <a:off x="338138" y="334962"/>
              <a:ext cx="466725" cy="466725"/>
            </a:xfrm>
            <a:custGeom>
              <a:avLst/>
              <a:gdLst>
                <a:gd name="T0" fmla="*/ 233206 w 21600"/>
                <a:gd name="T1" fmla="*/ 233206 h 21600"/>
                <a:gd name="T2" fmla="*/ 233206 w 21600"/>
                <a:gd name="T3" fmla="*/ 233206 h 21600"/>
                <a:gd name="T4" fmla="*/ 233206 w 21600"/>
                <a:gd name="T5" fmla="*/ 233206 h 21600"/>
                <a:gd name="T6" fmla="*/ 233206 w 21600"/>
                <a:gd name="T7" fmla="*/ 2332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grpSp>
      <p:grpSp>
        <p:nvGrpSpPr>
          <p:cNvPr id="11279" name="Group 20"/>
          <p:cNvGrpSpPr>
            <a:grpSpLocks/>
          </p:cNvGrpSpPr>
          <p:nvPr/>
        </p:nvGrpSpPr>
        <p:grpSpPr bwMode="auto">
          <a:xfrm>
            <a:off x="6646069" y="4960144"/>
            <a:ext cx="571500" cy="571500"/>
            <a:chOff x="0" y="0"/>
            <a:chExt cx="1143001" cy="1143001"/>
          </a:xfrm>
        </p:grpSpPr>
        <p:sp>
          <p:nvSpPr>
            <p:cNvPr id="8" name="AutoShape 21"/>
            <p:cNvSpPr>
              <a:spLocks/>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FFC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9" name="AutoShape 22"/>
            <p:cNvSpPr>
              <a:spLocks/>
            </p:cNvSpPr>
            <p:nvPr/>
          </p:nvSpPr>
          <p:spPr bwMode="auto">
            <a:xfrm>
              <a:off x="347662" y="312737"/>
              <a:ext cx="466725" cy="466725"/>
            </a:xfrm>
            <a:custGeom>
              <a:avLst/>
              <a:gdLst>
                <a:gd name="T0" fmla="*/ 233206 w 21600"/>
                <a:gd name="T1" fmla="*/ 233206 h 21600"/>
                <a:gd name="T2" fmla="*/ 233206 w 21600"/>
                <a:gd name="T3" fmla="*/ 233206 h 21600"/>
                <a:gd name="T4" fmla="*/ 233206 w 21600"/>
                <a:gd name="T5" fmla="*/ 233206 h 21600"/>
                <a:gd name="T6" fmla="*/ 233206 w 21600"/>
                <a:gd name="T7" fmla="*/ 2332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grpSp>
      <p:grpSp>
        <p:nvGrpSpPr>
          <p:cNvPr id="11280" name="Group 23"/>
          <p:cNvGrpSpPr>
            <a:grpSpLocks/>
          </p:cNvGrpSpPr>
          <p:nvPr/>
        </p:nvGrpSpPr>
        <p:grpSpPr bwMode="auto">
          <a:xfrm>
            <a:off x="8370888" y="4960144"/>
            <a:ext cx="571500" cy="571500"/>
            <a:chOff x="0" y="0"/>
            <a:chExt cx="1143001" cy="1143001"/>
          </a:xfrm>
        </p:grpSpPr>
        <p:sp>
          <p:nvSpPr>
            <p:cNvPr id="11288" name="AutoShape 24"/>
            <p:cNvSpPr>
              <a:spLocks/>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F23B48"/>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11289" name="AutoShape 25"/>
            <p:cNvSpPr>
              <a:spLocks/>
            </p:cNvSpPr>
            <p:nvPr/>
          </p:nvSpPr>
          <p:spPr bwMode="auto">
            <a:xfrm>
              <a:off x="346075" y="373062"/>
              <a:ext cx="450850" cy="363538"/>
            </a:xfrm>
            <a:custGeom>
              <a:avLst/>
              <a:gdLst>
                <a:gd name="T0" fmla="*/ 225172 w 21600"/>
                <a:gd name="T1" fmla="*/ 181781 h 21600"/>
                <a:gd name="T2" fmla="*/ 225172 w 21600"/>
                <a:gd name="T3" fmla="*/ 181781 h 21600"/>
                <a:gd name="T4" fmla="*/ 225172 w 21600"/>
                <a:gd name="T5" fmla="*/ 181781 h 21600"/>
                <a:gd name="T6" fmla="*/ 225172 w 21600"/>
                <a:gd name="T7" fmla="*/ 1817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grpSp>
      <p:grpSp>
        <p:nvGrpSpPr>
          <p:cNvPr id="11281" name="Group 26"/>
          <p:cNvGrpSpPr>
            <a:grpSpLocks/>
          </p:cNvGrpSpPr>
          <p:nvPr/>
        </p:nvGrpSpPr>
        <p:grpSpPr bwMode="auto">
          <a:xfrm>
            <a:off x="10096500" y="4960144"/>
            <a:ext cx="571500" cy="571500"/>
            <a:chOff x="0" y="0"/>
            <a:chExt cx="1143001" cy="1143001"/>
          </a:xfrm>
        </p:grpSpPr>
        <p:sp>
          <p:nvSpPr>
            <p:cNvPr id="11291" name="AutoShape 27"/>
            <p:cNvSpPr>
              <a:spLocks/>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93796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11292" name="AutoShape 28"/>
            <p:cNvSpPr>
              <a:spLocks/>
            </p:cNvSpPr>
            <p:nvPr/>
          </p:nvSpPr>
          <p:spPr bwMode="auto">
            <a:xfrm>
              <a:off x="347663" y="392112"/>
              <a:ext cx="450850" cy="350838"/>
            </a:xfrm>
            <a:custGeom>
              <a:avLst/>
              <a:gdLst>
                <a:gd name="T0" fmla="*/ 225172 w 21600"/>
                <a:gd name="T1" fmla="*/ 175305 h 21600"/>
                <a:gd name="T2" fmla="*/ 225172 w 21600"/>
                <a:gd name="T3" fmla="*/ 175305 h 21600"/>
                <a:gd name="T4" fmla="*/ 225172 w 21600"/>
                <a:gd name="T5" fmla="*/ 175305 h 21600"/>
                <a:gd name="T6" fmla="*/ 225172 w 21600"/>
                <a:gd name="T7" fmla="*/ 17530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grpSp>
      <p:sp>
        <p:nvSpPr>
          <p:cNvPr id="11282" name="AutoShape 29"/>
          <p:cNvSpPr>
            <a:spLocks/>
          </p:cNvSpPr>
          <p:nvPr/>
        </p:nvSpPr>
        <p:spPr bwMode="auto">
          <a:xfrm>
            <a:off x="1318419" y="5592762"/>
            <a:ext cx="958850" cy="579437"/>
          </a:xfrm>
          <a:custGeom>
            <a:avLst/>
            <a:gdLst>
              <a:gd name="T0" fmla="*/ 958850 w 21600"/>
              <a:gd name="T1" fmla="*/ 318294 h 21600"/>
              <a:gd name="T2" fmla="*/ 958850 w 21600"/>
              <a:gd name="T3" fmla="*/ 318294 h 21600"/>
              <a:gd name="T4" fmla="*/ 958850 w 21600"/>
              <a:gd name="T5" fmla="*/ 318294 h 21600"/>
              <a:gd name="T6" fmla="*/ 958850 w 21600"/>
              <a:gd name="T7" fmla="*/ 3182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ctr"/>
            <a:r>
              <a:rPr lang="zh-CN" altLang="en-US" dirty="0">
                <a:solidFill>
                  <a:prstClr val="black">
                    <a:lumMod val="75000"/>
                    <a:lumOff val="25000"/>
                  </a:prstClr>
                </a:solidFill>
                <a:cs typeface="+mn-ea"/>
                <a:sym typeface="+mn-lt"/>
              </a:rPr>
              <a:t>替换文字内容</a:t>
            </a:r>
            <a:endParaRPr lang="es-ES" altLang="zh-CN" sz="1000" dirty="0">
              <a:cs typeface="+mn-ea"/>
              <a:sym typeface="+mn-lt"/>
            </a:endParaRPr>
          </a:p>
        </p:txBody>
      </p:sp>
      <p:sp>
        <p:nvSpPr>
          <p:cNvPr id="11283" name="AutoShape 30"/>
          <p:cNvSpPr>
            <a:spLocks/>
          </p:cNvSpPr>
          <p:nvPr/>
        </p:nvSpPr>
        <p:spPr bwMode="auto">
          <a:xfrm>
            <a:off x="3012281" y="5718969"/>
            <a:ext cx="958056" cy="318294"/>
          </a:xfrm>
          <a:custGeom>
            <a:avLst/>
            <a:gdLst>
              <a:gd name="T0" fmla="*/ 958056 w 21600"/>
              <a:gd name="T1" fmla="*/ 318294 h 21600"/>
              <a:gd name="T2" fmla="*/ 958056 w 21600"/>
              <a:gd name="T3" fmla="*/ 318294 h 21600"/>
              <a:gd name="T4" fmla="*/ 958056 w 21600"/>
              <a:gd name="T5" fmla="*/ 318294 h 21600"/>
              <a:gd name="T6" fmla="*/ 958056 w 21600"/>
              <a:gd name="T7" fmla="*/ 3182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lvl="0" algn="ctr"/>
            <a:r>
              <a:rPr lang="zh-CN" altLang="en-US" dirty="0">
                <a:solidFill>
                  <a:prstClr val="black">
                    <a:lumMod val="75000"/>
                    <a:lumOff val="25000"/>
                  </a:prstClr>
                </a:solidFill>
                <a:cs typeface="+mn-ea"/>
                <a:sym typeface="+mn-lt"/>
              </a:rPr>
              <a:t>替换文字内容</a:t>
            </a:r>
            <a:endParaRPr lang="es-ES" altLang="zh-CN" sz="1000" dirty="0">
              <a:solidFill>
                <a:prstClr val="black"/>
              </a:solidFill>
              <a:cs typeface="+mn-ea"/>
              <a:sym typeface="+mn-lt"/>
            </a:endParaRPr>
          </a:p>
        </p:txBody>
      </p:sp>
      <p:sp>
        <p:nvSpPr>
          <p:cNvPr id="11284" name="AutoShape 31"/>
          <p:cNvSpPr>
            <a:spLocks/>
          </p:cNvSpPr>
          <p:nvPr/>
        </p:nvSpPr>
        <p:spPr bwMode="auto">
          <a:xfrm>
            <a:off x="4768850" y="5718969"/>
            <a:ext cx="958057" cy="318294"/>
          </a:xfrm>
          <a:custGeom>
            <a:avLst/>
            <a:gdLst>
              <a:gd name="T0" fmla="*/ 958057 w 21600"/>
              <a:gd name="T1" fmla="*/ 318294 h 21600"/>
              <a:gd name="T2" fmla="*/ 958057 w 21600"/>
              <a:gd name="T3" fmla="*/ 318294 h 21600"/>
              <a:gd name="T4" fmla="*/ 958057 w 21600"/>
              <a:gd name="T5" fmla="*/ 318294 h 21600"/>
              <a:gd name="T6" fmla="*/ 958057 w 21600"/>
              <a:gd name="T7" fmla="*/ 3182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lvl="0" algn="ctr"/>
            <a:r>
              <a:rPr lang="zh-CN" altLang="en-US" dirty="0">
                <a:solidFill>
                  <a:prstClr val="black">
                    <a:lumMod val="75000"/>
                    <a:lumOff val="25000"/>
                  </a:prstClr>
                </a:solidFill>
                <a:cs typeface="+mn-ea"/>
                <a:sym typeface="+mn-lt"/>
              </a:rPr>
              <a:t>替换文字内容</a:t>
            </a:r>
            <a:endParaRPr lang="es-ES" altLang="zh-CN" sz="1000" dirty="0">
              <a:solidFill>
                <a:prstClr val="black"/>
              </a:solidFill>
              <a:cs typeface="+mn-ea"/>
              <a:sym typeface="+mn-lt"/>
            </a:endParaRPr>
          </a:p>
        </p:txBody>
      </p:sp>
      <p:sp>
        <p:nvSpPr>
          <p:cNvPr id="11285" name="AutoShape 32"/>
          <p:cNvSpPr>
            <a:spLocks/>
          </p:cNvSpPr>
          <p:nvPr/>
        </p:nvSpPr>
        <p:spPr bwMode="auto">
          <a:xfrm>
            <a:off x="6525419" y="5718969"/>
            <a:ext cx="958850" cy="318294"/>
          </a:xfrm>
          <a:custGeom>
            <a:avLst/>
            <a:gdLst>
              <a:gd name="T0" fmla="*/ 958850 w 21600"/>
              <a:gd name="T1" fmla="*/ 318294 h 21600"/>
              <a:gd name="T2" fmla="*/ 958850 w 21600"/>
              <a:gd name="T3" fmla="*/ 318294 h 21600"/>
              <a:gd name="T4" fmla="*/ 958850 w 21600"/>
              <a:gd name="T5" fmla="*/ 318294 h 21600"/>
              <a:gd name="T6" fmla="*/ 958850 w 21600"/>
              <a:gd name="T7" fmla="*/ 3182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lvl="0" algn="ctr"/>
            <a:r>
              <a:rPr lang="zh-CN" altLang="en-US" dirty="0">
                <a:solidFill>
                  <a:prstClr val="black">
                    <a:lumMod val="75000"/>
                    <a:lumOff val="25000"/>
                  </a:prstClr>
                </a:solidFill>
                <a:cs typeface="+mn-ea"/>
                <a:sym typeface="+mn-lt"/>
              </a:rPr>
              <a:t>替换文字内容</a:t>
            </a:r>
            <a:endParaRPr lang="es-ES" altLang="zh-CN" sz="1000" dirty="0">
              <a:solidFill>
                <a:prstClr val="black"/>
              </a:solidFill>
              <a:cs typeface="+mn-ea"/>
              <a:sym typeface="+mn-lt"/>
            </a:endParaRPr>
          </a:p>
        </p:txBody>
      </p:sp>
      <p:sp>
        <p:nvSpPr>
          <p:cNvPr id="11286" name="AutoShape 33"/>
          <p:cNvSpPr>
            <a:spLocks/>
          </p:cNvSpPr>
          <p:nvPr/>
        </p:nvSpPr>
        <p:spPr bwMode="auto">
          <a:xfrm>
            <a:off x="8282782" y="5718969"/>
            <a:ext cx="958056" cy="318294"/>
          </a:xfrm>
          <a:custGeom>
            <a:avLst/>
            <a:gdLst>
              <a:gd name="T0" fmla="*/ 958056 w 21600"/>
              <a:gd name="T1" fmla="*/ 318294 h 21600"/>
              <a:gd name="T2" fmla="*/ 958056 w 21600"/>
              <a:gd name="T3" fmla="*/ 318294 h 21600"/>
              <a:gd name="T4" fmla="*/ 958056 w 21600"/>
              <a:gd name="T5" fmla="*/ 318294 h 21600"/>
              <a:gd name="T6" fmla="*/ 958056 w 21600"/>
              <a:gd name="T7" fmla="*/ 3182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lvl="0" algn="ctr"/>
            <a:r>
              <a:rPr lang="zh-CN" altLang="en-US" dirty="0">
                <a:solidFill>
                  <a:prstClr val="black">
                    <a:lumMod val="75000"/>
                    <a:lumOff val="25000"/>
                  </a:prstClr>
                </a:solidFill>
                <a:cs typeface="+mn-ea"/>
                <a:sym typeface="+mn-lt"/>
              </a:rPr>
              <a:t>替换文字内容</a:t>
            </a:r>
            <a:endParaRPr lang="es-ES" altLang="zh-CN" sz="1000" dirty="0">
              <a:solidFill>
                <a:prstClr val="black"/>
              </a:solidFill>
              <a:cs typeface="+mn-ea"/>
              <a:sym typeface="+mn-lt"/>
            </a:endParaRPr>
          </a:p>
        </p:txBody>
      </p:sp>
      <p:sp>
        <p:nvSpPr>
          <p:cNvPr id="11287" name="AutoShape 34"/>
          <p:cNvSpPr>
            <a:spLocks/>
          </p:cNvSpPr>
          <p:nvPr/>
        </p:nvSpPr>
        <p:spPr bwMode="auto">
          <a:xfrm>
            <a:off x="9918700" y="5718969"/>
            <a:ext cx="958057" cy="318294"/>
          </a:xfrm>
          <a:custGeom>
            <a:avLst/>
            <a:gdLst>
              <a:gd name="T0" fmla="*/ 958057 w 21600"/>
              <a:gd name="T1" fmla="*/ 318294 h 21600"/>
              <a:gd name="T2" fmla="*/ 958057 w 21600"/>
              <a:gd name="T3" fmla="*/ 318294 h 21600"/>
              <a:gd name="T4" fmla="*/ 958057 w 21600"/>
              <a:gd name="T5" fmla="*/ 318294 h 21600"/>
              <a:gd name="T6" fmla="*/ 958057 w 21600"/>
              <a:gd name="T7" fmla="*/ 3182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lvl="0" algn="ctr"/>
            <a:r>
              <a:rPr lang="zh-CN" altLang="en-US" dirty="0">
                <a:solidFill>
                  <a:prstClr val="black">
                    <a:lumMod val="75000"/>
                    <a:lumOff val="25000"/>
                  </a:prstClr>
                </a:solidFill>
                <a:cs typeface="+mn-ea"/>
                <a:sym typeface="+mn-lt"/>
              </a:rPr>
              <a:t>替换文字内容</a:t>
            </a:r>
            <a:endParaRPr lang="es-ES" altLang="zh-CN" sz="1000" dirty="0">
              <a:solidFill>
                <a:prstClr val="black"/>
              </a:solidFill>
              <a:cs typeface="+mn-ea"/>
              <a:sym typeface="+mn-lt"/>
            </a:endParaRPr>
          </a:p>
        </p:txBody>
      </p:sp>
    </p:spTree>
    <p:extLst>
      <p:ext uri="{BB962C8B-B14F-4D97-AF65-F5344CB8AC3E}">
        <p14:creationId xmlns:p14="http://schemas.microsoft.com/office/powerpoint/2010/main" val="7749886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wipe(left)">
                                      <p:cBhvr>
                                        <p:cTn id="7" dur="500"/>
                                        <p:tgtEl>
                                          <p:spTgt spid="11269"/>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1267"/>
                                        </p:tgtEl>
                                        <p:attrNameLst>
                                          <p:attrName>style.visibility</p:attrName>
                                        </p:attrNameLst>
                                      </p:cBhvr>
                                      <p:to>
                                        <p:strVal val="visible"/>
                                      </p:to>
                                    </p:set>
                                    <p:anim calcmode="lin" valueType="num">
                                      <p:cBhvr additive="base">
                                        <p:cTn id="11" dur="500" fill="hold"/>
                                        <p:tgtEl>
                                          <p:spTgt spid="11267"/>
                                        </p:tgtEl>
                                        <p:attrNameLst>
                                          <p:attrName>ppt_x</p:attrName>
                                        </p:attrNameLst>
                                      </p:cBhvr>
                                      <p:tavLst>
                                        <p:tav tm="0">
                                          <p:val>
                                            <p:strVal val="1+#ppt_w/2"/>
                                          </p:val>
                                        </p:tav>
                                        <p:tav tm="100000">
                                          <p:val>
                                            <p:strVal val="#ppt_x"/>
                                          </p:val>
                                        </p:tav>
                                      </p:tavLst>
                                    </p:anim>
                                    <p:anim calcmode="lin" valueType="num">
                                      <p:cBhvr additive="base">
                                        <p:cTn id="12" dur="500" fill="hold"/>
                                        <p:tgtEl>
                                          <p:spTgt spid="1126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nodeType="afterEffect">
                                  <p:stCondLst>
                                    <p:cond delay="0"/>
                                  </p:stCondLst>
                                  <p:childTnLst>
                                    <p:set>
                                      <p:cBhvr>
                                        <p:cTn id="15" dur="1" fill="hold">
                                          <p:stCondLst>
                                            <p:cond delay="0"/>
                                          </p:stCondLst>
                                        </p:cTn>
                                        <p:tgtEl>
                                          <p:spTgt spid="11265"/>
                                        </p:tgtEl>
                                        <p:attrNameLst>
                                          <p:attrName>style.visibility</p:attrName>
                                        </p:attrNameLst>
                                      </p:cBhvr>
                                      <p:to>
                                        <p:strVal val="visible"/>
                                      </p:to>
                                    </p:set>
                                    <p:anim calcmode="lin" valueType="num">
                                      <p:cBhvr additive="base">
                                        <p:cTn id="16" dur="500" fill="hold"/>
                                        <p:tgtEl>
                                          <p:spTgt spid="11265"/>
                                        </p:tgtEl>
                                        <p:attrNameLst>
                                          <p:attrName>ppt_x</p:attrName>
                                        </p:attrNameLst>
                                      </p:cBhvr>
                                      <p:tavLst>
                                        <p:tav tm="0">
                                          <p:val>
                                            <p:strVal val="1+#ppt_w/2"/>
                                          </p:val>
                                        </p:tav>
                                        <p:tav tm="100000">
                                          <p:val>
                                            <p:strVal val="#ppt_x"/>
                                          </p:val>
                                        </p:tav>
                                      </p:tavLst>
                                    </p:anim>
                                    <p:anim calcmode="lin" valueType="num">
                                      <p:cBhvr additive="base">
                                        <p:cTn id="17" dur="500" fill="hold"/>
                                        <p:tgtEl>
                                          <p:spTgt spid="1126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1272"/>
                                        </p:tgtEl>
                                        <p:attrNameLst>
                                          <p:attrName>style.visibility</p:attrName>
                                        </p:attrNameLst>
                                      </p:cBhvr>
                                      <p:to>
                                        <p:strVal val="visible"/>
                                      </p:to>
                                    </p:set>
                                    <p:anim calcmode="lin" valueType="num">
                                      <p:cBhvr additive="base">
                                        <p:cTn id="21" dur="500" fill="hold"/>
                                        <p:tgtEl>
                                          <p:spTgt spid="11272"/>
                                        </p:tgtEl>
                                        <p:attrNameLst>
                                          <p:attrName>ppt_x</p:attrName>
                                        </p:attrNameLst>
                                      </p:cBhvr>
                                      <p:tavLst>
                                        <p:tav tm="0">
                                          <p:val>
                                            <p:strVal val="1+#ppt_w/2"/>
                                          </p:val>
                                        </p:tav>
                                        <p:tav tm="100000">
                                          <p:val>
                                            <p:strVal val="#ppt_x"/>
                                          </p:val>
                                        </p:tav>
                                      </p:tavLst>
                                    </p:anim>
                                    <p:anim calcmode="lin" valueType="num">
                                      <p:cBhvr additive="base">
                                        <p:cTn id="22" dur="500" fill="hold"/>
                                        <p:tgtEl>
                                          <p:spTgt spid="11272"/>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1273"/>
                                        </p:tgtEl>
                                        <p:attrNameLst>
                                          <p:attrName>style.visibility</p:attrName>
                                        </p:attrNameLst>
                                      </p:cBhvr>
                                      <p:to>
                                        <p:strVal val="visible"/>
                                      </p:to>
                                    </p:set>
                                    <p:anim calcmode="lin" valueType="num">
                                      <p:cBhvr additive="base">
                                        <p:cTn id="25" dur="500" fill="hold"/>
                                        <p:tgtEl>
                                          <p:spTgt spid="11273"/>
                                        </p:tgtEl>
                                        <p:attrNameLst>
                                          <p:attrName>ppt_x</p:attrName>
                                        </p:attrNameLst>
                                      </p:cBhvr>
                                      <p:tavLst>
                                        <p:tav tm="0">
                                          <p:val>
                                            <p:strVal val="1+#ppt_w/2"/>
                                          </p:val>
                                        </p:tav>
                                        <p:tav tm="100000">
                                          <p:val>
                                            <p:strVal val="#ppt_x"/>
                                          </p:val>
                                        </p:tav>
                                      </p:tavLst>
                                    </p:anim>
                                    <p:anim calcmode="lin" valueType="num">
                                      <p:cBhvr additive="base">
                                        <p:cTn id="26" dur="500" fill="hold"/>
                                        <p:tgtEl>
                                          <p:spTgt spid="11273"/>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1274"/>
                                        </p:tgtEl>
                                        <p:attrNameLst>
                                          <p:attrName>style.visibility</p:attrName>
                                        </p:attrNameLst>
                                      </p:cBhvr>
                                      <p:to>
                                        <p:strVal val="visible"/>
                                      </p:to>
                                    </p:set>
                                    <p:anim calcmode="lin" valueType="num">
                                      <p:cBhvr additive="base">
                                        <p:cTn id="29" dur="500" fill="hold"/>
                                        <p:tgtEl>
                                          <p:spTgt spid="11274"/>
                                        </p:tgtEl>
                                        <p:attrNameLst>
                                          <p:attrName>ppt_x</p:attrName>
                                        </p:attrNameLst>
                                      </p:cBhvr>
                                      <p:tavLst>
                                        <p:tav tm="0">
                                          <p:val>
                                            <p:strVal val="1+#ppt_w/2"/>
                                          </p:val>
                                        </p:tav>
                                        <p:tav tm="100000">
                                          <p:val>
                                            <p:strVal val="#ppt_x"/>
                                          </p:val>
                                        </p:tav>
                                      </p:tavLst>
                                    </p:anim>
                                    <p:anim calcmode="lin" valueType="num">
                                      <p:cBhvr additive="base">
                                        <p:cTn id="30" dur="500" fill="hold"/>
                                        <p:tgtEl>
                                          <p:spTgt spid="11274"/>
                                        </p:tgtEl>
                                        <p:attrNameLst>
                                          <p:attrName>ppt_y</p:attrName>
                                        </p:attrNameLst>
                                      </p:cBhvr>
                                      <p:tavLst>
                                        <p:tav tm="0">
                                          <p:val>
                                            <p:strVal val="#ppt_y"/>
                                          </p:val>
                                        </p:tav>
                                        <p:tav tm="100000">
                                          <p:val>
                                            <p:strVal val="#ppt_y"/>
                                          </p:val>
                                        </p:tav>
                                      </p:tavLst>
                                    </p:anim>
                                  </p:childTnLst>
                                </p:cTn>
                              </p:par>
                              <p:par>
                                <p:cTn id="31" presetID="9" presetClass="entr" presetSubtype="0" fill="hold" nodeType="withEffect">
                                  <p:stCondLst>
                                    <p:cond delay="0"/>
                                  </p:stCondLst>
                                  <p:childTnLst>
                                    <p:set>
                                      <p:cBhvr>
                                        <p:cTn id="32" dur="1" fill="hold">
                                          <p:stCondLst>
                                            <p:cond delay="0"/>
                                          </p:stCondLst>
                                        </p:cTn>
                                        <p:tgtEl>
                                          <p:spTgt spid="11266"/>
                                        </p:tgtEl>
                                        <p:attrNameLst>
                                          <p:attrName>style.visibility</p:attrName>
                                        </p:attrNameLst>
                                      </p:cBhvr>
                                      <p:to>
                                        <p:strVal val="visible"/>
                                      </p:to>
                                    </p:set>
                                    <p:animEffect transition="in" filter="dissolve">
                                      <p:cBhvr>
                                        <p:cTn id="33" dur="500"/>
                                        <p:tgtEl>
                                          <p:spTgt spid="11266"/>
                                        </p:tgtEl>
                                      </p:cBhvr>
                                    </p:animEffect>
                                  </p:childTnLst>
                                </p:cTn>
                              </p:par>
                            </p:childTnLst>
                          </p:cTn>
                        </p:par>
                        <p:par>
                          <p:cTn id="34" fill="hold">
                            <p:stCondLst>
                              <p:cond delay="2000"/>
                            </p:stCondLst>
                            <p:childTnLst>
                              <p:par>
                                <p:cTn id="35" presetID="2" presetClass="entr" presetSubtype="4" fill="hold" nodeType="afterEffect">
                                  <p:stCondLst>
                                    <p:cond delay="0"/>
                                  </p:stCondLst>
                                  <p:childTnLst>
                                    <p:set>
                                      <p:cBhvr>
                                        <p:cTn id="36" dur="1" fill="hold">
                                          <p:stCondLst>
                                            <p:cond delay="0"/>
                                          </p:stCondLst>
                                        </p:cTn>
                                        <p:tgtEl>
                                          <p:spTgt spid="11276"/>
                                        </p:tgtEl>
                                        <p:attrNameLst>
                                          <p:attrName>style.visibility</p:attrName>
                                        </p:attrNameLst>
                                      </p:cBhvr>
                                      <p:to>
                                        <p:strVal val="visible"/>
                                      </p:to>
                                    </p:set>
                                    <p:anim calcmode="lin" valueType="num">
                                      <p:cBhvr additive="base">
                                        <p:cTn id="37" dur="500" fill="hold"/>
                                        <p:tgtEl>
                                          <p:spTgt spid="11276"/>
                                        </p:tgtEl>
                                        <p:attrNameLst>
                                          <p:attrName>ppt_x</p:attrName>
                                        </p:attrNameLst>
                                      </p:cBhvr>
                                      <p:tavLst>
                                        <p:tav tm="0">
                                          <p:val>
                                            <p:strVal val="#ppt_x"/>
                                          </p:val>
                                        </p:tav>
                                        <p:tav tm="100000">
                                          <p:val>
                                            <p:strVal val="#ppt_x"/>
                                          </p:val>
                                        </p:tav>
                                      </p:tavLst>
                                    </p:anim>
                                    <p:anim calcmode="lin" valueType="num">
                                      <p:cBhvr additive="base">
                                        <p:cTn id="38" dur="500" fill="hold"/>
                                        <p:tgtEl>
                                          <p:spTgt spid="1127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1277"/>
                                        </p:tgtEl>
                                        <p:attrNameLst>
                                          <p:attrName>style.visibility</p:attrName>
                                        </p:attrNameLst>
                                      </p:cBhvr>
                                      <p:to>
                                        <p:strVal val="visible"/>
                                      </p:to>
                                    </p:set>
                                    <p:anim calcmode="lin" valueType="num">
                                      <p:cBhvr additive="base">
                                        <p:cTn id="41" dur="500" fill="hold"/>
                                        <p:tgtEl>
                                          <p:spTgt spid="11277"/>
                                        </p:tgtEl>
                                        <p:attrNameLst>
                                          <p:attrName>ppt_x</p:attrName>
                                        </p:attrNameLst>
                                      </p:cBhvr>
                                      <p:tavLst>
                                        <p:tav tm="0">
                                          <p:val>
                                            <p:strVal val="#ppt_x"/>
                                          </p:val>
                                        </p:tav>
                                        <p:tav tm="100000">
                                          <p:val>
                                            <p:strVal val="#ppt_x"/>
                                          </p:val>
                                        </p:tav>
                                      </p:tavLst>
                                    </p:anim>
                                    <p:anim calcmode="lin" valueType="num">
                                      <p:cBhvr additive="base">
                                        <p:cTn id="42" dur="500" fill="hold"/>
                                        <p:tgtEl>
                                          <p:spTgt spid="1127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1278"/>
                                        </p:tgtEl>
                                        <p:attrNameLst>
                                          <p:attrName>style.visibility</p:attrName>
                                        </p:attrNameLst>
                                      </p:cBhvr>
                                      <p:to>
                                        <p:strVal val="visible"/>
                                      </p:to>
                                    </p:set>
                                    <p:anim calcmode="lin" valueType="num">
                                      <p:cBhvr additive="base">
                                        <p:cTn id="45" dur="500" fill="hold"/>
                                        <p:tgtEl>
                                          <p:spTgt spid="11278"/>
                                        </p:tgtEl>
                                        <p:attrNameLst>
                                          <p:attrName>ppt_x</p:attrName>
                                        </p:attrNameLst>
                                      </p:cBhvr>
                                      <p:tavLst>
                                        <p:tav tm="0">
                                          <p:val>
                                            <p:strVal val="#ppt_x"/>
                                          </p:val>
                                        </p:tav>
                                        <p:tav tm="100000">
                                          <p:val>
                                            <p:strVal val="#ppt_x"/>
                                          </p:val>
                                        </p:tav>
                                      </p:tavLst>
                                    </p:anim>
                                    <p:anim calcmode="lin" valueType="num">
                                      <p:cBhvr additive="base">
                                        <p:cTn id="46" dur="500" fill="hold"/>
                                        <p:tgtEl>
                                          <p:spTgt spid="1127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1279"/>
                                        </p:tgtEl>
                                        <p:attrNameLst>
                                          <p:attrName>style.visibility</p:attrName>
                                        </p:attrNameLst>
                                      </p:cBhvr>
                                      <p:to>
                                        <p:strVal val="visible"/>
                                      </p:to>
                                    </p:set>
                                    <p:anim calcmode="lin" valueType="num">
                                      <p:cBhvr additive="base">
                                        <p:cTn id="49" dur="500" fill="hold"/>
                                        <p:tgtEl>
                                          <p:spTgt spid="11279"/>
                                        </p:tgtEl>
                                        <p:attrNameLst>
                                          <p:attrName>ppt_x</p:attrName>
                                        </p:attrNameLst>
                                      </p:cBhvr>
                                      <p:tavLst>
                                        <p:tav tm="0">
                                          <p:val>
                                            <p:strVal val="#ppt_x"/>
                                          </p:val>
                                        </p:tav>
                                        <p:tav tm="100000">
                                          <p:val>
                                            <p:strVal val="#ppt_x"/>
                                          </p:val>
                                        </p:tav>
                                      </p:tavLst>
                                    </p:anim>
                                    <p:anim calcmode="lin" valueType="num">
                                      <p:cBhvr additive="base">
                                        <p:cTn id="50" dur="500" fill="hold"/>
                                        <p:tgtEl>
                                          <p:spTgt spid="1127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1280"/>
                                        </p:tgtEl>
                                        <p:attrNameLst>
                                          <p:attrName>style.visibility</p:attrName>
                                        </p:attrNameLst>
                                      </p:cBhvr>
                                      <p:to>
                                        <p:strVal val="visible"/>
                                      </p:to>
                                    </p:set>
                                    <p:anim calcmode="lin" valueType="num">
                                      <p:cBhvr additive="base">
                                        <p:cTn id="53" dur="500" fill="hold"/>
                                        <p:tgtEl>
                                          <p:spTgt spid="11280"/>
                                        </p:tgtEl>
                                        <p:attrNameLst>
                                          <p:attrName>ppt_x</p:attrName>
                                        </p:attrNameLst>
                                      </p:cBhvr>
                                      <p:tavLst>
                                        <p:tav tm="0">
                                          <p:val>
                                            <p:strVal val="#ppt_x"/>
                                          </p:val>
                                        </p:tav>
                                        <p:tav tm="100000">
                                          <p:val>
                                            <p:strVal val="#ppt_x"/>
                                          </p:val>
                                        </p:tav>
                                      </p:tavLst>
                                    </p:anim>
                                    <p:anim calcmode="lin" valueType="num">
                                      <p:cBhvr additive="base">
                                        <p:cTn id="54" dur="500" fill="hold"/>
                                        <p:tgtEl>
                                          <p:spTgt spid="11280"/>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1281"/>
                                        </p:tgtEl>
                                        <p:attrNameLst>
                                          <p:attrName>style.visibility</p:attrName>
                                        </p:attrNameLst>
                                      </p:cBhvr>
                                      <p:to>
                                        <p:strVal val="visible"/>
                                      </p:to>
                                    </p:set>
                                    <p:anim calcmode="lin" valueType="num">
                                      <p:cBhvr additive="base">
                                        <p:cTn id="57" dur="500" fill="hold"/>
                                        <p:tgtEl>
                                          <p:spTgt spid="11281"/>
                                        </p:tgtEl>
                                        <p:attrNameLst>
                                          <p:attrName>ppt_x</p:attrName>
                                        </p:attrNameLst>
                                      </p:cBhvr>
                                      <p:tavLst>
                                        <p:tav tm="0">
                                          <p:val>
                                            <p:strVal val="#ppt_x"/>
                                          </p:val>
                                        </p:tav>
                                        <p:tav tm="100000">
                                          <p:val>
                                            <p:strVal val="#ppt_x"/>
                                          </p:val>
                                        </p:tav>
                                      </p:tavLst>
                                    </p:anim>
                                    <p:anim calcmode="lin" valueType="num">
                                      <p:cBhvr additive="base">
                                        <p:cTn id="58" dur="500" fill="hold"/>
                                        <p:tgtEl>
                                          <p:spTgt spid="1128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1282"/>
                                        </p:tgtEl>
                                        <p:attrNameLst>
                                          <p:attrName>style.visibility</p:attrName>
                                        </p:attrNameLst>
                                      </p:cBhvr>
                                      <p:to>
                                        <p:strVal val="visible"/>
                                      </p:to>
                                    </p:set>
                                    <p:anim calcmode="lin" valueType="num">
                                      <p:cBhvr additive="base">
                                        <p:cTn id="61" dur="500" fill="hold"/>
                                        <p:tgtEl>
                                          <p:spTgt spid="11282"/>
                                        </p:tgtEl>
                                        <p:attrNameLst>
                                          <p:attrName>ppt_x</p:attrName>
                                        </p:attrNameLst>
                                      </p:cBhvr>
                                      <p:tavLst>
                                        <p:tav tm="0">
                                          <p:val>
                                            <p:strVal val="#ppt_x"/>
                                          </p:val>
                                        </p:tav>
                                        <p:tav tm="100000">
                                          <p:val>
                                            <p:strVal val="#ppt_x"/>
                                          </p:val>
                                        </p:tav>
                                      </p:tavLst>
                                    </p:anim>
                                    <p:anim calcmode="lin" valueType="num">
                                      <p:cBhvr additive="base">
                                        <p:cTn id="62" dur="500" fill="hold"/>
                                        <p:tgtEl>
                                          <p:spTgt spid="1128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1283"/>
                                        </p:tgtEl>
                                        <p:attrNameLst>
                                          <p:attrName>style.visibility</p:attrName>
                                        </p:attrNameLst>
                                      </p:cBhvr>
                                      <p:to>
                                        <p:strVal val="visible"/>
                                      </p:to>
                                    </p:set>
                                    <p:anim calcmode="lin" valueType="num">
                                      <p:cBhvr additive="base">
                                        <p:cTn id="65" dur="500" fill="hold"/>
                                        <p:tgtEl>
                                          <p:spTgt spid="11283"/>
                                        </p:tgtEl>
                                        <p:attrNameLst>
                                          <p:attrName>ppt_x</p:attrName>
                                        </p:attrNameLst>
                                      </p:cBhvr>
                                      <p:tavLst>
                                        <p:tav tm="0">
                                          <p:val>
                                            <p:strVal val="#ppt_x"/>
                                          </p:val>
                                        </p:tav>
                                        <p:tav tm="100000">
                                          <p:val>
                                            <p:strVal val="#ppt_x"/>
                                          </p:val>
                                        </p:tav>
                                      </p:tavLst>
                                    </p:anim>
                                    <p:anim calcmode="lin" valueType="num">
                                      <p:cBhvr additive="base">
                                        <p:cTn id="66" dur="500" fill="hold"/>
                                        <p:tgtEl>
                                          <p:spTgt spid="11283"/>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1284"/>
                                        </p:tgtEl>
                                        <p:attrNameLst>
                                          <p:attrName>style.visibility</p:attrName>
                                        </p:attrNameLst>
                                      </p:cBhvr>
                                      <p:to>
                                        <p:strVal val="visible"/>
                                      </p:to>
                                    </p:set>
                                    <p:anim calcmode="lin" valueType="num">
                                      <p:cBhvr additive="base">
                                        <p:cTn id="69" dur="500" fill="hold"/>
                                        <p:tgtEl>
                                          <p:spTgt spid="11284"/>
                                        </p:tgtEl>
                                        <p:attrNameLst>
                                          <p:attrName>ppt_x</p:attrName>
                                        </p:attrNameLst>
                                      </p:cBhvr>
                                      <p:tavLst>
                                        <p:tav tm="0">
                                          <p:val>
                                            <p:strVal val="#ppt_x"/>
                                          </p:val>
                                        </p:tav>
                                        <p:tav tm="100000">
                                          <p:val>
                                            <p:strVal val="#ppt_x"/>
                                          </p:val>
                                        </p:tav>
                                      </p:tavLst>
                                    </p:anim>
                                    <p:anim calcmode="lin" valueType="num">
                                      <p:cBhvr additive="base">
                                        <p:cTn id="70" dur="500" fill="hold"/>
                                        <p:tgtEl>
                                          <p:spTgt spid="11284"/>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1285"/>
                                        </p:tgtEl>
                                        <p:attrNameLst>
                                          <p:attrName>style.visibility</p:attrName>
                                        </p:attrNameLst>
                                      </p:cBhvr>
                                      <p:to>
                                        <p:strVal val="visible"/>
                                      </p:to>
                                    </p:set>
                                    <p:anim calcmode="lin" valueType="num">
                                      <p:cBhvr additive="base">
                                        <p:cTn id="73" dur="500" fill="hold"/>
                                        <p:tgtEl>
                                          <p:spTgt spid="11285"/>
                                        </p:tgtEl>
                                        <p:attrNameLst>
                                          <p:attrName>ppt_x</p:attrName>
                                        </p:attrNameLst>
                                      </p:cBhvr>
                                      <p:tavLst>
                                        <p:tav tm="0">
                                          <p:val>
                                            <p:strVal val="#ppt_x"/>
                                          </p:val>
                                        </p:tav>
                                        <p:tav tm="100000">
                                          <p:val>
                                            <p:strVal val="#ppt_x"/>
                                          </p:val>
                                        </p:tav>
                                      </p:tavLst>
                                    </p:anim>
                                    <p:anim calcmode="lin" valueType="num">
                                      <p:cBhvr additive="base">
                                        <p:cTn id="74" dur="500" fill="hold"/>
                                        <p:tgtEl>
                                          <p:spTgt spid="11285"/>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1286"/>
                                        </p:tgtEl>
                                        <p:attrNameLst>
                                          <p:attrName>style.visibility</p:attrName>
                                        </p:attrNameLst>
                                      </p:cBhvr>
                                      <p:to>
                                        <p:strVal val="visible"/>
                                      </p:to>
                                    </p:set>
                                    <p:anim calcmode="lin" valueType="num">
                                      <p:cBhvr additive="base">
                                        <p:cTn id="77" dur="500" fill="hold"/>
                                        <p:tgtEl>
                                          <p:spTgt spid="11286"/>
                                        </p:tgtEl>
                                        <p:attrNameLst>
                                          <p:attrName>ppt_x</p:attrName>
                                        </p:attrNameLst>
                                      </p:cBhvr>
                                      <p:tavLst>
                                        <p:tav tm="0">
                                          <p:val>
                                            <p:strVal val="#ppt_x"/>
                                          </p:val>
                                        </p:tav>
                                        <p:tav tm="100000">
                                          <p:val>
                                            <p:strVal val="#ppt_x"/>
                                          </p:val>
                                        </p:tav>
                                      </p:tavLst>
                                    </p:anim>
                                    <p:anim calcmode="lin" valueType="num">
                                      <p:cBhvr additive="base">
                                        <p:cTn id="78" dur="500" fill="hold"/>
                                        <p:tgtEl>
                                          <p:spTgt spid="11286"/>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1287"/>
                                        </p:tgtEl>
                                        <p:attrNameLst>
                                          <p:attrName>style.visibility</p:attrName>
                                        </p:attrNameLst>
                                      </p:cBhvr>
                                      <p:to>
                                        <p:strVal val="visible"/>
                                      </p:to>
                                    </p:set>
                                    <p:anim calcmode="lin" valueType="num">
                                      <p:cBhvr additive="base">
                                        <p:cTn id="81" dur="500" fill="hold"/>
                                        <p:tgtEl>
                                          <p:spTgt spid="11287"/>
                                        </p:tgtEl>
                                        <p:attrNameLst>
                                          <p:attrName>ppt_x</p:attrName>
                                        </p:attrNameLst>
                                      </p:cBhvr>
                                      <p:tavLst>
                                        <p:tav tm="0">
                                          <p:val>
                                            <p:strVal val="#ppt_x"/>
                                          </p:val>
                                        </p:tav>
                                        <p:tav tm="100000">
                                          <p:val>
                                            <p:strVal val="#ppt_x"/>
                                          </p:val>
                                        </p:tav>
                                      </p:tavLst>
                                    </p:anim>
                                    <p:anim calcmode="lin" valueType="num">
                                      <p:cBhvr additive="base">
                                        <p:cTn id="82" dur="500" fill="hold"/>
                                        <p:tgtEl>
                                          <p:spTgt spid="112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utoUpdateAnimBg="0"/>
      <p:bldP spid="11272" grpId="0" autoUpdateAnimBg="0"/>
      <p:bldP spid="11273" grpId="0" autoUpdateAnimBg="0"/>
      <p:bldP spid="11274" grpId="0" autoUpdateAnimBg="0"/>
      <p:bldP spid="11282" grpId="0"/>
      <p:bldP spid="11283" grpId="0"/>
      <p:bldP spid="11284" grpId="0"/>
      <p:bldP spid="11285" grpId="0"/>
      <p:bldP spid="11286" grpId="0"/>
      <p:bldP spid="1128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Line 2"/>
          <p:cNvSpPr>
            <a:spLocks noChangeShapeType="1"/>
          </p:cNvSpPr>
          <p:nvPr/>
        </p:nvSpPr>
        <p:spPr bwMode="auto">
          <a:xfrm>
            <a:off x="1377950" y="1429544"/>
            <a:ext cx="9407525" cy="0"/>
          </a:xfrm>
          <a:prstGeom prst="line">
            <a:avLst/>
          </a:prstGeom>
          <a:noFill/>
          <a:ln w="25400" cap="flat" cmpd="sng">
            <a:solidFill>
              <a:srgbClr val="DCDEE0"/>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12293" name="AutoShape 5"/>
          <p:cNvSpPr>
            <a:spLocks/>
          </p:cNvSpPr>
          <p:nvPr/>
        </p:nvSpPr>
        <p:spPr bwMode="auto">
          <a:xfrm>
            <a:off x="1354932" y="1637507"/>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pic>
        <p:nvPicPr>
          <p:cNvPr id="12295" name="Picture 6" descr="PIC4.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58900" y="241935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7" descr="PIC3.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02669" y="2427288"/>
            <a:ext cx="2191544" cy="1885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8" descr="team1.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97388" y="241935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9" descr="pic13.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444332" y="2419350"/>
            <a:ext cx="2192338" cy="189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10" descr="team2.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36669" y="241935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11" descr="pic9.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586788" y="2419350"/>
            <a:ext cx="2191544" cy="189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12"/>
          <p:cNvSpPr>
            <a:spLocks/>
          </p:cNvSpPr>
          <p:nvPr/>
        </p:nvSpPr>
        <p:spPr bwMode="auto">
          <a:xfrm>
            <a:off x="1358900" y="3363119"/>
            <a:ext cx="952500" cy="952500"/>
          </a:xfrm>
          <a:custGeom>
            <a:avLst/>
            <a:gdLst>
              <a:gd name="T0" fmla="*/ 952500 w 21600"/>
              <a:gd name="T1" fmla="*/ 952500 h 21600"/>
              <a:gd name="T2" fmla="*/ 952500 w 21600"/>
              <a:gd name="T3" fmla="*/ 952500 h 21600"/>
              <a:gd name="T4" fmla="*/ 952500 w 21600"/>
              <a:gd name="T5" fmla="*/ 952500 h 21600"/>
              <a:gd name="T6" fmla="*/ 952500 w 21600"/>
              <a:gd name="T7" fmla="*/ 952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00BBD6"/>
          </a:solidFill>
          <a:ln>
            <a:noFill/>
          </a:ln>
          <a:effectLst/>
          <a:extLst/>
        </p:spPr>
        <p:txBody>
          <a:bodyPr lIns="0" tIns="0" rIns="0" bIns="0" anchor="ctr"/>
          <a:lstStyle/>
          <a:p>
            <a:pPr algn="ctr" eaLnBrk="1">
              <a:defRPr/>
            </a:pPr>
            <a:endParaRPr lang="zh-CN" altLang="en-US" sz="900">
              <a:cs typeface="+mn-ea"/>
              <a:sym typeface="+mn-lt"/>
            </a:endParaRPr>
          </a:p>
        </p:txBody>
      </p:sp>
      <p:sp>
        <p:nvSpPr>
          <p:cNvPr id="12301" name="AutoShape 13"/>
          <p:cNvSpPr>
            <a:spLocks/>
          </p:cNvSpPr>
          <p:nvPr/>
        </p:nvSpPr>
        <p:spPr bwMode="auto">
          <a:xfrm>
            <a:off x="4497388" y="3363119"/>
            <a:ext cx="952500" cy="952500"/>
          </a:xfrm>
          <a:custGeom>
            <a:avLst/>
            <a:gdLst>
              <a:gd name="T0" fmla="*/ 952500 w 21600"/>
              <a:gd name="T1" fmla="*/ 952500 h 21600"/>
              <a:gd name="T2" fmla="*/ 952500 w 21600"/>
              <a:gd name="T3" fmla="*/ 952500 h 21600"/>
              <a:gd name="T4" fmla="*/ 952500 w 21600"/>
              <a:gd name="T5" fmla="*/ 952500 h 21600"/>
              <a:gd name="T6" fmla="*/ 952500 w 21600"/>
              <a:gd name="T7" fmla="*/ 952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44CEB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12302" name="AutoShape 14"/>
          <p:cNvSpPr>
            <a:spLocks/>
          </p:cNvSpPr>
          <p:nvPr/>
        </p:nvSpPr>
        <p:spPr bwMode="auto">
          <a:xfrm>
            <a:off x="7637463" y="3363119"/>
            <a:ext cx="952500" cy="952500"/>
          </a:xfrm>
          <a:custGeom>
            <a:avLst/>
            <a:gdLst>
              <a:gd name="T0" fmla="*/ 952500 w 21600"/>
              <a:gd name="T1" fmla="*/ 952500 h 21600"/>
              <a:gd name="T2" fmla="*/ 952500 w 21600"/>
              <a:gd name="T3" fmla="*/ 952500 h 21600"/>
              <a:gd name="T4" fmla="*/ 952500 w 21600"/>
              <a:gd name="T5" fmla="*/ 952500 h 21600"/>
              <a:gd name="T6" fmla="*/ 952500 w 21600"/>
              <a:gd name="T7" fmla="*/ 952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99CD4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pic>
        <p:nvPicPr>
          <p:cNvPr id="12304" name="Picture 15" descr="pic12.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337469" y="4302125"/>
            <a:ext cx="2191544" cy="189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16"/>
          <p:cNvSpPr>
            <a:spLocks/>
          </p:cNvSpPr>
          <p:nvPr/>
        </p:nvSpPr>
        <p:spPr bwMode="auto">
          <a:xfrm>
            <a:off x="3532188" y="4306888"/>
            <a:ext cx="952500" cy="952500"/>
          </a:xfrm>
          <a:custGeom>
            <a:avLst/>
            <a:gdLst>
              <a:gd name="T0" fmla="*/ 952500 w 21600"/>
              <a:gd name="T1" fmla="*/ 952500 h 21600"/>
              <a:gd name="T2" fmla="*/ 952500 w 21600"/>
              <a:gd name="T3" fmla="*/ 952500 h 21600"/>
              <a:gd name="T4" fmla="*/ 952500 w 21600"/>
              <a:gd name="T5" fmla="*/ 952500 h 21600"/>
              <a:gd name="T6" fmla="*/ 952500 w 21600"/>
              <a:gd name="T7" fmla="*/ 952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FC000"/>
          </a:solidFill>
          <a:ln>
            <a:noFill/>
          </a:ln>
          <a:effectLst/>
          <a:extLst/>
        </p:spPr>
        <p:txBody>
          <a:bodyPr lIns="0" tIns="0" rIns="0" bIns="0" anchor="ctr"/>
          <a:lstStyle/>
          <a:p>
            <a:pPr algn="ctr" eaLnBrk="1">
              <a:defRPr/>
            </a:pPr>
            <a:endParaRPr lang="zh-CN" altLang="en-US" sz="900">
              <a:cs typeface="+mn-ea"/>
              <a:sym typeface="+mn-lt"/>
            </a:endParaRPr>
          </a:p>
        </p:txBody>
      </p:sp>
      <p:pic>
        <p:nvPicPr>
          <p:cNvPr id="12306" name="Picture 17" descr="pic11.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484688" y="4302125"/>
            <a:ext cx="2191544" cy="189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18"/>
          <p:cNvSpPr>
            <a:spLocks/>
          </p:cNvSpPr>
          <p:nvPr/>
        </p:nvSpPr>
        <p:spPr bwMode="auto">
          <a:xfrm>
            <a:off x="6680994" y="4306888"/>
            <a:ext cx="952500" cy="952500"/>
          </a:xfrm>
          <a:custGeom>
            <a:avLst/>
            <a:gdLst>
              <a:gd name="T0" fmla="*/ 952500 w 21600"/>
              <a:gd name="T1" fmla="*/ 952500 h 21600"/>
              <a:gd name="T2" fmla="*/ 952500 w 21600"/>
              <a:gd name="T3" fmla="*/ 952500 h 21600"/>
              <a:gd name="T4" fmla="*/ 952500 w 21600"/>
              <a:gd name="T5" fmla="*/ 952500 h 21600"/>
              <a:gd name="T6" fmla="*/ 952500 w 21600"/>
              <a:gd name="T7" fmla="*/ 952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23B48"/>
          </a:solidFill>
          <a:ln>
            <a:noFill/>
          </a:ln>
          <a:effectLst/>
          <a:extLst/>
        </p:spPr>
        <p:txBody>
          <a:bodyPr lIns="0" tIns="0" rIns="0" bIns="0" anchor="ctr"/>
          <a:lstStyle/>
          <a:p>
            <a:pPr algn="ctr" eaLnBrk="1">
              <a:defRPr/>
            </a:pPr>
            <a:endParaRPr lang="zh-CN" altLang="en-US" sz="900">
              <a:cs typeface="+mn-ea"/>
              <a:sym typeface="+mn-lt"/>
            </a:endParaRPr>
          </a:p>
        </p:txBody>
      </p:sp>
      <p:pic>
        <p:nvPicPr>
          <p:cNvPr id="12308" name="Picture 19" descr="pic2.jpg"/>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636669" y="4302125"/>
            <a:ext cx="2191544" cy="189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0"/>
          <p:cNvSpPr>
            <a:spLocks/>
          </p:cNvSpPr>
          <p:nvPr/>
        </p:nvSpPr>
        <p:spPr bwMode="auto">
          <a:xfrm>
            <a:off x="9829007" y="4306888"/>
            <a:ext cx="952500" cy="952500"/>
          </a:xfrm>
          <a:custGeom>
            <a:avLst/>
            <a:gdLst>
              <a:gd name="T0" fmla="*/ 952500 w 21600"/>
              <a:gd name="T1" fmla="*/ 952500 h 21600"/>
              <a:gd name="T2" fmla="*/ 952500 w 21600"/>
              <a:gd name="T3" fmla="*/ 952500 h 21600"/>
              <a:gd name="T4" fmla="*/ 952500 w 21600"/>
              <a:gd name="T5" fmla="*/ 952500 h 21600"/>
              <a:gd name="T6" fmla="*/ 952500 w 21600"/>
              <a:gd name="T7" fmla="*/ 952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937963"/>
          </a:solidFill>
          <a:ln>
            <a:noFill/>
          </a:ln>
          <a:effectLst/>
          <a:extLst/>
        </p:spPr>
        <p:txBody>
          <a:bodyPr lIns="0" tIns="0" rIns="0" bIns="0" anchor="ctr"/>
          <a:lstStyle/>
          <a:p>
            <a:pPr algn="ctr" eaLnBrk="1">
              <a:defRPr/>
            </a:pPr>
            <a:endParaRPr lang="zh-CN" altLang="en-US" sz="900">
              <a:cs typeface="+mn-ea"/>
              <a:sym typeface="+mn-lt"/>
            </a:endParaRPr>
          </a:p>
        </p:txBody>
      </p:sp>
      <p:pic>
        <p:nvPicPr>
          <p:cNvPr id="12310" name="Picture 21" descr="team3.jpg"/>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532188" y="525145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1" name="Picture 22" descr="team4.jpg"/>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6684169" y="525145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2" name="Picture 23" descr="team1.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29007" y="525145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58017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ipe(left)">
                                      <p:cBhvr>
                                        <p:cTn id="7" dur="500"/>
                                        <p:tgtEl>
                                          <p:spTgt spid="1229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2293"/>
                                        </p:tgtEl>
                                        <p:attrNameLst>
                                          <p:attrName>style.visibility</p:attrName>
                                        </p:attrNameLst>
                                      </p:cBhvr>
                                      <p:to>
                                        <p:strVal val="visible"/>
                                      </p:to>
                                    </p:set>
                                    <p:anim calcmode="lin" valueType="num">
                                      <p:cBhvr additive="base">
                                        <p:cTn id="11" dur="500" fill="hold"/>
                                        <p:tgtEl>
                                          <p:spTgt spid="12293"/>
                                        </p:tgtEl>
                                        <p:attrNameLst>
                                          <p:attrName>ppt_x</p:attrName>
                                        </p:attrNameLst>
                                      </p:cBhvr>
                                      <p:tavLst>
                                        <p:tav tm="0">
                                          <p:val>
                                            <p:strVal val="1+#ppt_w/2"/>
                                          </p:val>
                                        </p:tav>
                                        <p:tav tm="100000">
                                          <p:val>
                                            <p:strVal val="#ppt_x"/>
                                          </p:val>
                                        </p:tav>
                                      </p:tavLst>
                                    </p:anim>
                                    <p:anim calcmode="lin" valueType="num">
                                      <p:cBhvr additive="base">
                                        <p:cTn id="12" dur="500" fill="hold"/>
                                        <p:tgtEl>
                                          <p:spTgt spid="122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descr="1980-eruption-of-mount-st.-helens-volcano-wallpaper-1920x120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57313" y="2178050"/>
            <a:ext cx="9409907"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2"/>
          <p:cNvSpPr>
            <a:spLocks/>
          </p:cNvSpPr>
          <p:nvPr/>
        </p:nvSpPr>
        <p:spPr bwMode="auto">
          <a:xfrm>
            <a:off x="1354932" y="2178050"/>
            <a:ext cx="5124450" cy="2533650"/>
          </a:xfrm>
          <a:custGeom>
            <a:avLst/>
            <a:gdLst>
              <a:gd name="T0" fmla="*/ 5124450 w 21600"/>
              <a:gd name="T1" fmla="*/ 2533650 h 21600"/>
              <a:gd name="T2" fmla="*/ 5124450 w 21600"/>
              <a:gd name="T3" fmla="*/ 2533650 h 21600"/>
              <a:gd name="T4" fmla="*/ 5124450 w 21600"/>
              <a:gd name="T5" fmla="*/ 2533650 h 21600"/>
              <a:gd name="T6" fmla="*/ 512445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23B48">
              <a:alpha val="70000"/>
            </a:srgbClr>
          </a:solidFill>
          <a:ln>
            <a:noFill/>
          </a:ln>
          <a:effectLst/>
          <a:extLst/>
        </p:spPr>
        <p:txBody>
          <a:bodyPr lIns="0" tIns="0" rIns="0" bIns="0" anchor="ctr"/>
          <a:lstStyle/>
          <a:p>
            <a:pPr algn="ctr" eaLnBrk="1">
              <a:defRPr/>
            </a:pPr>
            <a:endParaRPr lang="zh-CN" altLang="en-US" sz="900">
              <a:cs typeface="+mn-ea"/>
              <a:sym typeface="+mn-lt"/>
            </a:endParaRPr>
          </a:p>
        </p:txBody>
      </p:sp>
      <p:sp>
        <p:nvSpPr>
          <p:cNvPr id="23555" name="AutoShape 3"/>
          <p:cNvSpPr>
            <a:spLocks/>
          </p:cNvSpPr>
          <p:nvPr/>
        </p:nvSpPr>
        <p:spPr bwMode="auto">
          <a:xfrm>
            <a:off x="1361282" y="1527969"/>
            <a:ext cx="9407525" cy="474663"/>
          </a:xfrm>
          <a:custGeom>
            <a:avLst/>
            <a:gdLst>
              <a:gd name="T0" fmla="*/ 9407525 w 21600"/>
              <a:gd name="T1" fmla="*/ 474663 h 21600"/>
              <a:gd name="T2" fmla="*/ 9407525 w 21600"/>
              <a:gd name="T3" fmla="*/ 474663 h 21600"/>
              <a:gd name="T4" fmla="*/ 9407525 w 21600"/>
              <a:gd name="T5" fmla="*/ 474663 h 21600"/>
              <a:gd name="T6" fmla="*/ 9407525 w 21600"/>
              <a:gd name="T7" fmla="*/ 474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23557" name="Line 5"/>
          <p:cNvSpPr>
            <a:spLocks noChangeShapeType="1"/>
          </p:cNvSpPr>
          <p:nvPr/>
        </p:nvSpPr>
        <p:spPr bwMode="auto">
          <a:xfrm>
            <a:off x="1377950" y="13914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23560" name="AutoShape 8"/>
          <p:cNvSpPr>
            <a:spLocks/>
          </p:cNvSpPr>
          <p:nvPr/>
        </p:nvSpPr>
        <p:spPr bwMode="auto">
          <a:xfrm>
            <a:off x="1570831" y="2403475"/>
            <a:ext cx="3792877" cy="965200"/>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just" eaLnBrk="1"/>
            <a:r>
              <a:rPr lang="es-ES" altLang="zh-CN" sz="4000" b="1" dirty="0">
                <a:cs typeface="+mn-ea"/>
                <a:sym typeface="+mn-lt"/>
              </a:rPr>
              <a:t>MORE THEN</a:t>
            </a:r>
            <a:endParaRPr lang="es-ES" altLang="zh-CN" sz="500" dirty="0">
              <a:cs typeface="+mn-ea"/>
              <a:sym typeface="+mn-lt"/>
            </a:endParaRPr>
          </a:p>
        </p:txBody>
      </p:sp>
      <p:sp>
        <p:nvSpPr>
          <p:cNvPr id="23561" name="AutoShape 9"/>
          <p:cNvSpPr>
            <a:spLocks/>
          </p:cNvSpPr>
          <p:nvPr/>
        </p:nvSpPr>
        <p:spPr bwMode="auto">
          <a:xfrm>
            <a:off x="1562893" y="3048794"/>
            <a:ext cx="3792877" cy="965200"/>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just" eaLnBrk="1"/>
            <a:r>
              <a:rPr lang="es-ES" altLang="zh-CN" sz="4000" b="1" dirty="0">
                <a:cs typeface="+mn-ea"/>
                <a:sym typeface="+mn-lt"/>
              </a:rPr>
              <a:t>YOU WAIT</a:t>
            </a:r>
            <a:endParaRPr lang="es-ES" altLang="zh-CN" sz="500" dirty="0">
              <a:cs typeface="+mn-ea"/>
              <a:sym typeface="+mn-lt"/>
            </a:endParaRPr>
          </a:p>
        </p:txBody>
      </p:sp>
      <p:sp>
        <p:nvSpPr>
          <p:cNvPr id="23562" name="AutoShape 10"/>
          <p:cNvSpPr>
            <a:spLocks/>
          </p:cNvSpPr>
          <p:nvPr/>
        </p:nvSpPr>
        <p:spPr bwMode="auto">
          <a:xfrm>
            <a:off x="1570831" y="3664744"/>
            <a:ext cx="3792877" cy="965200"/>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just" eaLnBrk="1"/>
            <a:r>
              <a:rPr lang="es-ES" altLang="zh-CN" sz="4000" b="1" dirty="0">
                <a:cs typeface="+mn-ea"/>
                <a:sym typeface="+mn-lt"/>
              </a:rPr>
              <a:t>TODAY</a:t>
            </a:r>
            <a:endParaRPr lang="es-ES" altLang="zh-CN" sz="500" dirty="0">
              <a:cs typeface="+mn-ea"/>
              <a:sym typeface="+mn-lt"/>
            </a:endParaRPr>
          </a:p>
        </p:txBody>
      </p:sp>
      <p:sp>
        <p:nvSpPr>
          <p:cNvPr id="23563" name="AutoShape 11"/>
          <p:cNvSpPr>
            <a:spLocks/>
          </p:cNvSpPr>
          <p:nvPr/>
        </p:nvSpPr>
        <p:spPr bwMode="auto">
          <a:xfrm>
            <a:off x="1361282" y="5364957"/>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23564" name="AutoShape 12"/>
          <p:cNvSpPr>
            <a:spLocks/>
          </p:cNvSpPr>
          <p:nvPr/>
        </p:nvSpPr>
        <p:spPr bwMode="auto">
          <a:xfrm>
            <a:off x="1364457" y="5056188"/>
            <a:ext cx="6237288" cy="304800"/>
          </a:xfrm>
          <a:custGeom>
            <a:avLst/>
            <a:gdLst>
              <a:gd name="T0" fmla="*/ 6237287 w 21600"/>
              <a:gd name="T1" fmla="*/ 304800 h 21600"/>
              <a:gd name="T2" fmla="*/ 6237287 w 21600"/>
              <a:gd name="T3" fmla="*/ 304800 h 21600"/>
              <a:gd name="T4" fmla="*/ 6237287 w 21600"/>
              <a:gd name="T5" fmla="*/ 304800 h 21600"/>
              <a:gd name="T6" fmla="*/ 6237287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lvl="0"/>
            <a:r>
              <a:rPr lang="zh-CN" altLang="en-US" sz="2000" dirty="0">
                <a:solidFill>
                  <a:prstClr val="black"/>
                </a:solidFill>
                <a:cs typeface="+mn-ea"/>
                <a:sym typeface="+mn-lt"/>
              </a:rPr>
              <a:t>请插入您的标题文本内容</a:t>
            </a:r>
          </a:p>
        </p:txBody>
      </p:sp>
    </p:spTree>
    <p:extLst>
      <p:ext uri="{BB962C8B-B14F-4D97-AF65-F5344CB8AC3E}">
        <p14:creationId xmlns:p14="http://schemas.microsoft.com/office/powerpoint/2010/main" val="129076477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23557"/>
                                        </p:tgtEl>
                                        <p:attrNameLst>
                                          <p:attrName>style.visibility</p:attrName>
                                        </p:attrNameLst>
                                      </p:cBhvr>
                                      <p:to>
                                        <p:strVal val="visible"/>
                                      </p:to>
                                    </p:set>
                                    <p:animEffect transition="in" filter="wipe(left)">
                                      <p:cBhvr>
                                        <p:cTn id="7" dur="500"/>
                                        <p:tgtEl>
                                          <p:spTgt spid="23557"/>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3555"/>
                                        </p:tgtEl>
                                        <p:attrNameLst>
                                          <p:attrName>style.visibility</p:attrName>
                                        </p:attrNameLst>
                                      </p:cBhvr>
                                      <p:to>
                                        <p:strVal val="visible"/>
                                      </p:to>
                                    </p:set>
                                    <p:anim calcmode="lin" valueType="num">
                                      <p:cBhvr additive="base">
                                        <p:cTn id="11" dur="500" fill="hold"/>
                                        <p:tgtEl>
                                          <p:spTgt spid="23555"/>
                                        </p:tgtEl>
                                        <p:attrNameLst>
                                          <p:attrName>ppt_x</p:attrName>
                                        </p:attrNameLst>
                                      </p:cBhvr>
                                      <p:tavLst>
                                        <p:tav tm="0">
                                          <p:val>
                                            <p:strVal val="1+#ppt_w/2"/>
                                          </p:val>
                                        </p:tav>
                                        <p:tav tm="100000">
                                          <p:val>
                                            <p:strVal val="#ppt_x"/>
                                          </p:val>
                                        </p:tav>
                                      </p:tavLst>
                                    </p:anim>
                                    <p:anim calcmode="lin" valueType="num">
                                      <p:cBhvr additive="base">
                                        <p:cTn id="12" dur="500" fill="hold"/>
                                        <p:tgtEl>
                                          <p:spTgt spid="2355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3560"/>
                                        </p:tgtEl>
                                        <p:attrNameLst>
                                          <p:attrName>style.visibility</p:attrName>
                                        </p:attrNameLst>
                                      </p:cBhvr>
                                      <p:to>
                                        <p:strVal val="visible"/>
                                      </p:to>
                                    </p:set>
                                    <p:anim calcmode="lin" valueType="num">
                                      <p:cBhvr additive="base">
                                        <p:cTn id="16" dur="500" fill="hold"/>
                                        <p:tgtEl>
                                          <p:spTgt spid="23560"/>
                                        </p:tgtEl>
                                        <p:attrNameLst>
                                          <p:attrName>ppt_x</p:attrName>
                                        </p:attrNameLst>
                                      </p:cBhvr>
                                      <p:tavLst>
                                        <p:tav tm="0">
                                          <p:val>
                                            <p:strVal val="1+#ppt_w/2"/>
                                          </p:val>
                                        </p:tav>
                                        <p:tav tm="100000">
                                          <p:val>
                                            <p:strVal val="#ppt_x"/>
                                          </p:val>
                                        </p:tav>
                                      </p:tavLst>
                                    </p:anim>
                                    <p:anim calcmode="lin" valueType="num">
                                      <p:cBhvr additive="base">
                                        <p:cTn id="17" dur="500" fill="hold"/>
                                        <p:tgtEl>
                                          <p:spTgt spid="23560"/>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23561"/>
                                        </p:tgtEl>
                                        <p:attrNameLst>
                                          <p:attrName>style.visibility</p:attrName>
                                        </p:attrNameLst>
                                      </p:cBhvr>
                                      <p:to>
                                        <p:strVal val="visible"/>
                                      </p:to>
                                    </p:set>
                                    <p:anim calcmode="lin" valueType="num">
                                      <p:cBhvr additive="base">
                                        <p:cTn id="21" dur="500" fill="hold"/>
                                        <p:tgtEl>
                                          <p:spTgt spid="23561"/>
                                        </p:tgtEl>
                                        <p:attrNameLst>
                                          <p:attrName>ppt_x</p:attrName>
                                        </p:attrNameLst>
                                      </p:cBhvr>
                                      <p:tavLst>
                                        <p:tav tm="0">
                                          <p:val>
                                            <p:strVal val="1+#ppt_w/2"/>
                                          </p:val>
                                        </p:tav>
                                        <p:tav tm="100000">
                                          <p:val>
                                            <p:strVal val="#ppt_x"/>
                                          </p:val>
                                        </p:tav>
                                      </p:tavLst>
                                    </p:anim>
                                    <p:anim calcmode="lin" valueType="num">
                                      <p:cBhvr additive="base">
                                        <p:cTn id="22" dur="500" fill="hold"/>
                                        <p:tgtEl>
                                          <p:spTgt spid="23561"/>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3562"/>
                                        </p:tgtEl>
                                        <p:attrNameLst>
                                          <p:attrName>style.visibility</p:attrName>
                                        </p:attrNameLst>
                                      </p:cBhvr>
                                      <p:to>
                                        <p:strVal val="visible"/>
                                      </p:to>
                                    </p:set>
                                    <p:anim calcmode="lin" valueType="num">
                                      <p:cBhvr additive="base">
                                        <p:cTn id="26" dur="500" fill="hold"/>
                                        <p:tgtEl>
                                          <p:spTgt spid="23562"/>
                                        </p:tgtEl>
                                        <p:attrNameLst>
                                          <p:attrName>ppt_x</p:attrName>
                                        </p:attrNameLst>
                                      </p:cBhvr>
                                      <p:tavLst>
                                        <p:tav tm="0">
                                          <p:val>
                                            <p:strVal val="1+#ppt_w/2"/>
                                          </p:val>
                                        </p:tav>
                                        <p:tav tm="100000">
                                          <p:val>
                                            <p:strVal val="#ppt_x"/>
                                          </p:val>
                                        </p:tav>
                                      </p:tavLst>
                                    </p:anim>
                                    <p:anim calcmode="lin" valueType="num">
                                      <p:cBhvr additive="base">
                                        <p:cTn id="27" dur="500" fill="hold"/>
                                        <p:tgtEl>
                                          <p:spTgt spid="23562"/>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2500"/>
                            </p:stCondLst>
                            <p:childTnLst>
                              <p:par>
                                <p:cTn id="29" presetID="9"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dissolve">
                                      <p:cBhvr>
                                        <p:cTn id="31" dur="500"/>
                                        <p:tgtEl>
                                          <p:spTgt spid="2"/>
                                        </p:tgtEl>
                                      </p:cBhvr>
                                    </p:animEffect>
                                  </p:childTnLst>
                                </p:cTn>
                              </p:par>
                            </p:childTnLst>
                          </p:cTn>
                        </p:par>
                        <p:par>
                          <p:cTn id="32" fill="hold" nodeType="afterGroup">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23564"/>
                                        </p:tgtEl>
                                        <p:attrNameLst>
                                          <p:attrName>style.visibility</p:attrName>
                                        </p:attrNameLst>
                                      </p:cBhvr>
                                      <p:to>
                                        <p:strVal val="visible"/>
                                      </p:to>
                                    </p:set>
                                    <p:anim calcmode="lin" valueType="num">
                                      <p:cBhvr additive="base">
                                        <p:cTn id="35" dur="500" fill="hold"/>
                                        <p:tgtEl>
                                          <p:spTgt spid="23564"/>
                                        </p:tgtEl>
                                        <p:attrNameLst>
                                          <p:attrName>ppt_x</p:attrName>
                                        </p:attrNameLst>
                                      </p:cBhvr>
                                      <p:tavLst>
                                        <p:tav tm="0">
                                          <p:val>
                                            <p:strVal val="1+#ppt_w/2"/>
                                          </p:val>
                                        </p:tav>
                                        <p:tav tm="100000">
                                          <p:val>
                                            <p:strVal val="#ppt_x"/>
                                          </p:val>
                                        </p:tav>
                                      </p:tavLst>
                                    </p:anim>
                                    <p:anim calcmode="lin" valueType="num">
                                      <p:cBhvr additive="base">
                                        <p:cTn id="36" dur="500" fill="hold"/>
                                        <p:tgtEl>
                                          <p:spTgt spid="23564"/>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23563"/>
                                        </p:tgtEl>
                                        <p:attrNameLst>
                                          <p:attrName>style.visibility</p:attrName>
                                        </p:attrNameLst>
                                      </p:cBhvr>
                                      <p:to>
                                        <p:strVal val="visible"/>
                                      </p:to>
                                    </p:set>
                                    <p:anim calcmode="lin" valueType="num">
                                      <p:cBhvr additive="base">
                                        <p:cTn id="40" dur="500" fill="hold"/>
                                        <p:tgtEl>
                                          <p:spTgt spid="23563"/>
                                        </p:tgtEl>
                                        <p:attrNameLst>
                                          <p:attrName>ppt_x</p:attrName>
                                        </p:attrNameLst>
                                      </p:cBhvr>
                                      <p:tavLst>
                                        <p:tav tm="0">
                                          <p:val>
                                            <p:strVal val="1+#ppt_w/2"/>
                                          </p:val>
                                        </p:tav>
                                        <p:tav tm="100000">
                                          <p:val>
                                            <p:strVal val="#ppt_x"/>
                                          </p:val>
                                        </p:tav>
                                      </p:tavLst>
                                    </p:anim>
                                    <p:anim calcmode="lin" valueType="num">
                                      <p:cBhvr additive="base">
                                        <p:cTn id="41" dur="500" fill="hold"/>
                                        <p:tgtEl>
                                          <p:spTgt spid="235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autoUpdateAnimBg="0"/>
      <p:bldP spid="23560" grpId="0" autoUpdateAnimBg="0"/>
      <p:bldP spid="23561" grpId="0" autoUpdateAnimBg="0"/>
      <p:bldP spid="23562" grpId="0" autoUpdateAnimBg="0"/>
      <p:bldP spid="23563" grpId="0" autoUpdateAnimBg="0"/>
      <p:bldP spid="2356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AutoShape 1" descr="PIC4.png"/>
          <p:cNvSpPr>
            <a:spLocks/>
          </p:cNvSpPr>
          <p:nvPr/>
        </p:nvSpPr>
        <p:spPr bwMode="auto">
          <a:xfrm>
            <a:off x="-12700" y="-29369"/>
            <a:ext cx="6838950" cy="6897688"/>
          </a:xfrm>
          <a:custGeom>
            <a:avLst/>
            <a:gdLst>
              <a:gd name="T0" fmla="*/ 6838950 w 21600"/>
              <a:gd name="T1" fmla="*/ 6897688 h 21600"/>
              <a:gd name="T2" fmla="*/ 6838950 w 21600"/>
              <a:gd name="T3" fmla="*/ 6897688 h 21600"/>
              <a:gd name="T4" fmla="*/ 6838950 w 21600"/>
              <a:gd name="T5" fmla="*/ 6897688 h 21600"/>
              <a:gd name="T6" fmla="*/ 6838950 w 21600"/>
              <a:gd name="T7" fmla="*/ 6897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blipFill dpi="0" rotWithShape="0">
            <a:blip r:embed="rId2"/>
            <a:srcRect/>
            <a:stretch>
              <a:fillRect/>
            </a:stretch>
          </a:blip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24578" name="AutoShape 2"/>
          <p:cNvSpPr>
            <a:spLocks/>
          </p:cNvSpPr>
          <p:nvPr/>
        </p:nvSpPr>
        <p:spPr bwMode="auto">
          <a:xfrm>
            <a:off x="-32544" y="1010444"/>
            <a:ext cx="924719" cy="1336675"/>
          </a:xfrm>
          <a:custGeom>
            <a:avLst/>
            <a:gdLst>
              <a:gd name="T0" fmla="*/ 924719 w 21600"/>
              <a:gd name="T1" fmla="*/ 1336675 h 21600"/>
              <a:gd name="T2" fmla="*/ 924719 w 21600"/>
              <a:gd name="T3" fmla="*/ 1336675 h 21600"/>
              <a:gd name="T4" fmla="*/ 924719 w 21600"/>
              <a:gd name="T5" fmla="*/ 1336675 h 21600"/>
              <a:gd name="T6" fmla="*/ 924719 w 21600"/>
              <a:gd name="T7" fmla="*/ 13366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416" y="21600"/>
                </a:moveTo>
                <a:lnTo>
                  <a:pt x="21600" y="15405"/>
                </a:lnTo>
                <a:lnTo>
                  <a:pt x="137" y="0"/>
                </a:lnTo>
                <a:lnTo>
                  <a:pt x="0" y="12197"/>
                </a:lnTo>
                <a:lnTo>
                  <a:pt x="21416" y="21600"/>
                </a:lnTo>
                <a:close/>
              </a:path>
            </a:pathLst>
          </a:custGeom>
          <a:solidFill>
            <a:srgbClr val="00A6BC"/>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4579" name="AutoShape 3"/>
          <p:cNvSpPr>
            <a:spLocks/>
          </p:cNvSpPr>
          <p:nvPr/>
        </p:nvSpPr>
        <p:spPr bwMode="auto">
          <a:xfrm>
            <a:off x="884238" y="1879600"/>
            <a:ext cx="3498850" cy="561975"/>
          </a:xfrm>
          <a:custGeom>
            <a:avLst/>
            <a:gdLst>
              <a:gd name="T0" fmla="*/ 3498850 w 21600"/>
              <a:gd name="T1" fmla="*/ 561975 h 21600"/>
              <a:gd name="T2" fmla="*/ 3498850 w 21600"/>
              <a:gd name="T3" fmla="*/ 561975 h 21600"/>
              <a:gd name="T4" fmla="*/ 3498850 w 21600"/>
              <a:gd name="T5" fmla="*/ 561975 h 21600"/>
              <a:gd name="T6" fmla="*/ 3498850 w 21600"/>
              <a:gd name="T7" fmla="*/ 5619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3474"/>
                </a:moveTo>
                <a:lnTo>
                  <a:pt x="20022" y="3474"/>
                </a:lnTo>
                <a:lnTo>
                  <a:pt x="20022" y="0"/>
                </a:lnTo>
                <a:lnTo>
                  <a:pt x="21599" y="10800"/>
                </a:lnTo>
                <a:lnTo>
                  <a:pt x="20022" y="21600"/>
                </a:lnTo>
                <a:lnTo>
                  <a:pt x="20022" y="17974"/>
                </a:lnTo>
                <a:lnTo>
                  <a:pt x="0" y="17974"/>
                </a:lnTo>
                <a:lnTo>
                  <a:pt x="0" y="3474"/>
                </a:lnTo>
                <a:close/>
              </a:path>
            </a:pathLst>
          </a:custGeom>
          <a:solidFill>
            <a:srgbClr val="00BBD6"/>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4580" name="AutoShape 4"/>
          <p:cNvSpPr>
            <a:spLocks/>
          </p:cNvSpPr>
          <p:nvPr/>
        </p:nvSpPr>
        <p:spPr bwMode="auto">
          <a:xfrm>
            <a:off x="-10319" y="2080419"/>
            <a:ext cx="924719" cy="939800"/>
          </a:xfrm>
          <a:custGeom>
            <a:avLst/>
            <a:gdLst>
              <a:gd name="T0" fmla="*/ 924719 w 21600"/>
              <a:gd name="T1" fmla="*/ 939800 h 21600"/>
              <a:gd name="T2" fmla="*/ 924719 w 21600"/>
              <a:gd name="T3" fmla="*/ 939800 h 21600"/>
              <a:gd name="T4" fmla="*/ 924719 w 21600"/>
              <a:gd name="T5" fmla="*/ 939800 h 21600"/>
              <a:gd name="T6" fmla="*/ 924719 w 21600"/>
              <a:gd name="T7" fmla="*/ 939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416" y="21600"/>
                </a:moveTo>
                <a:lnTo>
                  <a:pt x="21600" y="12923"/>
                </a:lnTo>
                <a:lnTo>
                  <a:pt x="0" y="0"/>
                </a:lnTo>
                <a:lnTo>
                  <a:pt x="0" y="16719"/>
                </a:lnTo>
                <a:lnTo>
                  <a:pt x="21416" y="21600"/>
                </a:lnTo>
                <a:close/>
              </a:path>
            </a:pathLst>
          </a:custGeom>
          <a:solidFill>
            <a:srgbClr val="84B33B"/>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4581" name="AutoShape 5"/>
          <p:cNvSpPr>
            <a:spLocks/>
          </p:cNvSpPr>
          <p:nvPr/>
        </p:nvSpPr>
        <p:spPr bwMode="auto">
          <a:xfrm>
            <a:off x="907257" y="2546350"/>
            <a:ext cx="4435475" cy="568325"/>
          </a:xfrm>
          <a:custGeom>
            <a:avLst/>
            <a:gdLst>
              <a:gd name="T0" fmla="*/ 4435475 w 21600"/>
              <a:gd name="T1" fmla="*/ 568325 h 21600"/>
              <a:gd name="T2" fmla="*/ 4435475 w 21600"/>
              <a:gd name="T3" fmla="*/ 568325 h 21600"/>
              <a:gd name="T4" fmla="*/ 4435475 w 21600"/>
              <a:gd name="T5" fmla="*/ 568325 h 21600"/>
              <a:gd name="T6" fmla="*/ 4435475 w 21600"/>
              <a:gd name="T7" fmla="*/ 5683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3662"/>
                </a:moveTo>
                <a:lnTo>
                  <a:pt x="20355" y="3662"/>
                </a:lnTo>
                <a:lnTo>
                  <a:pt x="20355" y="0"/>
                </a:lnTo>
                <a:lnTo>
                  <a:pt x="21599" y="10912"/>
                </a:lnTo>
                <a:lnTo>
                  <a:pt x="20355" y="21599"/>
                </a:lnTo>
                <a:lnTo>
                  <a:pt x="20355" y="18012"/>
                </a:lnTo>
                <a:lnTo>
                  <a:pt x="0" y="18012"/>
                </a:lnTo>
                <a:lnTo>
                  <a:pt x="0" y="3662"/>
                </a:lnTo>
                <a:close/>
              </a:path>
            </a:pathLst>
          </a:custGeom>
          <a:solidFill>
            <a:srgbClr val="B2D235"/>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4582" name="AutoShape 6"/>
          <p:cNvSpPr>
            <a:spLocks/>
          </p:cNvSpPr>
          <p:nvPr/>
        </p:nvSpPr>
        <p:spPr bwMode="auto">
          <a:xfrm>
            <a:off x="-10319" y="3102769"/>
            <a:ext cx="924719" cy="735013"/>
          </a:xfrm>
          <a:custGeom>
            <a:avLst/>
            <a:gdLst>
              <a:gd name="T0" fmla="*/ 924719 w 21600"/>
              <a:gd name="T1" fmla="*/ 735013 h 21600"/>
              <a:gd name="T2" fmla="*/ 924719 w 21600"/>
              <a:gd name="T3" fmla="*/ 735013 h 21600"/>
              <a:gd name="T4" fmla="*/ 924719 w 21600"/>
              <a:gd name="T5" fmla="*/ 735013 h 21600"/>
              <a:gd name="T6" fmla="*/ 924719 w 21600"/>
              <a:gd name="T7" fmla="*/ 7350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416" y="4678"/>
                </a:moveTo>
                <a:lnTo>
                  <a:pt x="21600" y="15940"/>
                </a:lnTo>
                <a:lnTo>
                  <a:pt x="0" y="21599"/>
                </a:lnTo>
                <a:lnTo>
                  <a:pt x="137" y="0"/>
                </a:lnTo>
                <a:lnTo>
                  <a:pt x="21416" y="4678"/>
                </a:lnTo>
                <a:close/>
              </a:path>
            </a:pathLst>
          </a:custGeom>
          <a:solidFill>
            <a:srgbClr val="D6A300"/>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4583" name="AutoShape 7"/>
          <p:cNvSpPr>
            <a:spLocks/>
          </p:cNvSpPr>
          <p:nvPr/>
        </p:nvSpPr>
        <p:spPr bwMode="auto">
          <a:xfrm>
            <a:off x="907257" y="3165475"/>
            <a:ext cx="5528469" cy="561975"/>
          </a:xfrm>
          <a:custGeom>
            <a:avLst/>
            <a:gdLst>
              <a:gd name="T0" fmla="*/ 5528469 w 21600"/>
              <a:gd name="T1" fmla="*/ 561975 h 21600"/>
              <a:gd name="T2" fmla="*/ 5528469 w 21600"/>
              <a:gd name="T3" fmla="*/ 561975 h 21600"/>
              <a:gd name="T4" fmla="*/ 5528469 w 21600"/>
              <a:gd name="T5" fmla="*/ 561975 h 21600"/>
              <a:gd name="T6" fmla="*/ 5528469 w 21600"/>
              <a:gd name="T7" fmla="*/ 5619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3927"/>
                </a:moveTo>
                <a:lnTo>
                  <a:pt x="20578" y="3927"/>
                </a:lnTo>
                <a:lnTo>
                  <a:pt x="20578" y="0"/>
                </a:lnTo>
                <a:lnTo>
                  <a:pt x="21599" y="10800"/>
                </a:lnTo>
                <a:lnTo>
                  <a:pt x="20578" y="21600"/>
                </a:lnTo>
                <a:lnTo>
                  <a:pt x="20578" y="18427"/>
                </a:lnTo>
                <a:lnTo>
                  <a:pt x="0" y="18427"/>
                </a:lnTo>
                <a:lnTo>
                  <a:pt x="0" y="3927"/>
                </a:lnTo>
                <a:close/>
              </a:path>
            </a:pathLst>
          </a:custGeom>
          <a:solidFill>
            <a:srgbClr val="FFC000"/>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4584" name="AutoShape 8"/>
          <p:cNvSpPr>
            <a:spLocks/>
          </p:cNvSpPr>
          <p:nvPr/>
        </p:nvSpPr>
        <p:spPr bwMode="auto">
          <a:xfrm>
            <a:off x="-10319" y="4584700"/>
            <a:ext cx="924719" cy="1327944"/>
          </a:xfrm>
          <a:custGeom>
            <a:avLst/>
            <a:gdLst>
              <a:gd name="T0" fmla="*/ 924719 w 21600"/>
              <a:gd name="T1" fmla="*/ 1327944 h 21600"/>
              <a:gd name="T2" fmla="*/ 924719 w 21600"/>
              <a:gd name="T3" fmla="*/ 1327944 h 21600"/>
              <a:gd name="T4" fmla="*/ 924719 w 21600"/>
              <a:gd name="T5" fmla="*/ 1327944 h 21600"/>
              <a:gd name="T6" fmla="*/ 924719 w 21600"/>
              <a:gd name="T7" fmla="*/ 13279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416" y="0"/>
                </a:moveTo>
                <a:lnTo>
                  <a:pt x="21600" y="6134"/>
                </a:lnTo>
                <a:lnTo>
                  <a:pt x="137" y="21600"/>
                </a:lnTo>
                <a:lnTo>
                  <a:pt x="0" y="9457"/>
                </a:lnTo>
                <a:lnTo>
                  <a:pt x="21416" y="0"/>
                </a:lnTo>
                <a:close/>
              </a:path>
            </a:pathLst>
          </a:custGeom>
          <a:solidFill>
            <a:srgbClr val="856D59"/>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4585" name="AutoShape 9"/>
          <p:cNvSpPr>
            <a:spLocks/>
          </p:cNvSpPr>
          <p:nvPr/>
        </p:nvSpPr>
        <p:spPr bwMode="auto">
          <a:xfrm>
            <a:off x="907257" y="4494213"/>
            <a:ext cx="3498056" cy="569913"/>
          </a:xfrm>
          <a:custGeom>
            <a:avLst/>
            <a:gdLst>
              <a:gd name="T0" fmla="*/ 3498056 w 21600"/>
              <a:gd name="T1" fmla="*/ 569913 h 21600"/>
              <a:gd name="T2" fmla="*/ 3498056 w 21600"/>
              <a:gd name="T3" fmla="*/ 569913 h 21600"/>
              <a:gd name="T4" fmla="*/ 3498056 w 21600"/>
              <a:gd name="T5" fmla="*/ 569913 h 21600"/>
              <a:gd name="T6" fmla="*/ 3498056 w 21600"/>
              <a:gd name="T7" fmla="*/ 5699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3649"/>
                </a:moveTo>
                <a:lnTo>
                  <a:pt x="20022" y="3649"/>
                </a:lnTo>
                <a:lnTo>
                  <a:pt x="20022" y="0"/>
                </a:lnTo>
                <a:lnTo>
                  <a:pt x="21599" y="10948"/>
                </a:lnTo>
                <a:lnTo>
                  <a:pt x="20022" y="21600"/>
                </a:lnTo>
                <a:lnTo>
                  <a:pt x="20022" y="17726"/>
                </a:lnTo>
                <a:lnTo>
                  <a:pt x="0" y="17726"/>
                </a:lnTo>
                <a:lnTo>
                  <a:pt x="0" y="3649"/>
                </a:lnTo>
                <a:close/>
              </a:path>
            </a:pathLst>
          </a:custGeom>
          <a:solidFill>
            <a:srgbClr val="937963"/>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4586" name="AutoShape 10"/>
          <p:cNvSpPr>
            <a:spLocks/>
          </p:cNvSpPr>
          <p:nvPr/>
        </p:nvSpPr>
        <p:spPr bwMode="auto">
          <a:xfrm>
            <a:off x="-10319" y="3932238"/>
            <a:ext cx="924719" cy="939007"/>
          </a:xfrm>
          <a:custGeom>
            <a:avLst/>
            <a:gdLst>
              <a:gd name="T0" fmla="*/ 924719 w 21600"/>
              <a:gd name="T1" fmla="*/ 939007 h 21600"/>
              <a:gd name="T2" fmla="*/ 924719 w 21600"/>
              <a:gd name="T3" fmla="*/ 939007 h 21600"/>
              <a:gd name="T4" fmla="*/ 924719 w 21600"/>
              <a:gd name="T5" fmla="*/ 939007 h 21600"/>
              <a:gd name="T6" fmla="*/ 924719 w 21600"/>
              <a:gd name="T7" fmla="*/ 9390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416" y="0"/>
                </a:moveTo>
                <a:lnTo>
                  <a:pt x="21600" y="8811"/>
                </a:lnTo>
                <a:lnTo>
                  <a:pt x="0" y="21600"/>
                </a:lnTo>
                <a:lnTo>
                  <a:pt x="0" y="4880"/>
                </a:lnTo>
                <a:lnTo>
                  <a:pt x="21416" y="0"/>
                </a:lnTo>
                <a:close/>
              </a:path>
            </a:pathLst>
          </a:custGeom>
          <a:solidFill>
            <a:srgbClr val="F0202F"/>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4587" name="AutoShape 11"/>
          <p:cNvSpPr>
            <a:spLocks/>
          </p:cNvSpPr>
          <p:nvPr/>
        </p:nvSpPr>
        <p:spPr bwMode="auto">
          <a:xfrm>
            <a:off x="907257" y="3837782"/>
            <a:ext cx="4435475" cy="567531"/>
          </a:xfrm>
          <a:custGeom>
            <a:avLst/>
            <a:gdLst>
              <a:gd name="T0" fmla="*/ 4435475 w 21600"/>
              <a:gd name="T1" fmla="*/ 567531 h 21600"/>
              <a:gd name="T2" fmla="*/ 4435475 w 21600"/>
              <a:gd name="T3" fmla="*/ 567531 h 21600"/>
              <a:gd name="T4" fmla="*/ 4435475 w 21600"/>
              <a:gd name="T5" fmla="*/ 567531 h 21600"/>
              <a:gd name="T6" fmla="*/ 4435475 w 21600"/>
              <a:gd name="T7" fmla="*/ 5675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3587"/>
                </a:moveTo>
                <a:lnTo>
                  <a:pt x="20355" y="3587"/>
                </a:lnTo>
                <a:lnTo>
                  <a:pt x="20355" y="0"/>
                </a:lnTo>
                <a:lnTo>
                  <a:pt x="21599" y="10912"/>
                </a:lnTo>
                <a:lnTo>
                  <a:pt x="20355" y="21599"/>
                </a:lnTo>
                <a:lnTo>
                  <a:pt x="20355" y="17937"/>
                </a:lnTo>
                <a:lnTo>
                  <a:pt x="0" y="17937"/>
                </a:lnTo>
                <a:lnTo>
                  <a:pt x="0" y="3587"/>
                </a:lnTo>
                <a:close/>
              </a:path>
            </a:pathLst>
          </a:custGeom>
          <a:solidFill>
            <a:srgbClr val="F23B48"/>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4589" name="AutoShape 12"/>
          <p:cNvSpPr>
            <a:spLocks/>
          </p:cNvSpPr>
          <p:nvPr/>
        </p:nvSpPr>
        <p:spPr bwMode="auto">
          <a:xfrm>
            <a:off x="7283450" y="4023519"/>
            <a:ext cx="1767682" cy="434181"/>
          </a:xfrm>
          <a:prstGeom prst="roundRect">
            <a:avLst>
              <a:gd name="adj" fmla="val 26315"/>
            </a:avLst>
          </a:prstGeom>
          <a:solidFill>
            <a:srgbClr val="00BBD6"/>
          </a:solidFill>
          <a:ln>
            <a:noFill/>
          </a:ln>
        </p:spPr>
        <p:txBody>
          <a:bodyPr lIns="22860" tIns="22860" rIns="22860" bIns="22860" anchor="ctr"/>
          <a:lstStyle>
            <a:lvl1pPr algn="ctr">
              <a:defRPr sz="8000">
                <a:solidFill>
                  <a:srgbClr val="FFFFFF"/>
                </a:solidFill>
                <a:latin typeface="League Gothic" pitchFamily="50" charset="0"/>
                <a:ea typeface="MS PGothic" panose="020B0600070205080204" pitchFamily="34" charset="-128"/>
                <a:sym typeface="League Gothic" pitchFamily="50" charset="0"/>
              </a:defRPr>
            </a:lvl1pPr>
            <a:lvl2pPr algn="ctr">
              <a:defRPr sz="8000">
                <a:solidFill>
                  <a:srgbClr val="FFFFFF"/>
                </a:solidFill>
                <a:latin typeface="League Gothic" pitchFamily="50" charset="0"/>
                <a:ea typeface="MS PGothic" panose="020B0600070205080204" pitchFamily="34" charset="-128"/>
                <a:sym typeface="League Gothic" pitchFamily="50" charset="0"/>
              </a:defRPr>
            </a:lvl2pPr>
            <a:lvl3pPr algn="ctr">
              <a:defRPr sz="8000">
                <a:solidFill>
                  <a:srgbClr val="FFFFFF"/>
                </a:solidFill>
                <a:latin typeface="League Gothic" pitchFamily="50" charset="0"/>
                <a:ea typeface="MS PGothic" panose="020B0600070205080204" pitchFamily="34" charset="-128"/>
                <a:sym typeface="League Gothic" pitchFamily="50" charset="0"/>
              </a:defRPr>
            </a:lvl3pPr>
            <a:lvl4pPr algn="ctr">
              <a:defRPr sz="8000">
                <a:solidFill>
                  <a:srgbClr val="FFFFFF"/>
                </a:solidFill>
                <a:latin typeface="League Gothic" pitchFamily="50" charset="0"/>
                <a:ea typeface="MS PGothic" panose="020B0600070205080204" pitchFamily="34" charset="-128"/>
                <a:sym typeface="League Gothic" pitchFamily="50" charset="0"/>
              </a:defRPr>
            </a:lvl4pPr>
            <a:lvl5pPr algn="ctr">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defTabSz="457200"/>
            <a:endParaRPr lang="es-ES" altLang="zh-CN" sz="900">
              <a:latin typeface="+mn-lt"/>
              <a:ea typeface="+mn-ea"/>
              <a:cs typeface="+mn-ea"/>
              <a:sym typeface="+mn-lt"/>
            </a:endParaRPr>
          </a:p>
        </p:txBody>
      </p:sp>
      <p:sp>
        <p:nvSpPr>
          <p:cNvPr id="24590" name="AutoShape 13"/>
          <p:cNvSpPr>
            <a:spLocks/>
          </p:cNvSpPr>
          <p:nvPr/>
        </p:nvSpPr>
        <p:spPr bwMode="auto">
          <a:xfrm>
            <a:off x="7346950" y="4078288"/>
            <a:ext cx="1635125" cy="324644"/>
          </a:xfrm>
          <a:custGeom>
            <a:avLst/>
            <a:gdLst>
              <a:gd name="T0" fmla="*/ 1635125 w 21600"/>
              <a:gd name="T1" fmla="*/ 324644 h 21600"/>
              <a:gd name="T2" fmla="*/ 1635125 w 21600"/>
              <a:gd name="T3" fmla="*/ 324644 h 21600"/>
              <a:gd name="T4" fmla="*/ 1635125 w 21600"/>
              <a:gd name="T5" fmla="*/ 324644 h 21600"/>
              <a:gd name="T6" fmla="*/ 1635125 w 21600"/>
              <a:gd name="T7" fmla="*/ 32464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860" tIns="22860" rIns="22860" bIns="22860" anchor="ctr"/>
          <a:lstStyle>
            <a:lvl1pPr algn="ctr">
              <a:defRPr sz="8000">
                <a:solidFill>
                  <a:srgbClr val="FFFFFF"/>
                </a:solidFill>
                <a:latin typeface="League Gothic" pitchFamily="50" charset="0"/>
                <a:ea typeface="MS PGothic" panose="020B0600070205080204" pitchFamily="34" charset="-128"/>
                <a:sym typeface="League Gothic" pitchFamily="50" charset="0"/>
              </a:defRPr>
            </a:lvl1pPr>
            <a:lvl2pPr algn="ctr">
              <a:defRPr sz="8000">
                <a:solidFill>
                  <a:srgbClr val="FFFFFF"/>
                </a:solidFill>
                <a:latin typeface="League Gothic" pitchFamily="50" charset="0"/>
                <a:ea typeface="MS PGothic" panose="020B0600070205080204" pitchFamily="34" charset="-128"/>
                <a:sym typeface="League Gothic" pitchFamily="50" charset="0"/>
              </a:defRPr>
            </a:lvl2pPr>
            <a:lvl3pPr algn="ctr">
              <a:defRPr sz="8000">
                <a:solidFill>
                  <a:srgbClr val="FFFFFF"/>
                </a:solidFill>
                <a:latin typeface="League Gothic" pitchFamily="50" charset="0"/>
                <a:ea typeface="MS PGothic" panose="020B0600070205080204" pitchFamily="34" charset="-128"/>
                <a:sym typeface="League Gothic" pitchFamily="50" charset="0"/>
              </a:defRPr>
            </a:lvl3pPr>
            <a:lvl4pPr algn="ctr">
              <a:defRPr sz="8000">
                <a:solidFill>
                  <a:srgbClr val="FFFFFF"/>
                </a:solidFill>
                <a:latin typeface="League Gothic" pitchFamily="50" charset="0"/>
                <a:ea typeface="MS PGothic" panose="020B0600070205080204" pitchFamily="34" charset="-128"/>
                <a:sym typeface="League Gothic" pitchFamily="50" charset="0"/>
              </a:defRPr>
            </a:lvl4pPr>
            <a:lvl5pPr algn="ctr">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defTabSz="457200"/>
            <a:r>
              <a:rPr lang="es-ES" altLang="zh-CN" sz="1500" b="1">
                <a:latin typeface="+mn-lt"/>
                <a:ea typeface="+mn-ea"/>
                <a:cs typeface="+mn-ea"/>
                <a:sym typeface="+mn-lt"/>
              </a:rPr>
              <a:t>  35%</a:t>
            </a:r>
            <a:r>
              <a:rPr lang="es-ES" altLang="zh-CN" sz="1500">
                <a:latin typeface="+mn-lt"/>
                <a:ea typeface="+mn-ea"/>
                <a:cs typeface="+mn-ea"/>
                <a:sym typeface="+mn-lt"/>
              </a:rPr>
              <a:t> | Production</a:t>
            </a:r>
            <a:endParaRPr lang="es-ES" altLang="zh-CN" sz="4000">
              <a:latin typeface="+mn-lt"/>
              <a:ea typeface="+mn-ea"/>
              <a:cs typeface="+mn-ea"/>
              <a:sym typeface="+mn-lt"/>
            </a:endParaRPr>
          </a:p>
        </p:txBody>
      </p:sp>
      <p:sp>
        <p:nvSpPr>
          <p:cNvPr id="24591" name="AutoShape 14"/>
          <p:cNvSpPr>
            <a:spLocks/>
          </p:cNvSpPr>
          <p:nvPr/>
        </p:nvSpPr>
        <p:spPr bwMode="auto">
          <a:xfrm>
            <a:off x="7283450" y="4523582"/>
            <a:ext cx="2940050" cy="434181"/>
          </a:xfrm>
          <a:prstGeom prst="roundRect">
            <a:avLst>
              <a:gd name="adj" fmla="val 26315"/>
            </a:avLst>
          </a:prstGeom>
          <a:solidFill>
            <a:srgbClr val="B2D235"/>
          </a:solidFill>
          <a:ln>
            <a:noFill/>
          </a:ln>
        </p:spPr>
        <p:txBody>
          <a:bodyPr lIns="22860" tIns="22860" rIns="22860" bIns="22860" anchor="ctr"/>
          <a:lstStyle>
            <a:lvl1pPr algn="ctr">
              <a:defRPr sz="8000">
                <a:solidFill>
                  <a:srgbClr val="FFFFFF"/>
                </a:solidFill>
                <a:latin typeface="League Gothic" pitchFamily="50" charset="0"/>
                <a:ea typeface="MS PGothic" panose="020B0600070205080204" pitchFamily="34" charset="-128"/>
                <a:sym typeface="League Gothic" pitchFamily="50" charset="0"/>
              </a:defRPr>
            </a:lvl1pPr>
            <a:lvl2pPr algn="ctr">
              <a:defRPr sz="8000">
                <a:solidFill>
                  <a:srgbClr val="FFFFFF"/>
                </a:solidFill>
                <a:latin typeface="League Gothic" pitchFamily="50" charset="0"/>
                <a:ea typeface="MS PGothic" panose="020B0600070205080204" pitchFamily="34" charset="-128"/>
                <a:sym typeface="League Gothic" pitchFamily="50" charset="0"/>
              </a:defRPr>
            </a:lvl2pPr>
            <a:lvl3pPr algn="ctr">
              <a:defRPr sz="8000">
                <a:solidFill>
                  <a:srgbClr val="FFFFFF"/>
                </a:solidFill>
                <a:latin typeface="League Gothic" pitchFamily="50" charset="0"/>
                <a:ea typeface="MS PGothic" panose="020B0600070205080204" pitchFamily="34" charset="-128"/>
                <a:sym typeface="League Gothic" pitchFamily="50" charset="0"/>
              </a:defRPr>
            </a:lvl3pPr>
            <a:lvl4pPr algn="ctr">
              <a:defRPr sz="8000">
                <a:solidFill>
                  <a:srgbClr val="FFFFFF"/>
                </a:solidFill>
                <a:latin typeface="League Gothic" pitchFamily="50" charset="0"/>
                <a:ea typeface="MS PGothic" panose="020B0600070205080204" pitchFamily="34" charset="-128"/>
                <a:sym typeface="League Gothic" pitchFamily="50" charset="0"/>
              </a:defRPr>
            </a:lvl4pPr>
            <a:lvl5pPr algn="ctr">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defTabSz="457200"/>
            <a:endParaRPr lang="es-ES" altLang="zh-CN" sz="900">
              <a:latin typeface="+mn-lt"/>
              <a:ea typeface="+mn-ea"/>
              <a:cs typeface="+mn-ea"/>
              <a:sym typeface="+mn-lt"/>
            </a:endParaRPr>
          </a:p>
        </p:txBody>
      </p:sp>
      <p:sp>
        <p:nvSpPr>
          <p:cNvPr id="24592" name="AutoShape 15"/>
          <p:cNvSpPr>
            <a:spLocks/>
          </p:cNvSpPr>
          <p:nvPr/>
        </p:nvSpPr>
        <p:spPr bwMode="auto">
          <a:xfrm>
            <a:off x="7346950" y="4578350"/>
            <a:ext cx="2807494" cy="324644"/>
          </a:xfrm>
          <a:custGeom>
            <a:avLst/>
            <a:gdLst>
              <a:gd name="T0" fmla="*/ 2807494 w 21600"/>
              <a:gd name="T1" fmla="*/ 324644 h 21600"/>
              <a:gd name="T2" fmla="*/ 2807494 w 21600"/>
              <a:gd name="T3" fmla="*/ 324644 h 21600"/>
              <a:gd name="T4" fmla="*/ 2807494 w 21600"/>
              <a:gd name="T5" fmla="*/ 324644 h 21600"/>
              <a:gd name="T6" fmla="*/ 2807494 w 21600"/>
              <a:gd name="T7" fmla="*/ 32464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860" tIns="22860" rIns="22860" bIns="22860" anchor="ctr"/>
          <a:lstStyle>
            <a:lvl1pPr algn="ctr">
              <a:defRPr sz="8000">
                <a:solidFill>
                  <a:srgbClr val="FFFFFF"/>
                </a:solidFill>
                <a:latin typeface="League Gothic" pitchFamily="50" charset="0"/>
                <a:ea typeface="MS PGothic" panose="020B0600070205080204" pitchFamily="34" charset="-128"/>
                <a:sym typeface="League Gothic" pitchFamily="50" charset="0"/>
              </a:defRPr>
            </a:lvl1pPr>
            <a:lvl2pPr algn="ctr">
              <a:defRPr sz="8000">
                <a:solidFill>
                  <a:srgbClr val="FFFFFF"/>
                </a:solidFill>
                <a:latin typeface="League Gothic" pitchFamily="50" charset="0"/>
                <a:ea typeface="MS PGothic" panose="020B0600070205080204" pitchFamily="34" charset="-128"/>
                <a:sym typeface="League Gothic" pitchFamily="50" charset="0"/>
              </a:defRPr>
            </a:lvl2pPr>
            <a:lvl3pPr algn="ctr">
              <a:defRPr sz="8000">
                <a:solidFill>
                  <a:srgbClr val="FFFFFF"/>
                </a:solidFill>
                <a:latin typeface="League Gothic" pitchFamily="50" charset="0"/>
                <a:ea typeface="MS PGothic" panose="020B0600070205080204" pitchFamily="34" charset="-128"/>
                <a:sym typeface="League Gothic" pitchFamily="50" charset="0"/>
              </a:defRPr>
            </a:lvl3pPr>
            <a:lvl4pPr algn="ctr">
              <a:defRPr sz="8000">
                <a:solidFill>
                  <a:srgbClr val="FFFFFF"/>
                </a:solidFill>
                <a:latin typeface="League Gothic" pitchFamily="50" charset="0"/>
                <a:ea typeface="MS PGothic" panose="020B0600070205080204" pitchFamily="34" charset="-128"/>
                <a:sym typeface="League Gothic" pitchFamily="50" charset="0"/>
              </a:defRPr>
            </a:lvl4pPr>
            <a:lvl5pPr algn="ctr">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defTabSz="457200"/>
            <a:r>
              <a:rPr lang="es-ES" altLang="zh-CN" sz="1500" b="1">
                <a:latin typeface="+mn-lt"/>
                <a:ea typeface="+mn-ea"/>
                <a:cs typeface="+mn-ea"/>
                <a:sym typeface="+mn-lt"/>
              </a:rPr>
              <a:t>  75%</a:t>
            </a:r>
            <a:r>
              <a:rPr lang="es-ES" altLang="zh-CN" sz="1500">
                <a:latin typeface="+mn-lt"/>
                <a:ea typeface="+mn-ea"/>
                <a:cs typeface="+mn-ea"/>
                <a:sym typeface="+mn-lt"/>
              </a:rPr>
              <a:t> | Results</a:t>
            </a:r>
            <a:endParaRPr lang="es-ES" altLang="zh-CN" sz="4000">
              <a:latin typeface="+mn-lt"/>
              <a:ea typeface="+mn-ea"/>
              <a:cs typeface="+mn-ea"/>
              <a:sym typeface="+mn-lt"/>
            </a:endParaRPr>
          </a:p>
        </p:txBody>
      </p:sp>
      <p:sp>
        <p:nvSpPr>
          <p:cNvPr id="24593" name="AutoShape 16"/>
          <p:cNvSpPr>
            <a:spLocks/>
          </p:cNvSpPr>
          <p:nvPr/>
        </p:nvSpPr>
        <p:spPr bwMode="auto">
          <a:xfrm>
            <a:off x="7283450" y="5019675"/>
            <a:ext cx="3491707" cy="434182"/>
          </a:xfrm>
          <a:prstGeom prst="roundRect">
            <a:avLst>
              <a:gd name="adj" fmla="val 26315"/>
            </a:avLst>
          </a:prstGeom>
          <a:solidFill>
            <a:srgbClr val="FFC000"/>
          </a:solidFill>
          <a:ln>
            <a:noFill/>
          </a:ln>
        </p:spPr>
        <p:txBody>
          <a:bodyPr lIns="22860" tIns="22860" rIns="22860" bIns="22860" anchor="ctr"/>
          <a:lstStyle>
            <a:lvl1pPr algn="ctr">
              <a:defRPr sz="8000">
                <a:solidFill>
                  <a:srgbClr val="FFFFFF"/>
                </a:solidFill>
                <a:latin typeface="League Gothic" pitchFamily="50" charset="0"/>
                <a:ea typeface="MS PGothic" panose="020B0600070205080204" pitchFamily="34" charset="-128"/>
                <a:sym typeface="League Gothic" pitchFamily="50" charset="0"/>
              </a:defRPr>
            </a:lvl1pPr>
            <a:lvl2pPr algn="ctr">
              <a:defRPr sz="8000">
                <a:solidFill>
                  <a:srgbClr val="FFFFFF"/>
                </a:solidFill>
                <a:latin typeface="League Gothic" pitchFamily="50" charset="0"/>
                <a:ea typeface="MS PGothic" panose="020B0600070205080204" pitchFamily="34" charset="-128"/>
                <a:sym typeface="League Gothic" pitchFamily="50" charset="0"/>
              </a:defRPr>
            </a:lvl2pPr>
            <a:lvl3pPr algn="ctr">
              <a:defRPr sz="8000">
                <a:solidFill>
                  <a:srgbClr val="FFFFFF"/>
                </a:solidFill>
                <a:latin typeface="League Gothic" pitchFamily="50" charset="0"/>
                <a:ea typeface="MS PGothic" panose="020B0600070205080204" pitchFamily="34" charset="-128"/>
                <a:sym typeface="League Gothic" pitchFamily="50" charset="0"/>
              </a:defRPr>
            </a:lvl3pPr>
            <a:lvl4pPr algn="ctr">
              <a:defRPr sz="8000">
                <a:solidFill>
                  <a:srgbClr val="FFFFFF"/>
                </a:solidFill>
                <a:latin typeface="League Gothic" pitchFamily="50" charset="0"/>
                <a:ea typeface="MS PGothic" panose="020B0600070205080204" pitchFamily="34" charset="-128"/>
                <a:sym typeface="League Gothic" pitchFamily="50" charset="0"/>
              </a:defRPr>
            </a:lvl4pPr>
            <a:lvl5pPr algn="ctr">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defTabSz="457200"/>
            <a:endParaRPr lang="es-ES" altLang="zh-CN" sz="900">
              <a:latin typeface="+mn-lt"/>
              <a:ea typeface="+mn-ea"/>
              <a:cs typeface="+mn-ea"/>
              <a:sym typeface="+mn-lt"/>
            </a:endParaRPr>
          </a:p>
        </p:txBody>
      </p:sp>
      <p:sp>
        <p:nvSpPr>
          <p:cNvPr id="24594" name="AutoShape 17"/>
          <p:cNvSpPr>
            <a:spLocks/>
          </p:cNvSpPr>
          <p:nvPr/>
        </p:nvSpPr>
        <p:spPr bwMode="auto">
          <a:xfrm>
            <a:off x="7346950" y="5074444"/>
            <a:ext cx="3359944" cy="323850"/>
          </a:xfrm>
          <a:custGeom>
            <a:avLst/>
            <a:gdLst>
              <a:gd name="T0" fmla="*/ 3359944 w 21600"/>
              <a:gd name="T1" fmla="*/ 323850 h 21600"/>
              <a:gd name="T2" fmla="*/ 3359944 w 21600"/>
              <a:gd name="T3" fmla="*/ 323850 h 21600"/>
              <a:gd name="T4" fmla="*/ 3359944 w 21600"/>
              <a:gd name="T5" fmla="*/ 323850 h 21600"/>
              <a:gd name="T6" fmla="*/ 3359944 w 21600"/>
              <a:gd name="T7" fmla="*/ 3238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860" tIns="22860" rIns="22860" bIns="22860" anchor="ctr"/>
          <a:lstStyle>
            <a:lvl1pPr algn="ctr">
              <a:defRPr sz="8000">
                <a:solidFill>
                  <a:srgbClr val="FFFFFF"/>
                </a:solidFill>
                <a:latin typeface="League Gothic" pitchFamily="50" charset="0"/>
                <a:ea typeface="MS PGothic" panose="020B0600070205080204" pitchFamily="34" charset="-128"/>
                <a:sym typeface="League Gothic" pitchFamily="50" charset="0"/>
              </a:defRPr>
            </a:lvl1pPr>
            <a:lvl2pPr algn="ctr">
              <a:defRPr sz="8000">
                <a:solidFill>
                  <a:srgbClr val="FFFFFF"/>
                </a:solidFill>
                <a:latin typeface="League Gothic" pitchFamily="50" charset="0"/>
                <a:ea typeface="MS PGothic" panose="020B0600070205080204" pitchFamily="34" charset="-128"/>
                <a:sym typeface="League Gothic" pitchFamily="50" charset="0"/>
              </a:defRPr>
            </a:lvl2pPr>
            <a:lvl3pPr algn="ctr">
              <a:defRPr sz="8000">
                <a:solidFill>
                  <a:srgbClr val="FFFFFF"/>
                </a:solidFill>
                <a:latin typeface="League Gothic" pitchFamily="50" charset="0"/>
                <a:ea typeface="MS PGothic" panose="020B0600070205080204" pitchFamily="34" charset="-128"/>
                <a:sym typeface="League Gothic" pitchFamily="50" charset="0"/>
              </a:defRPr>
            </a:lvl3pPr>
            <a:lvl4pPr algn="ctr">
              <a:defRPr sz="8000">
                <a:solidFill>
                  <a:srgbClr val="FFFFFF"/>
                </a:solidFill>
                <a:latin typeface="League Gothic" pitchFamily="50" charset="0"/>
                <a:ea typeface="MS PGothic" panose="020B0600070205080204" pitchFamily="34" charset="-128"/>
                <a:sym typeface="League Gothic" pitchFamily="50" charset="0"/>
              </a:defRPr>
            </a:lvl4pPr>
            <a:lvl5pPr algn="ctr">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defTabSz="457200"/>
            <a:r>
              <a:rPr lang="es-ES" altLang="zh-CN" sz="1500" b="1">
                <a:latin typeface="+mn-lt"/>
                <a:ea typeface="+mn-ea"/>
                <a:cs typeface="+mn-ea"/>
                <a:sym typeface="+mn-lt"/>
              </a:rPr>
              <a:t>  80%</a:t>
            </a:r>
            <a:r>
              <a:rPr lang="es-ES" altLang="zh-CN" sz="1500">
                <a:latin typeface="+mn-lt"/>
                <a:ea typeface="+mn-ea"/>
                <a:cs typeface="+mn-ea"/>
                <a:sym typeface="+mn-lt"/>
              </a:rPr>
              <a:t> | Icons</a:t>
            </a:r>
            <a:endParaRPr lang="es-ES" altLang="zh-CN" sz="4000">
              <a:latin typeface="+mn-lt"/>
              <a:ea typeface="+mn-ea"/>
              <a:cs typeface="+mn-ea"/>
              <a:sym typeface="+mn-lt"/>
            </a:endParaRPr>
          </a:p>
        </p:txBody>
      </p:sp>
      <p:sp>
        <p:nvSpPr>
          <p:cNvPr id="24595" name="AutoShape 18"/>
          <p:cNvSpPr>
            <a:spLocks/>
          </p:cNvSpPr>
          <p:nvPr/>
        </p:nvSpPr>
        <p:spPr bwMode="auto">
          <a:xfrm>
            <a:off x="7283450" y="5519738"/>
            <a:ext cx="2457450" cy="434182"/>
          </a:xfrm>
          <a:prstGeom prst="roundRect">
            <a:avLst>
              <a:gd name="adj" fmla="val 26315"/>
            </a:avLst>
          </a:prstGeom>
          <a:solidFill>
            <a:srgbClr val="F23B48"/>
          </a:solidFill>
          <a:ln>
            <a:noFill/>
          </a:ln>
        </p:spPr>
        <p:txBody>
          <a:bodyPr lIns="22860" tIns="22860" rIns="22860" bIns="22860" anchor="ctr"/>
          <a:lstStyle>
            <a:lvl1pPr algn="ctr">
              <a:defRPr sz="8000">
                <a:solidFill>
                  <a:srgbClr val="FFFFFF"/>
                </a:solidFill>
                <a:latin typeface="League Gothic" pitchFamily="50" charset="0"/>
                <a:ea typeface="MS PGothic" panose="020B0600070205080204" pitchFamily="34" charset="-128"/>
                <a:sym typeface="League Gothic" pitchFamily="50" charset="0"/>
              </a:defRPr>
            </a:lvl1pPr>
            <a:lvl2pPr algn="ctr">
              <a:defRPr sz="8000">
                <a:solidFill>
                  <a:srgbClr val="FFFFFF"/>
                </a:solidFill>
                <a:latin typeface="League Gothic" pitchFamily="50" charset="0"/>
                <a:ea typeface="MS PGothic" panose="020B0600070205080204" pitchFamily="34" charset="-128"/>
                <a:sym typeface="League Gothic" pitchFamily="50" charset="0"/>
              </a:defRPr>
            </a:lvl2pPr>
            <a:lvl3pPr algn="ctr">
              <a:defRPr sz="8000">
                <a:solidFill>
                  <a:srgbClr val="FFFFFF"/>
                </a:solidFill>
                <a:latin typeface="League Gothic" pitchFamily="50" charset="0"/>
                <a:ea typeface="MS PGothic" panose="020B0600070205080204" pitchFamily="34" charset="-128"/>
                <a:sym typeface="League Gothic" pitchFamily="50" charset="0"/>
              </a:defRPr>
            </a:lvl3pPr>
            <a:lvl4pPr algn="ctr">
              <a:defRPr sz="8000">
                <a:solidFill>
                  <a:srgbClr val="FFFFFF"/>
                </a:solidFill>
                <a:latin typeface="League Gothic" pitchFamily="50" charset="0"/>
                <a:ea typeface="MS PGothic" panose="020B0600070205080204" pitchFamily="34" charset="-128"/>
                <a:sym typeface="League Gothic" pitchFamily="50" charset="0"/>
              </a:defRPr>
            </a:lvl4pPr>
            <a:lvl5pPr algn="ctr">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defTabSz="457200"/>
            <a:endParaRPr lang="es-ES" altLang="zh-CN" sz="900">
              <a:latin typeface="+mn-lt"/>
              <a:ea typeface="+mn-ea"/>
              <a:cs typeface="+mn-ea"/>
              <a:sym typeface="+mn-lt"/>
            </a:endParaRPr>
          </a:p>
        </p:txBody>
      </p:sp>
      <p:sp>
        <p:nvSpPr>
          <p:cNvPr id="24596" name="AutoShape 19"/>
          <p:cNvSpPr>
            <a:spLocks/>
          </p:cNvSpPr>
          <p:nvPr/>
        </p:nvSpPr>
        <p:spPr bwMode="auto">
          <a:xfrm>
            <a:off x="7346950" y="5574507"/>
            <a:ext cx="2324894" cy="323850"/>
          </a:xfrm>
          <a:custGeom>
            <a:avLst/>
            <a:gdLst>
              <a:gd name="T0" fmla="*/ 2324894 w 21600"/>
              <a:gd name="T1" fmla="*/ 323850 h 21600"/>
              <a:gd name="T2" fmla="*/ 2324894 w 21600"/>
              <a:gd name="T3" fmla="*/ 323850 h 21600"/>
              <a:gd name="T4" fmla="*/ 2324894 w 21600"/>
              <a:gd name="T5" fmla="*/ 323850 h 21600"/>
              <a:gd name="T6" fmla="*/ 2324894 w 21600"/>
              <a:gd name="T7" fmla="*/ 3238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860" tIns="22860" rIns="22860" bIns="22860" anchor="ctr"/>
          <a:lstStyle>
            <a:lvl1pPr algn="ctr">
              <a:defRPr sz="8000">
                <a:solidFill>
                  <a:srgbClr val="FFFFFF"/>
                </a:solidFill>
                <a:latin typeface="League Gothic" pitchFamily="50" charset="0"/>
                <a:ea typeface="MS PGothic" panose="020B0600070205080204" pitchFamily="34" charset="-128"/>
                <a:sym typeface="League Gothic" pitchFamily="50" charset="0"/>
              </a:defRPr>
            </a:lvl1pPr>
            <a:lvl2pPr algn="ctr">
              <a:defRPr sz="8000">
                <a:solidFill>
                  <a:srgbClr val="FFFFFF"/>
                </a:solidFill>
                <a:latin typeface="League Gothic" pitchFamily="50" charset="0"/>
                <a:ea typeface="MS PGothic" panose="020B0600070205080204" pitchFamily="34" charset="-128"/>
                <a:sym typeface="League Gothic" pitchFamily="50" charset="0"/>
              </a:defRPr>
            </a:lvl2pPr>
            <a:lvl3pPr algn="ctr">
              <a:defRPr sz="8000">
                <a:solidFill>
                  <a:srgbClr val="FFFFFF"/>
                </a:solidFill>
                <a:latin typeface="League Gothic" pitchFamily="50" charset="0"/>
                <a:ea typeface="MS PGothic" panose="020B0600070205080204" pitchFamily="34" charset="-128"/>
                <a:sym typeface="League Gothic" pitchFamily="50" charset="0"/>
              </a:defRPr>
            </a:lvl3pPr>
            <a:lvl4pPr algn="ctr">
              <a:defRPr sz="8000">
                <a:solidFill>
                  <a:srgbClr val="FFFFFF"/>
                </a:solidFill>
                <a:latin typeface="League Gothic" pitchFamily="50" charset="0"/>
                <a:ea typeface="MS PGothic" panose="020B0600070205080204" pitchFamily="34" charset="-128"/>
                <a:sym typeface="League Gothic" pitchFamily="50" charset="0"/>
              </a:defRPr>
            </a:lvl4pPr>
            <a:lvl5pPr algn="ctr">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defTabSz="457200"/>
            <a:r>
              <a:rPr lang="es-ES" altLang="zh-CN" sz="1500" b="1">
                <a:latin typeface="+mn-lt"/>
                <a:ea typeface="+mn-ea"/>
                <a:cs typeface="+mn-ea"/>
                <a:sym typeface="+mn-lt"/>
              </a:rPr>
              <a:t>  60%</a:t>
            </a:r>
            <a:r>
              <a:rPr lang="es-ES" altLang="zh-CN" sz="1500">
                <a:latin typeface="+mn-lt"/>
                <a:ea typeface="+mn-ea"/>
                <a:cs typeface="+mn-ea"/>
                <a:sym typeface="+mn-lt"/>
              </a:rPr>
              <a:t> | Pictures</a:t>
            </a:r>
            <a:endParaRPr lang="es-ES" altLang="zh-CN" sz="4000">
              <a:latin typeface="+mn-lt"/>
              <a:ea typeface="+mn-ea"/>
              <a:cs typeface="+mn-ea"/>
              <a:sym typeface="+mn-lt"/>
            </a:endParaRPr>
          </a:p>
        </p:txBody>
      </p:sp>
      <p:sp>
        <p:nvSpPr>
          <p:cNvPr id="24597" name="AutoShape 20"/>
          <p:cNvSpPr>
            <a:spLocks/>
          </p:cNvSpPr>
          <p:nvPr/>
        </p:nvSpPr>
        <p:spPr bwMode="auto">
          <a:xfrm>
            <a:off x="7283450" y="6022975"/>
            <a:ext cx="3147219" cy="434182"/>
          </a:xfrm>
          <a:prstGeom prst="roundRect">
            <a:avLst>
              <a:gd name="adj" fmla="val 26315"/>
            </a:avLst>
          </a:prstGeom>
          <a:solidFill>
            <a:srgbClr val="937963"/>
          </a:solidFill>
          <a:ln>
            <a:noFill/>
          </a:ln>
        </p:spPr>
        <p:txBody>
          <a:bodyPr lIns="22860" tIns="22860" rIns="22860" bIns="22860" anchor="ctr"/>
          <a:lstStyle>
            <a:lvl1pPr algn="ctr">
              <a:defRPr sz="8000">
                <a:solidFill>
                  <a:srgbClr val="FFFFFF"/>
                </a:solidFill>
                <a:latin typeface="League Gothic" pitchFamily="50" charset="0"/>
                <a:ea typeface="MS PGothic" panose="020B0600070205080204" pitchFamily="34" charset="-128"/>
                <a:sym typeface="League Gothic" pitchFamily="50" charset="0"/>
              </a:defRPr>
            </a:lvl1pPr>
            <a:lvl2pPr algn="ctr">
              <a:defRPr sz="8000">
                <a:solidFill>
                  <a:srgbClr val="FFFFFF"/>
                </a:solidFill>
                <a:latin typeface="League Gothic" pitchFamily="50" charset="0"/>
                <a:ea typeface="MS PGothic" panose="020B0600070205080204" pitchFamily="34" charset="-128"/>
                <a:sym typeface="League Gothic" pitchFamily="50" charset="0"/>
              </a:defRPr>
            </a:lvl2pPr>
            <a:lvl3pPr algn="ctr">
              <a:defRPr sz="8000">
                <a:solidFill>
                  <a:srgbClr val="FFFFFF"/>
                </a:solidFill>
                <a:latin typeface="League Gothic" pitchFamily="50" charset="0"/>
                <a:ea typeface="MS PGothic" panose="020B0600070205080204" pitchFamily="34" charset="-128"/>
                <a:sym typeface="League Gothic" pitchFamily="50" charset="0"/>
              </a:defRPr>
            </a:lvl3pPr>
            <a:lvl4pPr algn="ctr">
              <a:defRPr sz="8000">
                <a:solidFill>
                  <a:srgbClr val="FFFFFF"/>
                </a:solidFill>
                <a:latin typeface="League Gothic" pitchFamily="50" charset="0"/>
                <a:ea typeface="MS PGothic" panose="020B0600070205080204" pitchFamily="34" charset="-128"/>
                <a:sym typeface="League Gothic" pitchFamily="50" charset="0"/>
              </a:defRPr>
            </a:lvl4pPr>
            <a:lvl5pPr algn="ctr">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defTabSz="457200"/>
            <a:endParaRPr lang="es-ES" altLang="zh-CN" sz="900">
              <a:latin typeface="+mn-lt"/>
              <a:ea typeface="+mn-ea"/>
              <a:cs typeface="+mn-ea"/>
              <a:sym typeface="+mn-lt"/>
            </a:endParaRPr>
          </a:p>
        </p:txBody>
      </p:sp>
      <p:sp>
        <p:nvSpPr>
          <p:cNvPr id="24598" name="AutoShape 21"/>
          <p:cNvSpPr>
            <a:spLocks/>
          </p:cNvSpPr>
          <p:nvPr/>
        </p:nvSpPr>
        <p:spPr bwMode="auto">
          <a:xfrm>
            <a:off x="7346950" y="6077744"/>
            <a:ext cx="3014663" cy="323850"/>
          </a:xfrm>
          <a:custGeom>
            <a:avLst/>
            <a:gdLst>
              <a:gd name="T0" fmla="*/ 3014663 w 21600"/>
              <a:gd name="T1" fmla="*/ 323850 h 21600"/>
              <a:gd name="T2" fmla="*/ 3014663 w 21600"/>
              <a:gd name="T3" fmla="*/ 323850 h 21600"/>
              <a:gd name="T4" fmla="*/ 3014663 w 21600"/>
              <a:gd name="T5" fmla="*/ 323850 h 21600"/>
              <a:gd name="T6" fmla="*/ 3014663 w 21600"/>
              <a:gd name="T7" fmla="*/ 3238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860" tIns="22860" rIns="22860" bIns="22860" anchor="ctr"/>
          <a:lstStyle>
            <a:lvl1pPr algn="ctr">
              <a:defRPr sz="8000">
                <a:solidFill>
                  <a:srgbClr val="FFFFFF"/>
                </a:solidFill>
                <a:latin typeface="League Gothic" pitchFamily="50" charset="0"/>
                <a:ea typeface="MS PGothic" panose="020B0600070205080204" pitchFamily="34" charset="-128"/>
                <a:sym typeface="League Gothic" pitchFamily="50" charset="0"/>
              </a:defRPr>
            </a:lvl1pPr>
            <a:lvl2pPr algn="ctr">
              <a:defRPr sz="8000">
                <a:solidFill>
                  <a:srgbClr val="FFFFFF"/>
                </a:solidFill>
                <a:latin typeface="League Gothic" pitchFamily="50" charset="0"/>
                <a:ea typeface="MS PGothic" panose="020B0600070205080204" pitchFamily="34" charset="-128"/>
                <a:sym typeface="League Gothic" pitchFamily="50" charset="0"/>
              </a:defRPr>
            </a:lvl2pPr>
            <a:lvl3pPr algn="ctr">
              <a:defRPr sz="8000">
                <a:solidFill>
                  <a:srgbClr val="FFFFFF"/>
                </a:solidFill>
                <a:latin typeface="League Gothic" pitchFamily="50" charset="0"/>
                <a:ea typeface="MS PGothic" panose="020B0600070205080204" pitchFamily="34" charset="-128"/>
                <a:sym typeface="League Gothic" pitchFamily="50" charset="0"/>
              </a:defRPr>
            </a:lvl3pPr>
            <a:lvl4pPr algn="ctr">
              <a:defRPr sz="8000">
                <a:solidFill>
                  <a:srgbClr val="FFFFFF"/>
                </a:solidFill>
                <a:latin typeface="League Gothic" pitchFamily="50" charset="0"/>
                <a:ea typeface="MS PGothic" panose="020B0600070205080204" pitchFamily="34" charset="-128"/>
                <a:sym typeface="League Gothic" pitchFamily="50" charset="0"/>
              </a:defRPr>
            </a:lvl4pPr>
            <a:lvl5pPr algn="ctr">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defTabSz="457200"/>
            <a:r>
              <a:rPr lang="es-ES" altLang="zh-CN" sz="1500" b="1">
                <a:latin typeface="+mn-lt"/>
                <a:ea typeface="+mn-ea"/>
                <a:cs typeface="+mn-ea"/>
                <a:sym typeface="+mn-lt"/>
              </a:rPr>
              <a:t>  80%</a:t>
            </a:r>
            <a:r>
              <a:rPr lang="es-ES" altLang="zh-CN" sz="1500">
                <a:latin typeface="+mn-lt"/>
                <a:ea typeface="+mn-ea"/>
                <a:cs typeface="+mn-ea"/>
                <a:sym typeface="+mn-lt"/>
              </a:rPr>
              <a:t> | Color Options</a:t>
            </a:r>
            <a:endParaRPr lang="es-ES" altLang="zh-CN" sz="4000">
              <a:latin typeface="+mn-lt"/>
              <a:ea typeface="+mn-ea"/>
              <a:cs typeface="+mn-ea"/>
              <a:sym typeface="+mn-lt"/>
            </a:endParaRPr>
          </a:p>
        </p:txBody>
      </p:sp>
      <p:sp>
        <p:nvSpPr>
          <p:cNvPr id="2" name="AutoShape 22"/>
          <p:cNvSpPr>
            <a:spLocks/>
          </p:cNvSpPr>
          <p:nvPr/>
        </p:nvSpPr>
        <p:spPr bwMode="auto">
          <a:xfrm>
            <a:off x="7289007" y="646907"/>
            <a:ext cx="775494" cy="775494"/>
          </a:xfrm>
          <a:custGeom>
            <a:avLst/>
            <a:gdLst>
              <a:gd name="T0" fmla="*/ 775454 w 19679"/>
              <a:gd name="T1" fmla="*/ 851195 h 19679"/>
              <a:gd name="T2" fmla="*/ 775454 w 19679"/>
              <a:gd name="T3" fmla="*/ 851195 h 19679"/>
              <a:gd name="T4" fmla="*/ 775454 w 19679"/>
              <a:gd name="T5" fmla="*/ 851195 h 19679"/>
              <a:gd name="T6" fmla="*/ 775454 w 19679"/>
              <a:gd name="T7" fmla="*/ 85119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BBD6"/>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24599" name="AutoShape 23"/>
          <p:cNvSpPr>
            <a:spLocks/>
          </p:cNvSpPr>
          <p:nvPr/>
        </p:nvSpPr>
        <p:spPr bwMode="auto">
          <a:xfrm>
            <a:off x="7502525" y="869950"/>
            <a:ext cx="357188" cy="297657"/>
          </a:xfrm>
          <a:custGeom>
            <a:avLst/>
            <a:gdLst>
              <a:gd name="T0" fmla="*/ 357188 w 21600"/>
              <a:gd name="T1" fmla="*/ 297657 h 21600"/>
              <a:gd name="T2" fmla="*/ 357188 w 21600"/>
              <a:gd name="T3" fmla="*/ 297657 h 21600"/>
              <a:gd name="T4" fmla="*/ 357188 w 21600"/>
              <a:gd name="T5" fmla="*/ 297657 h 21600"/>
              <a:gd name="T6" fmla="*/ 357188 w 21600"/>
              <a:gd name="T7" fmla="*/ 297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4600" name="AutoShape 24"/>
          <p:cNvSpPr>
            <a:spLocks/>
          </p:cNvSpPr>
          <p:nvPr/>
        </p:nvSpPr>
        <p:spPr bwMode="auto">
          <a:xfrm>
            <a:off x="7289007" y="1675607"/>
            <a:ext cx="775494" cy="775494"/>
          </a:xfrm>
          <a:custGeom>
            <a:avLst/>
            <a:gdLst>
              <a:gd name="T0" fmla="*/ 775454 w 19679"/>
              <a:gd name="T1" fmla="*/ 851195 h 19679"/>
              <a:gd name="T2" fmla="*/ 775454 w 19679"/>
              <a:gd name="T3" fmla="*/ 851195 h 19679"/>
              <a:gd name="T4" fmla="*/ 775454 w 19679"/>
              <a:gd name="T5" fmla="*/ 851195 h 19679"/>
              <a:gd name="T6" fmla="*/ 775454 w 19679"/>
              <a:gd name="T7" fmla="*/ 85119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FC000"/>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24601" name="AutoShape 25"/>
          <p:cNvSpPr>
            <a:spLocks/>
          </p:cNvSpPr>
          <p:nvPr/>
        </p:nvSpPr>
        <p:spPr bwMode="auto">
          <a:xfrm>
            <a:off x="7289007" y="2748757"/>
            <a:ext cx="775494" cy="775494"/>
          </a:xfrm>
          <a:custGeom>
            <a:avLst/>
            <a:gdLst>
              <a:gd name="T0" fmla="*/ 775454 w 19679"/>
              <a:gd name="T1" fmla="*/ 851195 h 19679"/>
              <a:gd name="T2" fmla="*/ 775454 w 19679"/>
              <a:gd name="T3" fmla="*/ 851195 h 19679"/>
              <a:gd name="T4" fmla="*/ 775454 w 19679"/>
              <a:gd name="T5" fmla="*/ 851195 h 19679"/>
              <a:gd name="T6" fmla="*/ 775454 w 19679"/>
              <a:gd name="T7" fmla="*/ 85119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3B48"/>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24602" name="AutoShape 26"/>
          <p:cNvSpPr>
            <a:spLocks/>
          </p:cNvSpPr>
          <p:nvPr/>
        </p:nvSpPr>
        <p:spPr bwMode="auto">
          <a:xfrm>
            <a:off x="7508875" y="1930400"/>
            <a:ext cx="357188" cy="297657"/>
          </a:xfrm>
          <a:custGeom>
            <a:avLst/>
            <a:gdLst>
              <a:gd name="T0" fmla="*/ 357188 w 21600"/>
              <a:gd name="T1" fmla="*/ 297657 h 21600"/>
              <a:gd name="T2" fmla="*/ 357188 w 21600"/>
              <a:gd name="T3" fmla="*/ 297657 h 21600"/>
              <a:gd name="T4" fmla="*/ 357188 w 21600"/>
              <a:gd name="T5" fmla="*/ 297657 h 21600"/>
              <a:gd name="T6" fmla="*/ 357188 w 21600"/>
              <a:gd name="T7" fmla="*/ 297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600"/>
                  <a:pt x="20263" y="21600"/>
                </a:cubicBezTo>
                <a:lnTo>
                  <a:pt x="1346" y="21600"/>
                </a:lnTo>
                <a:cubicBezTo>
                  <a:pt x="981" y="21600"/>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3"/>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4603" name="AutoShape 27"/>
          <p:cNvSpPr>
            <a:spLocks/>
          </p:cNvSpPr>
          <p:nvPr/>
        </p:nvSpPr>
        <p:spPr bwMode="auto">
          <a:xfrm>
            <a:off x="7504113" y="2952750"/>
            <a:ext cx="355600" cy="355600"/>
          </a:xfrm>
          <a:custGeom>
            <a:avLst/>
            <a:gdLst>
              <a:gd name="T0" fmla="*/ 355600 w 21600"/>
              <a:gd name="T1" fmla="*/ 355600 h 21600"/>
              <a:gd name="T2" fmla="*/ 355600 w 21600"/>
              <a:gd name="T3" fmla="*/ 355600 h 21600"/>
              <a:gd name="T4" fmla="*/ 355600 w 21600"/>
              <a:gd name="T5" fmla="*/ 355600 h 21600"/>
              <a:gd name="T6" fmla="*/ 355600 w 21600"/>
              <a:gd name="T7" fmla="*/ 355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599"/>
                </a:lnTo>
                <a:lnTo>
                  <a:pt x="2684" y="21599"/>
                </a:lnTo>
                <a:cubicBezTo>
                  <a:pt x="2320" y="21599"/>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4604" name="AutoShape 28"/>
          <p:cNvSpPr>
            <a:spLocks/>
          </p:cNvSpPr>
          <p:nvPr/>
        </p:nvSpPr>
        <p:spPr bwMode="auto">
          <a:xfrm>
            <a:off x="8223250" y="992982"/>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latin typeface="+mn-lt"/>
              <a:ea typeface="+mn-ea"/>
              <a:cs typeface="+mn-ea"/>
              <a:sym typeface="+mn-lt"/>
            </a:endParaRPr>
          </a:p>
        </p:txBody>
      </p:sp>
      <p:sp>
        <p:nvSpPr>
          <p:cNvPr id="24605" name="AutoShape 29"/>
          <p:cNvSpPr>
            <a:spLocks/>
          </p:cNvSpPr>
          <p:nvPr/>
        </p:nvSpPr>
        <p:spPr bwMode="auto">
          <a:xfrm>
            <a:off x="8224044" y="685800"/>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dirty="0">
                <a:solidFill>
                  <a:srgbClr val="53585F"/>
                </a:solidFill>
                <a:cs typeface="+mn-ea"/>
                <a:sym typeface="+mn-lt"/>
              </a:rPr>
              <a:t>PICTURE</a:t>
            </a:r>
            <a:endParaRPr lang="es-ES" altLang="zh-CN" sz="900" dirty="0">
              <a:cs typeface="+mn-ea"/>
              <a:sym typeface="+mn-lt"/>
            </a:endParaRPr>
          </a:p>
        </p:txBody>
      </p:sp>
      <p:sp>
        <p:nvSpPr>
          <p:cNvPr id="24606" name="AutoShape 30"/>
          <p:cNvSpPr>
            <a:spLocks/>
          </p:cNvSpPr>
          <p:nvPr/>
        </p:nvSpPr>
        <p:spPr bwMode="auto">
          <a:xfrm>
            <a:off x="8223250" y="2051844"/>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latin typeface="+mn-lt"/>
              <a:ea typeface="+mn-ea"/>
              <a:cs typeface="+mn-ea"/>
              <a:sym typeface="+mn-lt"/>
            </a:endParaRPr>
          </a:p>
        </p:txBody>
      </p:sp>
      <p:sp>
        <p:nvSpPr>
          <p:cNvPr id="24607" name="AutoShape 31"/>
          <p:cNvSpPr>
            <a:spLocks/>
          </p:cNvSpPr>
          <p:nvPr/>
        </p:nvSpPr>
        <p:spPr bwMode="auto">
          <a:xfrm>
            <a:off x="8224044" y="1744663"/>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VIDEO</a:t>
            </a:r>
            <a:endParaRPr lang="es-ES" altLang="zh-CN" sz="900">
              <a:cs typeface="+mn-ea"/>
              <a:sym typeface="+mn-lt"/>
            </a:endParaRPr>
          </a:p>
        </p:txBody>
      </p:sp>
      <p:sp>
        <p:nvSpPr>
          <p:cNvPr id="24608" name="AutoShape 32"/>
          <p:cNvSpPr>
            <a:spLocks/>
          </p:cNvSpPr>
          <p:nvPr/>
        </p:nvSpPr>
        <p:spPr bwMode="auto">
          <a:xfrm>
            <a:off x="8223250" y="3154363"/>
            <a:ext cx="2182019" cy="307182"/>
          </a:xfrm>
          <a:custGeom>
            <a:avLst/>
            <a:gdLst>
              <a:gd name="T0" fmla="*/ 2182019 w 21600"/>
              <a:gd name="T1" fmla="*/ 307182 h 21600"/>
              <a:gd name="T2" fmla="*/ 2182019 w 21600"/>
              <a:gd name="T3" fmla="*/ 307182 h 21600"/>
              <a:gd name="T4" fmla="*/ 2182019 w 21600"/>
              <a:gd name="T5" fmla="*/ 307182 h 21600"/>
              <a:gd name="T6" fmla="*/ 2182019 w 21600"/>
              <a:gd name="T7" fmla="*/ 3071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latin typeface="+mn-lt"/>
              <a:ea typeface="+mn-ea"/>
              <a:cs typeface="+mn-ea"/>
              <a:sym typeface="+mn-lt"/>
            </a:endParaRPr>
          </a:p>
        </p:txBody>
      </p:sp>
      <p:sp>
        <p:nvSpPr>
          <p:cNvPr id="24609" name="AutoShape 33"/>
          <p:cNvSpPr>
            <a:spLocks/>
          </p:cNvSpPr>
          <p:nvPr/>
        </p:nvSpPr>
        <p:spPr bwMode="auto">
          <a:xfrm>
            <a:off x="8224044" y="2847182"/>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SOCIAL</a:t>
            </a:r>
            <a:endParaRPr lang="es-ES" altLang="zh-CN" sz="900">
              <a:cs typeface="+mn-ea"/>
              <a:sym typeface="+mn-lt"/>
            </a:endParaRPr>
          </a:p>
        </p:txBody>
      </p:sp>
    </p:spTree>
    <p:extLst>
      <p:ext uri="{BB962C8B-B14F-4D97-AF65-F5344CB8AC3E}">
        <p14:creationId xmlns:p14="http://schemas.microsoft.com/office/powerpoint/2010/main" val="249134315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24577"/>
                                        </p:tgtEl>
                                        <p:attrNameLst>
                                          <p:attrName>style.visibility</p:attrName>
                                        </p:attrNameLst>
                                      </p:cBhvr>
                                      <p:to>
                                        <p:strVal val="visible"/>
                                      </p:to>
                                    </p:set>
                                    <p:anim calcmode="lin" valueType="num">
                                      <p:cBhvr additive="base">
                                        <p:cTn id="7" dur="500" fill="hold"/>
                                        <p:tgtEl>
                                          <p:spTgt spid="24577"/>
                                        </p:tgtEl>
                                        <p:attrNameLst>
                                          <p:attrName>ppt_x</p:attrName>
                                        </p:attrNameLst>
                                      </p:cBhvr>
                                      <p:tavLst>
                                        <p:tav tm="0">
                                          <p:val>
                                            <p:strVal val="0-#ppt_w/2"/>
                                          </p:val>
                                        </p:tav>
                                        <p:tav tm="100000">
                                          <p:val>
                                            <p:strVal val="#ppt_x"/>
                                          </p:val>
                                        </p:tav>
                                      </p:tavLst>
                                    </p:anim>
                                    <p:anim calcmode="lin" valueType="num">
                                      <p:cBhvr additive="base">
                                        <p:cTn id="8" dur="500" fill="hold"/>
                                        <p:tgtEl>
                                          <p:spTgt spid="2457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9"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par>
                          <p:cTn id="13" fill="hold" nodeType="afterGroup">
                            <p:stCondLst>
                              <p:cond delay="1000"/>
                            </p:stCondLst>
                            <p:childTnLst>
                              <p:par>
                                <p:cTn id="14" presetID="9" presetClass="entr" presetSubtype="0" fill="hold" nodeType="afterEffect">
                                  <p:stCondLst>
                                    <p:cond delay="0"/>
                                  </p:stCondLst>
                                  <p:childTnLst>
                                    <p:set>
                                      <p:cBhvr>
                                        <p:cTn id="15" dur="1" fill="hold">
                                          <p:stCondLst>
                                            <p:cond delay="0"/>
                                          </p:stCondLst>
                                        </p:cTn>
                                        <p:tgtEl>
                                          <p:spTgt spid="24599"/>
                                        </p:tgtEl>
                                        <p:attrNameLst>
                                          <p:attrName>style.visibility</p:attrName>
                                        </p:attrNameLst>
                                      </p:cBhvr>
                                      <p:to>
                                        <p:strVal val="visible"/>
                                      </p:to>
                                    </p:set>
                                    <p:animEffect transition="in" filter="dissolve">
                                      <p:cBhvr>
                                        <p:cTn id="16" dur="500"/>
                                        <p:tgtEl>
                                          <p:spTgt spid="24599"/>
                                        </p:tgtEl>
                                      </p:cBhvr>
                                    </p:animEffect>
                                  </p:childTnLst>
                                </p:cTn>
                              </p:par>
                            </p:childTnLst>
                          </p:cTn>
                        </p:par>
                        <p:par>
                          <p:cTn id="17" fill="hold" nodeType="afterGroup">
                            <p:stCondLst>
                              <p:cond delay="1500"/>
                            </p:stCondLst>
                            <p:childTnLst>
                              <p:par>
                                <p:cTn id="18" presetID="9" presetClass="entr" presetSubtype="0" fill="hold" nodeType="afterEffect">
                                  <p:stCondLst>
                                    <p:cond delay="0"/>
                                  </p:stCondLst>
                                  <p:childTnLst>
                                    <p:set>
                                      <p:cBhvr>
                                        <p:cTn id="19" dur="1" fill="hold">
                                          <p:stCondLst>
                                            <p:cond delay="0"/>
                                          </p:stCondLst>
                                        </p:cTn>
                                        <p:tgtEl>
                                          <p:spTgt spid="24600"/>
                                        </p:tgtEl>
                                        <p:attrNameLst>
                                          <p:attrName>style.visibility</p:attrName>
                                        </p:attrNameLst>
                                      </p:cBhvr>
                                      <p:to>
                                        <p:strVal val="visible"/>
                                      </p:to>
                                    </p:set>
                                    <p:animEffect transition="in" filter="dissolve">
                                      <p:cBhvr>
                                        <p:cTn id="20" dur="500"/>
                                        <p:tgtEl>
                                          <p:spTgt spid="24600"/>
                                        </p:tgtEl>
                                      </p:cBhvr>
                                    </p:animEffect>
                                  </p:childTnLst>
                                </p:cTn>
                              </p:par>
                            </p:childTnLst>
                          </p:cTn>
                        </p:par>
                        <p:par>
                          <p:cTn id="21" fill="hold" nodeType="afterGroup">
                            <p:stCondLst>
                              <p:cond delay="2000"/>
                            </p:stCondLst>
                            <p:childTnLst>
                              <p:par>
                                <p:cTn id="22" presetID="9" presetClass="entr" presetSubtype="0" fill="hold" nodeType="afterEffect">
                                  <p:stCondLst>
                                    <p:cond delay="0"/>
                                  </p:stCondLst>
                                  <p:childTnLst>
                                    <p:set>
                                      <p:cBhvr>
                                        <p:cTn id="23" dur="1" fill="hold">
                                          <p:stCondLst>
                                            <p:cond delay="0"/>
                                          </p:stCondLst>
                                        </p:cTn>
                                        <p:tgtEl>
                                          <p:spTgt spid="24601"/>
                                        </p:tgtEl>
                                        <p:attrNameLst>
                                          <p:attrName>style.visibility</p:attrName>
                                        </p:attrNameLst>
                                      </p:cBhvr>
                                      <p:to>
                                        <p:strVal val="visible"/>
                                      </p:to>
                                    </p:set>
                                    <p:animEffect transition="in" filter="dissolve">
                                      <p:cBhvr>
                                        <p:cTn id="24" dur="500"/>
                                        <p:tgtEl>
                                          <p:spTgt spid="24601"/>
                                        </p:tgtEl>
                                      </p:cBhvr>
                                    </p:animEffect>
                                  </p:childTnLst>
                                </p:cTn>
                              </p:par>
                            </p:childTnLst>
                          </p:cTn>
                        </p:par>
                        <p:par>
                          <p:cTn id="25" fill="hold" nodeType="afterGroup">
                            <p:stCondLst>
                              <p:cond delay="2500"/>
                            </p:stCondLst>
                            <p:childTnLst>
                              <p:par>
                                <p:cTn id="26" presetID="9" presetClass="entr" presetSubtype="0" fill="hold" nodeType="afterEffect">
                                  <p:stCondLst>
                                    <p:cond delay="0"/>
                                  </p:stCondLst>
                                  <p:childTnLst>
                                    <p:set>
                                      <p:cBhvr>
                                        <p:cTn id="27" dur="1" fill="hold">
                                          <p:stCondLst>
                                            <p:cond delay="0"/>
                                          </p:stCondLst>
                                        </p:cTn>
                                        <p:tgtEl>
                                          <p:spTgt spid="24602"/>
                                        </p:tgtEl>
                                        <p:attrNameLst>
                                          <p:attrName>style.visibility</p:attrName>
                                        </p:attrNameLst>
                                      </p:cBhvr>
                                      <p:to>
                                        <p:strVal val="visible"/>
                                      </p:to>
                                    </p:set>
                                    <p:animEffect transition="in" filter="dissolve">
                                      <p:cBhvr>
                                        <p:cTn id="28" dur="500"/>
                                        <p:tgtEl>
                                          <p:spTgt spid="24602"/>
                                        </p:tgtEl>
                                      </p:cBhvr>
                                    </p:animEffect>
                                  </p:childTnLst>
                                </p:cTn>
                              </p:par>
                            </p:childTnLst>
                          </p:cTn>
                        </p:par>
                        <p:par>
                          <p:cTn id="29" fill="hold" nodeType="afterGroup">
                            <p:stCondLst>
                              <p:cond delay="3000"/>
                            </p:stCondLst>
                            <p:childTnLst>
                              <p:par>
                                <p:cTn id="30" presetID="9" presetClass="entr" presetSubtype="0" fill="hold" nodeType="afterEffect">
                                  <p:stCondLst>
                                    <p:cond delay="0"/>
                                  </p:stCondLst>
                                  <p:childTnLst>
                                    <p:set>
                                      <p:cBhvr>
                                        <p:cTn id="31" dur="1" fill="hold">
                                          <p:stCondLst>
                                            <p:cond delay="0"/>
                                          </p:stCondLst>
                                        </p:cTn>
                                        <p:tgtEl>
                                          <p:spTgt spid="24603"/>
                                        </p:tgtEl>
                                        <p:attrNameLst>
                                          <p:attrName>style.visibility</p:attrName>
                                        </p:attrNameLst>
                                      </p:cBhvr>
                                      <p:to>
                                        <p:strVal val="visible"/>
                                      </p:to>
                                    </p:set>
                                    <p:animEffect transition="in" filter="dissolve">
                                      <p:cBhvr>
                                        <p:cTn id="32" dur="500"/>
                                        <p:tgtEl>
                                          <p:spTgt spid="24603"/>
                                        </p:tgtEl>
                                      </p:cBhvr>
                                    </p:animEffect>
                                  </p:childTnLst>
                                </p:cTn>
                              </p:par>
                            </p:childTnLst>
                          </p:cTn>
                        </p:par>
                        <p:par>
                          <p:cTn id="33" fill="hold" nodeType="afterGroup">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24605"/>
                                        </p:tgtEl>
                                        <p:attrNameLst>
                                          <p:attrName>style.visibility</p:attrName>
                                        </p:attrNameLst>
                                      </p:cBhvr>
                                      <p:to>
                                        <p:strVal val="visible"/>
                                      </p:to>
                                    </p:set>
                                    <p:anim calcmode="lin" valueType="num">
                                      <p:cBhvr additive="base">
                                        <p:cTn id="36" dur="500" fill="hold"/>
                                        <p:tgtEl>
                                          <p:spTgt spid="24605"/>
                                        </p:tgtEl>
                                        <p:attrNameLst>
                                          <p:attrName>ppt_x</p:attrName>
                                        </p:attrNameLst>
                                      </p:cBhvr>
                                      <p:tavLst>
                                        <p:tav tm="0">
                                          <p:val>
                                            <p:strVal val="1+#ppt_w/2"/>
                                          </p:val>
                                        </p:tav>
                                        <p:tav tm="100000">
                                          <p:val>
                                            <p:strVal val="#ppt_x"/>
                                          </p:val>
                                        </p:tav>
                                      </p:tavLst>
                                    </p:anim>
                                    <p:anim calcmode="lin" valueType="num">
                                      <p:cBhvr additive="base">
                                        <p:cTn id="37" dur="500" fill="hold"/>
                                        <p:tgtEl>
                                          <p:spTgt spid="24605"/>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9" presetClass="entr" presetSubtype="0" fill="hold" grpId="0" nodeType="afterEffect">
                                  <p:stCondLst>
                                    <p:cond delay="0"/>
                                  </p:stCondLst>
                                  <p:childTnLst>
                                    <p:set>
                                      <p:cBhvr>
                                        <p:cTn id="40" dur="1" fill="hold">
                                          <p:stCondLst>
                                            <p:cond delay="0"/>
                                          </p:stCondLst>
                                        </p:cTn>
                                        <p:tgtEl>
                                          <p:spTgt spid="24604"/>
                                        </p:tgtEl>
                                        <p:attrNameLst>
                                          <p:attrName>style.visibility</p:attrName>
                                        </p:attrNameLst>
                                      </p:cBhvr>
                                      <p:to>
                                        <p:strVal val="visible"/>
                                      </p:to>
                                    </p:set>
                                    <p:animEffect transition="in" filter="dissolve">
                                      <p:cBhvr>
                                        <p:cTn id="41" dur="500"/>
                                        <p:tgtEl>
                                          <p:spTgt spid="24604"/>
                                        </p:tgtEl>
                                      </p:cBhvr>
                                    </p:animEffect>
                                  </p:childTnLst>
                                </p:cTn>
                              </p:par>
                            </p:childTnLst>
                          </p:cTn>
                        </p:par>
                        <p:par>
                          <p:cTn id="42" fill="hold" nodeType="afterGroup">
                            <p:stCondLst>
                              <p:cond delay="5000"/>
                            </p:stCondLst>
                            <p:childTnLst>
                              <p:par>
                                <p:cTn id="43" presetID="2" presetClass="entr" presetSubtype="2" fill="hold" grpId="0" nodeType="afterEffect">
                                  <p:stCondLst>
                                    <p:cond delay="0"/>
                                  </p:stCondLst>
                                  <p:childTnLst>
                                    <p:set>
                                      <p:cBhvr>
                                        <p:cTn id="44" dur="1" fill="hold">
                                          <p:stCondLst>
                                            <p:cond delay="0"/>
                                          </p:stCondLst>
                                        </p:cTn>
                                        <p:tgtEl>
                                          <p:spTgt spid="24607"/>
                                        </p:tgtEl>
                                        <p:attrNameLst>
                                          <p:attrName>style.visibility</p:attrName>
                                        </p:attrNameLst>
                                      </p:cBhvr>
                                      <p:to>
                                        <p:strVal val="visible"/>
                                      </p:to>
                                    </p:set>
                                    <p:anim calcmode="lin" valueType="num">
                                      <p:cBhvr additive="base">
                                        <p:cTn id="45" dur="500" fill="hold"/>
                                        <p:tgtEl>
                                          <p:spTgt spid="24607"/>
                                        </p:tgtEl>
                                        <p:attrNameLst>
                                          <p:attrName>ppt_x</p:attrName>
                                        </p:attrNameLst>
                                      </p:cBhvr>
                                      <p:tavLst>
                                        <p:tav tm="0">
                                          <p:val>
                                            <p:strVal val="1+#ppt_w/2"/>
                                          </p:val>
                                        </p:tav>
                                        <p:tav tm="100000">
                                          <p:val>
                                            <p:strVal val="#ppt_x"/>
                                          </p:val>
                                        </p:tav>
                                      </p:tavLst>
                                    </p:anim>
                                    <p:anim calcmode="lin" valueType="num">
                                      <p:cBhvr additive="base">
                                        <p:cTn id="46" dur="500" fill="hold"/>
                                        <p:tgtEl>
                                          <p:spTgt spid="24607"/>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5500"/>
                            </p:stCondLst>
                            <p:childTnLst>
                              <p:par>
                                <p:cTn id="48" presetID="9" presetClass="entr" presetSubtype="0" fill="hold" grpId="0" nodeType="afterEffect">
                                  <p:stCondLst>
                                    <p:cond delay="0"/>
                                  </p:stCondLst>
                                  <p:childTnLst>
                                    <p:set>
                                      <p:cBhvr>
                                        <p:cTn id="49" dur="1" fill="hold">
                                          <p:stCondLst>
                                            <p:cond delay="0"/>
                                          </p:stCondLst>
                                        </p:cTn>
                                        <p:tgtEl>
                                          <p:spTgt spid="24606"/>
                                        </p:tgtEl>
                                        <p:attrNameLst>
                                          <p:attrName>style.visibility</p:attrName>
                                        </p:attrNameLst>
                                      </p:cBhvr>
                                      <p:to>
                                        <p:strVal val="visible"/>
                                      </p:to>
                                    </p:set>
                                    <p:animEffect transition="in" filter="dissolve">
                                      <p:cBhvr>
                                        <p:cTn id="50" dur="500"/>
                                        <p:tgtEl>
                                          <p:spTgt spid="24606"/>
                                        </p:tgtEl>
                                      </p:cBhvr>
                                    </p:animEffect>
                                  </p:childTnLst>
                                </p:cTn>
                              </p:par>
                            </p:childTnLst>
                          </p:cTn>
                        </p:par>
                        <p:par>
                          <p:cTn id="51" fill="hold" nodeType="afterGroup">
                            <p:stCondLst>
                              <p:cond delay="6000"/>
                            </p:stCondLst>
                            <p:childTnLst>
                              <p:par>
                                <p:cTn id="52" presetID="2" presetClass="entr" presetSubtype="2" fill="hold" grpId="0" nodeType="afterEffect">
                                  <p:stCondLst>
                                    <p:cond delay="0"/>
                                  </p:stCondLst>
                                  <p:childTnLst>
                                    <p:set>
                                      <p:cBhvr>
                                        <p:cTn id="53" dur="1" fill="hold">
                                          <p:stCondLst>
                                            <p:cond delay="0"/>
                                          </p:stCondLst>
                                        </p:cTn>
                                        <p:tgtEl>
                                          <p:spTgt spid="24609"/>
                                        </p:tgtEl>
                                        <p:attrNameLst>
                                          <p:attrName>style.visibility</p:attrName>
                                        </p:attrNameLst>
                                      </p:cBhvr>
                                      <p:to>
                                        <p:strVal val="visible"/>
                                      </p:to>
                                    </p:set>
                                    <p:anim calcmode="lin" valueType="num">
                                      <p:cBhvr additive="base">
                                        <p:cTn id="54" dur="500" fill="hold"/>
                                        <p:tgtEl>
                                          <p:spTgt spid="24609"/>
                                        </p:tgtEl>
                                        <p:attrNameLst>
                                          <p:attrName>ppt_x</p:attrName>
                                        </p:attrNameLst>
                                      </p:cBhvr>
                                      <p:tavLst>
                                        <p:tav tm="0">
                                          <p:val>
                                            <p:strVal val="1+#ppt_w/2"/>
                                          </p:val>
                                        </p:tav>
                                        <p:tav tm="100000">
                                          <p:val>
                                            <p:strVal val="#ppt_x"/>
                                          </p:val>
                                        </p:tav>
                                      </p:tavLst>
                                    </p:anim>
                                    <p:anim calcmode="lin" valueType="num">
                                      <p:cBhvr additive="base">
                                        <p:cTn id="55" dur="500" fill="hold"/>
                                        <p:tgtEl>
                                          <p:spTgt spid="24609"/>
                                        </p:tgtEl>
                                        <p:attrNameLst>
                                          <p:attrName>ppt_y</p:attrName>
                                        </p:attrNameLst>
                                      </p:cBhvr>
                                      <p:tavLst>
                                        <p:tav tm="0">
                                          <p:val>
                                            <p:strVal val="#ppt_y"/>
                                          </p:val>
                                        </p:tav>
                                        <p:tav tm="100000">
                                          <p:val>
                                            <p:strVal val="#ppt_y"/>
                                          </p:val>
                                        </p:tav>
                                      </p:tavLst>
                                    </p:anim>
                                  </p:childTnLst>
                                </p:cTn>
                              </p:par>
                            </p:childTnLst>
                          </p:cTn>
                        </p:par>
                        <p:par>
                          <p:cTn id="56" fill="hold">
                            <p:stCondLst>
                              <p:cond delay="6500"/>
                            </p:stCondLst>
                            <p:childTnLst>
                              <p:par>
                                <p:cTn id="57" presetID="9" presetClass="entr" presetSubtype="0" fill="hold" grpId="0" nodeType="afterEffect">
                                  <p:stCondLst>
                                    <p:cond delay="0"/>
                                  </p:stCondLst>
                                  <p:childTnLst>
                                    <p:set>
                                      <p:cBhvr>
                                        <p:cTn id="58" dur="1" fill="hold">
                                          <p:stCondLst>
                                            <p:cond delay="0"/>
                                          </p:stCondLst>
                                        </p:cTn>
                                        <p:tgtEl>
                                          <p:spTgt spid="24608"/>
                                        </p:tgtEl>
                                        <p:attrNameLst>
                                          <p:attrName>style.visibility</p:attrName>
                                        </p:attrNameLst>
                                      </p:cBhvr>
                                      <p:to>
                                        <p:strVal val="visible"/>
                                      </p:to>
                                    </p:set>
                                    <p:animEffect transition="in" filter="dissolve">
                                      <p:cBhvr>
                                        <p:cTn id="59" dur="500"/>
                                        <p:tgtEl>
                                          <p:spTgt spid="24608"/>
                                        </p:tgtEl>
                                      </p:cBhvr>
                                    </p:animEffect>
                                  </p:childTnLst>
                                </p:cTn>
                              </p:par>
                            </p:childTnLst>
                          </p:cTn>
                        </p:par>
                        <p:par>
                          <p:cTn id="60" fill="hold">
                            <p:stCondLst>
                              <p:cond delay="7000"/>
                            </p:stCondLst>
                            <p:childTnLst>
                              <p:par>
                                <p:cTn id="61" presetID="2" presetClass="entr" presetSubtype="2" fill="hold" grpId="0" nodeType="afterEffect">
                                  <p:stCondLst>
                                    <p:cond delay="0"/>
                                  </p:stCondLst>
                                  <p:childTnLst>
                                    <p:set>
                                      <p:cBhvr>
                                        <p:cTn id="62" dur="1" fill="hold">
                                          <p:stCondLst>
                                            <p:cond delay="0"/>
                                          </p:stCondLst>
                                        </p:cTn>
                                        <p:tgtEl>
                                          <p:spTgt spid="24589"/>
                                        </p:tgtEl>
                                        <p:attrNameLst>
                                          <p:attrName>style.visibility</p:attrName>
                                        </p:attrNameLst>
                                      </p:cBhvr>
                                      <p:to>
                                        <p:strVal val="visible"/>
                                      </p:to>
                                    </p:set>
                                    <p:anim calcmode="lin" valueType="num">
                                      <p:cBhvr additive="base">
                                        <p:cTn id="63" dur="500" fill="hold"/>
                                        <p:tgtEl>
                                          <p:spTgt spid="24589"/>
                                        </p:tgtEl>
                                        <p:attrNameLst>
                                          <p:attrName>ppt_x</p:attrName>
                                        </p:attrNameLst>
                                      </p:cBhvr>
                                      <p:tavLst>
                                        <p:tav tm="0">
                                          <p:val>
                                            <p:strVal val="1+#ppt_w/2"/>
                                          </p:val>
                                        </p:tav>
                                        <p:tav tm="100000">
                                          <p:val>
                                            <p:strVal val="#ppt_x"/>
                                          </p:val>
                                        </p:tav>
                                      </p:tavLst>
                                    </p:anim>
                                    <p:anim calcmode="lin" valueType="num">
                                      <p:cBhvr additive="base">
                                        <p:cTn id="64" dur="500" fill="hold"/>
                                        <p:tgtEl>
                                          <p:spTgt spid="24589"/>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4590"/>
                                        </p:tgtEl>
                                        <p:attrNameLst>
                                          <p:attrName>style.visibility</p:attrName>
                                        </p:attrNameLst>
                                      </p:cBhvr>
                                      <p:to>
                                        <p:strVal val="visible"/>
                                      </p:to>
                                    </p:set>
                                    <p:anim calcmode="lin" valueType="num">
                                      <p:cBhvr additive="base">
                                        <p:cTn id="67" dur="500" fill="hold"/>
                                        <p:tgtEl>
                                          <p:spTgt spid="24590"/>
                                        </p:tgtEl>
                                        <p:attrNameLst>
                                          <p:attrName>ppt_x</p:attrName>
                                        </p:attrNameLst>
                                      </p:cBhvr>
                                      <p:tavLst>
                                        <p:tav tm="0">
                                          <p:val>
                                            <p:strVal val="1+#ppt_w/2"/>
                                          </p:val>
                                        </p:tav>
                                        <p:tav tm="100000">
                                          <p:val>
                                            <p:strVal val="#ppt_x"/>
                                          </p:val>
                                        </p:tav>
                                      </p:tavLst>
                                    </p:anim>
                                    <p:anim calcmode="lin" valueType="num">
                                      <p:cBhvr additive="base">
                                        <p:cTn id="68" dur="500" fill="hold"/>
                                        <p:tgtEl>
                                          <p:spTgt spid="24590"/>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24591"/>
                                        </p:tgtEl>
                                        <p:attrNameLst>
                                          <p:attrName>style.visibility</p:attrName>
                                        </p:attrNameLst>
                                      </p:cBhvr>
                                      <p:to>
                                        <p:strVal val="visible"/>
                                      </p:to>
                                    </p:set>
                                    <p:anim calcmode="lin" valueType="num">
                                      <p:cBhvr additive="base">
                                        <p:cTn id="71" dur="500" fill="hold"/>
                                        <p:tgtEl>
                                          <p:spTgt spid="24591"/>
                                        </p:tgtEl>
                                        <p:attrNameLst>
                                          <p:attrName>ppt_x</p:attrName>
                                        </p:attrNameLst>
                                      </p:cBhvr>
                                      <p:tavLst>
                                        <p:tav tm="0">
                                          <p:val>
                                            <p:strVal val="1+#ppt_w/2"/>
                                          </p:val>
                                        </p:tav>
                                        <p:tav tm="100000">
                                          <p:val>
                                            <p:strVal val="#ppt_x"/>
                                          </p:val>
                                        </p:tav>
                                      </p:tavLst>
                                    </p:anim>
                                    <p:anim calcmode="lin" valueType="num">
                                      <p:cBhvr additive="base">
                                        <p:cTn id="72" dur="500" fill="hold"/>
                                        <p:tgtEl>
                                          <p:spTgt spid="24591"/>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24592"/>
                                        </p:tgtEl>
                                        <p:attrNameLst>
                                          <p:attrName>style.visibility</p:attrName>
                                        </p:attrNameLst>
                                      </p:cBhvr>
                                      <p:to>
                                        <p:strVal val="visible"/>
                                      </p:to>
                                    </p:set>
                                    <p:anim calcmode="lin" valueType="num">
                                      <p:cBhvr additive="base">
                                        <p:cTn id="75" dur="500" fill="hold"/>
                                        <p:tgtEl>
                                          <p:spTgt spid="24592"/>
                                        </p:tgtEl>
                                        <p:attrNameLst>
                                          <p:attrName>ppt_x</p:attrName>
                                        </p:attrNameLst>
                                      </p:cBhvr>
                                      <p:tavLst>
                                        <p:tav tm="0">
                                          <p:val>
                                            <p:strVal val="1+#ppt_w/2"/>
                                          </p:val>
                                        </p:tav>
                                        <p:tav tm="100000">
                                          <p:val>
                                            <p:strVal val="#ppt_x"/>
                                          </p:val>
                                        </p:tav>
                                      </p:tavLst>
                                    </p:anim>
                                    <p:anim calcmode="lin" valueType="num">
                                      <p:cBhvr additive="base">
                                        <p:cTn id="76" dur="500" fill="hold"/>
                                        <p:tgtEl>
                                          <p:spTgt spid="24592"/>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24593"/>
                                        </p:tgtEl>
                                        <p:attrNameLst>
                                          <p:attrName>style.visibility</p:attrName>
                                        </p:attrNameLst>
                                      </p:cBhvr>
                                      <p:to>
                                        <p:strVal val="visible"/>
                                      </p:to>
                                    </p:set>
                                    <p:anim calcmode="lin" valueType="num">
                                      <p:cBhvr additive="base">
                                        <p:cTn id="79" dur="500" fill="hold"/>
                                        <p:tgtEl>
                                          <p:spTgt spid="24593"/>
                                        </p:tgtEl>
                                        <p:attrNameLst>
                                          <p:attrName>ppt_x</p:attrName>
                                        </p:attrNameLst>
                                      </p:cBhvr>
                                      <p:tavLst>
                                        <p:tav tm="0">
                                          <p:val>
                                            <p:strVal val="1+#ppt_w/2"/>
                                          </p:val>
                                        </p:tav>
                                        <p:tav tm="100000">
                                          <p:val>
                                            <p:strVal val="#ppt_x"/>
                                          </p:val>
                                        </p:tav>
                                      </p:tavLst>
                                    </p:anim>
                                    <p:anim calcmode="lin" valueType="num">
                                      <p:cBhvr additive="base">
                                        <p:cTn id="80" dur="500" fill="hold"/>
                                        <p:tgtEl>
                                          <p:spTgt spid="24593"/>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4594"/>
                                        </p:tgtEl>
                                        <p:attrNameLst>
                                          <p:attrName>style.visibility</p:attrName>
                                        </p:attrNameLst>
                                      </p:cBhvr>
                                      <p:to>
                                        <p:strVal val="visible"/>
                                      </p:to>
                                    </p:set>
                                    <p:anim calcmode="lin" valueType="num">
                                      <p:cBhvr additive="base">
                                        <p:cTn id="83" dur="500" fill="hold"/>
                                        <p:tgtEl>
                                          <p:spTgt spid="24594"/>
                                        </p:tgtEl>
                                        <p:attrNameLst>
                                          <p:attrName>ppt_x</p:attrName>
                                        </p:attrNameLst>
                                      </p:cBhvr>
                                      <p:tavLst>
                                        <p:tav tm="0">
                                          <p:val>
                                            <p:strVal val="1+#ppt_w/2"/>
                                          </p:val>
                                        </p:tav>
                                        <p:tav tm="100000">
                                          <p:val>
                                            <p:strVal val="#ppt_x"/>
                                          </p:val>
                                        </p:tav>
                                      </p:tavLst>
                                    </p:anim>
                                    <p:anim calcmode="lin" valueType="num">
                                      <p:cBhvr additive="base">
                                        <p:cTn id="84" dur="500" fill="hold"/>
                                        <p:tgtEl>
                                          <p:spTgt spid="24594"/>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24595"/>
                                        </p:tgtEl>
                                        <p:attrNameLst>
                                          <p:attrName>style.visibility</p:attrName>
                                        </p:attrNameLst>
                                      </p:cBhvr>
                                      <p:to>
                                        <p:strVal val="visible"/>
                                      </p:to>
                                    </p:set>
                                    <p:anim calcmode="lin" valueType="num">
                                      <p:cBhvr additive="base">
                                        <p:cTn id="87" dur="500" fill="hold"/>
                                        <p:tgtEl>
                                          <p:spTgt spid="24595"/>
                                        </p:tgtEl>
                                        <p:attrNameLst>
                                          <p:attrName>ppt_x</p:attrName>
                                        </p:attrNameLst>
                                      </p:cBhvr>
                                      <p:tavLst>
                                        <p:tav tm="0">
                                          <p:val>
                                            <p:strVal val="1+#ppt_w/2"/>
                                          </p:val>
                                        </p:tav>
                                        <p:tav tm="100000">
                                          <p:val>
                                            <p:strVal val="#ppt_x"/>
                                          </p:val>
                                        </p:tav>
                                      </p:tavLst>
                                    </p:anim>
                                    <p:anim calcmode="lin" valueType="num">
                                      <p:cBhvr additive="base">
                                        <p:cTn id="88" dur="500" fill="hold"/>
                                        <p:tgtEl>
                                          <p:spTgt spid="24595"/>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24596"/>
                                        </p:tgtEl>
                                        <p:attrNameLst>
                                          <p:attrName>style.visibility</p:attrName>
                                        </p:attrNameLst>
                                      </p:cBhvr>
                                      <p:to>
                                        <p:strVal val="visible"/>
                                      </p:to>
                                    </p:set>
                                    <p:anim calcmode="lin" valueType="num">
                                      <p:cBhvr additive="base">
                                        <p:cTn id="91" dur="500" fill="hold"/>
                                        <p:tgtEl>
                                          <p:spTgt spid="24596"/>
                                        </p:tgtEl>
                                        <p:attrNameLst>
                                          <p:attrName>ppt_x</p:attrName>
                                        </p:attrNameLst>
                                      </p:cBhvr>
                                      <p:tavLst>
                                        <p:tav tm="0">
                                          <p:val>
                                            <p:strVal val="1+#ppt_w/2"/>
                                          </p:val>
                                        </p:tav>
                                        <p:tav tm="100000">
                                          <p:val>
                                            <p:strVal val="#ppt_x"/>
                                          </p:val>
                                        </p:tav>
                                      </p:tavLst>
                                    </p:anim>
                                    <p:anim calcmode="lin" valueType="num">
                                      <p:cBhvr additive="base">
                                        <p:cTn id="92" dur="500" fill="hold"/>
                                        <p:tgtEl>
                                          <p:spTgt spid="24596"/>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24597"/>
                                        </p:tgtEl>
                                        <p:attrNameLst>
                                          <p:attrName>style.visibility</p:attrName>
                                        </p:attrNameLst>
                                      </p:cBhvr>
                                      <p:to>
                                        <p:strVal val="visible"/>
                                      </p:to>
                                    </p:set>
                                    <p:anim calcmode="lin" valueType="num">
                                      <p:cBhvr additive="base">
                                        <p:cTn id="95" dur="500" fill="hold"/>
                                        <p:tgtEl>
                                          <p:spTgt spid="24597"/>
                                        </p:tgtEl>
                                        <p:attrNameLst>
                                          <p:attrName>ppt_x</p:attrName>
                                        </p:attrNameLst>
                                      </p:cBhvr>
                                      <p:tavLst>
                                        <p:tav tm="0">
                                          <p:val>
                                            <p:strVal val="1+#ppt_w/2"/>
                                          </p:val>
                                        </p:tav>
                                        <p:tav tm="100000">
                                          <p:val>
                                            <p:strVal val="#ppt_x"/>
                                          </p:val>
                                        </p:tav>
                                      </p:tavLst>
                                    </p:anim>
                                    <p:anim calcmode="lin" valueType="num">
                                      <p:cBhvr additive="base">
                                        <p:cTn id="96" dur="500" fill="hold"/>
                                        <p:tgtEl>
                                          <p:spTgt spid="24597"/>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24598"/>
                                        </p:tgtEl>
                                        <p:attrNameLst>
                                          <p:attrName>style.visibility</p:attrName>
                                        </p:attrNameLst>
                                      </p:cBhvr>
                                      <p:to>
                                        <p:strVal val="visible"/>
                                      </p:to>
                                    </p:set>
                                    <p:anim calcmode="lin" valueType="num">
                                      <p:cBhvr additive="base">
                                        <p:cTn id="99" dur="500" fill="hold"/>
                                        <p:tgtEl>
                                          <p:spTgt spid="24598"/>
                                        </p:tgtEl>
                                        <p:attrNameLst>
                                          <p:attrName>ppt_x</p:attrName>
                                        </p:attrNameLst>
                                      </p:cBhvr>
                                      <p:tavLst>
                                        <p:tav tm="0">
                                          <p:val>
                                            <p:strVal val="1+#ppt_w/2"/>
                                          </p:val>
                                        </p:tav>
                                        <p:tav tm="100000">
                                          <p:val>
                                            <p:strVal val="#ppt_x"/>
                                          </p:val>
                                        </p:tav>
                                      </p:tavLst>
                                    </p:anim>
                                    <p:anim calcmode="lin" valueType="num">
                                      <p:cBhvr additive="base">
                                        <p:cTn id="100" dur="500" fill="hold"/>
                                        <p:tgtEl>
                                          <p:spTgt spid="245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9" grpId="0" animBg="1"/>
      <p:bldP spid="24590" grpId="0"/>
      <p:bldP spid="24591" grpId="0" animBg="1"/>
      <p:bldP spid="24592" grpId="0"/>
      <p:bldP spid="24593" grpId="0" animBg="1"/>
      <p:bldP spid="24594" grpId="0"/>
      <p:bldP spid="24595" grpId="0" animBg="1"/>
      <p:bldP spid="24596" grpId="0"/>
      <p:bldP spid="24597" grpId="0" animBg="1"/>
      <p:bldP spid="24598" grpId="0"/>
      <p:bldP spid="24604" grpId="0" autoUpdateAnimBg="0"/>
      <p:bldP spid="24605" grpId="0" autoUpdateAnimBg="0"/>
      <p:bldP spid="24606" grpId="0" autoUpdateAnimBg="0"/>
      <p:bldP spid="24607" grpId="0" autoUpdateAnimBg="0"/>
      <p:bldP spid="24608" grpId="0" autoUpdateAnimBg="0"/>
      <p:bldP spid="24609"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descr="pic2.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421982" y="647700"/>
            <a:ext cx="6349206" cy="556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2"/>
          <p:cNvSpPr>
            <a:spLocks/>
          </p:cNvSpPr>
          <p:nvPr/>
        </p:nvSpPr>
        <p:spPr bwMode="auto">
          <a:xfrm>
            <a:off x="1282700" y="1275896"/>
            <a:ext cx="2801938" cy="965200"/>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eaLnBrk="1"/>
            <a:r>
              <a:rPr lang="es-ES" altLang="zh-CN" sz="4000" b="1" dirty="0">
                <a:solidFill>
                  <a:srgbClr val="53585F"/>
                </a:solidFill>
                <a:cs typeface="+mn-ea"/>
                <a:sym typeface="+mn-lt"/>
              </a:rPr>
              <a:t>PUT YOUR</a:t>
            </a:r>
            <a:endParaRPr lang="es-ES" altLang="zh-CN" sz="500" dirty="0">
              <a:cs typeface="+mn-ea"/>
              <a:sym typeface="+mn-lt"/>
            </a:endParaRPr>
          </a:p>
        </p:txBody>
      </p:sp>
      <p:sp>
        <p:nvSpPr>
          <p:cNvPr id="26627" name="AutoShape 3"/>
          <p:cNvSpPr>
            <a:spLocks/>
          </p:cNvSpPr>
          <p:nvPr/>
        </p:nvSpPr>
        <p:spPr bwMode="auto">
          <a:xfrm>
            <a:off x="1299369" y="1913278"/>
            <a:ext cx="2801938" cy="965200"/>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eaLnBrk="1"/>
            <a:r>
              <a:rPr lang="es-ES" altLang="zh-CN" sz="4000" dirty="0">
                <a:solidFill>
                  <a:srgbClr val="F0202F"/>
                </a:solidFill>
                <a:cs typeface="+mn-ea"/>
                <a:sym typeface="+mn-lt"/>
              </a:rPr>
              <a:t>SUB</a:t>
            </a:r>
            <a:r>
              <a:rPr lang="es-ES" altLang="zh-CN" sz="4000" b="1" dirty="0">
                <a:solidFill>
                  <a:srgbClr val="F0202F"/>
                </a:solidFill>
                <a:cs typeface="+mn-ea"/>
                <a:sym typeface="+mn-lt"/>
              </a:rPr>
              <a:t>TITLE</a:t>
            </a:r>
            <a:endParaRPr lang="es-ES" altLang="zh-CN" sz="500" dirty="0">
              <a:solidFill>
                <a:srgbClr val="F0202F"/>
              </a:solidFill>
              <a:cs typeface="+mn-ea"/>
              <a:sym typeface="+mn-lt"/>
            </a:endParaRPr>
          </a:p>
        </p:txBody>
      </p:sp>
      <p:sp>
        <p:nvSpPr>
          <p:cNvPr id="26628" name="AutoShape 4"/>
          <p:cNvSpPr>
            <a:spLocks/>
          </p:cNvSpPr>
          <p:nvPr/>
        </p:nvSpPr>
        <p:spPr bwMode="auto">
          <a:xfrm>
            <a:off x="1289050" y="2562565"/>
            <a:ext cx="2801938" cy="965200"/>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eaLnBrk="1"/>
            <a:r>
              <a:rPr lang="es-ES" altLang="zh-CN" sz="4000" b="1" dirty="0">
                <a:solidFill>
                  <a:srgbClr val="53585F"/>
                </a:solidFill>
                <a:cs typeface="+mn-ea"/>
                <a:sym typeface="+mn-lt"/>
              </a:rPr>
              <a:t>HERE</a:t>
            </a:r>
            <a:endParaRPr lang="es-ES" altLang="zh-CN" sz="500" dirty="0">
              <a:cs typeface="+mn-ea"/>
              <a:sym typeface="+mn-lt"/>
            </a:endParaRPr>
          </a:p>
        </p:txBody>
      </p:sp>
      <p:sp>
        <p:nvSpPr>
          <p:cNvPr id="26629" name="AutoShape 5"/>
          <p:cNvSpPr>
            <a:spLocks/>
          </p:cNvSpPr>
          <p:nvPr/>
        </p:nvSpPr>
        <p:spPr bwMode="auto">
          <a:xfrm>
            <a:off x="1282700" y="3933939"/>
            <a:ext cx="2729706" cy="2870200"/>
          </a:xfrm>
          <a:custGeom>
            <a:avLst/>
            <a:gdLst>
              <a:gd name="T0" fmla="*/ 2729706 w 21600"/>
              <a:gd name="T1" fmla="*/ 2870200 h 21600"/>
              <a:gd name="T2" fmla="*/ 2729706 w 21600"/>
              <a:gd name="T3" fmla="*/ 2870200 h 21600"/>
              <a:gd name="T4" fmla="*/ 2729706 w 21600"/>
              <a:gd name="T5" fmla="*/ 2870200 h 21600"/>
              <a:gd name="T6" fmla="*/ 2729706 w 21600"/>
              <a:gd name="T7" fmla="*/ 2870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26630" name="Line 6"/>
          <p:cNvSpPr>
            <a:spLocks noChangeShapeType="1"/>
          </p:cNvSpPr>
          <p:nvPr/>
        </p:nvSpPr>
        <p:spPr bwMode="auto">
          <a:xfrm>
            <a:off x="1377950" y="2682082"/>
            <a:ext cx="2669382" cy="0"/>
          </a:xfrm>
          <a:prstGeom prst="line">
            <a:avLst/>
          </a:prstGeom>
          <a:noFill/>
          <a:ln w="25400" cap="flat" cmpd="sng">
            <a:solidFill>
              <a:srgbClr val="DCDEE0"/>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26631" name="AutoShape 7"/>
          <p:cNvSpPr>
            <a:spLocks/>
          </p:cNvSpPr>
          <p:nvPr/>
        </p:nvSpPr>
        <p:spPr bwMode="auto">
          <a:xfrm>
            <a:off x="4421982" y="3683000"/>
            <a:ext cx="6348413" cy="2533650"/>
          </a:xfrm>
          <a:custGeom>
            <a:avLst/>
            <a:gdLst>
              <a:gd name="T0" fmla="*/ 6348412 w 21600"/>
              <a:gd name="T1" fmla="*/ 2533650 h 21600"/>
              <a:gd name="T2" fmla="*/ 6348412 w 21600"/>
              <a:gd name="T3" fmla="*/ 2533650 h 21600"/>
              <a:gd name="T4" fmla="*/ 6348412 w 21600"/>
              <a:gd name="T5" fmla="*/ 2533650 h 21600"/>
              <a:gd name="T6" fmla="*/ 6348412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44CEB9">
              <a:alpha val="70195"/>
            </a:srgb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26632" name="AutoShape 8"/>
          <p:cNvSpPr>
            <a:spLocks/>
          </p:cNvSpPr>
          <p:nvPr/>
        </p:nvSpPr>
        <p:spPr bwMode="auto">
          <a:xfrm>
            <a:off x="6487887" y="3863974"/>
            <a:ext cx="3890396" cy="1012825"/>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r" eaLnBrk="1"/>
            <a:r>
              <a:rPr lang="es-ES" altLang="zh-CN" sz="4400" b="1" dirty="0">
                <a:solidFill>
                  <a:schemeClr val="bg1"/>
                </a:solidFill>
                <a:cs typeface="+mn-ea"/>
                <a:sym typeface="+mn-lt"/>
              </a:rPr>
              <a:t>MORE</a:t>
            </a:r>
            <a:r>
              <a:rPr lang="zh-CN" altLang="en-US" sz="4400" b="1" dirty="0">
                <a:solidFill>
                  <a:schemeClr val="bg1"/>
                </a:solidFill>
                <a:cs typeface="+mn-ea"/>
                <a:sym typeface="+mn-lt"/>
              </a:rPr>
              <a:t> </a:t>
            </a:r>
            <a:r>
              <a:rPr lang="es-ES" altLang="zh-CN" sz="4400" b="1" dirty="0">
                <a:solidFill>
                  <a:schemeClr val="bg1"/>
                </a:solidFill>
                <a:cs typeface="+mn-ea"/>
                <a:sym typeface="+mn-lt"/>
              </a:rPr>
              <a:t>THEN</a:t>
            </a:r>
            <a:endParaRPr lang="es-ES" altLang="zh-CN" sz="600" dirty="0">
              <a:solidFill>
                <a:schemeClr val="bg1"/>
              </a:solidFill>
              <a:cs typeface="+mn-ea"/>
              <a:sym typeface="+mn-lt"/>
            </a:endParaRPr>
          </a:p>
        </p:txBody>
      </p:sp>
      <p:sp>
        <p:nvSpPr>
          <p:cNvPr id="26633" name="AutoShape 9"/>
          <p:cNvSpPr>
            <a:spLocks/>
          </p:cNvSpPr>
          <p:nvPr/>
        </p:nvSpPr>
        <p:spPr bwMode="auto">
          <a:xfrm>
            <a:off x="7273812" y="4509293"/>
            <a:ext cx="3095739" cy="1012825"/>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r" eaLnBrk="1"/>
            <a:r>
              <a:rPr lang="es-ES" altLang="zh-CN" sz="4400" b="1" dirty="0">
                <a:solidFill>
                  <a:schemeClr val="bg1"/>
                </a:solidFill>
                <a:cs typeface="+mn-ea"/>
                <a:sym typeface="+mn-lt"/>
              </a:rPr>
              <a:t>YOU WAIT</a:t>
            </a:r>
            <a:endParaRPr lang="es-ES" altLang="zh-CN" sz="600" dirty="0">
              <a:solidFill>
                <a:schemeClr val="bg1"/>
              </a:solidFill>
              <a:cs typeface="+mn-ea"/>
              <a:sym typeface="+mn-lt"/>
            </a:endParaRPr>
          </a:p>
        </p:txBody>
      </p:sp>
      <p:sp>
        <p:nvSpPr>
          <p:cNvPr id="26634" name="AutoShape 10"/>
          <p:cNvSpPr>
            <a:spLocks/>
          </p:cNvSpPr>
          <p:nvPr/>
        </p:nvSpPr>
        <p:spPr bwMode="auto">
          <a:xfrm>
            <a:off x="7282543" y="5125243"/>
            <a:ext cx="3095739" cy="1012825"/>
          </a:xfrm>
          <a:custGeom>
            <a:avLst/>
            <a:gdLst>
              <a:gd name="T0" fmla="*/ 2801938 w 21600"/>
              <a:gd name="T1" fmla="*/ 965200 h 21600"/>
              <a:gd name="T2" fmla="*/ 2801938 w 21600"/>
              <a:gd name="T3" fmla="*/ 965200 h 21600"/>
              <a:gd name="T4" fmla="*/ 2801938 w 21600"/>
              <a:gd name="T5" fmla="*/ 965200 h 21600"/>
              <a:gd name="T6" fmla="*/ 2801938 w 21600"/>
              <a:gd name="T7" fmla="*/ 9652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 tIns="25400" rIns="25400" bIns="25400" anchor="ctr"/>
          <a:lstStyle/>
          <a:p>
            <a:pPr algn="r" eaLnBrk="1"/>
            <a:r>
              <a:rPr lang="es-ES" altLang="zh-CN" sz="4400" b="1">
                <a:solidFill>
                  <a:schemeClr val="bg1"/>
                </a:solidFill>
                <a:cs typeface="+mn-ea"/>
                <a:sym typeface="+mn-lt"/>
              </a:rPr>
              <a:t>TODAY</a:t>
            </a:r>
            <a:endParaRPr lang="es-ES" altLang="zh-CN" sz="600">
              <a:solidFill>
                <a:schemeClr val="bg1"/>
              </a:solidFill>
              <a:cs typeface="+mn-ea"/>
              <a:sym typeface="+mn-lt"/>
            </a:endParaRPr>
          </a:p>
        </p:txBody>
      </p:sp>
    </p:spTree>
    <p:extLst>
      <p:ext uri="{BB962C8B-B14F-4D97-AF65-F5344CB8AC3E}">
        <p14:creationId xmlns:p14="http://schemas.microsoft.com/office/powerpoint/2010/main" val="26436650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wipe(left)">
                                      <p:cBhvr>
                                        <p:cTn id="7" dur="500"/>
                                        <p:tgtEl>
                                          <p:spTgt spid="2663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6627"/>
                                        </p:tgtEl>
                                        <p:attrNameLst>
                                          <p:attrName>style.visibility</p:attrName>
                                        </p:attrNameLst>
                                      </p:cBhvr>
                                      <p:to>
                                        <p:strVal val="visible"/>
                                      </p:to>
                                    </p:set>
                                    <p:anim calcmode="lin" valueType="num">
                                      <p:cBhvr additive="base">
                                        <p:cTn id="16" dur="500" fill="hold"/>
                                        <p:tgtEl>
                                          <p:spTgt spid="26627"/>
                                        </p:tgtEl>
                                        <p:attrNameLst>
                                          <p:attrName>ppt_x</p:attrName>
                                        </p:attrNameLst>
                                      </p:cBhvr>
                                      <p:tavLst>
                                        <p:tav tm="0">
                                          <p:val>
                                            <p:strVal val="1+#ppt_w/2"/>
                                          </p:val>
                                        </p:tav>
                                        <p:tav tm="100000">
                                          <p:val>
                                            <p:strVal val="#ppt_x"/>
                                          </p:val>
                                        </p:tav>
                                      </p:tavLst>
                                    </p:anim>
                                    <p:anim calcmode="lin" valueType="num">
                                      <p:cBhvr additive="base">
                                        <p:cTn id="17" dur="500" fill="hold"/>
                                        <p:tgtEl>
                                          <p:spTgt spid="26627"/>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26628"/>
                                        </p:tgtEl>
                                        <p:attrNameLst>
                                          <p:attrName>style.visibility</p:attrName>
                                        </p:attrNameLst>
                                      </p:cBhvr>
                                      <p:to>
                                        <p:strVal val="visible"/>
                                      </p:to>
                                    </p:set>
                                    <p:anim calcmode="lin" valueType="num">
                                      <p:cBhvr additive="base">
                                        <p:cTn id="21" dur="500" fill="hold"/>
                                        <p:tgtEl>
                                          <p:spTgt spid="26628"/>
                                        </p:tgtEl>
                                        <p:attrNameLst>
                                          <p:attrName>ppt_x</p:attrName>
                                        </p:attrNameLst>
                                      </p:cBhvr>
                                      <p:tavLst>
                                        <p:tav tm="0">
                                          <p:val>
                                            <p:strVal val="1+#ppt_w/2"/>
                                          </p:val>
                                        </p:tav>
                                        <p:tav tm="100000">
                                          <p:val>
                                            <p:strVal val="#ppt_x"/>
                                          </p:val>
                                        </p:tav>
                                      </p:tavLst>
                                    </p:anim>
                                    <p:anim calcmode="lin" valueType="num">
                                      <p:cBhvr additive="base">
                                        <p:cTn id="22" dur="500" fill="hold"/>
                                        <p:tgtEl>
                                          <p:spTgt spid="26628"/>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6629"/>
                                        </p:tgtEl>
                                        <p:attrNameLst>
                                          <p:attrName>style.visibility</p:attrName>
                                        </p:attrNameLst>
                                      </p:cBhvr>
                                      <p:to>
                                        <p:strVal val="visible"/>
                                      </p:to>
                                    </p:set>
                                    <p:anim calcmode="lin" valueType="num">
                                      <p:cBhvr additive="base">
                                        <p:cTn id="26" dur="500" fill="hold"/>
                                        <p:tgtEl>
                                          <p:spTgt spid="26629"/>
                                        </p:tgtEl>
                                        <p:attrNameLst>
                                          <p:attrName>ppt_x</p:attrName>
                                        </p:attrNameLst>
                                      </p:cBhvr>
                                      <p:tavLst>
                                        <p:tav tm="0">
                                          <p:val>
                                            <p:strVal val="1+#ppt_w/2"/>
                                          </p:val>
                                        </p:tav>
                                        <p:tav tm="100000">
                                          <p:val>
                                            <p:strVal val="#ppt_x"/>
                                          </p:val>
                                        </p:tav>
                                      </p:tavLst>
                                    </p:anim>
                                    <p:anim calcmode="lin" valueType="num">
                                      <p:cBhvr additive="base">
                                        <p:cTn id="27" dur="500" fill="hold"/>
                                        <p:tgtEl>
                                          <p:spTgt spid="26629"/>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2500"/>
                            </p:stCondLst>
                            <p:childTnLst>
                              <p:par>
                                <p:cTn id="29" presetID="9" presetClass="entr" presetSubtype="0" fill="hold" nodeType="afterEffect">
                                  <p:stCondLst>
                                    <p:cond delay="0"/>
                                  </p:stCondLst>
                                  <p:childTnLst>
                                    <p:set>
                                      <p:cBhvr>
                                        <p:cTn id="30" dur="1" fill="hold">
                                          <p:stCondLst>
                                            <p:cond delay="0"/>
                                          </p:stCondLst>
                                        </p:cTn>
                                        <p:tgtEl>
                                          <p:spTgt spid="26631"/>
                                        </p:tgtEl>
                                        <p:attrNameLst>
                                          <p:attrName>style.visibility</p:attrName>
                                        </p:attrNameLst>
                                      </p:cBhvr>
                                      <p:to>
                                        <p:strVal val="visible"/>
                                      </p:to>
                                    </p:set>
                                    <p:animEffect transition="in" filter="dissolve">
                                      <p:cBhvr>
                                        <p:cTn id="31" dur="500"/>
                                        <p:tgtEl>
                                          <p:spTgt spid="26631"/>
                                        </p:tgtEl>
                                      </p:cBhvr>
                                    </p:animEffect>
                                  </p:childTnLst>
                                </p:cTn>
                              </p:par>
                            </p:childTnLst>
                          </p:cTn>
                        </p:par>
                        <p:par>
                          <p:cTn id="32" fill="hold" nodeType="afterGroup">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26632"/>
                                        </p:tgtEl>
                                        <p:attrNameLst>
                                          <p:attrName>style.visibility</p:attrName>
                                        </p:attrNameLst>
                                      </p:cBhvr>
                                      <p:to>
                                        <p:strVal val="visible"/>
                                      </p:to>
                                    </p:set>
                                    <p:anim calcmode="lin" valueType="num">
                                      <p:cBhvr additive="base">
                                        <p:cTn id="35" dur="500" fill="hold"/>
                                        <p:tgtEl>
                                          <p:spTgt spid="26632"/>
                                        </p:tgtEl>
                                        <p:attrNameLst>
                                          <p:attrName>ppt_x</p:attrName>
                                        </p:attrNameLst>
                                      </p:cBhvr>
                                      <p:tavLst>
                                        <p:tav tm="0">
                                          <p:val>
                                            <p:strVal val="1+#ppt_w/2"/>
                                          </p:val>
                                        </p:tav>
                                        <p:tav tm="100000">
                                          <p:val>
                                            <p:strVal val="#ppt_x"/>
                                          </p:val>
                                        </p:tav>
                                      </p:tavLst>
                                    </p:anim>
                                    <p:anim calcmode="lin" valueType="num">
                                      <p:cBhvr additive="base">
                                        <p:cTn id="36" dur="500" fill="hold"/>
                                        <p:tgtEl>
                                          <p:spTgt spid="26632"/>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26633"/>
                                        </p:tgtEl>
                                        <p:attrNameLst>
                                          <p:attrName>style.visibility</p:attrName>
                                        </p:attrNameLst>
                                      </p:cBhvr>
                                      <p:to>
                                        <p:strVal val="visible"/>
                                      </p:to>
                                    </p:set>
                                    <p:anim calcmode="lin" valueType="num">
                                      <p:cBhvr additive="base">
                                        <p:cTn id="40" dur="500" fill="hold"/>
                                        <p:tgtEl>
                                          <p:spTgt spid="26633"/>
                                        </p:tgtEl>
                                        <p:attrNameLst>
                                          <p:attrName>ppt_x</p:attrName>
                                        </p:attrNameLst>
                                      </p:cBhvr>
                                      <p:tavLst>
                                        <p:tav tm="0">
                                          <p:val>
                                            <p:strVal val="1+#ppt_w/2"/>
                                          </p:val>
                                        </p:tav>
                                        <p:tav tm="100000">
                                          <p:val>
                                            <p:strVal val="#ppt_x"/>
                                          </p:val>
                                        </p:tav>
                                      </p:tavLst>
                                    </p:anim>
                                    <p:anim calcmode="lin" valueType="num">
                                      <p:cBhvr additive="base">
                                        <p:cTn id="41" dur="500" fill="hold"/>
                                        <p:tgtEl>
                                          <p:spTgt spid="26633"/>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4000"/>
                            </p:stCondLst>
                            <p:childTnLst>
                              <p:par>
                                <p:cTn id="43" presetID="2" presetClass="entr" presetSubtype="2" fill="hold" grpId="0" nodeType="afterEffect">
                                  <p:stCondLst>
                                    <p:cond delay="0"/>
                                  </p:stCondLst>
                                  <p:childTnLst>
                                    <p:set>
                                      <p:cBhvr>
                                        <p:cTn id="44" dur="1" fill="hold">
                                          <p:stCondLst>
                                            <p:cond delay="0"/>
                                          </p:stCondLst>
                                        </p:cTn>
                                        <p:tgtEl>
                                          <p:spTgt spid="26634"/>
                                        </p:tgtEl>
                                        <p:attrNameLst>
                                          <p:attrName>style.visibility</p:attrName>
                                        </p:attrNameLst>
                                      </p:cBhvr>
                                      <p:to>
                                        <p:strVal val="visible"/>
                                      </p:to>
                                    </p:set>
                                    <p:anim calcmode="lin" valueType="num">
                                      <p:cBhvr additive="base">
                                        <p:cTn id="45" dur="500" fill="hold"/>
                                        <p:tgtEl>
                                          <p:spTgt spid="26634"/>
                                        </p:tgtEl>
                                        <p:attrNameLst>
                                          <p:attrName>ppt_x</p:attrName>
                                        </p:attrNameLst>
                                      </p:cBhvr>
                                      <p:tavLst>
                                        <p:tav tm="0">
                                          <p:val>
                                            <p:strVal val="1+#ppt_w/2"/>
                                          </p:val>
                                        </p:tav>
                                        <p:tav tm="100000">
                                          <p:val>
                                            <p:strVal val="#ppt_x"/>
                                          </p:val>
                                        </p:tav>
                                      </p:tavLst>
                                    </p:anim>
                                    <p:anim calcmode="lin" valueType="num">
                                      <p:cBhvr additive="base">
                                        <p:cTn id="46" dur="500" fill="hold"/>
                                        <p:tgtEl>
                                          <p:spTgt spid="266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26627" grpId="0" autoUpdateAnimBg="0"/>
      <p:bldP spid="26628" grpId="0" autoUpdateAnimBg="0"/>
      <p:bldP spid="26629" grpId="0" autoUpdateAnimBg="0"/>
      <p:bldP spid="26632" grpId="0" autoUpdateAnimBg="0"/>
      <p:bldP spid="26633" grpId="0" autoUpdateAnimBg="0"/>
      <p:bldP spid="2663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8" name="组合 1317"/>
          <p:cNvGrpSpPr/>
          <p:nvPr/>
        </p:nvGrpSpPr>
        <p:grpSpPr>
          <a:xfrm>
            <a:off x="2071725" y="1318439"/>
            <a:ext cx="2787354" cy="3530008"/>
            <a:chOff x="2071725" y="1318439"/>
            <a:chExt cx="2787354" cy="3530008"/>
          </a:xfrm>
        </p:grpSpPr>
        <p:grpSp>
          <p:nvGrpSpPr>
            <p:cNvPr id="924" name="Group 919"/>
            <p:cNvGrpSpPr>
              <a:grpSpLocks noChangeAspect="1"/>
            </p:cNvGrpSpPr>
            <p:nvPr/>
          </p:nvGrpSpPr>
          <p:grpSpPr bwMode="auto">
            <a:xfrm rot="10800000" flipV="1">
              <a:off x="2071725" y="1318439"/>
              <a:ext cx="2787354" cy="3530008"/>
              <a:chOff x="2236" y="0"/>
              <a:chExt cx="3208" cy="4320"/>
            </a:xfrm>
          </p:grpSpPr>
          <p:sp>
            <p:nvSpPr>
              <p:cNvPr id="925" name="AutoShape 918"/>
              <p:cNvSpPr>
                <a:spLocks noChangeAspect="1" noChangeArrowheads="1" noTextEdit="1"/>
              </p:cNvSpPr>
              <p:nvPr/>
            </p:nvSpPr>
            <p:spPr bwMode="auto">
              <a:xfrm>
                <a:off x="2236" y="0"/>
                <a:ext cx="3208"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926" name="Group 1120"/>
              <p:cNvGrpSpPr>
                <a:grpSpLocks/>
              </p:cNvGrpSpPr>
              <p:nvPr/>
            </p:nvGrpSpPr>
            <p:grpSpPr bwMode="auto">
              <a:xfrm>
                <a:off x="2234" y="0"/>
                <a:ext cx="3259" cy="4318"/>
                <a:chOff x="2234" y="0"/>
                <a:chExt cx="3259" cy="4318"/>
              </a:xfrm>
            </p:grpSpPr>
            <p:sp>
              <p:nvSpPr>
                <p:cNvPr id="1101" name="Freeform 920"/>
                <p:cNvSpPr>
                  <a:spLocks noEditPoints="1"/>
                </p:cNvSpPr>
                <p:nvPr/>
              </p:nvSpPr>
              <p:spPr bwMode="auto">
                <a:xfrm>
                  <a:off x="3715" y="199"/>
                  <a:ext cx="831" cy="1343"/>
                </a:xfrm>
                <a:custGeom>
                  <a:avLst/>
                  <a:gdLst>
                    <a:gd name="T0" fmla="*/ 328 w 442"/>
                    <a:gd name="T1" fmla="*/ 662 h 714"/>
                    <a:gd name="T2" fmla="*/ 254 w 442"/>
                    <a:gd name="T3" fmla="*/ 704 h 714"/>
                    <a:gd name="T4" fmla="*/ 257 w 442"/>
                    <a:gd name="T5" fmla="*/ 709 h 714"/>
                    <a:gd name="T6" fmla="*/ 259 w 442"/>
                    <a:gd name="T7" fmla="*/ 714 h 714"/>
                    <a:gd name="T8" fmla="*/ 333 w 442"/>
                    <a:gd name="T9" fmla="*/ 673 h 714"/>
                    <a:gd name="T10" fmla="*/ 328 w 442"/>
                    <a:gd name="T11" fmla="*/ 662 h 714"/>
                    <a:gd name="T12" fmla="*/ 347 w 442"/>
                    <a:gd name="T13" fmla="*/ 652 h 714"/>
                    <a:gd name="T14" fmla="*/ 328 w 442"/>
                    <a:gd name="T15" fmla="*/ 662 h 714"/>
                    <a:gd name="T16" fmla="*/ 334 w 442"/>
                    <a:gd name="T17" fmla="*/ 673 h 714"/>
                    <a:gd name="T18" fmla="*/ 352 w 442"/>
                    <a:gd name="T19" fmla="*/ 663 h 714"/>
                    <a:gd name="T20" fmla="*/ 347 w 442"/>
                    <a:gd name="T21" fmla="*/ 652 h 714"/>
                    <a:gd name="T22" fmla="*/ 436 w 442"/>
                    <a:gd name="T23" fmla="*/ 601 h 714"/>
                    <a:gd name="T24" fmla="*/ 349 w 442"/>
                    <a:gd name="T25" fmla="*/ 650 h 714"/>
                    <a:gd name="T26" fmla="*/ 355 w 442"/>
                    <a:gd name="T27" fmla="*/ 661 h 714"/>
                    <a:gd name="T28" fmla="*/ 442 w 442"/>
                    <a:gd name="T29" fmla="*/ 613 h 714"/>
                    <a:gd name="T30" fmla="*/ 439 w 442"/>
                    <a:gd name="T31" fmla="*/ 607 h 714"/>
                    <a:gd name="T32" fmla="*/ 436 w 442"/>
                    <a:gd name="T33" fmla="*/ 601 h 714"/>
                    <a:gd name="T34" fmla="*/ 71 w 442"/>
                    <a:gd name="T35" fmla="*/ 474 h 714"/>
                    <a:gd name="T36" fmla="*/ 71 w 442"/>
                    <a:gd name="T37" fmla="*/ 478 h 714"/>
                    <a:gd name="T38" fmla="*/ 71 w 442"/>
                    <a:gd name="T39" fmla="*/ 479 h 714"/>
                    <a:gd name="T40" fmla="*/ 234 w 442"/>
                    <a:gd name="T41" fmla="*/ 688 h 714"/>
                    <a:gd name="T42" fmla="*/ 234 w 442"/>
                    <a:gd name="T43" fmla="*/ 687 h 714"/>
                    <a:gd name="T44" fmla="*/ 236 w 442"/>
                    <a:gd name="T45" fmla="*/ 687 h 714"/>
                    <a:gd name="T46" fmla="*/ 238 w 442"/>
                    <a:gd name="T47" fmla="*/ 687 h 714"/>
                    <a:gd name="T48" fmla="*/ 71 w 442"/>
                    <a:gd name="T49" fmla="*/ 474 h 714"/>
                    <a:gd name="T50" fmla="*/ 46 w 442"/>
                    <a:gd name="T51" fmla="*/ 462 h 714"/>
                    <a:gd name="T52" fmla="*/ 0 w 442"/>
                    <a:gd name="T53" fmla="*/ 512 h 714"/>
                    <a:gd name="T54" fmla="*/ 4 w 442"/>
                    <a:gd name="T55" fmla="*/ 516 h 714"/>
                    <a:gd name="T56" fmla="*/ 8 w 442"/>
                    <a:gd name="T57" fmla="*/ 519 h 714"/>
                    <a:gd name="T58" fmla="*/ 54 w 442"/>
                    <a:gd name="T59" fmla="*/ 470 h 714"/>
                    <a:gd name="T60" fmla="*/ 53 w 442"/>
                    <a:gd name="T61" fmla="*/ 469 h 714"/>
                    <a:gd name="T62" fmla="*/ 46 w 442"/>
                    <a:gd name="T63" fmla="*/ 462 h 714"/>
                    <a:gd name="T64" fmla="*/ 99 w 442"/>
                    <a:gd name="T65" fmla="*/ 207 h 714"/>
                    <a:gd name="T66" fmla="*/ 99 w 442"/>
                    <a:gd name="T67" fmla="*/ 208 h 714"/>
                    <a:gd name="T68" fmla="*/ 95 w 442"/>
                    <a:gd name="T69" fmla="*/ 209 h 714"/>
                    <a:gd name="T70" fmla="*/ 95 w 442"/>
                    <a:gd name="T71" fmla="*/ 209 h 714"/>
                    <a:gd name="T72" fmla="*/ 428 w 442"/>
                    <a:gd name="T73" fmla="*/ 574 h 714"/>
                    <a:gd name="T74" fmla="*/ 429 w 442"/>
                    <a:gd name="T75" fmla="*/ 570 h 714"/>
                    <a:gd name="T76" fmla="*/ 430 w 442"/>
                    <a:gd name="T77" fmla="*/ 570 h 714"/>
                    <a:gd name="T78" fmla="*/ 99 w 442"/>
                    <a:gd name="T79" fmla="*/ 207 h 714"/>
                    <a:gd name="T80" fmla="*/ 168 w 442"/>
                    <a:gd name="T81" fmla="*/ 26 h 714"/>
                    <a:gd name="T82" fmla="*/ 65 w 442"/>
                    <a:gd name="T83" fmla="*/ 174 h 714"/>
                    <a:gd name="T84" fmla="*/ 71 w 442"/>
                    <a:gd name="T85" fmla="*/ 178 h 714"/>
                    <a:gd name="T86" fmla="*/ 77 w 442"/>
                    <a:gd name="T87" fmla="*/ 182 h 714"/>
                    <a:gd name="T88" fmla="*/ 182 w 442"/>
                    <a:gd name="T89" fmla="*/ 35 h 714"/>
                    <a:gd name="T90" fmla="*/ 168 w 442"/>
                    <a:gd name="T91" fmla="*/ 26 h 714"/>
                    <a:gd name="T92" fmla="*/ 186 w 442"/>
                    <a:gd name="T93" fmla="*/ 0 h 714"/>
                    <a:gd name="T94" fmla="*/ 170 w 442"/>
                    <a:gd name="T95" fmla="*/ 23 h 714"/>
                    <a:gd name="T96" fmla="*/ 184 w 442"/>
                    <a:gd name="T97" fmla="*/ 33 h 714"/>
                    <a:gd name="T98" fmla="*/ 200 w 442"/>
                    <a:gd name="T99" fmla="*/ 10 h 714"/>
                    <a:gd name="T100" fmla="*/ 193 w 442"/>
                    <a:gd name="T101" fmla="*/ 5 h 714"/>
                    <a:gd name="T102" fmla="*/ 186 w 442"/>
                    <a:gd name="T103" fmla="*/ 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2" h="714">
                      <a:moveTo>
                        <a:pt x="328" y="662"/>
                      </a:moveTo>
                      <a:cubicBezTo>
                        <a:pt x="303" y="676"/>
                        <a:pt x="279" y="690"/>
                        <a:pt x="254" y="704"/>
                      </a:cubicBezTo>
                      <a:cubicBezTo>
                        <a:pt x="255" y="706"/>
                        <a:pt x="256" y="707"/>
                        <a:pt x="257" y="709"/>
                      </a:cubicBezTo>
                      <a:cubicBezTo>
                        <a:pt x="258" y="711"/>
                        <a:pt x="259" y="712"/>
                        <a:pt x="259" y="714"/>
                      </a:cubicBezTo>
                      <a:cubicBezTo>
                        <a:pt x="284" y="700"/>
                        <a:pt x="309" y="687"/>
                        <a:pt x="333" y="673"/>
                      </a:cubicBezTo>
                      <a:cubicBezTo>
                        <a:pt x="331" y="670"/>
                        <a:pt x="330" y="666"/>
                        <a:pt x="328" y="662"/>
                      </a:cubicBezTo>
                      <a:moveTo>
                        <a:pt x="347" y="652"/>
                      </a:moveTo>
                      <a:cubicBezTo>
                        <a:pt x="340" y="655"/>
                        <a:pt x="334" y="659"/>
                        <a:pt x="328" y="662"/>
                      </a:cubicBezTo>
                      <a:cubicBezTo>
                        <a:pt x="330" y="666"/>
                        <a:pt x="332" y="669"/>
                        <a:pt x="334" y="673"/>
                      </a:cubicBezTo>
                      <a:cubicBezTo>
                        <a:pt x="340" y="669"/>
                        <a:pt x="346" y="666"/>
                        <a:pt x="352" y="663"/>
                      </a:cubicBezTo>
                      <a:cubicBezTo>
                        <a:pt x="350" y="659"/>
                        <a:pt x="348" y="655"/>
                        <a:pt x="347" y="652"/>
                      </a:cubicBezTo>
                      <a:moveTo>
                        <a:pt x="436" y="601"/>
                      </a:moveTo>
                      <a:cubicBezTo>
                        <a:pt x="407" y="617"/>
                        <a:pt x="378" y="634"/>
                        <a:pt x="349" y="650"/>
                      </a:cubicBezTo>
                      <a:cubicBezTo>
                        <a:pt x="351" y="654"/>
                        <a:pt x="353" y="657"/>
                        <a:pt x="355" y="661"/>
                      </a:cubicBezTo>
                      <a:cubicBezTo>
                        <a:pt x="384" y="645"/>
                        <a:pt x="413" y="629"/>
                        <a:pt x="442" y="613"/>
                      </a:cubicBezTo>
                      <a:cubicBezTo>
                        <a:pt x="441" y="611"/>
                        <a:pt x="440" y="609"/>
                        <a:pt x="439" y="607"/>
                      </a:cubicBezTo>
                      <a:cubicBezTo>
                        <a:pt x="438" y="605"/>
                        <a:pt x="437" y="603"/>
                        <a:pt x="436" y="601"/>
                      </a:cubicBezTo>
                      <a:moveTo>
                        <a:pt x="71" y="474"/>
                      </a:moveTo>
                      <a:cubicBezTo>
                        <a:pt x="72" y="476"/>
                        <a:pt x="72" y="477"/>
                        <a:pt x="71" y="478"/>
                      </a:cubicBezTo>
                      <a:cubicBezTo>
                        <a:pt x="71" y="478"/>
                        <a:pt x="71" y="478"/>
                        <a:pt x="71" y="479"/>
                      </a:cubicBezTo>
                      <a:cubicBezTo>
                        <a:pt x="136" y="541"/>
                        <a:pt x="190" y="612"/>
                        <a:pt x="234" y="688"/>
                      </a:cubicBezTo>
                      <a:cubicBezTo>
                        <a:pt x="234" y="687"/>
                        <a:pt x="234" y="687"/>
                        <a:pt x="234" y="687"/>
                      </a:cubicBezTo>
                      <a:cubicBezTo>
                        <a:pt x="235" y="687"/>
                        <a:pt x="235" y="687"/>
                        <a:pt x="236" y="687"/>
                      </a:cubicBezTo>
                      <a:cubicBezTo>
                        <a:pt x="237" y="687"/>
                        <a:pt x="237" y="687"/>
                        <a:pt x="238" y="687"/>
                      </a:cubicBezTo>
                      <a:cubicBezTo>
                        <a:pt x="194" y="610"/>
                        <a:pt x="138" y="538"/>
                        <a:pt x="71" y="474"/>
                      </a:cubicBezTo>
                      <a:moveTo>
                        <a:pt x="46" y="462"/>
                      </a:moveTo>
                      <a:cubicBezTo>
                        <a:pt x="31" y="479"/>
                        <a:pt x="15" y="495"/>
                        <a:pt x="0" y="512"/>
                      </a:cubicBezTo>
                      <a:cubicBezTo>
                        <a:pt x="1" y="513"/>
                        <a:pt x="2" y="514"/>
                        <a:pt x="4" y="516"/>
                      </a:cubicBezTo>
                      <a:cubicBezTo>
                        <a:pt x="5" y="517"/>
                        <a:pt x="6" y="518"/>
                        <a:pt x="8" y="519"/>
                      </a:cubicBezTo>
                      <a:cubicBezTo>
                        <a:pt x="23" y="503"/>
                        <a:pt x="39" y="487"/>
                        <a:pt x="54" y="470"/>
                      </a:cubicBezTo>
                      <a:cubicBezTo>
                        <a:pt x="54" y="470"/>
                        <a:pt x="53" y="470"/>
                        <a:pt x="53" y="469"/>
                      </a:cubicBezTo>
                      <a:cubicBezTo>
                        <a:pt x="50" y="467"/>
                        <a:pt x="48" y="464"/>
                        <a:pt x="46" y="462"/>
                      </a:cubicBezTo>
                      <a:moveTo>
                        <a:pt x="99" y="207"/>
                      </a:moveTo>
                      <a:cubicBezTo>
                        <a:pt x="99" y="207"/>
                        <a:pt x="99" y="208"/>
                        <a:pt x="99" y="208"/>
                      </a:cubicBezTo>
                      <a:cubicBezTo>
                        <a:pt x="98" y="209"/>
                        <a:pt x="97" y="209"/>
                        <a:pt x="95" y="209"/>
                      </a:cubicBezTo>
                      <a:cubicBezTo>
                        <a:pt x="95" y="209"/>
                        <a:pt x="95" y="209"/>
                        <a:pt x="95" y="209"/>
                      </a:cubicBezTo>
                      <a:cubicBezTo>
                        <a:pt x="238" y="309"/>
                        <a:pt x="348" y="434"/>
                        <a:pt x="428" y="574"/>
                      </a:cubicBezTo>
                      <a:cubicBezTo>
                        <a:pt x="428" y="572"/>
                        <a:pt x="428" y="571"/>
                        <a:pt x="429" y="570"/>
                      </a:cubicBezTo>
                      <a:cubicBezTo>
                        <a:pt x="429" y="570"/>
                        <a:pt x="430" y="570"/>
                        <a:pt x="430" y="570"/>
                      </a:cubicBezTo>
                      <a:cubicBezTo>
                        <a:pt x="350" y="431"/>
                        <a:pt x="241" y="307"/>
                        <a:pt x="99" y="207"/>
                      </a:cubicBezTo>
                      <a:moveTo>
                        <a:pt x="168" y="26"/>
                      </a:moveTo>
                      <a:cubicBezTo>
                        <a:pt x="133" y="75"/>
                        <a:pt x="99" y="125"/>
                        <a:pt x="65" y="174"/>
                      </a:cubicBezTo>
                      <a:cubicBezTo>
                        <a:pt x="67" y="175"/>
                        <a:pt x="69" y="177"/>
                        <a:pt x="71" y="178"/>
                      </a:cubicBezTo>
                      <a:cubicBezTo>
                        <a:pt x="73" y="180"/>
                        <a:pt x="75" y="181"/>
                        <a:pt x="77" y="182"/>
                      </a:cubicBezTo>
                      <a:cubicBezTo>
                        <a:pt x="112" y="133"/>
                        <a:pt x="147" y="84"/>
                        <a:pt x="182" y="35"/>
                      </a:cubicBezTo>
                      <a:cubicBezTo>
                        <a:pt x="177" y="32"/>
                        <a:pt x="172" y="29"/>
                        <a:pt x="168" y="26"/>
                      </a:cubicBezTo>
                      <a:moveTo>
                        <a:pt x="186" y="0"/>
                      </a:moveTo>
                      <a:cubicBezTo>
                        <a:pt x="180" y="8"/>
                        <a:pt x="175" y="16"/>
                        <a:pt x="170" y="23"/>
                      </a:cubicBezTo>
                      <a:cubicBezTo>
                        <a:pt x="174" y="26"/>
                        <a:pt x="179" y="30"/>
                        <a:pt x="184" y="33"/>
                      </a:cubicBezTo>
                      <a:cubicBezTo>
                        <a:pt x="189" y="25"/>
                        <a:pt x="195" y="17"/>
                        <a:pt x="200" y="10"/>
                      </a:cubicBezTo>
                      <a:cubicBezTo>
                        <a:pt x="198" y="8"/>
                        <a:pt x="195" y="7"/>
                        <a:pt x="193" y="5"/>
                      </a:cubicBezTo>
                      <a:cubicBezTo>
                        <a:pt x="191" y="3"/>
                        <a:pt x="188" y="2"/>
                        <a:pt x="18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2" name="Freeform 921"/>
                <p:cNvSpPr>
                  <a:spLocks/>
                </p:cNvSpPr>
                <p:nvPr/>
              </p:nvSpPr>
              <p:spPr bwMode="auto">
                <a:xfrm>
                  <a:off x="4008" y="145"/>
                  <a:ext cx="154" cy="101"/>
                </a:xfrm>
                <a:custGeom>
                  <a:avLst/>
                  <a:gdLst>
                    <a:gd name="T0" fmla="*/ 6 w 82"/>
                    <a:gd name="T1" fmla="*/ 0 h 54"/>
                    <a:gd name="T2" fmla="*/ 2 w 82"/>
                    <a:gd name="T3" fmla="*/ 1 h 54"/>
                    <a:gd name="T4" fmla="*/ 30 w 82"/>
                    <a:gd name="T5" fmla="*/ 29 h 54"/>
                    <a:gd name="T6" fmla="*/ 37 w 82"/>
                    <a:gd name="T7" fmla="*/ 34 h 54"/>
                    <a:gd name="T8" fmla="*/ 44 w 82"/>
                    <a:gd name="T9" fmla="*/ 39 h 54"/>
                    <a:gd name="T10" fmla="*/ 78 w 82"/>
                    <a:gd name="T11" fmla="*/ 54 h 54"/>
                    <a:gd name="T12" fmla="*/ 80 w 82"/>
                    <a:gd name="T13" fmla="*/ 53 h 54"/>
                    <a:gd name="T14" fmla="*/ 42 w 82"/>
                    <a:gd name="T15" fmla="*/ 27 h 54"/>
                    <a:gd name="T16" fmla="*/ 43 w 82"/>
                    <a:gd name="T17" fmla="*/ 26 h 54"/>
                    <a:gd name="T18" fmla="*/ 81 w 82"/>
                    <a:gd name="T19" fmla="*/ 52 h 54"/>
                    <a:gd name="T20" fmla="*/ 48 w 82"/>
                    <a:gd name="T21" fmla="*/ 19 h 54"/>
                    <a:gd name="T22" fmla="*/ 6 w 82"/>
                    <a:gd name="T2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54">
                      <a:moveTo>
                        <a:pt x="6" y="0"/>
                      </a:moveTo>
                      <a:cubicBezTo>
                        <a:pt x="4" y="0"/>
                        <a:pt x="3" y="1"/>
                        <a:pt x="2" y="1"/>
                      </a:cubicBezTo>
                      <a:cubicBezTo>
                        <a:pt x="0" y="5"/>
                        <a:pt x="12" y="17"/>
                        <a:pt x="30" y="29"/>
                      </a:cubicBezTo>
                      <a:cubicBezTo>
                        <a:pt x="32" y="31"/>
                        <a:pt x="35" y="32"/>
                        <a:pt x="37" y="34"/>
                      </a:cubicBezTo>
                      <a:cubicBezTo>
                        <a:pt x="39" y="36"/>
                        <a:pt x="42" y="37"/>
                        <a:pt x="44" y="39"/>
                      </a:cubicBezTo>
                      <a:cubicBezTo>
                        <a:pt x="59" y="48"/>
                        <a:pt x="72" y="54"/>
                        <a:pt x="78" y="54"/>
                      </a:cubicBezTo>
                      <a:cubicBezTo>
                        <a:pt x="79" y="54"/>
                        <a:pt x="80" y="54"/>
                        <a:pt x="80" y="53"/>
                      </a:cubicBezTo>
                      <a:cubicBezTo>
                        <a:pt x="68" y="44"/>
                        <a:pt x="55" y="36"/>
                        <a:pt x="42" y="27"/>
                      </a:cubicBezTo>
                      <a:cubicBezTo>
                        <a:pt x="42" y="27"/>
                        <a:pt x="42" y="26"/>
                        <a:pt x="43" y="26"/>
                      </a:cubicBezTo>
                      <a:cubicBezTo>
                        <a:pt x="56" y="34"/>
                        <a:pt x="69" y="43"/>
                        <a:pt x="81" y="52"/>
                      </a:cubicBezTo>
                      <a:cubicBezTo>
                        <a:pt x="82" y="47"/>
                        <a:pt x="68" y="32"/>
                        <a:pt x="48" y="19"/>
                      </a:cubicBezTo>
                      <a:cubicBezTo>
                        <a:pt x="30" y="7"/>
                        <a:pt x="13"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3" name="Freeform 922"/>
                <p:cNvSpPr>
                  <a:spLocks/>
                </p:cNvSpPr>
                <p:nvPr/>
              </p:nvSpPr>
              <p:spPr bwMode="auto">
                <a:xfrm>
                  <a:off x="3769" y="506"/>
                  <a:ext cx="136" cy="86"/>
                </a:xfrm>
                <a:custGeom>
                  <a:avLst/>
                  <a:gdLst>
                    <a:gd name="T0" fmla="*/ 7 w 72"/>
                    <a:gd name="T1" fmla="*/ 0 h 46"/>
                    <a:gd name="T2" fmla="*/ 3 w 72"/>
                    <a:gd name="T3" fmla="*/ 1 h 46"/>
                    <a:gd name="T4" fmla="*/ 32 w 72"/>
                    <a:gd name="T5" fmla="*/ 30 h 46"/>
                    <a:gd name="T6" fmla="*/ 66 w 72"/>
                    <a:gd name="T7" fmla="*/ 46 h 46"/>
                    <a:gd name="T8" fmla="*/ 66 w 72"/>
                    <a:gd name="T9" fmla="*/ 46 h 46"/>
                    <a:gd name="T10" fmla="*/ 70 w 72"/>
                    <a:gd name="T11" fmla="*/ 45 h 46"/>
                    <a:gd name="T12" fmla="*/ 70 w 72"/>
                    <a:gd name="T13" fmla="*/ 44 h 46"/>
                    <a:gd name="T14" fmla="*/ 48 w 72"/>
                    <a:gd name="T15" fmla="*/ 19 h 46"/>
                    <a:gd name="T16" fmla="*/ 42 w 72"/>
                    <a:gd name="T17" fmla="*/ 15 h 46"/>
                    <a:gd name="T18" fmla="*/ 36 w 72"/>
                    <a:gd name="T19" fmla="*/ 11 h 46"/>
                    <a:gd name="T20" fmla="*/ 7 w 72"/>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46">
                      <a:moveTo>
                        <a:pt x="7" y="0"/>
                      </a:moveTo>
                      <a:cubicBezTo>
                        <a:pt x="5" y="0"/>
                        <a:pt x="4" y="0"/>
                        <a:pt x="3" y="1"/>
                      </a:cubicBezTo>
                      <a:cubicBezTo>
                        <a:pt x="0" y="6"/>
                        <a:pt x="14" y="18"/>
                        <a:pt x="32" y="30"/>
                      </a:cubicBezTo>
                      <a:cubicBezTo>
                        <a:pt x="46" y="40"/>
                        <a:pt x="60" y="46"/>
                        <a:pt x="66" y="46"/>
                      </a:cubicBezTo>
                      <a:cubicBezTo>
                        <a:pt x="66" y="46"/>
                        <a:pt x="66" y="46"/>
                        <a:pt x="66" y="46"/>
                      </a:cubicBezTo>
                      <a:cubicBezTo>
                        <a:pt x="68" y="46"/>
                        <a:pt x="69" y="46"/>
                        <a:pt x="70" y="45"/>
                      </a:cubicBezTo>
                      <a:cubicBezTo>
                        <a:pt x="70" y="45"/>
                        <a:pt x="70" y="44"/>
                        <a:pt x="70" y="44"/>
                      </a:cubicBezTo>
                      <a:cubicBezTo>
                        <a:pt x="72" y="41"/>
                        <a:pt x="63" y="30"/>
                        <a:pt x="48" y="19"/>
                      </a:cubicBezTo>
                      <a:cubicBezTo>
                        <a:pt x="46" y="18"/>
                        <a:pt x="44" y="17"/>
                        <a:pt x="42" y="15"/>
                      </a:cubicBezTo>
                      <a:cubicBezTo>
                        <a:pt x="40" y="14"/>
                        <a:pt x="38" y="12"/>
                        <a:pt x="36" y="11"/>
                      </a:cubicBezTo>
                      <a:cubicBezTo>
                        <a:pt x="24" y="4"/>
                        <a:pt x="13"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4" name="Freeform 923"/>
                <p:cNvSpPr>
                  <a:spLocks/>
                </p:cNvSpPr>
                <p:nvPr/>
              </p:nvSpPr>
              <p:spPr bwMode="auto">
                <a:xfrm>
                  <a:off x="3677" y="1147"/>
                  <a:ext cx="72" cy="64"/>
                </a:xfrm>
                <a:custGeom>
                  <a:avLst/>
                  <a:gdLst>
                    <a:gd name="T0" fmla="*/ 4 w 38"/>
                    <a:gd name="T1" fmla="*/ 0 h 34"/>
                    <a:gd name="T2" fmla="*/ 2 w 38"/>
                    <a:gd name="T3" fmla="*/ 1 h 34"/>
                    <a:gd name="T4" fmla="*/ 20 w 38"/>
                    <a:gd name="T5" fmla="*/ 16 h 34"/>
                    <a:gd name="T6" fmla="*/ 18 w 38"/>
                    <a:gd name="T7" fmla="*/ 18 h 34"/>
                    <a:gd name="T8" fmla="*/ 0 w 38"/>
                    <a:gd name="T9" fmla="*/ 3 h 34"/>
                    <a:gd name="T10" fmla="*/ 14 w 38"/>
                    <a:gd name="T11" fmla="*/ 23 h 34"/>
                    <a:gd name="T12" fmla="*/ 33 w 38"/>
                    <a:gd name="T13" fmla="*/ 34 h 34"/>
                    <a:gd name="T14" fmla="*/ 36 w 38"/>
                    <a:gd name="T15" fmla="*/ 33 h 34"/>
                    <a:gd name="T16" fmla="*/ 28 w 38"/>
                    <a:gd name="T17" fmla="*/ 15 h 34"/>
                    <a:gd name="T18" fmla="*/ 24 w 38"/>
                    <a:gd name="T19" fmla="*/ 12 h 34"/>
                    <a:gd name="T20" fmla="*/ 20 w 38"/>
                    <a:gd name="T21" fmla="*/ 8 h 34"/>
                    <a:gd name="T22" fmla="*/ 4 w 38"/>
                    <a:gd name="T2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34">
                      <a:moveTo>
                        <a:pt x="4" y="0"/>
                      </a:moveTo>
                      <a:cubicBezTo>
                        <a:pt x="3" y="0"/>
                        <a:pt x="3" y="1"/>
                        <a:pt x="2" y="1"/>
                      </a:cubicBezTo>
                      <a:cubicBezTo>
                        <a:pt x="8" y="6"/>
                        <a:pt x="14" y="11"/>
                        <a:pt x="20" y="16"/>
                      </a:cubicBezTo>
                      <a:cubicBezTo>
                        <a:pt x="19" y="17"/>
                        <a:pt x="18" y="17"/>
                        <a:pt x="18" y="18"/>
                      </a:cubicBezTo>
                      <a:cubicBezTo>
                        <a:pt x="12" y="13"/>
                        <a:pt x="6" y="8"/>
                        <a:pt x="0" y="3"/>
                      </a:cubicBezTo>
                      <a:cubicBezTo>
                        <a:pt x="0" y="7"/>
                        <a:pt x="5" y="15"/>
                        <a:pt x="14" y="23"/>
                      </a:cubicBezTo>
                      <a:cubicBezTo>
                        <a:pt x="21" y="29"/>
                        <a:pt x="29" y="34"/>
                        <a:pt x="33" y="34"/>
                      </a:cubicBezTo>
                      <a:cubicBezTo>
                        <a:pt x="34" y="34"/>
                        <a:pt x="35" y="34"/>
                        <a:pt x="36" y="33"/>
                      </a:cubicBezTo>
                      <a:cubicBezTo>
                        <a:pt x="38" y="31"/>
                        <a:pt x="35" y="23"/>
                        <a:pt x="28" y="15"/>
                      </a:cubicBezTo>
                      <a:cubicBezTo>
                        <a:pt x="26" y="14"/>
                        <a:pt x="25" y="13"/>
                        <a:pt x="24" y="12"/>
                      </a:cubicBezTo>
                      <a:cubicBezTo>
                        <a:pt x="22" y="10"/>
                        <a:pt x="21" y="9"/>
                        <a:pt x="20" y="8"/>
                      </a:cubicBezTo>
                      <a:cubicBezTo>
                        <a:pt x="13" y="3"/>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5" name="Freeform 924"/>
                <p:cNvSpPr>
                  <a:spLocks/>
                </p:cNvSpPr>
                <p:nvPr/>
              </p:nvSpPr>
              <p:spPr bwMode="auto">
                <a:xfrm>
                  <a:off x="4517" y="1271"/>
                  <a:ext cx="78" cy="122"/>
                </a:xfrm>
                <a:custGeom>
                  <a:avLst/>
                  <a:gdLst>
                    <a:gd name="T0" fmla="*/ 4 w 41"/>
                    <a:gd name="T1" fmla="*/ 0 h 65"/>
                    <a:gd name="T2" fmla="*/ 3 w 41"/>
                    <a:gd name="T3" fmla="*/ 0 h 65"/>
                    <a:gd name="T4" fmla="*/ 2 w 41"/>
                    <a:gd name="T5" fmla="*/ 0 h 65"/>
                    <a:gd name="T6" fmla="*/ 1 w 41"/>
                    <a:gd name="T7" fmla="*/ 4 h 65"/>
                    <a:gd name="T8" fmla="*/ 9 w 41"/>
                    <a:gd name="T9" fmla="*/ 31 h 65"/>
                    <a:gd name="T10" fmla="*/ 12 w 41"/>
                    <a:gd name="T11" fmla="*/ 37 h 65"/>
                    <a:gd name="T12" fmla="*/ 15 w 41"/>
                    <a:gd name="T13" fmla="*/ 43 h 65"/>
                    <a:gd name="T14" fmla="*/ 35 w 41"/>
                    <a:gd name="T15" fmla="*/ 65 h 65"/>
                    <a:gd name="T16" fmla="*/ 37 w 41"/>
                    <a:gd name="T17" fmla="*/ 65 h 65"/>
                    <a:gd name="T18" fmla="*/ 28 w 41"/>
                    <a:gd name="T19" fmla="*/ 28 h 65"/>
                    <a:gd name="T20" fmla="*/ 4 w 41"/>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65">
                      <a:moveTo>
                        <a:pt x="4" y="0"/>
                      </a:moveTo>
                      <a:cubicBezTo>
                        <a:pt x="3" y="0"/>
                        <a:pt x="3" y="0"/>
                        <a:pt x="3" y="0"/>
                      </a:cubicBezTo>
                      <a:cubicBezTo>
                        <a:pt x="3" y="0"/>
                        <a:pt x="2" y="0"/>
                        <a:pt x="2" y="0"/>
                      </a:cubicBezTo>
                      <a:cubicBezTo>
                        <a:pt x="1" y="1"/>
                        <a:pt x="1" y="2"/>
                        <a:pt x="1" y="4"/>
                      </a:cubicBezTo>
                      <a:cubicBezTo>
                        <a:pt x="0" y="9"/>
                        <a:pt x="3" y="19"/>
                        <a:pt x="9" y="31"/>
                      </a:cubicBezTo>
                      <a:cubicBezTo>
                        <a:pt x="10" y="33"/>
                        <a:pt x="11" y="35"/>
                        <a:pt x="12" y="37"/>
                      </a:cubicBezTo>
                      <a:cubicBezTo>
                        <a:pt x="13" y="39"/>
                        <a:pt x="14" y="41"/>
                        <a:pt x="15" y="43"/>
                      </a:cubicBezTo>
                      <a:cubicBezTo>
                        <a:pt x="23" y="56"/>
                        <a:pt x="31" y="65"/>
                        <a:pt x="35" y="65"/>
                      </a:cubicBezTo>
                      <a:cubicBezTo>
                        <a:pt x="36" y="65"/>
                        <a:pt x="36" y="65"/>
                        <a:pt x="37" y="65"/>
                      </a:cubicBezTo>
                      <a:cubicBezTo>
                        <a:pt x="41" y="62"/>
                        <a:pt x="37" y="46"/>
                        <a:pt x="28" y="28"/>
                      </a:cubicBezTo>
                      <a:cubicBezTo>
                        <a:pt x="19" y="12"/>
                        <a:pt x="9"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6" name="Freeform 925"/>
                <p:cNvSpPr>
                  <a:spLocks/>
                </p:cNvSpPr>
                <p:nvPr/>
              </p:nvSpPr>
              <p:spPr bwMode="auto">
                <a:xfrm>
                  <a:off x="4147" y="1491"/>
                  <a:ext cx="68" cy="99"/>
                </a:xfrm>
                <a:custGeom>
                  <a:avLst/>
                  <a:gdLst>
                    <a:gd name="T0" fmla="*/ 6 w 36"/>
                    <a:gd name="T1" fmla="*/ 0 h 53"/>
                    <a:gd name="T2" fmla="*/ 4 w 36"/>
                    <a:gd name="T3" fmla="*/ 0 h 53"/>
                    <a:gd name="T4" fmla="*/ 4 w 36"/>
                    <a:gd name="T5" fmla="*/ 1 h 53"/>
                    <a:gd name="T6" fmla="*/ 11 w 36"/>
                    <a:gd name="T7" fmla="*/ 31 h 53"/>
                    <a:gd name="T8" fmla="*/ 30 w 36"/>
                    <a:gd name="T9" fmla="*/ 53 h 53"/>
                    <a:gd name="T10" fmla="*/ 17 w 36"/>
                    <a:gd name="T11" fmla="*/ 27 h 53"/>
                    <a:gd name="T12" fmla="*/ 19 w 36"/>
                    <a:gd name="T13" fmla="*/ 26 h 53"/>
                    <a:gd name="T14" fmla="*/ 32 w 36"/>
                    <a:gd name="T15" fmla="*/ 53 h 53"/>
                    <a:gd name="T16" fmla="*/ 33 w 36"/>
                    <a:gd name="T17" fmla="*/ 53 h 53"/>
                    <a:gd name="T18" fmla="*/ 29 w 36"/>
                    <a:gd name="T19" fmla="*/ 27 h 53"/>
                    <a:gd name="T20" fmla="*/ 27 w 36"/>
                    <a:gd name="T21" fmla="*/ 22 h 53"/>
                    <a:gd name="T22" fmla="*/ 24 w 36"/>
                    <a:gd name="T23" fmla="*/ 17 h 53"/>
                    <a:gd name="T24" fmla="*/ 8 w 36"/>
                    <a:gd name="T25" fmla="*/ 0 h 53"/>
                    <a:gd name="T26" fmla="*/ 6 w 36"/>
                    <a:gd name="T2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6" y="0"/>
                      </a:moveTo>
                      <a:cubicBezTo>
                        <a:pt x="5" y="0"/>
                        <a:pt x="5" y="0"/>
                        <a:pt x="4" y="0"/>
                      </a:cubicBezTo>
                      <a:cubicBezTo>
                        <a:pt x="4" y="0"/>
                        <a:pt x="4" y="0"/>
                        <a:pt x="4" y="1"/>
                      </a:cubicBezTo>
                      <a:cubicBezTo>
                        <a:pt x="0" y="4"/>
                        <a:pt x="3" y="17"/>
                        <a:pt x="11" y="31"/>
                      </a:cubicBezTo>
                      <a:cubicBezTo>
                        <a:pt x="17" y="43"/>
                        <a:pt x="25" y="52"/>
                        <a:pt x="30" y="53"/>
                      </a:cubicBezTo>
                      <a:cubicBezTo>
                        <a:pt x="26" y="45"/>
                        <a:pt x="22" y="36"/>
                        <a:pt x="17" y="27"/>
                      </a:cubicBezTo>
                      <a:cubicBezTo>
                        <a:pt x="18" y="27"/>
                        <a:pt x="18" y="27"/>
                        <a:pt x="19" y="26"/>
                      </a:cubicBezTo>
                      <a:cubicBezTo>
                        <a:pt x="23" y="35"/>
                        <a:pt x="28" y="44"/>
                        <a:pt x="32" y="53"/>
                      </a:cubicBezTo>
                      <a:cubicBezTo>
                        <a:pt x="32" y="53"/>
                        <a:pt x="32" y="53"/>
                        <a:pt x="33" y="53"/>
                      </a:cubicBezTo>
                      <a:cubicBezTo>
                        <a:pt x="36" y="51"/>
                        <a:pt x="35" y="40"/>
                        <a:pt x="29" y="27"/>
                      </a:cubicBezTo>
                      <a:cubicBezTo>
                        <a:pt x="29" y="25"/>
                        <a:pt x="28" y="24"/>
                        <a:pt x="27" y="22"/>
                      </a:cubicBezTo>
                      <a:cubicBezTo>
                        <a:pt x="26" y="20"/>
                        <a:pt x="25" y="19"/>
                        <a:pt x="24" y="17"/>
                      </a:cubicBezTo>
                      <a:cubicBezTo>
                        <a:pt x="18" y="8"/>
                        <a:pt x="12" y="2"/>
                        <a:pt x="8" y="0"/>
                      </a:cubicBezTo>
                      <a:cubicBezTo>
                        <a:pt x="7" y="0"/>
                        <a:pt x="7"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7" name="Freeform 926"/>
                <p:cNvSpPr>
                  <a:spLocks/>
                </p:cNvSpPr>
                <p:nvPr/>
              </p:nvSpPr>
              <p:spPr bwMode="auto">
                <a:xfrm>
                  <a:off x="3792" y="1047"/>
                  <a:ext cx="58" cy="53"/>
                </a:xfrm>
                <a:custGeom>
                  <a:avLst/>
                  <a:gdLst>
                    <a:gd name="T0" fmla="*/ 3 w 31"/>
                    <a:gd name="T1" fmla="*/ 0 h 28"/>
                    <a:gd name="T2" fmla="*/ 1 w 31"/>
                    <a:gd name="T3" fmla="*/ 1 h 28"/>
                    <a:gd name="T4" fmla="*/ 5 w 31"/>
                    <a:gd name="T5" fmla="*/ 11 h 28"/>
                    <a:gd name="T6" fmla="*/ 12 w 31"/>
                    <a:gd name="T7" fmla="*/ 18 h 28"/>
                    <a:gd name="T8" fmla="*/ 13 w 31"/>
                    <a:gd name="T9" fmla="*/ 19 h 28"/>
                    <a:gd name="T10" fmla="*/ 28 w 31"/>
                    <a:gd name="T11" fmla="*/ 28 h 28"/>
                    <a:gd name="T12" fmla="*/ 30 w 31"/>
                    <a:gd name="T13" fmla="*/ 28 h 28"/>
                    <a:gd name="T14" fmla="*/ 30 w 31"/>
                    <a:gd name="T15" fmla="*/ 27 h 28"/>
                    <a:gd name="T16" fmla="*/ 30 w 31"/>
                    <a:gd name="T17" fmla="*/ 23 h 28"/>
                    <a:gd name="T18" fmla="*/ 20 w 31"/>
                    <a:gd name="T19" fmla="*/ 10 h 28"/>
                    <a:gd name="T20" fmla="*/ 3 w 31"/>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8">
                      <a:moveTo>
                        <a:pt x="3" y="0"/>
                      </a:moveTo>
                      <a:cubicBezTo>
                        <a:pt x="2" y="0"/>
                        <a:pt x="2" y="0"/>
                        <a:pt x="1" y="1"/>
                      </a:cubicBezTo>
                      <a:cubicBezTo>
                        <a:pt x="0" y="2"/>
                        <a:pt x="2" y="6"/>
                        <a:pt x="5" y="11"/>
                      </a:cubicBezTo>
                      <a:cubicBezTo>
                        <a:pt x="7" y="13"/>
                        <a:pt x="9" y="16"/>
                        <a:pt x="12" y="18"/>
                      </a:cubicBezTo>
                      <a:cubicBezTo>
                        <a:pt x="12" y="19"/>
                        <a:pt x="13" y="19"/>
                        <a:pt x="13" y="19"/>
                      </a:cubicBezTo>
                      <a:cubicBezTo>
                        <a:pt x="19" y="25"/>
                        <a:pt x="25" y="28"/>
                        <a:pt x="28" y="28"/>
                      </a:cubicBezTo>
                      <a:cubicBezTo>
                        <a:pt x="29" y="28"/>
                        <a:pt x="29" y="28"/>
                        <a:pt x="30" y="28"/>
                      </a:cubicBezTo>
                      <a:cubicBezTo>
                        <a:pt x="30" y="27"/>
                        <a:pt x="30" y="27"/>
                        <a:pt x="30" y="27"/>
                      </a:cubicBezTo>
                      <a:cubicBezTo>
                        <a:pt x="31" y="26"/>
                        <a:pt x="31" y="25"/>
                        <a:pt x="30" y="23"/>
                      </a:cubicBezTo>
                      <a:cubicBezTo>
                        <a:pt x="29" y="20"/>
                        <a:pt x="25" y="15"/>
                        <a:pt x="20" y="10"/>
                      </a:cubicBezTo>
                      <a:cubicBezTo>
                        <a:pt x="13" y="4"/>
                        <a:pt x="7"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8" name="Freeform 927"/>
                <p:cNvSpPr>
                  <a:spLocks noEditPoints="1"/>
                </p:cNvSpPr>
                <p:nvPr/>
              </p:nvSpPr>
              <p:spPr bwMode="auto">
                <a:xfrm>
                  <a:off x="3217" y="1196"/>
                  <a:ext cx="648" cy="983"/>
                </a:xfrm>
                <a:custGeom>
                  <a:avLst/>
                  <a:gdLst>
                    <a:gd name="T0" fmla="*/ 338 w 345"/>
                    <a:gd name="T1" fmla="*/ 451 h 523"/>
                    <a:gd name="T2" fmla="*/ 141 w 345"/>
                    <a:gd name="T3" fmla="*/ 517 h 523"/>
                    <a:gd name="T4" fmla="*/ 142 w 345"/>
                    <a:gd name="T5" fmla="*/ 520 h 523"/>
                    <a:gd name="T6" fmla="*/ 142 w 345"/>
                    <a:gd name="T7" fmla="*/ 523 h 523"/>
                    <a:gd name="T8" fmla="*/ 340 w 345"/>
                    <a:gd name="T9" fmla="*/ 459 h 523"/>
                    <a:gd name="T10" fmla="*/ 339 w 345"/>
                    <a:gd name="T11" fmla="*/ 455 h 523"/>
                    <a:gd name="T12" fmla="*/ 338 w 345"/>
                    <a:gd name="T13" fmla="*/ 451 h 523"/>
                    <a:gd name="T14" fmla="*/ 335 w 345"/>
                    <a:gd name="T15" fmla="*/ 411 h 523"/>
                    <a:gd name="T16" fmla="*/ 332 w 345"/>
                    <a:gd name="T17" fmla="*/ 412 h 523"/>
                    <a:gd name="T18" fmla="*/ 339 w 345"/>
                    <a:gd name="T19" fmla="*/ 433 h 523"/>
                    <a:gd name="T20" fmla="*/ 341 w 345"/>
                    <a:gd name="T21" fmla="*/ 431 h 523"/>
                    <a:gd name="T22" fmla="*/ 342 w 345"/>
                    <a:gd name="T23" fmla="*/ 431 h 523"/>
                    <a:gd name="T24" fmla="*/ 335 w 345"/>
                    <a:gd name="T25" fmla="*/ 411 h 523"/>
                    <a:gd name="T26" fmla="*/ 14 w 345"/>
                    <a:gd name="T27" fmla="*/ 400 h 523"/>
                    <a:gd name="T28" fmla="*/ 0 w 345"/>
                    <a:gd name="T29" fmla="*/ 411 h 523"/>
                    <a:gd name="T30" fmla="*/ 1 w 345"/>
                    <a:gd name="T31" fmla="*/ 413 h 523"/>
                    <a:gd name="T32" fmla="*/ 3 w 345"/>
                    <a:gd name="T33" fmla="*/ 415 h 523"/>
                    <a:gd name="T34" fmla="*/ 17 w 345"/>
                    <a:gd name="T35" fmla="*/ 405 h 523"/>
                    <a:gd name="T36" fmla="*/ 14 w 345"/>
                    <a:gd name="T37" fmla="*/ 400 h 523"/>
                    <a:gd name="T38" fmla="*/ 70 w 345"/>
                    <a:gd name="T39" fmla="*/ 378 h 523"/>
                    <a:gd name="T40" fmla="*/ 68 w 345"/>
                    <a:gd name="T41" fmla="*/ 380 h 523"/>
                    <a:gd name="T42" fmla="*/ 68 w 345"/>
                    <a:gd name="T43" fmla="*/ 381 h 523"/>
                    <a:gd name="T44" fmla="*/ 128 w 345"/>
                    <a:gd name="T45" fmla="*/ 507 h 523"/>
                    <a:gd name="T46" fmla="*/ 128 w 345"/>
                    <a:gd name="T47" fmla="*/ 507 h 523"/>
                    <a:gd name="T48" fmla="*/ 130 w 345"/>
                    <a:gd name="T49" fmla="*/ 507 h 523"/>
                    <a:gd name="T50" fmla="*/ 131 w 345"/>
                    <a:gd name="T51" fmla="*/ 507 h 523"/>
                    <a:gd name="T52" fmla="*/ 70 w 345"/>
                    <a:gd name="T53" fmla="*/ 378 h 523"/>
                    <a:gd name="T54" fmla="*/ 56 w 345"/>
                    <a:gd name="T55" fmla="*/ 371 h 523"/>
                    <a:gd name="T56" fmla="*/ 17 w 345"/>
                    <a:gd name="T57" fmla="*/ 398 h 523"/>
                    <a:gd name="T58" fmla="*/ 20 w 345"/>
                    <a:gd name="T59" fmla="*/ 403 h 523"/>
                    <a:gd name="T60" fmla="*/ 58 w 345"/>
                    <a:gd name="T61" fmla="*/ 376 h 523"/>
                    <a:gd name="T62" fmla="*/ 58 w 345"/>
                    <a:gd name="T63" fmla="*/ 375 h 523"/>
                    <a:gd name="T64" fmla="*/ 56 w 345"/>
                    <a:gd name="T65" fmla="*/ 371 h 523"/>
                    <a:gd name="T66" fmla="*/ 195 w 345"/>
                    <a:gd name="T67" fmla="*/ 172 h 523"/>
                    <a:gd name="T68" fmla="*/ 195 w 345"/>
                    <a:gd name="T69" fmla="*/ 173 h 523"/>
                    <a:gd name="T70" fmla="*/ 192 w 345"/>
                    <a:gd name="T71" fmla="*/ 174 h 523"/>
                    <a:gd name="T72" fmla="*/ 329 w 345"/>
                    <a:gd name="T73" fmla="*/ 404 h 523"/>
                    <a:gd name="T74" fmla="*/ 332 w 345"/>
                    <a:gd name="T75" fmla="*/ 403 h 523"/>
                    <a:gd name="T76" fmla="*/ 195 w 345"/>
                    <a:gd name="T77" fmla="*/ 172 h 523"/>
                    <a:gd name="T78" fmla="*/ 338 w 345"/>
                    <a:gd name="T79" fmla="*/ 0 h 523"/>
                    <a:gd name="T80" fmla="*/ 183 w 345"/>
                    <a:gd name="T81" fmla="*/ 146 h 523"/>
                    <a:gd name="T82" fmla="*/ 186 w 345"/>
                    <a:gd name="T83" fmla="*/ 149 h 523"/>
                    <a:gd name="T84" fmla="*/ 189 w 345"/>
                    <a:gd name="T85" fmla="*/ 153 h 523"/>
                    <a:gd name="T86" fmla="*/ 345 w 345"/>
                    <a:gd name="T87" fmla="*/ 8 h 523"/>
                    <a:gd name="T88" fmla="*/ 341 w 345"/>
                    <a:gd name="T89" fmla="*/ 4 h 523"/>
                    <a:gd name="T90" fmla="*/ 338 w 345"/>
                    <a:gd name="T91"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5" h="523">
                      <a:moveTo>
                        <a:pt x="338" y="451"/>
                      </a:moveTo>
                      <a:cubicBezTo>
                        <a:pt x="272" y="473"/>
                        <a:pt x="206" y="495"/>
                        <a:pt x="141" y="517"/>
                      </a:cubicBezTo>
                      <a:cubicBezTo>
                        <a:pt x="141" y="518"/>
                        <a:pt x="141" y="519"/>
                        <a:pt x="142" y="520"/>
                      </a:cubicBezTo>
                      <a:cubicBezTo>
                        <a:pt x="142" y="521"/>
                        <a:pt x="142" y="522"/>
                        <a:pt x="142" y="523"/>
                      </a:cubicBezTo>
                      <a:cubicBezTo>
                        <a:pt x="208" y="502"/>
                        <a:pt x="274" y="480"/>
                        <a:pt x="340" y="459"/>
                      </a:cubicBezTo>
                      <a:cubicBezTo>
                        <a:pt x="340" y="458"/>
                        <a:pt x="339" y="457"/>
                        <a:pt x="339" y="455"/>
                      </a:cubicBezTo>
                      <a:cubicBezTo>
                        <a:pt x="338" y="454"/>
                        <a:pt x="338" y="453"/>
                        <a:pt x="338" y="451"/>
                      </a:cubicBezTo>
                      <a:moveTo>
                        <a:pt x="335" y="411"/>
                      </a:moveTo>
                      <a:cubicBezTo>
                        <a:pt x="334" y="411"/>
                        <a:pt x="333" y="412"/>
                        <a:pt x="332" y="412"/>
                      </a:cubicBezTo>
                      <a:cubicBezTo>
                        <a:pt x="334" y="419"/>
                        <a:pt x="336" y="426"/>
                        <a:pt x="339" y="433"/>
                      </a:cubicBezTo>
                      <a:cubicBezTo>
                        <a:pt x="339" y="432"/>
                        <a:pt x="340" y="431"/>
                        <a:pt x="341" y="431"/>
                      </a:cubicBezTo>
                      <a:cubicBezTo>
                        <a:pt x="341" y="431"/>
                        <a:pt x="341" y="431"/>
                        <a:pt x="342" y="431"/>
                      </a:cubicBezTo>
                      <a:cubicBezTo>
                        <a:pt x="339" y="424"/>
                        <a:pt x="337" y="417"/>
                        <a:pt x="335" y="411"/>
                      </a:cubicBezTo>
                      <a:moveTo>
                        <a:pt x="14" y="400"/>
                      </a:moveTo>
                      <a:cubicBezTo>
                        <a:pt x="9" y="404"/>
                        <a:pt x="4" y="407"/>
                        <a:pt x="0" y="411"/>
                      </a:cubicBezTo>
                      <a:cubicBezTo>
                        <a:pt x="0" y="411"/>
                        <a:pt x="1" y="412"/>
                        <a:pt x="1" y="413"/>
                      </a:cubicBezTo>
                      <a:cubicBezTo>
                        <a:pt x="2" y="413"/>
                        <a:pt x="2" y="414"/>
                        <a:pt x="3" y="415"/>
                      </a:cubicBezTo>
                      <a:cubicBezTo>
                        <a:pt x="8" y="412"/>
                        <a:pt x="13" y="408"/>
                        <a:pt x="17" y="405"/>
                      </a:cubicBezTo>
                      <a:cubicBezTo>
                        <a:pt x="16" y="403"/>
                        <a:pt x="15" y="402"/>
                        <a:pt x="14" y="400"/>
                      </a:cubicBezTo>
                      <a:moveTo>
                        <a:pt x="70" y="378"/>
                      </a:moveTo>
                      <a:cubicBezTo>
                        <a:pt x="69" y="379"/>
                        <a:pt x="69" y="380"/>
                        <a:pt x="68" y="380"/>
                      </a:cubicBezTo>
                      <a:cubicBezTo>
                        <a:pt x="68" y="380"/>
                        <a:pt x="68" y="381"/>
                        <a:pt x="68" y="381"/>
                      </a:cubicBezTo>
                      <a:cubicBezTo>
                        <a:pt x="93" y="420"/>
                        <a:pt x="113" y="463"/>
                        <a:pt x="128" y="507"/>
                      </a:cubicBezTo>
                      <a:cubicBezTo>
                        <a:pt x="128" y="507"/>
                        <a:pt x="128" y="507"/>
                        <a:pt x="128" y="507"/>
                      </a:cubicBezTo>
                      <a:cubicBezTo>
                        <a:pt x="129" y="507"/>
                        <a:pt x="129" y="507"/>
                        <a:pt x="130" y="507"/>
                      </a:cubicBezTo>
                      <a:cubicBezTo>
                        <a:pt x="130" y="507"/>
                        <a:pt x="131" y="507"/>
                        <a:pt x="131" y="507"/>
                      </a:cubicBezTo>
                      <a:cubicBezTo>
                        <a:pt x="117" y="461"/>
                        <a:pt x="96" y="418"/>
                        <a:pt x="70" y="378"/>
                      </a:cubicBezTo>
                      <a:moveTo>
                        <a:pt x="56" y="371"/>
                      </a:moveTo>
                      <a:cubicBezTo>
                        <a:pt x="43" y="380"/>
                        <a:pt x="30" y="389"/>
                        <a:pt x="17" y="398"/>
                      </a:cubicBezTo>
                      <a:cubicBezTo>
                        <a:pt x="18" y="400"/>
                        <a:pt x="19" y="401"/>
                        <a:pt x="20" y="403"/>
                      </a:cubicBezTo>
                      <a:cubicBezTo>
                        <a:pt x="33" y="394"/>
                        <a:pt x="46" y="385"/>
                        <a:pt x="58" y="376"/>
                      </a:cubicBezTo>
                      <a:cubicBezTo>
                        <a:pt x="58" y="376"/>
                        <a:pt x="58" y="376"/>
                        <a:pt x="58" y="375"/>
                      </a:cubicBezTo>
                      <a:cubicBezTo>
                        <a:pt x="57" y="374"/>
                        <a:pt x="56" y="372"/>
                        <a:pt x="56" y="371"/>
                      </a:cubicBezTo>
                      <a:moveTo>
                        <a:pt x="195" y="172"/>
                      </a:moveTo>
                      <a:cubicBezTo>
                        <a:pt x="195" y="172"/>
                        <a:pt x="195" y="172"/>
                        <a:pt x="195" y="173"/>
                      </a:cubicBezTo>
                      <a:cubicBezTo>
                        <a:pt x="194" y="173"/>
                        <a:pt x="193" y="174"/>
                        <a:pt x="192" y="174"/>
                      </a:cubicBezTo>
                      <a:cubicBezTo>
                        <a:pt x="253" y="242"/>
                        <a:pt x="298" y="321"/>
                        <a:pt x="329" y="404"/>
                      </a:cubicBezTo>
                      <a:cubicBezTo>
                        <a:pt x="330" y="404"/>
                        <a:pt x="331" y="403"/>
                        <a:pt x="332" y="403"/>
                      </a:cubicBezTo>
                      <a:cubicBezTo>
                        <a:pt x="301" y="319"/>
                        <a:pt x="256" y="241"/>
                        <a:pt x="195" y="172"/>
                      </a:cubicBezTo>
                      <a:moveTo>
                        <a:pt x="338" y="0"/>
                      </a:moveTo>
                      <a:cubicBezTo>
                        <a:pt x="286" y="49"/>
                        <a:pt x="234" y="98"/>
                        <a:pt x="183" y="146"/>
                      </a:cubicBezTo>
                      <a:cubicBezTo>
                        <a:pt x="184" y="147"/>
                        <a:pt x="185" y="148"/>
                        <a:pt x="186" y="149"/>
                      </a:cubicBezTo>
                      <a:cubicBezTo>
                        <a:pt x="187" y="150"/>
                        <a:pt x="188" y="151"/>
                        <a:pt x="189" y="153"/>
                      </a:cubicBezTo>
                      <a:cubicBezTo>
                        <a:pt x="241" y="104"/>
                        <a:pt x="293" y="56"/>
                        <a:pt x="345" y="8"/>
                      </a:cubicBezTo>
                      <a:cubicBezTo>
                        <a:pt x="344" y="7"/>
                        <a:pt x="343" y="6"/>
                        <a:pt x="341" y="4"/>
                      </a:cubicBezTo>
                      <a:cubicBezTo>
                        <a:pt x="340" y="3"/>
                        <a:pt x="339" y="1"/>
                        <a:pt x="33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9" name="Freeform 928"/>
                <p:cNvSpPr>
                  <a:spLocks/>
                </p:cNvSpPr>
                <p:nvPr/>
              </p:nvSpPr>
              <p:spPr bwMode="auto">
                <a:xfrm>
                  <a:off x="3826" y="1149"/>
                  <a:ext cx="90" cy="86"/>
                </a:xfrm>
                <a:custGeom>
                  <a:avLst/>
                  <a:gdLst>
                    <a:gd name="T0" fmla="*/ 6 w 48"/>
                    <a:gd name="T1" fmla="*/ 0 h 46"/>
                    <a:gd name="T2" fmla="*/ 3 w 48"/>
                    <a:gd name="T3" fmla="*/ 1 h 46"/>
                    <a:gd name="T4" fmla="*/ 14 w 48"/>
                    <a:gd name="T5" fmla="*/ 25 h 46"/>
                    <a:gd name="T6" fmla="*/ 17 w 48"/>
                    <a:gd name="T7" fmla="*/ 29 h 46"/>
                    <a:gd name="T8" fmla="*/ 21 w 48"/>
                    <a:gd name="T9" fmla="*/ 33 h 46"/>
                    <a:gd name="T10" fmla="*/ 42 w 48"/>
                    <a:gd name="T11" fmla="*/ 46 h 46"/>
                    <a:gd name="T12" fmla="*/ 44 w 48"/>
                    <a:gd name="T13" fmla="*/ 45 h 46"/>
                    <a:gd name="T14" fmla="*/ 31 w 48"/>
                    <a:gd name="T15" fmla="*/ 17 h 46"/>
                    <a:gd name="T16" fmla="*/ 6 w 48"/>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6">
                      <a:moveTo>
                        <a:pt x="6" y="0"/>
                      </a:moveTo>
                      <a:cubicBezTo>
                        <a:pt x="5" y="0"/>
                        <a:pt x="4" y="1"/>
                        <a:pt x="3" y="1"/>
                      </a:cubicBezTo>
                      <a:cubicBezTo>
                        <a:pt x="0" y="5"/>
                        <a:pt x="5" y="15"/>
                        <a:pt x="14" y="25"/>
                      </a:cubicBezTo>
                      <a:cubicBezTo>
                        <a:pt x="15" y="26"/>
                        <a:pt x="16" y="28"/>
                        <a:pt x="17" y="29"/>
                      </a:cubicBezTo>
                      <a:cubicBezTo>
                        <a:pt x="19" y="31"/>
                        <a:pt x="20" y="32"/>
                        <a:pt x="21" y="33"/>
                      </a:cubicBezTo>
                      <a:cubicBezTo>
                        <a:pt x="29" y="41"/>
                        <a:pt x="37" y="46"/>
                        <a:pt x="42" y="46"/>
                      </a:cubicBezTo>
                      <a:cubicBezTo>
                        <a:pt x="43" y="46"/>
                        <a:pt x="44" y="45"/>
                        <a:pt x="44" y="45"/>
                      </a:cubicBezTo>
                      <a:cubicBezTo>
                        <a:pt x="48" y="42"/>
                        <a:pt x="42" y="29"/>
                        <a:pt x="31" y="17"/>
                      </a:cubicBezTo>
                      <a:cubicBezTo>
                        <a:pt x="21" y="7"/>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0" name="Freeform 929"/>
                <p:cNvSpPr>
                  <a:spLocks/>
                </p:cNvSpPr>
                <p:nvPr/>
              </p:nvSpPr>
              <p:spPr bwMode="auto">
                <a:xfrm>
                  <a:off x="3516" y="1455"/>
                  <a:ext cx="73" cy="68"/>
                </a:xfrm>
                <a:custGeom>
                  <a:avLst/>
                  <a:gdLst>
                    <a:gd name="T0" fmla="*/ 7 w 39"/>
                    <a:gd name="T1" fmla="*/ 0 h 36"/>
                    <a:gd name="T2" fmla="*/ 4 w 39"/>
                    <a:gd name="T3" fmla="*/ 1 h 36"/>
                    <a:gd name="T4" fmla="*/ 13 w 39"/>
                    <a:gd name="T5" fmla="*/ 24 h 36"/>
                    <a:gd name="T6" fmla="*/ 33 w 39"/>
                    <a:gd name="T7" fmla="*/ 36 h 36"/>
                    <a:gd name="T8" fmla="*/ 33 w 39"/>
                    <a:gd name="T9" fmla="*/ 36 h 36"/>
                    <a:gd name="T10" fmla="*/ 36 w 39"/>
                    <a:gd name="T11" fmla="*/ 35 h 36"/>
                    <a:gd name="T12" fmla="*/ 36 w 39"/>
                    <a:gd name="T13" fmla="*/ 34 h 36"/>
                    <a:gd name="T14" fmla="*/ 30 w 39"/>
                    <a:gd name="T15" fmla="*/ 15 h 36"/>
                    <a:gd name="T16" fmla="*/ 27 w 39"/>
                    <a:gd name="T17" fmla="*/ 11 h 36"/>
                    <a:gd name="T18" fmla="*/ 24 w 39"/>
                    <a:gd name="T19" fmla="*/ 8 h 36"/>
                    <a:gd name="T20" fmla="*/ 7 w 39"/>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6">
                      <a:moveTo>
                        <a:pt x="7" y="0"/>
                      </a:moveTo>
                      <a:cubicBezTo>
                        <a:pt x="6" y="0"/>
                        <a:pt x="5" y="0"/>
                        <a:pt x="4" y="1"/>
                      </a:cubicBezTo>
                      <a:cubicBezTo>
                        <a:pt x="0" y="4"/>
                        <a:pt x="5" y="15"/>
                        <a:pt x="13" y="24"/>
                      </a:cubicBezTo>
                      <a:cubicBezTo>
                        <a:pt x="20" y="31"/>
                        <a:pt x="28" y="36"/>
                        <a:pt x="33" y="36"/>
                      </a:cubicBezTo>
                      <a:cubicBezTo>
                        <a:pt x="33" y="36"/>
                        <a:pt x="33" y="36"/>
                        <a:pt x="33" y="36"/>
                      </a:cubicBezTo>
                      <a:cubicBezTo>
                        <a:pt x="34" y="36"/>
                        <a:pt x="35" y="35"/>
                        <a:pt x="36" y="35"/>
                      </a:cubicBezTo>
                      <a:cubicBezTo>
                        <a:pt x="36" y="34"/>
                        <a:pt x="36" y="34"/>
                        <a:pt x="36" y="34"/>
                      </a:cubicBezTo>
                      <a:cubicBezTo>
                        <a:pt x="39" y="31"/>
                        <a:pt x="36" y="23"/>
                        <a:pt x="30" y="15"/>
                      </a:cubicBezTo>
                      <a:cubicBezTo>
                        <a:pt x="29" y="13"/>
                        <a:pt x="28" y="12"/>
                        <a:pt x="27" y="11"/>
                      </a:cubicBezTo>
                      <a:cubicBezTo>
                        <a:pt x="26" y="10"/>
                        <a:pt x="25" y="9"/>
                        <a:pt x="24" y="8"/>
                      </a:cubicBezTo>
                      <a:cubicBezTo>
                        <a:pt x="18" y="3"/>
                        <a:pt x="11"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1" name="Freeform 930"/>
                <p:cNvSpPr>
                  <a:spLocks/>
                </p:cNvSpPr>
                <p:nvPr/>
              </p:nvSpPr>
              <p:spPr bwMode="auto">
                <a:xfrm>
                  <a:off x="3189" y="1961"/>
                  <a:ext cx="35" cy="37"/>
                </a:xfrm>
                <a:custGeom>
                  <a:avLst/>
                  <a:gdLst>
                    <a:gd name="T0" fmla="*/ 7 w 19"/>
                    <a:gd name="T1" fmla="*/ 0 h 20"/>
                    <a:gd name="T2" fmla="*/ 4 w 19"/>
                    <a:gd name="T3" fmla="*/ 1 h 20"/>
                    <a:gd name="T4" fmla="*/ 4 w 19"/>
                    <a:gd name="T5" fmla="*/ 14 h 20"/>
                    <a:gd name="T6" fmla="*/ 13 w 19"/>
                    <a:gd name="T7" fmla="*/ 20 h 20"/>
                    <a:gd name="T8" fmla="*/ 16 w 19"/>
                    <a:gd name="T9" fmla="*/ 20 h 20"/>
                    <a:gd name="T10" fmla="*/ 9 w 19"/>
                    <a:gd name="T11" fmla="*/ 10 h 20"/>
                    <a:gd name="T12" fmla="*/ 11 w 19"/>
                    <a:gd name="T13" fmla="*/ 9 h 20"/>
                    <a:gd name="T14" fmla="*/ 17 w 19"/>
                    <a:gd name="T15" fmla="*/ 19 h 20"/>
                    <a:gd name="T16" fmla="*/ 18 w 19"/>
                    <a:gd name="T17" fmla="*/ 8 h 20"/>
                    <a:gd name="T18" fmla="*/ 16 w 19"/>
                    <a:gd name="T19" fmla="*/ 6 h 20"/>
                    <a:gd name="T20" fmla="*/ 15 w 19"/>
                    <a:gd name="T21" fmla="*/ 4 h 20"/>
                    <a:gd name="T22" fmla="*/ 7 w 19"/>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0">
                      <a:moveTo>
                        <a:pt x="7" y="0"/>
                      </a:moveTo>
                      <a:cubicBezTo>
                        <a:pt x="6" y="0"/>
                        <a:pt x="5" y="0"/>
                        <a:pt x="4" y="1"/>
                      </a:cubicBezTo>
                      <a:cubicBezTo>
                        <a:pt x="0" y="3"/>
                        <a:pt x="1" y="9"/>
                        <a:pt x="4" y="14"/>
                      </a:cubicBezTo>
                      <a:cubicBezTo>
                        <a:pt x="6" y="18"/>
                        <a:pt x="10" y="20"/>
                        <a:pt x="13" y="20"/>
                      </a:cubicBezTo>
                      <a:cubicBezTo>
                        <a:pt x="14" y="20"/>
                        <a:pt x="15" y="20"/>
                        <a:pt x="16" y="20"/>
                      </a:cubicBezTo>
                      <a:cubicBezTo>
                        <a:pt x="14" y="17"/>
                        <a:pt x="11" y="14"/>
                        <a:pt x="9" y="10"/>
                      </a:cubicBezTo>
                      <a:cubicBezTo>
                        <a:pt x="10" y="10"/>
                        <a:pt x="11" y="10"/>
                        <a:pt x="11" y="9"/>
                      </a:cubicBezTo>
                      <a:cubicBezTo>
                        <a:pt x="13" y="13"/>
                        <a:pt x="15" y="16"/>
                        <a:pt x="17" y="19"/>
                      </a:cubicBezTo>
                      <a:cubicBezTo>
                        <a:pt x="19" y="16"/>
                        <a:pt x="19" y="12"/>
                        <a:pt x="18" y="8"/>
                      </a:cubicBezTo>
                      <a:cubicBezTo>
                        <a:pt x="17" y="7"/>
                        <a:pt x="17" y="6"/>
                        <a:pt x="16" y="6"/>
                      </a:cubicBezTo>
                      <a:cubicBezTo>
                        <a:pt x="16" y="5"/>
                        <a:pt x="15" y="4"/>
                        <a:pt x="15" y="4"/>
                      </a:cubicBezTo>
                      <a:cubicBezTo>
                        <a:pt x="12" y="1"/>
                        <a:pt x="9"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2" name="Freeform 931"/>
                <p:cNvSpPr>
                  <a:spLocks/>
                </p:cNvSpPr>
                <p:nvPr/>
              </p:nvSpPr>
              <p:spPr bwMode="auto">
                <a:xfrm>
                  <a:off x="3848" y="2006"/>
                  <a:ext cx="46" cy="81"/>
                </a:xfrm>
                <a:custGeom>
                  <a:avLst/>
                  <a:gdLst>
                    <a:gd name="T0" fmla="*/ 6 w 24"/>
                    <a:gd name="T1" fmla="*/ 0 h 43"/>
                    <a:gd name="T2" fmla="*/ 6 w 24"/>
                    <a:gd name="T3" fmla="*/ 0 h 43"/>
                    <a:gd name="T4" fmla="*/ 5 w 24"/>
                    <a:gd name="T5" fmla="*/ 0 h 43"/>
                    <a:gd name="T6" fmla="*/ 3 w 24"/>
                    <a:gd name="T7" fmla="*/ 2 h 43"/>
                    <a:gd name="T8" fmla="*/ 2 w 24"/>
                    <a:gd name="T9" fmla="*/ 20 h 43"/>
                    <a:gd name="T10" fmla="*/ 3 w 24"/>
                    <a:gd name="T11" fmla="*/ 24 h 43"/>
                    <a:gd name="T12" fmla="*/ 4 w 24"/>
                    <a:gd name="T13" fmla="*/ 28 h 43"/>
                    <a:gd name="T14" fmla="*/ 16 w 24"/>
                    <a:gd name="T15" fmla="*/ 43 h 43"/>
                    <a:gd name="T16" fmla="*/ 18 w 24"/>
                    <a:gd name="T17" fmla="*/ 43 h 43"/>
                    <a:gd name="T18" fmla="*/ 20 w 24"/>
                    <a:gd name="T19" fmla="*/ 18 h 43"/>
                    <a:gd name="T20" fmla="*/ 6 w 24"/>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3">
                      <a:moveTo>
                        <a:pt x="6" y="0"/>
                      </a:moveTo>
                      <a:cubicBezTo>
                        <a:pt x="6" y="0"/>
                        <a:pt x="6" y="0"/>
                        <a:pt x="6" y="0"/>
                      </a:cubicBezTo>
                      <a:cubicBezTo>
                        <a:pt x="5" y="0"/>
                        <a:pt x="5" y="0"/>
                        <a:pt x="5" y="0"/>
                      </a:cubicBezTo>
                      <a:cubicBezTo>
                        <a:pt x="4" y="0"/>
                        <a:pt x="3" y="1"/>
                        <a:pt x="3" y="2"/>
                      </a:cubicBezTo>
                      <a:cubicBezTo>
                        <a:pt x="0" y="5"/>
                        <a:pt x="0" y="13"/>
                        <a:pt x="2" y="20"/>
                      </a:cubicBezTo>
                      <a:cubicBezTo>
                        <a:pt x="2" y="22"/>
                        <a:pt x="2" y="23"/>
                        <a:pt x="3" y="24"/>
                      </a:cubicBezTo>
                      <a:cubicBezTo>
                        <a:pt x="3" y="26"/>
                        <a:pt x="4" y="27"/>
                        <a:pt x="4" y="28"/>
                      </a:cubicBezTo>
                      <a:cubicBezTo>
                        <a:pt x="7" y="37"/>
                        <a:pt x="12" y="43"/>
                        <a:pt x="16" y="43"/>
                      </a:cubicBezTo>
                      <a:cubicBezTo>
                        <a:pt x="17" y="43"/>
                        <a:pt x="17" y="43"/>
                        <a:pt x="18" y="43"/>
                      </a:cubicBezTo>
                      <a:cubicBezTo>
                        <a:pt x="22" y="42"/>
                        <a:pt x="24" y="31"/>
                        <a:pt x="20" y="18"/>
                      </a:cubicBezTo>
                      <a:cubicBezTo>
                        <a:pt x="17" y="7"/>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3" name="Freeform 932"/>
                <p:cNvSpPr>
                  <a:spLocks/>
                </p:cNvSpPr>
                <p:nvPr/>
              </p:nvSpPr>
              <p:spPr bwMode="auto">
                <a:xfrm>
                  <a:off x="3446" y="2149"/>
                  <a:ext cx="42" cy="58"/>
                </a:xfrm>
                <a:custGeom>
                  <a:avLst/>
                  <a:gdLst>
                    <a:gd name="T0" fmla="*/ 8 w 22"/>
                    <a:gd name="T1" fmla="*/ 0 h 31"/>
                    <a:gd name="T2" fmla="*/ 6 w 22"/>
                    <a:gd name="T3" fmla="*/ 0 h 31"/>
                    <a:gd name="T4" fmla="*/ 6 w 22"/>
                    <a:gd name="T5" fmla="*/ 0 h 31"/>
                    <a:gd name="T6" fmla="*/ 2 w 22"/>
                    <a:gd name="T7" fmla="*/ 18 h 31"/>
                    <a:gd name="T8" fmla="*/ 9 w 22"/>
                    <a:gd name="T9" fmla="*/ 29 h 31"/>
                    <a:gd name="T10" fmla="*/ 6 w 22"/>
                    <a:gd name="T11" fmla="*/ 18 h 31"/>
                    <a:gd name="T12" fmla="*/ 8 w 22"/>
                    <a:gd name="T13" fmla="*/ 18 h 31"/>
                    <a:gd name="T14" fmla="*/ 12 w 22"/>
                    <a:gd name="T15" fmla="*/ 31 h 31"/>
                    <a:gd name="T16" fmla="*/ 14 w 22"/>
                    <a:gd name="T17" fmla="*/ 31 h 31"/>
                    <a:gd name="T18" fmla="*/ 15 w 22"/>
                    <a:gd name="T19" fmla="*/ 31 h 31"/>
                    <a:gd name="T20" fmla="*/ 20 w 22"/>
                    <a:gd name="T21" fmla="*/ 16 h 31"/>
                    <a:gd name="T22" fmla="*/ 20 w 22"/>
                    <a:gd name="T23" fmla="*/ 13 h 31"/>
                    <a:gd name="T24" fmla="*/ 19 w 22"/>
                    <a:gd name="T25" fmla="*/ 10 h 31"/>
                    <a:gd name="T26" fmla="*/ 9 w 22"/>
                    <a:gd name="T27" fmla="*/ 0 h 31"/>
                    <a:gd name="T28" fmla="*/ 8 w 22"/>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1">
                      <a:moveTo>
                        <a:pt x="8" y="0"/>
                      </a:moveTo>
                      <a:cubicBezTo>
                        <a:pt x="7" y="0"/>
                        <a:pt x="7" y="0"/>
                        <a:pt x="6" y="0"/>
                      </a:cubicBezTo>
                      <a:cubicBezTo>
                        <a:pt x="6" y="0"/>
                        <a:pt x="6" y="0"/>
                        <a:pt x="6" y="0"/>
                      </a:cubicBezTo>
                      <a:cubicBezTo>
                        <a:pt x="1" y="2"/>
                        <a:pt x="0" y="10"/>
                        <a:pt x="2" y="18"/>
                      </a:cubicBezTo>
                      <a:cubicBezTo>
                        <a:pt x="4" y="23"/>
                        <a:pt x="6" y="27"/>
                        <a:pt x="9" y="29"/>
                      </a:cubicBezTo>
                      <a:cubicBezTo>
                        <a:pt x="8" y="25"/>
                        <a:pt x="7" y="22"/>
                        <a:pt x="6" y="18"/>
                      </a:cubicBezTo>
                      <a:cubicBezTo>
                        <a:pt x="7" y="18"/>
                        <a:pt x="7" y="18"/>
                        <a:pt x="8" y="18"/>
                      </a:cubicBezTo>
                      <a:cubicBezTo>
                        <a:pt x="9" y="22"/>
                        <a:pt x="11" y="26"/>
                        <a:pt x="12" y="31"/>
                      </a:cubicBezTo>
                      <a:cubicBezTo>
                        <a:pt x="12" y="31"/>
                        <a:pt x="13" y="31"/>
                        <a:pt x="14" y="31"/>
                      </a:cubicBezTo>
                      <a:cubicBezTo>
                        <a:pt x="14" y="31"/>
                        <a:pt x="15" y="31"/>
                        <a:pt x="15" y="31"/>
                      </a:cubicBezTo>
                      <a:cubicBezTo>
                        <a:pt x="19" y="30"/>
                        <a:pt x="22" y="23"/>
                        <a:pt x="20" y="16"/>
                      </a:cubicBezTo>
                      <a:cubicBezTo>
                        <a:pt x="20" y="15"/>
                        <a:pt x="20" y="14"/>
                        <a:pt x="20" y="13"/>
                      </a:cubicBezTo>
                      <a:cubicBezTo>
                        <a:pt x="19" y="12"/>
                        <a:pt x="19" y="11"/>
                        <a:pt x="19" y="10"/>
                      </a:cubicBezTo>
                      <a:cubicBezTo>
                        <a:pt x="16" y="4"/>
                        <a:pt x="13" y="1"/>
                        <a:pt x="9" y="0"/>
                      </a:cubicBezTo>
                      <a:cubicBezTo>
                        <a:pt x="9"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4" name="Freeform 933"/>
                <p:cNvSpPr>
                  <a:spLocks/>
                </p:cNvSpPr>
                <p:nvPr/>
              </p:nvSpPr>
              <p:spPr bwMode="auto">
                <a:xfrm>
                  <a:off x="3320" y="1878"/>
                  <a:ext cx="29" cy="34"/>
                </a:xfrm>
                <a:custGeom>
                  <a:avLst/>
                  <a:gdLst>
                    <a:gd name="T0" fmla="*/ 4 w 15"/>
                    <a:gd name="T1" fmla="*/ 0 h 18"/>
                    <a:gd name="T2" fmla="*/ 2 w 15"/>
                    <a:gd name="T3" fmla="*/ 1 h 18"/>
                    <a:gd name="T4" fmla="*/ 1 w 15"/>
                    <a:gd name="T5" fmla="*/ 8 h 18"/>
                    <a:gd name="T6" fmla="*/ 3 w 15"/>
                    <a:gd name="T7" fmla="*/ 12 h 18"/>
                    <a:gd name="T8" fmla="*/ 3 w 15"/>
                    <a:gd name="T9" fmla="*/ 13 h 18"/>
                    <a:gd name="T10" fmla="*/ 11 w 15"/>
                    <a:gd name="T11" fmla="*/ 18 h 18"/>
                    <a:gd name="T12" fmla="*/ 13 w 15"/>
                    <a:gd name="T13" fmla="*/ 18 h 18"/>
                    <a:gd name="T14" fmla="*/ 13 w 15"/>
                    <a:gd name="T15" fmla="*/ 17 h 18"/>
                    <a:gd name="T16" fmla="*/ 15 w 15"/>
                    <a:gd name="T17" fmla="*/ 15 h 18"/>
                    <a:gd name="T18" fmla="*/ 12 w 15"/>
                    <a:gd name="T19" fmla="*/ 6 h 18"/>
                    <a:gd name="T20" fmla="*/ 4 w 15"/>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8">
                      <a:moveTo>
                        <a:pt x="4" y="0"/>
                      </a:moveTo>
                      <a:cubicBezTo>
                        <a:pt x="3" y="0"/>
                        <a:pt x="2" y="0"/>
                        <a:pt x="2" y="1"/>
                      </a:cubicBezTo>
                      <a:cubicBezTo>
                        <a:pt x="0" y="2"/>
                        <a:pt x="0" y="5"/>
                        <a:pt x="1" y="8"/>
                      </a:cubicBezTo>
                      <a:cubicBezTo>
                        <a:pt x="1" y="9"/>
                        <a:pt x="2" y="11"/>
                        <a:pt x="3" y="12"/>
                      </a:cubicBezTo>
                      <a:cubicBezTo>
                        <a:pt x="3" y="13"/>
                        <a:pt x="3" y="13"/>
                        <a:pt x="3" y="13"/>
                      </a:cubicBezTo>
                      <a:cubicBezTo>
                        <a:pt x="6" y="16"/>
                        <a:pt x="9" y="18"/>
                        <a:pt x="11" y="18"/>
                      </a:cubicBezTo>
                      <a:cubicBezTo>
                        <a:pt x="11" y="18"/>
                        <a:pt x="12" y="18"/>
                        <a:pt x="13" y="18"/>
                      </a:cubicBezTo>
                      <a:cubicBezTo>
                        <a:pt x="13" y="18"/>
                        <a:pt x="13" y="17"/>
                        <a:pt x="13" y="17"/>
                      </a:cubicBezTo>
                      <a:cubicBezTo>
                        <a:pt x="14" y="17"/>
                        <a:pt x="14" y="16"/>
                        <a:pt x="15" y="15"/>
                      </a:cubicBezTo>
                      <a:cubicBezTo>
                        <a:pt x="15" y="12"/>
                        <a:pt x="14" y="9"/>
                        <a:pt x="12" y="6"/>
                      </a:cubicBezTo>
                      <a:cubicBezTo>
                        <a:pt x="10" y="2"/>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5" name="Freeform 934"/>
                <p:cNvSpPr>
                  <a:spLocks noEditPoints="1"/>
                </p:cNvSpPr>
                <p:nvPr/>
              </p:nvSpPr>
              <p:spPr bwMode="auto">
                <a:xfrm>
                  <a:off x="3933" y="1429"/>
                  <a:ext cx="829" cy="1088"/>
                </a:xfrm>
                <a:custGeom>
                  <a:avLst/>
                  <a:gdLst>
                    <a:gd name="T0" fmla="*/ 211 w 441"/>
                    <a:gd name="T1" fmla="*/ 567 h 579"/>
                    <a:gd name="T2" fmla="*/ 113 w 441"/>
                    <a:gd name="T3" fmla="*/ 568 h 579"/>
                    <a:gd name="T4" fmla="*/ 113 w 441"/>
                    <a:gd name="T5" fmla="*/ 573 h 579"/>
                    <a:gd name="T6" fmla="*/ 113 w 441"/>
                    <a:gd name="T7" fmla="*/ 578 h 579"/>
                    <a:gd name="T8" fmla="*/ 211 w 441"/>
                    <a:gd name="T9" fmla="*/ 578 h 579"/>
                    <a:gd name="T10" fmla="*/ 211 w 441"/>
                    <a:gd name="T11" fmla="*/ 567 h 579"/>
                    <a:gd name="T12" fmla="*/ 319 w 441"/>
                    <a:gd name="T13" fmla="*/ 567 h 579"/>
                    <a:gd name="T14" fmla="*/ 215 w 441"/>
                    <a:gd name="T15" fmla="*/ 567 h 579"/>
                    <a:gd name="T16" fmla="*/ 214 w 441"/>
                    <a:gd name="T17" fmla="*/ 578 h 579"/>
                    <a:gd name="T18" fmla="*/ 319 w 441"/>
                    <a:gd name="T19" fmla="*/ 579 h 579"/>
                    <a:gd name="T20" fmla="*/ 319 w 441"/>
                    <a:gd name="T21" fmla="*/ 573 h 579"/>
                    <a:gd name="T22" fmla="*/ 319 w 441"/>
                    <a:gd name="T23" fmla="*/ 567 h 579"/>
                    <a:gd name="T24" fmla="*/ 78 w 441"/>
                    <a:gd name="T25" fmla="*/ 323 h 579"/>
                    <a:gd name="T26" fmla="*/ 76 w 441"/>
                    <a:gd name="T27" fmla="*/ 326 h 579"/>
                    <a:gd name="T28" fmla="*/ 76 w 441"/>
                    <a:gd name="T29" fmla="*/ 326 h 579"/>
                    <a:gd name="T30" fmla="*/ 104 w 441"/>
                    <a:gd name="T31" fmla="*/ 547 h 579"/>
                    <a:gd name="T32" fmla="*/ 104 w 441"/>
                    <a:gd name="T33" fmla="*/ 547 h 579"/>
                    <a:gd name="T34" fmla="*/ 105 w 441"/>
                    <a:gd name="T35" fmla="*/ 547 h 579"/>
                    <a:gd name="T36" fmla="*/ 107 w 441"/>
                    <a:gd name="T37" fmla="*/ 549 h 579"/>
                    <a:gd name="T38" fmla="*/ 78 w 441"/>
                    <a:gd name="T39" fmla="*/ 323 h 579"/>
                    <a:gd name="T40" fmla="*/ 45 w 441"/>
                    <a:gd name="T41" fmla="*/ 311 h 579"/>
                    <a:gd name="T42" fmla="*/ 0 w 441"/>
                    <a:gd name="T43" fmla="*/ 325 h 579"/>
                    <a:gd name="T44" fmla="*/ 2 w 441"/>
                    <a:gd name="T45" fmla="*/ 329 h 579"/>
                    <a:gd name="T46" fmla="*/ 3 w 441"/>
                    <a:gd name="T47" fmla="*/ 333 h 579"/>
                    <a:gd name="T48" fmla="*/ 48 w 441"/>
                    <a:gd name="T49" fmla="*/ 320 h 579"/>
                    <a:gd name="T50" fmla="*/ 45 w 441"/>
                    <a:gd name="T51" fmla="*/ 311 h 579"/>
                    <a:gd name="T52" fmla="*/ 65 w 441"/>
                    <a:gd name="T53" fmla="*/ 304 h 579"/>
                    <a:gd name="T54" fmla="*/ 48 w 441"/>
                    <a:gd name="T55" fmla="*/ 310 h 579"/>
                    <a:gd name="T56" fmla="*/ 51 w 441"/>
                    <a:gd name="T57" fmla="*/ 319 h 579"/>
                    <a:gd name="T58" fmla="*/ 67 w 441"/>
                    <a:gd name="T59" fmla="*/ 314 h 579"/>
                    <a:gd name="T60" fmla="*/ 67 w 441"/>
                    <a:gd name="T61" fmla="*/ 312 h 579"/>
                    <a:gd name="T62" fmla="*/ 65 w 441"/>
                    <a:gd name="T63" fmla="*/ 304 h 579"/>
                    <a:gd name="T64" fmla="*/ 246 w 441"/>
                    <a:gd name="T65" fmla="*/ 128 h 579"/>
                    <a:gd name="T66" fmla="*/ 326 w 441"/>
                    <a:gd name="T67" fmla="*/ 542 h 579"/>
                    <a:gd name="T68" fmla="*/ 328 w 441"/>
                    <a:gd name="T69" fmla="*/ 541 h 579"/>
                    <a:gd name="T70" fmla="*/ 329 w 441"/>
                    <a:gd name="T71" fmla="*/ 541 h 579"/>
                    <a:gd name="T72" fmla="*/ 250 w 441"/>
                    <a:gd name="T73" fmla="*/ 129 h 579"/>
                    <a:gd name="T74" fmla="*/ 250 w 441"/>
                    <a:gd name="T75" fmla="*/ 129 h 579"/>
                    <a:gd name="T76" fmla="*/ 249 w 441"/>
                    <a:gd name="T77" fmla="*/ 129 h 579"/>
                    <a:gd name="T78" fmla="*/ 246 w 441"/>
                    <a:gd name="T79" fmla="*/ 128 h 579"/>
                    <a:gd name="T80" fmla="*/ 270 w 441"/>
                    <a:gd name="T81" fmla="*/ 78 h 579"/>
                    <a:gd name="T82" fmla="*/ 243 w 441"/>
                    <a:gd name="T83" fmla="*/ 90 h 579"/>
                    <a:gd name="T84" fmla="*/ 246 w 441"/>
                    <a:gd name="T85" fmla="*/ 95 h 579"/>
                    <a:gd name="T86" fmla="*/ 248 w 441"/>
                    <a:gd name="T87" fmla="*/ 101 h 579"/>
                    <a:gd name="T88" fmla="*/ 274 w 441"/>
                    <a:gd name="T89" fmla="*/ 89 h 579"/>
                    <a:gd name="T90" fmla="*/ 270 w 441"/>
                    <a:gd name="T91" fmla="*/ 78 h 579"/>
                    <a:gd name="T92" fmla="*/ 435 w 441"/>
                    <a:gd name="T93" fmla="*/ 0 h 579"/>
                    <a:gd name="T94" fmla="*/ 273 w 441"/>
                    <a:gd name="T95" fmla="*/ 76 h 579"/>
                    <a:gd name="T96" fmla="*/ 277 w 441"/>
                    <a:gd name="T97" fmla="*/ 88 h 579"/>
                    <a:gd name="T98" fmla="*/ 441 w 441"/>
                    <a:gd name="T99" fmla="*/ 13 h 579"/>
                    <a:gd name="T100" fmla="*/ 438 w 441"/>
                    <a:gd name="T101" fmla="*/ 6 h 579"/>
                    <a:gd name="T102" fmla="*/ 435 w 441"/>
                    <a:gd name="T103"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1" h="579">
                      <a:moveTo>
                        <a:pt x="211" y="567"/>
                      </a:moveTo>
                      <a:cubicBezTo>
                        <a:pt x="178" y="568"/>
                        <a:pt x="146" y="568"/>
                        <a:pt x="113" y="568"/>
                      </a:cubicBezTo>
                      <a:cubicBezTo>
                        <a:pt x="113" y="570"/>
                        <a:pt x="113" y="571"/>
                        <a:pt x="113" y="573"/>
                      </a:cubicBezTo>
                      <a:cubicBezTo>
                        <a:pt x="113" y="575"/>
                        <a:pt x="113" y="576"/>
                        <a:pt x="113" y="578"/>
                      </a:cubicBezTo>
                      <a:cubicBezTo>
                        <a:pt x="146" y="578"/>
                        <a:pt x="178" y="578"/>
                        <a:pt x="211" y="578"/>
                      </a:cubicBezTo>
                      <a:cubicBezTo>
                        <a:pt x="211" y="575"/>
                        <a:pt x="211" y="571"/>
                        <a:pt x="211" y="567"/>
                      </a:cubicBezTo>
                      <a:moveTo>
                        <a:pt x="319" y="567"/>
                      </a:moveTo>
                      <a:cubicBezTo>
                        <a:pt x="284" y="567"/>
                        <a:pt x="249" y="567"/>
                        <a:pt x="215" y="567"/>
                      </a:cubicBezTo>
                      <a:cubicBezTo>
                        <a:pt x="214" y="571"/>
                        <a:pt x="214" y="575"/>
                        <a:pt x="214" y="578"/>
                      </a:cubicBezTo>
                      <a:cubicBezTo>
                        <a:pt x="249" y="579"/>
                        <a:pt x="284" y="579"/>
                        <a:pt x="319" y="579"/>
                      </a:cubicBezTo>
                      <a:cubicBezTo>
                        <a:pt x="319" y="577"/>
                        <a:pt x="319" y="575"/>
                        <a:pt x="319" y="573"/>
                      </a:cubicBezTo>
                      <a:cubicBezTo>
                        <a:pt x="319" y="571"/>
                        <a:pt x="319" y="569"/>
                        <a:pt x="319" y="567"/>
                      </a:cubicBezTo>
                      <a:moveTo>
                        <a:pt x="78" y="323"/>
                      </a:moveTo>
                      <a:cubicBezTo>
                        <a:pt x="78" y="325"/>
                        <a:pt x="77" y="326"/>
                        <a:pt x="76" y="326"/>
                      </a:cubicBezTo>
                      <a:cubicBezTo>
                        <a:pt x="76" y="326"/>
                        <a:pt x="76" y="326"/>
                        <a:pt x="76" y="326"/>
                      </a:cubicBezTo>
                      <a:cubicBezTo>
                        <a:pt x="94" y="398"/>
                        <a:pt x="103" y="473"/>
                        <a:pt x="104" y="547"/>
                      </a:cubicBezTo>
                      <a:cubicBezTo>
                        <a:pt x="104" y="547"/>
                        <a:pt x="104" y="547"/>
                        <a:pt x="104" y="547"/>
                      </a:cubicBezTo>
                      <a:cubicBezTo>
                        <a:pt x="104" y="547"/>
                        <a:pt x="104" y="547"/>
                        <a:pt x="105" y="547"/>
                      </a:cubicBezTo>
                      <a:cubicBezTo>
                        <a:pt x="105" y="547"/>
                        <a:pt x="106" y="548"/>
                        <a:pt x="107" y="549"/>
                      </a:cubicBezTo>
                      <a:cubicBezTo>
                        <a:pt x="107" y="472"/>
                        <a:pt x="97" y="396"/>
                        <a:pt x="78" y="323"/>
                      </a:cubicBezTo>
                      <a:moveTo>
                        <a:pt x="45" y="311"/>
                      </a:moveTo>
                      <a:cubicBezTo>
                        <a:pt x="30" y="316"/>
                        <a:pt x="15" y="320"/>
                        <a:pt x="0" y="325"/>
                      </a:cubicBezTo>
                      <a:cubicBezTo>
                        <a:pt x="1" y="326"/>
                        <a:pt x="1" y="328"/>
                        <a:pt x="2" y="329"/>
                      </a:cubicBezTo>
                      <a:cubicBezTo>
                        <a:pt x="2" y="331"/>
                        <a:pt x="3" y="332"/>
                        <a:pt x="3" y="333"/>
                      </a:cubicBezTo>
                      <a:cubicBezTo>
                        <a:pt x="18" y="329"/>
                        <a:pt x="33" y="324"/>
                        <a:pt x="48" y="320"/>
                      </a:cubicBezTo>
                      <a:cubicBezTo>
                        <a:pt x="47" y="317"/>
                        <a:pt x="46" y="314"/>
                        <a:pt x="45" y="311"/>
                      </a:cubicBezTo>
                      <a:moveTo>
                        <a:pt x="65" y="304"/>
                      </a:moveTo>
                      <a:cubicBezTo>
                        <a:pt x="60" y="306"/>
                        <a:pt x="54" y="308"/>
                        <a:pt x="48" y="310"/>
                      </a:cubicBezTo>
                      <a:cubicBezTo>
                        <a:pt x="49" y="313"/>
                        <a:pt x="50" y="316"/>
                        <a:pt x="51" y="319"/>
                      </a:cubicBezTo>
                      <a:cubicBezTo>
                        <a:pt x="56" y="317"/>
                        <a:pt x="62" y="315"/>
                        <a:pt x="67" y="314"/>
                      </a:cubicBezTo>
                      <a:cubicBezTo>
                        <a:pt x="67" y="313"/>
                        <a:pt x="67" y="313"/>
                        <a:pt x="67" y="312"/>
                      </a:cubicBezTo>
                      <a:cubicBezTo>
                        <a:pt x="66" y="310"/>
                        <a:pt x="66" y="307"/>
                        <a:pt x="65" y="304"/>
                      </a:cubicBezTo>
                      <a:moveTo>
                        <a:pt x="246" y="128"/>
                      </a:moveTo>
                      <a:cubicBezTo>
                        <a:pt x="299" y="260"/>
                        <a:pt x="324" y="401"/>
                        <a:pt x="326" y="542"/>
                      </a:cubicBezTo>
                      <a:cubicBezTo>
                        <a:pt x="326" y="541"/>
                        <a:pt x="327" y="541"/>
                        <a:pt x="328" y="541"/>
                      </a:cubicBezTo>
                      <a:cubicBezTo>
                        <a:pt x="328" y="541"/>
                        <a:pt x="329" y="541"/>
                        <a:pt x="329" y="541"/>
                      </a:cubicBezTo>
                      <a:cubicBezTo>
                        <a:pt x="328" y="400"/>
                        <a:pt x="302" y="259"/>
                        <a:pt x="250" y="129"/>
                      </a:cubicBezTo>
                      <a:cubicBezTo>
                        <a:pt x="250" y="129"/>
                        <a:pt x="250" y="129"/>
                        <a:pt x="250" y="129"/>
                      </a:cubicBezTo>
                      <a:cubicBezTo>
                        <a:pt x="249" y="129"/>
                        <a:pt x="249" y="129"/>
                        <a:pt x="249" y="129"/>
                      </a:cubicBezTo>
                      <a:cubicBezTo>
                        <a:pt x="248" y="129"/>
                        <a:pt x="247" y="129"/>
                        <a:pt x="246" y="128"/>
                      </a:cubicBezTo>
                      <a:moveTo>
                        <a:pt x="270" y="78"/>
                      </a:moveTo>
                      <a:cubicBezTo>
                        <a:pt x="261" y="82"/>
                        <a:pt x="252" y="86"/>
                        <a:pt x="243" y="90"/>
                      </a:cubicBezTo>
                      <a:cubicBezTo>
                        <a:pt x="244" y="92"/>
                        <a:pt x="245" y="93"/>
                        <a:pt x="246" y="95"/>
                      </a:cubicBezTo>
                      <a:cubicBezTo>
                        <a:pt x="247" y="97"/>
                        <a:pt x="247" y="99"/>
                        <a:pt x="248" y="101"/>
                      </a:cubicBezTo>
                      <a:cubicBezTo>
                        <a:pt x="257" y="97"/>
                        <a:pt x="266" y="93"/>
                        <a:pt x="274" y="89"/>
                      </a:cubicBezTo>
                      <a:cubicBezTo>
                        <a:pt x="273" y="85"/>
                        <a:pt x="271" y="81"/>
                        <a:pt x="270" y="78"/>
                      </a:cubicBezTo>
                      <a:moveTo>
                        <a:pt x="435" y="0"/>
                      </a:moveTo>
                      <a:cubicBezTo>
                        <a:pt x="381" y="25"/>
                        <a:pt x="327" y="51"/>
                        <a:pt x="273" y="76"/>
                      </a:cubicBezTo>
                      <a:cubicBezTo>
                        <a:pt x="274" y="80"/>
                        <a:pt x="276" y="84"/>
                        <a:pt x="277" y="88"/>
                      </a:cubicBezTo>
                      <a:cubicBezTo>
                        <a:pt x="332" y="63"/>
                        <a:pt x="386" y="38"/>
                        <a:pt x="441" y="13"/>
                      </a:cubicBezTo>
                      <a:cubicBezTo>
                        <a:pt x="440" y="11"/>
                        <a:pt x="439" y="9"/>
                        <a:pt x="438" y="6"/>
                      </a:cubicBezTo>
                      <a:cubicBezTo>
                        <a:pt x="437" y="4"/>
                        <a:pt x="436" y="2"/>
                        <a:pt x="43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6" name="Freeform 935"/>
                <p:cNvSpPr>
                  <a:spLocks/>
                </p:cNvSpPr>
                <p:nvPr/>
              </p:nvSpPr>
              <p:spPr bwMode="auto">
                <a:xfrm>
                  <a:off x="4734" y="1367"/>
                  <a:ext cx="73" cy="133"/>
                </a:xfrm>
                <a:custGeom>
                  <a:avLst/>
                  <a:gdLst>
                    <a:gd name="T0" fmla="*/ 6 w 39"/>
                    <a:gd name="T1" fmla="*/ 0 h 71"/>
                    <a:gd name="T2" fmla="*/ 4 w 39"/>
                    <a:gd name="T3" fmla="*/ 0 h 71"/>
                    <a:gd name="T4" fmla="*/ 9 w 39"/>
                    <a:gd name="T5" fmla="*/ 33 h 71"/>
                    <a:gd name="T6" fmla="*/ 12 w 39"/>
                    <a:gd name="T7" fmla="*/ 39 h 71"/>
                    <a:gd name="T8" fmla="*/ 15 w 39"/>
                    <a:gd name="T9" fmla="*/ 46 h 71"/>
                    <a:gd name="T10" fmla="*/ 34 w 39"/>
                    <a:gd name="T11" fmla="*/ 71 h 71"/>
                    <a:gd name="T12" fmla="*/ 35 w 39"/>
                    <a:gd name="T13" fmla="*/ 71 h 71"/>
                    <a:gd name="T14" fmla="*/ 29 w 39"/>
                    <a:gd name="T15" fmla="*/ 31 h 71"/>
                    <a:gd name="T16" fmla="*/ 6 w 39"/>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1">
                      <a:moveTo>
                        <a:pt x="6" y="0"/>
                      </a:moveTo>
                      <a:cubicBezTo>
                        <a:pt x="5" y="0"/>
                        <a:pt x="5" y="0"/>
                        <a:pt x="4" y="0"/>
                      </a:cubicBezTo>
                      <a:cubicBezTo>
                        <a:pt x="0" y="2"/>
                        <a:pt x="3" y="16"/>
                        <a:pt x="9" y="33"/>
                      </a:cubicBezTo>
                      <a:cubicBezTo>
                        <a:pt x="10" y="35"/>
                        <a:pt x="11" y="37"/>
                        <a:pt x="12" y="39"/>
                      </a:cubicBezTo>
                      <a:cubicBezTo>
                        <a:pt x="13" y="42"/>
                        <a:pt x="14" y="44"/>
                        <a:pt x="15" y="46"/>
                      </a:cubicBezTo>
                      <a:cubicBezTo>
                        <a:pt x="22" y="61"/>
                        <a:pt x="29" y="71"/>
                        <a:pt x="34" y="71"/>
                      </a:cubicBezTo>
                      <a:cubicBezTo>
                        <a:pt x="34" y="71"/>
                        <a:pt x="35" y="71"/>
                        <a:pt x="35" y="71"/>
                      </a:cubicBezTo>
                      <a:cubicBezTo>
                        <a:pt x="39" y="69"/>
                        <a:pt x="37" y="51"/>
                        <a:pt x="29" y="31"/>
                      </a:cubicBezTo>
                      <a:cubicBezTo>
                        <a:pt x="21" y="13"/>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7" name="Freeform 936"/>
                <p:cNvSpPr>
                  <a:spLocks/>
                </p:cNvSpPr>
                <p:nvPr/>
              </p:nvSpPr>
              <p:spPr bwMode="auto">
                <a:xfrm>
                  <a:off x="4346" y="1560"/>
                  <a:ext cx="64" cy="111"/>
                </a:xfrm>
                <a:custGeom>
                  <a:avLst/>
                  <a:gdLst>
                    <a:gd name="T0" fmla="*/ 6 w 34"/>
                    <a:gd name="T1" fmla="*/ 0 h 59"/>
                    <a:gd name="T2" fmla="*/ 4 w 34"/>
                    <a:gd name="T3" fmla="*/ 0 h 59"/>
                    <a:gd name="T4" fmla="*/ 8 w 34"/>
                    <a:gd name="T5" fmla="*/ 30 h 59"/>
                    <a:gd name="T6" fmla="*/ 16 w 34"/>
                    <a:gd name="T7" fmla="*/ 26 h 59"/>
                    <a:gd name="T8" fmla="*/ 19 w 34"/>
                    <a:gd name="T9" fmla="*/ 32 h 59"/>
                    <a:gd name="T10" fmla="*/ 10 w 34"/>
                    <a:gd name="T11" fmla="*/ 36 h 59"/>
                    <a:gd name="T12" fmla="*/ 26 w 34"/>
                    <a:gd name="T13" fmla="*/ 58 h 59"/>
                    <a:gd name="T14" fmla="*/ 29 w 34"/>
                    <a:gd name="T15" fmla="*/ 59 h 59"/>
                    <a:gd name="T16" fmla="*/ 30 w 34"/>
                    <a:gd name="T17" fmla="*/ 59 h 59"/>
                    <a:gd name="T18" fmla="*/ 30 w 34"/>
                    <a:gd name="T19" fmla="*/ 59 h 59"/>
                    <a:gd name="T20" fmla="*/ 28 w 34"/>
                    <a:gd name="T21" fmla="*/ 31 h 59"/>
                    <a:gd name="T22" fmla="*/ 26 w 34"/>
                    <a:gd name="T23" fmla="*/ 25 h 59"/>
                    <a:gd name="T24" fmla="*/ 23 w 34"/>
                    <a:gd name="T25" fmla="*/ 20 h 59"/>
                    <a:gd name="T26" fmla="*/ 6 w 34"/>
                    <a:gd name="T2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9">
                      <a:moveTo>
                        <a:pt x="6" y="0"/>
                      </a:moveTo>
                      <a:cubicBezTo>
                        <a:pt x="5" y="0"/>
                        <a:pt x="5" y="0"/>
                        <a:pt x="4" y="0"/>
                      </a:cubicBezTo>
                      <a:cubicBezTo>
                        <a:pt x="0" y="2"/>
                        <a:pt x="2" y="15"/>
                        <a:pt x="8" y="30"/>
                      </a:cubicBezTo>
                      <a:cubicBezTo>
                        <a:pt x="11" y="29"/>
                        <a:pt x="13" y="28"/>
                        <a:pt x="16" y="26"/>
                      </a:cubicBezTo>
                      <a:cubicBezTo>
                        <a:pt x="17" y="28"/>
                        <a:pt x="18" y="30"/>
                        <a:pt x="19" y="32"/>
                      </a:cubicBezTo>
                      <a:cubicBezTo>
                        <a:pt x="16" y="33"/>
                        <a:pt x="13" y="35"/>
                        <a:pt x="10" y="36"/>
                      </a:cubicBezTo>
                      <a:cubicBezTo>
                        <a:pt x="15" y="47"/>
                        <a:pt x="22" y="56"/>
                        <a:pt x="26" y="58"/>
                      </a:cubicBezTo>
                      <a:cubicBezTo>
                        <a:pt x="27" y="59"/>
                        <a:pt x="28" y="59"/>
                        <a:pt x="29" y="59"/>
                      </a:cubicBezTo>
                      <a:cubicBezTo>
                        <a:pt x="29" y="59"/>
                        <a:pt x="29" y="59"/>
                        <a:pt x="30" y="59"/>
                      </a:cubicBezTo>
                      <a:cubicBezTo>
                        <a:pt x="30" y="59"/>
                        <a:pt x="30" y="59"/>
                        <a:pt x="30" y="59"/>
                      </a:cubicBezTo>
                      <a:cubicBezTo>
                        <a:pt x="34" y="56"/>
                        <a:pt x="33" y="45"/>
                        <a:pt x="28" y="31"/>
                      </a:cubicBezTo>
                      <a:cubicBezTo>
                        <a:pt x="27" y="29"/>
                        <a:pt x="27" y="27"/>
                        <a:pt x="26" y="25"/>
                      </a:cubicBezTo>
                      <a:cubicBezTo>
                        <a:pt x="25" y="23"/>
                        <a:pt x="24" y="22"/>
                        <a:pt x="23" y="20"/>
                      </a:cubicBezTo>
                      <a:cubicBezTo>
                        <a:pt x="17" y="8"/>
                        <a:pt x="10"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8" name="Freeform 937"/>
                <p:cNvSpPr>
                  <a:spLocks/>
                </p:cNvSpPr>
                <p:nvPr/>
              </p:nvSpPr>
              <p:spPr bwMode="auto">
                <a:xfrm>
                  <a:off x="3905" y="2017"/>
                  <a:ext cx="36" cy="70"/>
                </a:xfrm>
                <a:custGeom>
                  <a:avLst/>
                  <a:gdLst>
                    <a:gd name="T0" fmla="*/ 6 w 19"/>
                    <a:gd name="T1" fmla="*/ 0 h 37"/>
                    <a:gd name="T2" fmla="*/ 5 w 19"/>
                    <a:gd name="T3" fmla="*/ 0 h 37"/>
                    <a:gd name="T4" fmla="*/ 3 w 19"/>
                    <a:gd name="T5" fmla="*/ 21 h 37"/>
                    <a:gd name="T6" fmla="*/ 14 w 19"/>
                    <a:gd name="T7" fmla="*/ 37 h 37"/>
                    <a:gd name="T8" fmla="*/ 15 w 19"/>
                    <a:gd name="T9" fmla="*/ 37 h 37"/>
                    <a:gd name="T10" fmla="*/ 18 w 19"/>
                    <a:gd name="T11" fmla="*/ 20 h 37"/>
                    <a:gd name="T12" fmla="*/ 17 w 19"/>
                    <a:gd name="T13" fmla="*/ 16 h 37"/>
                    <a:gd name="T14" fmla="*/ 15 w 19"/>
                    <a:gd name="T15" fmla="*/ 12 h 37"/>
                    <a:gd name="T16" fmla="*/ 6 w 19"/>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7">
                      <a:moveTo>
                        <a:pt x="6" y="0"/>
                      </a:moveTo>
                      <a:cubicBezTo>
                        <a:pt x="5" y="0"/>
                        <a:pt x="5" y="0"/>
                        <a:pt x="5" y="0"/>
                      </a:cubicBezTo>
                      <a:cubicBezTo>
                        <a:pt x="1" y="2"/>
                        <a:pt x="0" y="11"/>
                        <a:pt x="3" y="21"/>
                      </a:cubicBezTo>
                      <a:cubicBezTo>
                        <a:pt x="5" y="30"/>
                        <a:pt x="10" y="37"/>
                        <a:pt x="14" y="37"/>
                      </a:cubicBezTo>
                      <a:cubicBezTo>
                        <a:pt x="14" y="37"/>
                        <a:pt x="15" y="37"/>
                        <a:pt x="15" y="37"/>
                      </a:cubicBezTo>
                      <a:cubicBezTo>
                        <a:pt x="18" y="36"/>
                        <a:pt x="19" y="29"/>
                        <a:pt x="18" y="20"/>
                      </a:cubicBezTo>
                      <a:cubicBezTo>
                        <a:pt x="18" y="19"/>
                        <a:pt x="17" y="18"/>
                        <a:pt x="17" y="16"/>
                      </a:cubicBezTo>
                      <a:cubicBezTo>
                        <a:pt x="16" y="15"/>
                        <a:pt x="16" y="13"/>
                        <a:pt x="15" y="12"/>
                      </a:cubicBezTo>
                      <a:cubicBezTo>
                        <a:pt x="13" y="5"/>
                        <a:pt x="9"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9" name="Freeform 938"/>
                <p:cNvSpPr>
                  <a:spLocks/>
                </p:cNvSpPr>
                <p:nvPr/>
              </p:nvSpPr>
              <p:spPr bwMode="auto">
                <a:xfrm>
                  <a:off x="4532" y="2446"/>
                  <a:ext cx="36" cy="120"/>
                </a:xfrm>
                <a:custGeom>
                  <a:avLst/>
                  <a:gdLst>
                    <a:gd name="T0" fmla="*/ 9 w 19"/>
                    <a:gd name="T1" fmla="*/ 0 h 64"/>
                    <a:gd name="T2" fmla="*/ 7 w 19"/>
                    <a:gd name="T3" fmla="*/ 1 h 64"/>
                    <a:gd name="T4" fmla="*/ 0 w 19"/>
                    <a:gd name="T5" fmla="*/ 26 h 64"/>
                    <a:gd name="T6" fmla="*/ 0 w 19"/>
                    <a:gd name="T7" fmla="*/ 32 h 64"/>
                    <a:gd name="T8" fmla="*/ 0 w 19"/>
                    <a:gd name="T9" fmla="*/ 38 h 64"/>
                    <a:gd name="T10" fmla="*/ 8 w 19"/>
                    <a:gd name="T11" fmla="*/ 64 h 64"/>
                    <a:gd name="T12" fmla="*/ 8 w 19"/>
                    <a:gd name="T13" fmla="*/ 64 h 64"/>
                    <a:gd name="T14" fmla="*/ 8 w 19"/>
                    <a:gd name="T15" fmla="*/ 64 h 64"/>
                    <a:gd name="T16" fmla="*/ 18 w 19"/>
                    <a:gd name="T17" fmla="*/ 32 h 64"/>
                    <a:gd name="T18" fmla="*/ 10 w 19"/>
                    <a:gd name="T19" fmla="*/ 0 h 64"/>
                    <a:gd name="T20" fmla="*/ 9 w 19"/>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64">
                      <a:moveTo>
                        <a:pt x="9" y="0"/>
                      </a:moveTo>
                      <a:cubicBezTo>
                        <a:pt x="8" y="0"/>
                        <a:pt x="7" y="0"/>
                        <a:pt x="7" y="1"/>
                      </a:cubicBezTo>
                      <a:cubicBezTo>
                        <a:pt x="3" y="5"/>
                        <a:pt x="1" y="14"/>
                        <a:pt x="0" y="26"/>
                      </a:cubicBezTo>
                      <a:cubicBezTo>
                        <a:pt x="0" y="28"/>
                        <a:pt x="0" y="30"/>
                        <a:pt x="0" y="32"/>
                      </a:cubicBezTo>
                      <a:cubicBezTo>
                        <a:pt x="0" y="34"/>
                        <a:pt x="0" y="36"/>
                        <a:pt x="0" y="38"/>
                      </a:cubicBezTo>
                      <a:cubicBezTo>
                        <a:pt x="0" y="53"/>
                        <a:pt x="4" y="64"/>
                        <a:pt x="8" y="64"/>
                      </a:cubicBezTo>
                      <a:cubicBezTo>
                        <a:pt x="8" y="64"/>
                        <a:pt x="8" y="64"/>
                        <a:pt x="8" y="64"/>
                      </a:cubicBezTo>
                      <a:cubicBezTo>
                        <a:pt x="8" y="64"/>
                        <a:pt x="8" y="64"/>
                        <a:pt x="8" y="64"/>
                      </a:cubicBezTo>
                      <a:cubicBezTo>
                        <a:pt x="13" y="64"/>
                        <a:pt x="18" y="50"/>
                        <a:pt x="18" y="32"/>
                      </a:cubicBezTo>
                      <a:cubicBezTo>
                        <a:pt x="19" y="15"/>
                        <a:pt x="15" y="1"/>
                        <a:pt x="10" y="0"/>
                      </a:cubicBezTo>
                      <a:cubicBezTo>
                        <a:pt x="10" y="0"/>
                        <a:pt x="9"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0" name="Freeform 939"/>
                <p:cNvSpPr>
                  <a:spLocks/>
                </p:cNvSpPr>
                <p:nvPr/>
              </p:nvSpPr>
              <p:spPr bwMode="auto">
                <a:xfrm>
                  <a:off x="4112" y="2457"/>
                  <a:ext cx="33" cy="98"/>
                </a:xfrm>
                <a:custGeom>
                  <a:avLst/>
                  <a:gdLst>
                    <a:gd name="T0" fmla="*/ 10 w 18"/>
                    <a:gd name="T1" fmla="*/ 0 h 52"/>
                    <a:gd name="T2" fmla="*/ 9 w 18"/>
                    <a:gd name="T3" fmla="*/ 0 h 52"/>
                    <a:gd name="T4" fmla="*/ 9 w 18"/>
                    <a:gd name="T5" fmla="*/ 0 h 52"/>
                    <a:gd name="T6" fmla="*/ 0 w 18"/>
                    <a:gd name="T7" fmla="*/ 26 h 52"/>
                    <a:gd name="T8" fmla="*/ 9 w 18"/>
                    <a:gd name="T9" fmla="*/ 52 h 52"/>
                    <a:gd name="T10" fmla="*/ 9 w 18"/>
                    <a:gd name="T11" fmla="*/ 52 h 52"/>
                    <a:gd name="T12" fmla="*/ 18 w 18"/>
                    <a:gd name="T13" fmla="*/ 31 h 52"/>
                    <a:gd name="T14" fmla="*/ 18 w 18"/>
                    <a:gd name="T15" fmla="*/ 26 h 52"/>
                    <a:gd name="T16" fmla="*/ 18 w 18"/>
                    <a:gd name="T17" fmla="*/ 21 h 52"/>
                    <a:gd name="T18" fmla="*/ 12 w 18"/>
                    <a:gd name="T19" fmla="*/ 2 h 52"/>
                    <a:gd name="T20" fmla="*/ 10 w 18"/>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2">
                      <a:moveTo>
                        <a:pt x="10" y="0"/>
                      </a:moveTo>
                      <a:cubicBezTo>
                        <a:pt x="9" y="0"/>
                        <a:pt x="9" y="0"/>
                        <a:pt x="9" y="0"/>
                      </a:cubicBezTo>
                      <a:cubicBezTo>
                        <a:pt x="9" y="0"/>
                        <a:pt x="9" y="0"/>
                        <a:pt x="9" y="0"/>
                      </a:cubicBezTo>
                      <a:cubicBezTo>
                        <a:pt x="4" y="2"/>
                        <a:pt x="1" y="13"/>
                        <a:pt x="0" y="26"/>
                      </a:cubicBezTo>
                      <a:cubicBezTo>
                        <a:pt x="0" y="40"/>
                        <a:pt x="3" y="51"/>
                        <a:pt x="9" y="52"/>
                      </a:cubicBezTo>
                      <a:cubicBezTo>
                        <a:pt x="9" y="52"/>
                        <a:pt x="9" y="52"/>
                        <a:pt x="9" y="52"/>
                      </a:cubicBezTo>
                      <a:cubicBezTo>
                        <a:pt x="13" y="52"/>
                        <a:pt x="17" y="43"/>
                        <a:pt x="18" y="31"/>
                      </a:cubicBezTo>
                      <a:cubicBezTo>
                        <a:pt x="18" y="29"/>
                        <a:pt x="18" y="28"/>
                        <a:pt x="18" y="26"/>
                      </a:cubicBezTo>
                      <a:cubicBezTo>
                        <a:pt x="18" y="24"/>
                        <a:pt x="18" y="23"/>
                        <a:pt x="18" y="21"/>
                      </a:cubicBezTo>
                      <a:cubicBezTo>
                        <a:pt x="18" y="12"/>
                        <a:pt x="15" y="5"/>
                        <a:pt x="12" y="2"/>
                      </a:cubicBezTo>
                      <a:cubicBezTo>
                        <a:pt x="11" y="1"/>
                        <a:pt x="10"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1" name="Freeform 940"/>
                <p:cNvSpPr>
                  <a:spLocks/>
                </p:cNvSpPr>
                <p:nvPr/>
              </p:nvSpPr>
              <p:spPr bwMode="auto">
                <a:xfrm>
                  <a:off x="4055" y="1983"/>
                  <a:ext cx="26" cy="59"/>
                </a:xfrm>
                <a:custGeom>
                  <a:avLst/>
                  <a:gdLst>
                    <a:gd name="T0" fmla="*/ 4 w 14"/>
                    <a:gd name="T1" fmla="*/ 0 h 31"/>
                    <a:gd name="T2" fmla="*/ 3 w 14"/>
                    <a:gd name="T3" fmla="*/ 0 h 31"/>
                    <a:gd name="T4" fmla="*/ 0 w 14"/>
                    <a:gd name="T5" fmla="*/ 9 h 31"/>
                    <a:gd name="T6" fmla="*/ 2 w 14"/>
                    <a:gd name="T7" fmla="*/ 17 h 31"/>
                    <a:gd name="T8" fmla="*/ 2 w 14"/>
                    <a:gd name="T9" fmla="*/ 19 h 31"/>
                    <a:gd name="T10" fmla="*/ 11 w 14"/>
                    <a:gd name="T11" fmla="*/ 31 h 31"/>
                    <a:gd name="T12" fmla="*/ 11 w 14"/>
                    <a:gd name="T13" fmla="*/ 31 h 31"/>
                    <a:gd name="T14" fmla="*/ 11 w 14"/>
                    <a:gd name="T15" fmla="*/ 31 h 31"/>
                    <a:gd name="T16" fmla="*/ 13 w 14"/>
                    <a:gd name="T17" fmla="*/ 28 h 31"/>
                    <a:gd name="T18" fmla="*/ 13 w 14"/>
                    <a:gd name="T19" fmla="*/ 14 h 31"/>
                    <a:gd name="T20" fmla="*/ 4 w 14"/>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1">
                      <a:moveTo>
                        <a:pt x="4" y="0"/>
                      </a:moveTo>
                      <a:cubicBezTo>
                        <a:pt x="3" y="0"/>
                        <a:pt x="3" y="0"/>
                        <a:pt x="3" y="0"/>
                      </a:cubicBezTo>
                      <a:cubicBezTo>
                        <a:pt x="1" y="1"/>
                        <a:pt x="0" y="5"/>
                        <a:pt x="0" y="9"/>
                      </a:cubicBezTo>
                      <a:cubicBezTo>
                        <a:pt x="1" y="12"/>
                        <a:pt x="1" y="15"/>
                        <a:pt x="2" y="17"/>
                      </a:cubicBezTo>
                      <a:cubicBezTo>
                        <a:pt x="2" y="18"/>
                        <a:pt x="2" y="18"/>
                        <a:pt x="2" y="19"/>
                      </a:cubicBezTo>
                      <a:cubicBezTo>
                        <a:pt x="4" y="26"/>
                        <a:pt x="8" y="31"/>
                        <a:pt x="11" y="31"/>
                      </a:cubicBezTo>
                      <a:cubicBezTo>
                        <a:pt x="11" y="31"/>
                        <a:pt x="11" y="31"/>
                        <a:pt x="11" y="31"/>
                      </a:cubicBezTo>
                      <a:cubicBezTo>
                        <a:pt x="11" y="31"/>
                        <a:pt x="11" y="31"/>
                        <a:pt x="11" y="31"/>
                      </a:cubicBezTo>
                      <a:cubicBezTo>
                        <a:pt x="12" y="31"/>
                        <a:pt x="13" y="30"/>
                        <a:pt x="13" y="28"/>
                      </a:cubicBezTo>
                      <a:cubicBezTo>
                        <a:pt x="14" y="25"/>
                        <a:pt x="14" y="20"/>
                        <a:pt x="13" y="14"/>
                      </a:cubicBezTo>
                      <a:cubicBezTo>
                        <a:pt x="10" y="6"/>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2" name="Freeform 941"/>
                <p:cNvSpPr>
                  <a:spLocks noEditPoints="1"/>
                </p:cNvSpPr>
                <p:nvPr/>
              </p:nvSpPr>
              <p:spPr bwMode="auto">
                <a:xfrm>
                  <a:off x="3721" y="71"/>
                  <a:ext cx="1772" cy="3929"/>
                </a:xfrm>
                <a:custGeom>
                  <a:avLst/>
                  <a:gdLst>
                    <a:gd name="T0" fmla="*/ 731 w 943"/>
                    <a:gd name="T1" fmla="*/ 1798 h 2090"/>
                    <a:gd name="T2" fmla="*/ 600 w 943"/>
                    <a:gd name="T3" fmla="*/ 2088 h 2090"/>
                    <a:gd name="T4" fmla="*/ 601 w 943"/>
                    <a:gd name="T5" fmla="*/ 2088 h 2090"/>
                    <a:gd name="T6" fmla="*/ 602 w 943"/>
                    <a:gd name="T7" fmla="*/ 2088 h 2090"/>
                    <a:gd name="T8" fmla="*/ 603 w 943"/>
                    <a:gd name="T9" fmla="*/ 2090 h 2090"/>
                    <a:gd name="T10" fmla="*/ 733 w 943"/>
                    <a:gd name="T11" fmla="*/ 1803 h 2090"/>
                    <a:gd name="T12" fmla="*/ 733 w 943"/>
                    <a:gd name="T13" fmla="*/ 1803 h 2090"/>
                    <a:gd name="T14" fmla="*/ 731 w 943"/>
                    <a:gd name="T15" fmla="*/ 1798 h 2090"/>
                    <a:gd name="T16" fmla="*/ 750 w 943"/>
                    <a:gd name="T17" fmla="*/ 1766 h 2090"/>
                    <a:gd name="T18" fmla="*/ 746 w 943"/>
                    <a:gd name="T19" fmla="*/ 1779 h 2090"/>
                    <a:gd name="T20" fmla="*/ 745 w 943"/>
                    <a:gd name="T21" fmla="*/ 1782 h 2090"/>
                    <a:gd name="T22" fmla="*/ 821 w 943"/>
                    <a:gd name="T23" fmla="*/ 1807 h 2090"/>
                    <a:gd name="T24" fmla="*/ 821 w 943"/>
                    <a:gd name="T25" fmla="*/ 1805 h 2090"/>
                    <a:gd name="T26" fmla="*/ 826 w 943"/>
                    <a:gd name="T27" fmla="*/ 1791 h 2090"/>
                    <a:gd name="T28" fmla="*/ 750 w 943"/>
                    <a:gd name="T29" fmla="*/ 1766 h 2090"/>
                    <a:gd name="T30" fmla="*/ 835 w 943"/>
                    <a:gd name="T31" fmla="*/ 743 h 2090"/>
                    <a:gd name="T32" fmla="*/ 834 w 943"/>
                    <a:gd name="T33" fmla="*/ 744 h 2090"/>
                    <a:gd name="T34" fmla="*/ 833 w 943"/>
                    <a:gd name="T35" fmla="*/ 744 h 2090"/>
                    <a:gd name="T36" fmla="*/ 832 w 943"/>
                    <a:gd name="T37" fmla="*/ 744 h 2090"/>
                    <a:gd name="T38" fmla="*/ 842 w 943"/>
                    <a:gd name="T39" fmla="*/ 1764 h 2090"/>
                    <a:gd name="T40" fmla="*/ 843 w 943"/>
                    <a:gd name="T41" fmla="*/ 1764 h 2090"/>
                    <a:gd name="T42" fmla="*/ 844 w 943"/>
                    <a:gd name="T43" fmla="*/ 1764 h 2090"/>
                    <a:gd name="T44" fmla="*/ 845 w 943"/>
                    <a:gd name="T45" fmla="*/ 1765 h 2090"/>
                    <a:gd name="T46" fmla="*/ 835 w 943"/>
                    <a:gd name="T47" fmla="*/ 743 h 2090"/>
                    <a:gd name="T48" fmla="*/ 809 w 943"/>
                    <a:gd name="T49" fmla="*/ 702 h 2090"/>
                    <a:gd name="T50" fmla="*/ 697 w 943"/>
                    <a:gd name="T51" fmla="*/ 747 h 2090"/>
                    <a:gd name="T52" fmla="*/ 698 w 943"/>
                    <a:gd name="T53" fmla="*/ 749 h 2090"/>
                    <a:gd name="T54" fmla="*/ 702 w 943"/>
                    <a:gd name="T55" fmla="*/ 762 h 2090"/>
                    <a:gd name="T56" fmla="*/ 815 w 943"/>
                    <a:gd name="T57" fmla="*/ 718 h 2090"/>
                    <a:gd name="T58" fmla="*/ 810 w 943"/>
                    <a:gd name="T59" fmla="*/ 704 h 2090"/>
                    <a:gd name="T60" fmla="*/ 809 w 943"/>
                    <a:gd name="T61" fmla="*/ 702 h 2090"/>
                    <a:gd name="T62" fmla="*/ 2 w 943"/>
                    <a:gd name="T63" fmla="*/ 0 h 2090"/>
                    <a:gd name="T64" fmla="*/ 2 w 943"/>
                    <a:gd name="T65" fmla="*/ 2 h 2090"/>
                    <a:gd name="T66" fmla="*/ 0 w 943"/>
                    <a:gd name="T67" fmla="*/ 3 h 2090"/>
                    <a:gd name="T68" fmla="*/ 165 w 943"/>
                    <a:gd name="T69" fmla="*/ 94 h 2090"/>
                    <a:gd name="T70" fmla="*/ 179 w 943"/>
                    <a:gd name="T71" fmla="*/ 103 h 2090"/>
                    <a:gd name="T72" fmla="*/ 673 w 943"/>
                    <a:gd name="T73" fmla="*/ 715 h 2090"/>
                    <a:gd name="T74" fmla="*/ 674 w 943"/>
                    <a:gd name="T75" fmla="*/ 714 h 2090"/>
                    <a:gd name="T76" fmla="*/ 675 w 943"/>
                    <a:gd name="T77" fmla="*/ 714 h 2090"/>
                    <a:gd name="T78" fmla="*/ 676 w 943"/>
                    <a:gd name="T79" fmla="*/ 714 h 2090"/>
                    <a:gd name="T80" fmla="*/ 181 w 943"/>
                    <a:gd name="T81" fmla="*/ 101 h 2090"/>
                    <a:gd name="T82" fmla="*/ 167 w 943"/>
                    <a:gd name="T83" fmla="*/ 91 h 2090"/>
                    <a:gd name="T84" fmla="*/ 2 w 943"/>
                    <a:gd name="T85" fmla="*/ 0 h 2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2090">
                      <a:moveTo>
                        <a:pt x="731" y="1798"/>
                      </a:moveTo>
                      <a:cubicBezTo>
                        <a:pt x="697" y="1899"/>
                        <a:pt x="653" y="1996"/>
                        <a:pt x="600" y="2088"/>
                      </a:cubicBezTo>
                      <a:cubicBezTo>
                        <a:pt x="601" y="2088"/>
                        <a:pt x="601" y="2088"/>
                        <a:pt x="601" y="2088"/>
                      </a:cubicBezTo>
                      <a:cubicBezTo>
                        <a:pt x="601" y="2088"/>
                        <a:pt x="602" y="2088"/>
                        <a:pt x="602" y="2088"/>
                      </a:cubicBezTo>
                      <a:cubicBezTo>
                        <a:pt x="602" y="2088"/>
                        <a:pt x="603" y="2089"/>
                        <a:pt x="603" y="2090"/>
                      </a:cubicBezTo>
                      <a:cubicBezTo>
                        <a:pt x="656" y="1999"/>
                        <a:pt x="699" y="1903"/>
                        <a:pt x="733" y="1803"/>
                      </a:cubicBezTo>
                      <a:cubicBezTo>
                        <a:pt x="733" y="1803"/>
                        <a:pt x="733" y="1803"/>
                        <a:pt x="733" y="1803"/>
                      </a:cubicBezTo>
                      <a:cubicBezTo>
                        <a:pt x="732" y="1802"/>
                        <a:pt x="731" y="1801"/>
                        <a:pt x="731" y="1798"/>
                      </a:cubicBezTo>
                      <a:moveTo>
                        <a:pt x="750" y="1766"/>
                      </a:moveTo>
                      <a:cubicBezTo>
                        <a:pt x="749" y="1770"/>
                        <a:pt x="748" y="1774"/>
                        <a:pt x="746" y="1779"/>
                      </a:cubicBezTo>
                      <a:cubicBezTo>
                        <a:pt x="746" y="1780"/>
                        <a:pt x="746" y="1781"/>
                        <a:pt x="745" y="1782"/>
                      </a:cubicBezTo>
                      <a:cubicBezTo>
                        <a:pt x="771" y="1790"/>
                        <a:pt x="796" y="1799"/>
                        <a:pt x="821" y="1807"/>
                      </a:cubicBezTo>
                      <a:cubicBezTo>
                        <a:pt x="821" y="1807"/>
                        <a:pt x="821" y="1806"/>
                        <a:pt x="821" y="1805"/>
                      </a:cubicBezTo>
                      <a:cubicBezTo>
                        <a:pt x="823" y="1800"/>
                        <a:pt x="825" y="1796"/>
                        <a:pt x="826" y="1791"/>
                      </a:cubicBezTo>
                      <a:cubicBezTo>
                        <a:pt x="801" y="1783"/>
                        <a:pt x="775" y="1774"/>
                        <a:pt x="750" y="1766"/>
                      </a:cubicBezTo>
                      <a:moveTo>
                        <a:pt x="835" y="743"/>
                      </a:moveTo>
                      <a:cubicBezTo>
                        <a:pt x="835" y="743"/>
                        <a:pt x="834" y="744"/>
                        <a:pt x="834" y="744"/>
                      </a:cubicBezTo>
                      <a:cubicBezTo>
                        <a:pt x="833" y="744"/>
                        <a:pt x="833" y="744"/>
                        <a:pt x="833" y="744"/>
                      </a:cubicBezTo>
                      <a:cubicBezTo>
                        <a:pt x="832" y="744"/>
                        <a:pt x="832" y="744"/>
                        <a:pt x="832" y="744"/>
                      </a:cubicBezTo>
                      <a:cubicBezTo>
                        <a:pt x="940" y="1071"/>
                        <a:pt x="940" y="1433"/>
                        <a:pt x="842" y="1764"/>
                      </a:cubicBezTo>
                      <a:cubicBezTo>
                        <a:pt x="842" y="1764"/>
                        <a:pt x="843" y="1764"/>
                        <a:pt x="843" y="1764"/>
                      </a:cubicBezTo>
                      <a:cubicBezTo>
                        <a:pt x="843" y="1764"/>
                        <a:pt x="844" y="1764"/>
                        <a:pt x="844" y="1764"/>
                      </a:cubicBezTo>
                      <a:cubicBezTo>
                        <a:pt x="844" y="1764"/>
                        <a:pt x="845" y="1765"/>
                        <a:pt x="845" y="1765"/>
                      </a:cubicBezTo>
                      <a:cubicBezTo>
                        <a:pt x="943" y="1433"/>
                        <a:pt x="943" y="1070"/>
                        <a:pt x="835" y="743"/>
                      </a:cubicBezTo>
                      <a:moveTo>
                        <a:pt x="809" y="702"/>
                      </a:moveTo>
                      <a:cubicBezTo>
                        <a:pt x="772" y="717"/>
                        <a:pt x="734" y="732"/>
                        <a:pt x="697" y="747"/>
                      </a:cubicBezTo>
                      <a:cubicBezTo>
                        <a:pt x="697" y="748"/>
                        <a:pt x="697" y="748"/>
                        <a:pt x="698" y="749"/>
                      </a:cubicBezTo>
                      <a:cubicBezTo>
                        <a:pt x="699" y="754"/>
                        <a:pt x="700" y="758"/>
                        <a:pt x="702" y="762"/>
                      </a:cubicBezTo>
                      <a:cubicBezTo>
                        <a:pt x="739" y="747"/>
                        <a:pt x="777" y="732"/>
                        <a:pt x="815" y="718"/>
                      </a:cubicBezTo>
                      <a:cubicBezTo>
                        <a:pt x="814" y="714"/>
                        <a:pt x="812" y="709"/>
                        <a:pt x="810" y="704"/>
                      </a:cubicBezTo>
                      <a:cubicBezTo>
                        <a:pt x="810" y="704"/>
                        <a:pt x="809" y="703"/>
                        <a:pt x="809" y="702"/>
                      </a:cubicBezTo>
                      <a:moveTo>
                        <a:pt x="2" y="0"/>
                      </a:moveTo>
                      <a:cubicBezTo>
                        <a:pt x="2" y="1"/>
                        <a:pt x="2" y="2"/>
                        <a:pt x="2" y="2"/>
                      </a:cubicBezTo>
                      <a:cubicBezTo>
                        <a:pt x="1" y="3"/>
                        <a:pt x="1" y="3"/>
                        <a:pt x="0" y="3"/>
                      </a:cubicBezTo>
                      <a:cubicBezTo>
                        <a:pt x="58" y="31"/>
                        <a:pt x="113" y="61"/>
                        <a:pt x="165" y="94"/>
                      </a:cubicBezTo>
                      <a:cubicBezTo>
                        <a:pt x="169" y="97"/>
                        <a:pt x="174" y="100"/>
                        <a:pt x="179" y="103"/>
                      </a:cubicBezTo>
                      <a:cubicBezTo>
                        <a:pt x="415" y="260"/>
                        <a:pt x="578" y="475"/>
                        <a:pt x="673" y="715"/>
                      </a:cubicBezTo>
                      <a:cubicBezTo>
                        <a:pt x="673" y="714"/>
                        <a:pt x="674" y="714"/>
                        <a:pt x="674" y="714"/>
                      </a:cubicBezTo>
                      <a:cubicBezTo>
                        <a:pt x="674" y="714"/>
                        <a:pt x="675" y="714"/>
                        <a:pt x="675" y="714"/>
                      </a:cubicBezTo>
                      <a:cubicBezTo>
                        <a:pt x="675" y="714"/>
                        <a:pt x="676" y="714"/>
                        <a:pt x="676" y="714"/>
                      </a:cubicBezTo>
                      <a:cubicBezTo>
                        <a:pt x="581" y="473"/>
                        <a:pt x="417" y="257"/>
                        <a:pt x="181" y="101"/>
                      </a:cubicBezTo>
                      <a:cubicBezTo>
                        <a:pt x="176" y="98"/>
                        <a:pt x="171" y="94"/>
                        <a:pt x="167" y="91"/>
                      </a:cubicBezTo>
                      <a:cubicBezTo>
                        <a:pt x="115" y="58"/>
                        <a:pt x="60" y="28"/>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3" name="Freeform 942"/>
                <p:cNvSpPr>
                  <a:spLocks/>
                </p:cNvSpPr>
                <p:nvPr/>
              </p:nvSpPr>
              <p:spPr bwMode="auto">
                <a:xfrm>
                  <a:off x="3551" y="0"/>
                  <a:ext cx="173" cy="79"/>
                </a:xfrm>
                <a:custGeom>
                  <a:avLst/>
                  <a:gdLst>
                    <a:gd name="T0" fmla="*/ 8 w 92"/>
                    <a:gd name="T1" fmla="*/ 0 h 42"/>
                    <a:gd name="T2" fmla="*/ 2 w 92"/>
                    <a:gd name="T3" fmla="*/ 1 h 42"/>
                    <a:gd name="T4" fmla="*/ 43 w 92"/>
                    <a:gd name="T5" fmla="*/ 28 h 42"/>
                    <a:gd name="T6" fmla="*/ 59 w 92"/>
                    <a:gd name="T7" fmla="*/ 35 h 42"/>
                    <a:gd name="T8" fmla="*/ 63 w 92"/>
                    <a:gd name="T9" fmla="*/ 26 h 42"/>
                    <a:gd name="T10" fmla="*/ 72 w 92"/>
                    <a:gd name="T11" fmla="*/ 30 h 42"/>
                    <a:gd name="T12" fmla="*/ 68 w 92"/>
                    <a:gd name="T13" fmla="*/ 38 h 42"/>
                    <a:gd name="T14" fmla="*/ 87 w 92"/>
                    <a:gd name="T15" fmla="*/ 42 h 42"/>
                    <a:gd name="T16" fmla="*/ 90 w 92"/>
                    <a:gd name="T17" fmla="*/ 41 h 42"/>
                    <a:gd name="T18" fmla="*/ 92 w 92"/>
                    <a:gd name="T19" fmla="*/ 40 h 42"/>
                    <a:gd name="T20" fmla="*/ 92 w 92"/>
                    <a:gd name="T21" fmla="*/ 38 h 42"/>
                    <a:gd name="T22" fmla="*/ 51 w 92"/>
                    <a:gd name="T23" fmla="*/ 12 h 42"/>
                    <a:gd name="T24" fmla="*/ 8 w 92"/>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42">
                      <a:moveTo>
                        <a:pt x="8" y="0"/>
                      </a:moveTo>
                      <a:cubicBezTo>
                        <a:pt x="5" y="0"/>
                        <a:pt x="3" y="0"/>
                        <a:pt x="2" y="1"/>
                      </a:cubicBezTo>
                      <a:cubicBezTo>
                        <a:pt x="0" y="6"/>
                        <a:pt x="19" y="18"/>
                        <a:pt x="43" y="28"/>
                      </a:cubicBezTo>
                      <a:cubicBezTo>
                        <a:pt x="49" y="31"/>
                        <a:pt x="54" y="33"/>
                        <a:pt x="59" y="35"/>
                      </a:cubicBezTo>
                      <a:cubicBezTo>
                        <a:pt x="61" y="32"/>
                        <a:pt x="62" y="29"/>
                        <a:pt x="63" y="26"/>
                      </a:cubicBezTo>
                      <a:cubicBezTo>
                        <a:pt x="66" y="27"/>
                        <a:pt x="69" y="28"/>
                        <a:pt x="72" y="30"/>
                      </a:cubicBezTo>
                      <a:cubicBezTo>
                        <a:pt x="70" y="32"/>
                        <a:pt x="69" y="35"/>
                        <a:pt x="68" y="38"/>
                      </a:cubicBezTo>
                      <a:cubicBezTo>
                        <a:pt x="76" y="40"/>
                        <a:pt x="83" y="42"/>
                        <a:pt x="87" y="42"/>
                      </a:cubicBezTo>
                      <a:cubicBezTo>
                        <a:pt x="88" y="42"/>
                        <a:pt x="89" y="41"/>
                        <a:pt x="90" y="41"/>
                      </a:cubicBezTo>
                      <a:cubicBezTo>
                        <a:pt x="91" y="41"/>
                        <a:pt x="91" y="41"/>
                        <a:pt x="92" y="40"/>
                      </a:cubicBezTo>
                      <a:cubicBezTo>
                        <a:pt x="92" y="40"/>
                        <a:pt x="92" y="39"/>
                        <a:pt x="92" y="38"/>
                      </a:cubicBezTo>
                      <a:cubicBezTo>
                        <a:pt x="90" y="33"/>
                        <a:pt x="73" y="22"/>
                        <a:pt x="51" y="12"/>
                      </a:cubicBezTo>
                      <a:cubicBezTo>
                        <a:pt x="33" y="4"/>
                        <a:pt x="16"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4" name="Freeform 943"/>
                <p:cNvSpPr>
                  <a:spLocks/>
                </p:cNvSpPr>
                <p:nvPr/>
              </p:nvSpPr>
              <p:spPr bwMode="auto">
                <a:xfrm>
                  <a:off x="4980" y="1414"/>
                  <a:ext cx="67" cy="146"/>
                </a:xfrm>
                <a:custGeom>
                  <a:avLst/>
                  <a:gdLst>
                    <a:gd name="T0" fmla="*/ 5 w 36"/>
                    <a:gd name="T1" fmla="*/ 0 h 78"/>
                    <a:gd name="T2" fmla="*/ 4 w 36"/>
                    <a:gd name="T3" fmla="*/ 0 h 78"/>
                    <a:gd name="T4" fmla="*/ 3 w 36"/>
                    <a:gd name="T5" fmla="*/ 1 h 78"/>
                    <a:gd name="T6" fmla="*/ 10 w 36"/>
                    <a:gd name="T7" fmla="*/ 42 h 78"/>
                    <a:gd name="T8" fmla="*/ 32 w 36"/>
                    <a:gd name="T9" fmla="*/ 78 h 78"/>
                    <a:gd name="T10" fmla="*/ 33 w 36"/>
                    <a:gd name="T11" fmla="*/ 78 h 78"/>
                    <a:gd name="T12" fmla="*/ 32 w 36"/>
                    <a:gd name="T13" fmla="*/ 48 h 78"/>
                    <a:gd name="T14" fmla="*/ 28 w 36"/>
                    <a:gd name="T15" fmla="*/ 35 h 78"/>
                    <a:gd name="T16" fmla="*/ 27 w 36"/>
                    <a:gd name="T17" fmla="*/ 33 h 78"/>
                    <a:gd name="T18" fmla="*/ 6 w 36"/>
                    <a:gd name="T19" fmla="*/ 0 h 78"/>
                    <a:gd name="T20" fmla="*/ 5 w 36"/>
                    <a:gd name="T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8">
                      <a:moveTo>
                        <a:pt x="5" y="0"/>
                      </a:moveTo>
                      <a:cubicBezTo>
                        <a:pt x="5" y="0"/>
                        <a:pt x="4" y="0"/>
                        <a:pt x="4" y="0"/>
                      </a:cubicBezTo>
                      <a:cubicBezTo>
                        <a:pt x="4" y="0"/>
                        <a:pt x="3" y="0"/>
                        <a:pt x="3" y="1"/>
                      </a:cubicBezTo>
                      <a:cubicBezTo>
                        <a:pt x="0" y="6"/>
                        <a:pt x="4" y="23"/>
                        <a:pt x="10" y="42"/>
                      </a:cubicBezTo>
                      <a:cubicBezTo>
                        <a:pt x="18" y="63"/>
                        <a:pt x="27" y="78"/>
                        <a:pt x="32" y="78"/>
                      </a:cubicBezTo>
                      <a:cubicBezTo>
                        <a:pt x="32" y="78"/>
                        <a:pt x="32" y="78"/>
                        <a:pt x="33" y="78"/>
                      </a:cubicBezTo>
                      <a:cubicBezTo>
                        <a:pt x="36" y="77"/>
                        <a:pt x="36" y="64"/>
                        <a:pt x="32" y="48"/>
                      </a:cubicBezTo>
                      <a:cubicBezTo>
                        <a:pt x="30" y="44"/>
                        <a:pt x="29" y="40"/>
                        <a:pt x="28" y="35"/>
                      </a:cubicBezTo>
                      <a:cubicBezTo>
                        <a:pt x="27" y="34"/>
                        <a:pt x="27" y="34"/>
                        <a:pt x="27" y="33"/>
                      </a:cubicBezTo>
                      <a:cubicBezTo>
                        <a:pt x="20" y="15"/>
                        <a:pt x="11" y="1"/>
                        <a:pt x="6" y="0"/>
                      </a:cubicBezTo>
                      <a:cubicBezTo>
                        <a:pt x="6"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5" name="Freeform 944"/>
                <p:cNvSpPr>
                  <a:spLocks/>
                </p:cNvSpPr>
                <p:nvPr/>
              </p:nvSpPr>
              <p:spPr bwMode="auto">
                <a:xfrm>
                  <a:off x="4777" y="3997"/>
                  <a:ext cx="79" cy="112"/>
                </a:xfrm>
                <a:custGeom>
                  <a:avLst/>
                  <a:gdLst>
                    <a:gd name="T0" fmla="*/ 39 w 42"/>
                    <a:gd name="T1" fmla="*/ 0 h 60"/>
                    <a:gd name="T2" fmla="*/ 38 w 42"/>
                    <a:gd name="T3" fmla="*/ 0 h 60"/>
                    <a:gd name="T4" fmla="*/ 16 w 42"/>
                    <a:gd name="T5" fmla="*/ 26 h 60"/>
                    <a:gd name="T6" fmla="*/ 4 w 42"/>
                    <a:gd name="T7" fmla="*/ 59 h 60"/>
                    <a:gd name="T8" fmla="*/ 5 w 42"/>
                    <a:gd name="T9" fmla="*/ 60 h 60"/>
                    <a:gd name="T10" fmla="*/ 28 w 42"/>
                    <a:gd name="T11" fmla="*/ 34 h 60"/>
                    <a:gd name="T12" fmla="*/ 41 w 42"/>
                    <a:gd name="T13" fmla="*/ 2 h 60"/>
                    <a:gd name="T14" fmla="*/ 40 w 42"/>
                    <a:gd name="T15" fmla="*/ 0 h 60"/>
                    <a:gd name="T16" fmla="*/ 39 w 4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60">
                      <a:moveTo>
                        <a:pt x="39" y="0"/>
                      </a:moveTo>
                      <a:cubicBezTo>
                        <a:pt x="39" y="0"/>
                        <a:pt x="39" y="0"/>
                        <a:pt x="38" y="0"/>
                      </a:cubicBezTo>
                      <a:cubicBezTo>
                        <a:pt x="34" y="1"/>
                        <a:pt x="25" y="12"/>
                        <a:pt x="16" y="26"/>
                      </a:cubicBezTo>
                      <a:cubicBezTo>
                        <a:pt x="6" y="42"/>
                        <a:pt x="0" y="57"/>
                        <a:pt x="4" y="59"/>
                      </a:cubicBezTo>
                      <a:cubicBezTo>
                        <a:pt x="4" y="60"/>
                        <a:pt x="4" y="60"/>
                        <a:pt x="5" y="60"/>
                      </a:cubicBezTo>
                      <a:cubicBezTo>
                        <a:pt x="9" y="60"/>
                        <a:pt x="19" y="49"/>
                        <a:pt x="28" y="34"/>
                      </a:cubicBezTo>
                      <a:cubicBezTo>
                        <a:pt x="37" y="20"/>
                        <a:pt x="42" y="7"/>
                        <a:pt x="41" y="2"/>
                      </a:cubicBezTo>
                      <a:cubicBezTo>
                        <a:pt x="41" y="1"/>
                        <a:pt x="40" y="0"/>
                        <a:pt x="40" y="0"/>
                      </a:cubicBezTo>
                      <a:cubicBezTo>
                        <a:pt x="40" y="0"/>
                        <a:pt x="39" y="0"/>
                        <a:pt x="3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6" name="Freeform 945"/>
                <p:cNvSpPr>
                  <a:spLocks/>
                </p:cNvSpPr>
                <p:nvPr/>
              </p:nvSpPr>
              <p:spPr bwMode="auto">
                <a:xfrm>
                  <a:off x="5220" y="1308"/>
                  <a:ext cx="76" cy="162"/>
                </a:xfrm>
                <a:custGeom>
                  <a:avLst/>
                  <a:gdLst>
                    <a:gd name="T0" fmla="*/ 6 w 40"/>
                    <a:gd name="T1" fmla="*/ 0 h 86"/>
                    <a:gd name="T2" fmla="*/ 22 w 40"/>
                    <a:gd name="T3" fmla="*/ 43 h 86"/>
                    <a:gd name="T4" fmla="*/ 20 w 40"/>
                    <a:gd name="T5" fmla="*/ 43 h 86"/>
                    <a:gd name="T6" fmla="*/ 4 w 40"/>
                    <a:gd name="T7" fmla="*/ 1 h 86"/>
                    <a:gd name="T8" fmla="*/ 11 w 40"/>
                    <a:gd name="T9" fmla="*/ 44 h 86"/>
                    <a:gd name="T10" fmla="*/ 12 w 40"/>
                    <a:gd name="T11" fmla="*/ 46 h 86"/>
                    <a:gd name="T12" fmla="*/ 17 w 40"/>
                    <a:gd name="T13" fmla="*/ 60 h 86"/>
                    <a:gd name="T14" fmla="*/ 34 w 40"/>
                    <a:gd name="T15" fmla="*/ 86 h 86"/>
                    <a:gd name="T16" fmla="*/ 35 w 40"/>
                    <a:gd name="T17" fmla="*/ 86 h 86"/>
                    <a:gd name="T18" fmla="*/ 36 w 40"/>
                    <a:gd name="T19" fmla="*/ 86 h 86"/>
                    <a:gd name="T20" fmla="*/ 37 w 40"/>
                    <a:gd name="T21" fmla="*/ 85 h 86"/>
                    <a:gd name="T22" fmla="*/ 29 w 40"/>
                    <a:gd name="T23" fmla="*/ 40 h 86"/>
                    <a:gd name="T24" fmla="*/ 6 w 40"/>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86">
                      <a:moveTo>
                        <a:pt x="6" y="0"/>
                      </a:moveTo>
                      <a:cubicBezTo>
                        <a:pt x="11" y="14"/>
                        <a:pt x="17" y="28"/>
                        <a:pt x="22" y="43"/>
                      </a:cubicBezTo>
                      <a:cubicBezTo>
                        <a:pt x="22" y="43"/>
                        <a:pt x="21" y="43"/>
                        <a:pt x="20" y="43"/>
                      </a:cubicBezTo>
                      <a:cubicBezTo>
                        <a:pt x="15" y="29"/>
                        <a:pt x="10" y="15"/>
                        <a:pt x="4" y="1"/>
                      </a:cubicBezTo>
                      <a:cubicBezTo>
                        <a:pt x="0" y="3"/>
                        <a:pt x="3" y="22"/>
                        <a:pt x="11" y="44"/>
                      </a:cubicBezTo>
                      <a:cubicBezTo>
                        <a:pt x="11" y="45"/>
                        <a:pt x="12" y="46"/>
                        <a:pt x="12" y="46"/>
                      </a:cubicBezTo>
                      <a:cubicBezTo>
                        <a:pt x="14" y="51"/>
                        <a:pt x="16" y="56"/>
                        <a:pt x="17" y="60"/>
                      </a:cubicBezTo>
                      <a:cubicBezTo>
                        <a:pt x="23" y="74"/>
                        <a:pt x="30" y="84"/>
                        <a:pt x="34" y="86"/>
                      </a:cubicBezTo>
                      <a:cubicBezTo>
                        <a:pt x="34" y="86"/>
                        <a:pt x="34" y="86"/>
                        <a:pt x="35" y="86"/>
                      </a:cubicBezTo>
                      <a:cubicBezTo>
                        <a:pt x="35" y="86"/>
                        <a:pt x="35" y="86"/>
                        <a:pt x="36" y="86"/>
                      </a:cubicBezTo>
                      <a:cubicBezTo>
                        <a:pt x="36" y="86"/>
                        <a:pt x="37" y="85"/>
                        <a:pt x="37" y="85"/>
                      </a:cubicBezTo>
                      <a:cubicBezTo>
                        <a:pt x="40" y="80"/>
                        <a:pt x="37" y="61"/>
                        <a:pt x="29" y="40"/>
                      </a:cubicBezTo>
                      <a:cubicBezTo>
                        <a:pt x="21" y="18"/>
                        <a:pt x="11" y="1"/>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7" name="Freeform 946"/>
                <p:cNvSpPr>
                  <a:spLocks/>
                </p:cNvSpPr>
                <p:nvPr/>
              </p:nvSpPr>
              <p:spPr bwMode="auto">
                <a:xfrm>
                  <a:off x="5245" y="3388"/>
                  <a:ext cx="69" cy="165"/>
                </a:xfrm>
                <a:custGeom>
                  <a:avLst/>
                  <a:gdLst>
                    <a:gd name="T0" fmla="*/ 32 w 37"/>
                    <a:gd name="T1" fmla="*/ 0 h 88"/>
                    <a:gd name="T2" fmla="*/ 31 w 37"/>
                    <a:gd name="T3" fmla="*/ 0 h 88"/>
                    <a:gd name="T4" fmla="*/ 15 w 37"/>
                    <a:gd name="T5" fmla="*/ 27 h 88"/>
                    <a:gd name="T6" fmla="*/ 10 w 37"/>
                    <a:gd name="T7" fmla="*/ 41 h 88"/>
                    <a:gd name="T8" fmla="*/ 10 w 37"/>
                    <a:gd name="T9" fmla="*/ 43 h 88"/>
                    <a:gd name="T10" fmla="*/ 4 w 37"/>
                    <a:gd name="T11" fmla="*/ 87 h 88"/>
                    <a:gd name="T12" fmla="*/ 5 w 37"/>
                    <a:gd name="T13" fmla="*/ 88 h 88"/>
                    <a:gd name="T14" fmla="*/ 28 w 37"/>
                    <a:gd name="T15" fmla="*/ 47 h 88"/>
                    <a:gd name="T16" fmla="*/ 34 w 37"/>
                    <a:gd name="T17" fmla="*/ 1 h 88"/>
                    <a:gd name="T18" fmla="*/ 33 w 37"/>
                    <a:gd name="T19" fmla="*/ 0 h 88"/>
                    <a:gd name="T20" fmla="*/ 32 w 37"/>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88">
                      <a:moveTo>
                        <a:pt x="32" y="0"/>
                      </a:moveTo>
                      <a:cubicBezTo>
                        <a:pt x="32" y="0"/>
                        <a:pt x="31" y="0"/>
                        <a:pt x="31" y="0"/>
                      </a:cubicBezTo>
                      <a:cubicBezTo>
                        <a:pt x="27" y="2"/>
                        <a:pt x="21" y="13"/>
                        <a:pt x="15" y="27"/>
                      </a:cubicBezTo>
                      <a:cubicBezTo>
                        <a:pt x="14" y="32"/>
                        <a:pt x="12" y="36"/>
                        <a:pt x="10" y="41"/>
                      </a:cubicBezTo>
                      <a:cubicBezTo>
                        <a:pt x="10" y="42"/>
                        <a:pt x="10" y="43"/>
                        <a:pt x="10" y="43"/>
                      </a:cubicBezTo>
                      <a:cubicBezTo>
                        <a:pt x="3" y="66"/>
                        <a:pt x="0" y="86"/>
                        <a:pt x="4" y="87"/>
                      </a:cubicBezTo>
                      <a:cubicBezTo>
                        <a:pt x="5" y="88"/>
                        <a:pt x="5" y="88"/>
                        <a:pt x="5" y="88"/>
                      </a:cubicBezTo>
                      <a:cubicBezTo>
                        <a:pt x="10" y="88"/>
                        <a:pt x="20" y="70"/>
                        <a:pt x="28" y="47"/>
                      </a:cubicBezTo>
                      <a:cubicBezTo>
                        <a:pt x="35" y="25"/>
                        <a:pt x="37" y="6"/>
                        <a:pt x="34" y="1"/>
                      </a:cubicBezTo>
                      <a:cubicBezTo>
                        <a:pt x="34" y="1"/>
                        <a:pt x="33" y="0"/>
                        <a:pt x="33" y="0"/>
                      </a:cubicBezTo>
                      <a:cubicBezTo>
                        <a:pt x="33" y="0"/>
                        <a:pt x="32" y="0"/>
                        <a:pt x="3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8" name="Freeform 947"/>
                <p:cNvSpPr>
                  <a:spLocks/>
                </p:cNvSpPr>
                <p:nvPr/>
              </p:nvSpPr>
              <p:spPr bwMode="auto">
                <a:xfrm>
                  <a:off x="5094" y="3363"/>
                  <a:ext cx="38" cy="98"/>
                </a:xfrm>
                <a:custGeom>
                  <a:avLst/>
                  <a:gdLst>
                    <a:gd name="T0" fmla="*/ 18 w 20"/>
                    <a:gd name="T1" fmla="*/ 0 h 52"/>
                    <a:gd name="T2" fmla="*/ 5 w 20"/>
                    <a:gd name="T3" fmla="*/ 24 h 52"/>
                    <a:gd name="T4" fmla="*/ 0 w 20"/>
                    <a:gd name="T5" fmla="*/ 47 h 52"/>
                    <a:gd name="T6" fmla="*/ 2 w 20"/>
                    <a:gd name="T7" fmla="*/ 52 h 52"/>
                    <a:gd name="T8" fmla="*/ 2 w 20"/>
                    <a:gd name="T9" fmla="*/ 52 h 52"/>
                    <a:gd name="T10" fmla="*/ 2 w 20"/>
                    <a:gd name="T11" fmla="*/ 52 h 52"/>
                    <a:gd name="T12" fmla="*/ 14 w 20"/>
                    <a:gd name="T13" fmla="*/ 31 h 52"/>
                    <a:gd name="T14" fmla="*/ 15 w 20"/>
                    <a:gd name="T15" fmla="*/ 28 h 52"/>
                    <a:gd name="T16" fmla="*/ 19 w 20"/>
                    <a:gd name="T17" fmla="*/ 15 h 52"/>
                    <a:gd name="T18" fmla="*/ 18 w 20"/>
                    <a:gd name="T19" fmla="*/ 0 h 52"/>
                    <a:gd name="T20" fmla="*/ 18 w 20"/>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52">
                      <a:moveTo>
                        <a:pt x="18" y="0"/>
                      </a:moveTo>
                      <a:cubicBezTo>
                        <a:pt x="15" y="0"/>
                        <a:pt x="9" y="11"/>
                        <a:pt x="5" y="24"/>
                      </a:cubicBezTo>
                      <a:cubicBezTo>
                        <a:pt x="2" y="33"/>
                        <a:pt x="0" y="42"/>
                        <a:pt x="0" y="47"/>
                      </a:cubicBezTo>
                      <a:cubicBezTo>
                        <a:pt x="0" y="50"/>
                        <a:pt x="1" y="51"/>
                        <a:pt x="2" y="52"/>
                      </a:cubicBezTo>
                      <a:cubicBezTo>
                        <a:pt x="2" y="52"/>
                        <a:pt x="2" y="52"/>
                        <a:pt x="2" y="52"/>
                      </a:cubicBezTo>
                      <a:cubicBezTo>
                        <a:pt x="2" y="52"/>
                        <a:pt x="2" y="52"/>
                        <a:pt x="2" y="52"/>
                      </a:cubicBezTo>
                      <a:cubicBezTo>
                        <a:pt x="5" y="52"/>
                        <a:pt x="11" y="43"/>
                        <a:pt x="14" y="31"/>
                      </a:cubicBezTo>
                      <a:cubicBezTo>
                        <a:pt x="15" y="30"/>
                        <a:pt x="15" y="29"/>
                        <a:pt x="15" y="28"/>
                      </a:cubicBezTo>
                      <a:cubicBezTo>
                        <a:pt x="17" y="23"/>
                        <a:pt x="18" y="19"/>
                        <a:pt x="19" y="15"/>
                      </a:cubicBezTo>
                      <a:cubicBezTo>
                        <a:pt x="20" y="7"/>
                        <a:pt x="20" y="1"/>
                        <a:pt x="18" y="0"/>
                      </a:cubicBezTo>
                      <a:cubicBezTo>
                        <a:pt x="18" y="0"/>
                        <a:pt x="18" y="0"/>
                        <a:pt x="1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9" name="Freeform 948"/>
                <p:cNvSpPr>
                  <a:spLocks noEditPoints="1"/>
                </p:cNvSpPr>
                <p:nvPr/>
              </p:nvSpPr>
              <p:spPr bwMode="auto">
                <a:xfrm>
                  <a:off x="3091" y="1286"/>
                  <a:ext cx="1022" cy="1991"/>
                </a:xfrm>
                <a:custGeom>
                  <a:avLst/>
                  <a:gdLst>
                    <a:gd name="T0" fmla="*/ 386 w 544"/>
                    <a:gd name="T1" fmla="*/ 908 h 1059"/>
                    <a:gd name="T2" fmla="*/ 318 w 544"/>
                    <a:gd name="T3" fmla="*/ 1057 h 1059"/>
                    <a:gd name="T4" fmla="*/ 320 w 544"/>
                    <a:gd name="T5" fmla="*/ 1057 h 1059"/>
                    <a:gd name="T6" fmla="*/ 321 w 544"/>
                    <a:gd name="T7" fmla="*/ 1059 h 1059"/>
                    <a:gd name="T8" fmla="*/ 389 w 544"/>
                    <a:gd name="T9" fmla="*/ 911 h 1059"/>
                    <a:gd name="T10" fmla="*/ 388 w 544"/>
                    <a:gd name="T11" fmla="*/ 910 h 1059"/>
                    <a:gd name="T12" fmla="*/ 386 w 544"/>
                    <a:gd name="T13" fmla="*/ 908 h 1059"/>
                    <a:gd name="T14" fmla="*/ 399 w 544"/>
                    <a:gd name="T15" fmla="*/ 892 h 1059"/>
                    <a:gd name="T16" fmla="*/ 398 w 544"/>
                    <a:gd name="T17" fmla="*/ 899 h 1059"/>
                    <a:gd name="T18" fmla="*/ 397 w 544"/>
                    <a:gd name="T19" fmla="*/ 901 h 1059"/>
                    <a:gd name="T20" fmla="*/ 473 w 544"/>
                    <a:gd name="T21" fmla="*/ 926 h 1059"/>
                    <a:gd name="T22" fmla="*/ 473 w 544"/>
                    <a:gd name="T23" fmla="*/ 925 h 1059"/>
                    <a:gd name="T24" fmla="*/ 476 w 544"/>
                    <a:gd name="T25" fmla="*/ 918 h 1059"/>
                    <a:gd name="T26" fmla="*/ 399 w 544"/>
                    <a:gd name="T27" fmla="*/ 892 h 1059"/>
                    <a:gd name="T28" fmla="*/ 485 w 544"/>
                    <a:gd name="T29" fmla="*/ 348 h 1059"/>
                    <a:gd name="T30" fmla="*/ 483 w 544"/>
                    <a:gd name="T31" fmla="*/ 349 h 1059"/>
                    <a:gd name="T32" fmla="*/ 482 w 544"/>
                    <a:gd name="T33" fmla="*/ 349 h 1059"/>
                    <a:gd name="T34" fmla="*/ 482 w 544"/>
                    <a:gd name="T35" fmla="*/ 349 h 1059"/>
                    <a:gd name="T36" fmla="*/ 493 w 544"/>
                    <a:gd name="T37" fmla="*/ 387 h 1059"/>
                    <a:gd name="T38" fmla="*/ 496 w 544"/>
                    <a:gd name="T39" fmla="*/ 396 h 1059"/>
                    <a:gd name="T40" fmla="*/ 487 w 544"/>
                    <a:gd name="T41" fmla="*/ 904 h 1059"/>
                    <a:gd name="T42" fmla="*/ 488 w 544"/>
                    <a:gd name="T43" fmla="*/ 904 h 1059"/>
                    <a:gd name="T44" fmla="*/ 489 w 544"/>
                    <a:gd name="T45" fmla="*/ 904 h 1059"/>
                    <a:gd name="T46" fmla="*/ 490 w 544"/>
                    <a:gd name="T47" fmla="*/ 905 h 1059"/>
                    <a:gd name="T48" fmla="*/ 499 w 544"/>
                    <a:gd name="T49" fmla="*/ 395 h 1059"/>
                    <a:gd name="T50" fmla="*/ 496 w 544"/>
                    <a:gd name="T51" fmla="*/ 386 h 1059"/>
                    <a:gd name="T52" fmla="*/ 485 w 544"/>
                    <a:gd name="T53" fmla="*/ 348 h 1059"/>
                    <a:gd name="T54" fmla="*/ 466 w 544"/>
                    <a:gd name="T55" fmla="*/ 328 h 1059"/>
                    <a:gd name="T56" fmla="*/ 399 w 544"/>
                    <a:gd name="T57" fmla="*/ 355 h 1059"/>
                    <a:gd name="T58" fmla="*/ 396 w 544"/>
                    <a:gd name="T59" fmla="*/ 356 h 1059"/>
                    <a:gd name="T60" fmla="*/ 354 w 544"/>
                    <a:gd name="T61" fmla="*/ 373 h 1059"/>
                    <a:gd name="T62" fmla="*/ 354 w 544"/>
                    <a:gd name="T63" fmla="*/ 374 h 1059"/>
                    <a:gd name="T64" fmla="*/ 356 w 544"/>
                    <a:gd name="T65" fmla="*/ 381 h 1059"/>
                    <a:gd name="T66" fmla="*/ 399 w 544"/>
                    <a:gd name="T67" fmla="*/ 364 h 1059"/>
                    <a:gd name="T68" fmla="*/ 402 w 544"/>
                    <a:gd name="T69" fmla="*/ 363 h 1059"/>
                    <a:gd name="T70" fmla="*/ 470 w 544"/>
                    <a:gd name="T71" fmla="*/ 336 h 1059"/>
                    <a:gd name="T72" fmla="*/ 467 w 544"/>
                    <a:gd name="T73" fmla="*/ 329 h 1059"/>
                    <a:gd name="T74" fmla="*/ 466 w 544"/>
                    <a:gd name="T75" fmla="*/ 328 h 1059"/>
                    <a:gd name="T76" fmla="*/ 156 w 544"/>
                    <a:gd name="T77" fmla="*/ 99 h 1059"/>
                    <a:gd name="T78" fmla="*/ 153 w 544"/>
                    <a:gd name="T79" fmla="*/ 101 h 1059"/>
                    <a:gd name="T80" fmla="*/ 337 w 544"/>
                    <a:gd name="T81" fmla="*/ 359 h 1059"/>
                    <a:gd name="T82" fmla="*/ 338 w 544"/>
                    <a:gd name="T83" fmla="*/ 358 h 1059"/>
                    <a:gd name="T84" fmla="*/ 340 w 544"/>
                    <a:gd name="T85" fmla="*/ 358 h 1059"/>
                    <a:gd name="T86" fmla="*/ 156 w 544"/>
                    <a:gd name="T87" fmla="*/ 99 h 1059"/>
                    <a:gd name="T88" fmla="*/ 2 w 544"/>
                    <a:gd name="T89" fmla="*/ 0 h 1059"/>
                    <a:gd name="T90" fmla="*/ 1 w 544"/>
                    <a:gd name="T91" fmla="*/ 2 h 1059"/>
                    <a:gd name="T92" fmla="*/ 0 w 544"/>
                    <a:gd name="T93" fmla="*/ 3 h 1059"/>
                    <a:gd name="T94" fmla="*/ 149 w 544"/>
                    <a:gd name="T95" fmla="*/ 98 h 1059"/>
                    <a:gd name="T96" fmla="*/ 151 w 544"/>
                    <a:gd name="T97" fmla="*/ 95 h 1059"/>
                    <a:gd name="T98" fmla="*/ 2 w 544"/>
                    <a:gd name="T99" fmla="*/ 0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4" h="1059">
                      <a:moveTo>
                        <a:pt x="386" y="908"/>
                      </a:moveTo>
                      <a:cubicBezTo>
                        <a:pt x="368" y="960"/>
                        <a:pt x="346" y="1010"/>
                        <a:pt x="318" y="1057"/>
                      </a:cubicBezTo>
                      <a:cubicBezTo>
                        <a:pt x="319" y="1057"/>
                        <a:pt x="320" y="1057"/>
                        <a:pt x="320" y="1057"/>
                      </a:cubicBezTo>
                      <a:cubicBezTo>
                        <a:pt x="321" y="1058"/>
                        <a:pt x="321" y="1058"/>
                        <a:pt x="321" y="1059"/>
                      </a:cubicBezTo>
                      <a:cubicBezTo>
                        <a:pt x="348" y="1012"/>
                        <a:pt x="371" y="962"/>
                        <a:pt x="389" y="911"/>
                      </a:cubicBezTo>
                      <a:cubicBezTo>
                        <a:pt x="388" y="911"/>
                        <a:pt x="388" y="911"/>
                        <a:pt x="388" y="910"/>
                      </a:cubicBezTo>
                      <a:cubicBezTo>
                        <a:pt x="387" y="910"/>
                        <a:pt x="386" y="909"/>
                        <a:pt x="386" y="908"/>
                      </a:cubicBezTo>
                      <a:moveTo>
                        <a:pt x="399" y="892"/>
                      </a:moveTo>
                      <a:cubicBezTo>
                        <a:pt x="399" y="895"/>
                        <a:pt x="398" y="897"/>
                        <a:pt x="398" y="899"/>
                      </a:cubicBezTo>
                      <a:cubicBezTo>
                        <a:pt x="397" y="900"/>
                        <a:pt x="397" y="900"/>
                        <a:pt x="397" y="901"/>
                      </a:cubicBezTo>
                      <a:cubicBezTo>
                        <a:pt x="422" y="909"/>
                        <a:pt x="447" y="918"/>
                        <a:pt x="473" y="926"/>
                      </a:cubicBezTo>
                      <a:cubicBezTo>
                        <a:pt x="473" y="926"/>
                        <a:pt x="473" y="926"/>
                        <a:pt x="473" y="925"/>
                      </a:cubicBezTo>
                      <a:cubicBezTo>
                        <a:pt x="474" y="922"/>
                        <a:pt x="475" y="920"/>
                        <a:pt x="476" y="918"/>
                      </a:cubicBezTo>
                      <a:cubicBezTo>
                        <a:pt x="450" y="909"/>
                        <a:pt x="425" y="901"/>
                        <a:pt x="399" y="892"/>
                      </a:cubicBezTo>
                      <a:moveTo>
                        <a:pt x="485" y="348"/>
                      </a:moveTo>
                      <a:cubicBezTo>
                        <a:pt x="484" y="349"/>
                        <a:pt x="484" y="349"/>
                        <a:pt x="483" y="349"/>
                      </a:cubicBezTo>
                      <a:cubicBezTo>
                        <a:pt x="483" y="349"/>
                        <a:pt x="483" y="349"/>
                        <a:pt x="482" y="349"/>
                      </a:cubicBezTo>
                      <a:cubicBezTo>
                        <a:pt x="482" y="349"/>
                        <a:pt x="482" y="349"/>
                        <a:pt x="482" y="349"/>
                      </a:cubicBezTo>
                      <a:cubicBezTo>
                        <a:pt x="486" y="362"/>
                        <a:pt x="490" y="374"/>
                        <a:pt x="493" y="387"/>
                      </a:cubicBezTo>
                      <a:cubicBezTo>
                        <a:pt x="494" y="390"/>
                        <a:pt x="495" y="393"/>
                        <a:pt x="496" y="396"/>
                      </a:cubicBezTo>
                      <a:cubicBezTo>
                        <a:pt x="540" y="561"/>
                        <a:pt x="536" y="739"/>
                        <a:pt x="487" y="904"/>
                      </a:cubicBezTo>
                      <a:cubicBezTo>
                        <a:pt x="487" y="904"/>
                        <a:pt x="487" y="904"/>
                        <a:pt x="488" y="904"/>
                      </a:cubicBezTo>
                      <a:cubicBezTo>
                        <a:pt x="488" y="904"/>
                        <a:pt x="488" y="904"/>
                        <a:pt x="489" y="904"/>
                      </a:cubicBezTo>
                      <a:cubicBezTo>
                        <a:pt x="489" y="904"/>
                        <a:pt x="490" y="905"/>
                        <a:pt x="490" y="905"/>
                      </a:cubicBezTo>
                      <a:cubicBezTo>
                        <a:pt x="539" y="740"/>
                        <a:pt x="544" y="560"/>
                        <a:pt x="499" y="395"/>
                      </a:cubicBezTo>
                      <a:cubicBezTo>
                        <a:pt x="498" y="392"/>
                        <a:pt x="497" y="389"/>
                        <a:pt x="496" y="386"/>
                      </a:cubicBezTo>
                      <a:cubicBezTo>
                        <a:pt x="493" y="373"/>
                        <a:pt x="489" y="361"/>
                        <a:pt x="485" y="348"/>
                      </a:cubicBezTo>
                      <a:moveTo>
                        <a:pt x="466" y="328"/>
                      </a:moveTo>
                      <a:cubicBezTo>
                        <a:pt x="444" y="337"/>
                        <a:pt x="421" y="346"/>
                        <a:pt x="399" y="355"/>
                      </a:cubicBezTo>
                      <a:cubicBezTo>
                        <a:pt x="398" y="355"/>
                        <a:pt x="397" y="356"/>
                        <a:pt x="396" y="356"/>
                      </a:cubicBezTo>
                      <a:cubicBezTo>
                        <a:pt x="382" y="362"/>
                        <a:pt x="368" y="367"/>
                        <a:pt x="354" y="373"/>
                      </a:cubicBezTo>
                      <a:cubicBezTo>
                        <a:pt x="354" y="373"/>
                        <a:pt x="354" y="374"/>
                        <a:pt x="354" y="374"/>
                      </a:cubicBezTo>
                      <a:cubicBezTo>
                        <a:pt x="355" y="376"/>
                        <a:pt x="355" y="379"/>
                        <a:pt x="356" y="381"/>
                      </a:cubicBezTo>
                      <a:cubicBezTo>
                        <a:pt x="370" y="375"/>
                        <a:pt x="384" y="370"/>
                        <a:pt x="399" y="364"/>
                      </a:cubicBezTo>
                      <a:cubicBezTo>
                        <a:pt x="400" y="364"/>
                        <a:pt x="401" y="363"/>
                        <a:pt x="402" y="363"/>
                      </a:cubicBezTo>
                      <a:cubicBezTo>
                        <a:pt x="424" y="354"/>
                        <a:pt x="447" y="345"/>
                        <a:pt x="470" y="336"/>
                      </a:cubicBezTo>
                      <a:cubicBezTo>
                        <a:pt x="469" y="334"/>
                        <a:pt x="468" y="332"/>
                        <a:pt x="467" y="329"/>
                      </a:cubicBezTo>
                      <a:cubicBezTo>
                        <a:pt x="466" y="329"/>
                        <a:pt x="466" y="328"/>
                        <a:pt x="466" y="328"/>
                      </a:cubicBezTo>
                      <a:moveTo>
                        <a:pt x="156" y="99"/>
                      </a:moveTo>
                      <a:cubicBezTo>
                        <a:pt x="155" y="100"/>
                        <a:pt x="154" y="100"/>
                        <a:pt x="153" y="101"/>
                      </a:cubicBezTo>
                      <a:cubicBezTo>
                        <a:pt x="238" y="173"/>
                        <a:pt x="298" y="262"/>
                        <a:pt x="337" y="359"/>
                      </a:cubicBezTo>
                      <a:cubicBezTo>
                        <a:pt x="337" y="359"/>
                        <a:pt x="338" y="358"/>
                        <a:pt x="338" y="358"/>
                      </a:cubicBezTo>
                      <a:cubicBezTo>
                        <a:pt x="339" y="358"/>
                        <a:pt x="339" y="358"/>
                        <a:pt x="340" y="358"/>
                      </a:cubicBezTo>
                      <a:cubicBezTo>
                        <a:pt x="301" y="260"/>
                        <a:pt x="240" y="171"/>
                        <a:pt x="156" y="99"/>
                      </a:cubicBezTo>
                      <a:moveTo>
                        <a:pt x="2" y="0"/>
                      </a:moveTo>
                      <a:cubicBezTo>
                        <a:pt x="2" y="1"/>
                        <a:pt x="2" y="1"/>
                        <a:pt x="1" y="2"/>
                      </a:cubicBezTo>
                      <a:cubicBezTo>
                        <a:pt x="1" y="2"/>
                        <a:pt x="1" y="3"/>
                        <a:pt x="0" y="3"/>
                      </a:cubicBezTo>
                      <a:cubicBezTo>
                        <a:pt x="56" y="29"/>
                        <a:pt x="106" y="61"/>
                        <a:pt x="149" y="98"/>
                      </a:cubicBezTo>
                      <a:cubicBezTo>
                        <a:pt x="150" y="97"/>
                        <a:pt x="151" y="96"/>
                        <a:pt x="151" y="95"/>
                      </a:cubicBezTo>
                      <a:cubicBezTo>
                        <a:pt x="108" y="58"/>
                        <a:pt x="58" y="26"/>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0" name="Freeform 949"/>
                <p:cNvSpPr>
                  <a:spLocks/>
                </p:cNvSpPr>
                <p:nvPr/>
              </p:nvSpPr>
              <p:spPr bwMode="auto">
                <a:xfrm>
                  <a:off x="3008" y="1246"/>
                  <a:ext cx="87" cy="49"/>
                </a:xfrm>
                <a:custGeom>
                  <a:avLst/>
                  <a:gdLst>
                    <a:gd name="T0" fmla="*/ 9 w 46"/>
                    <a:gd name="T1" fmla="*/ 0 h 26"/>
                    <a:gd name="T2" fmla="*/ 1 w 46"/>
                    <a:gd name="T3" fmla="*/ 3 h 26"/>
                    <a:gd name="T4" fmla="*/ 24 w 46"/>
                    <a:gd name="T5" fmla="*/ 12 h 26"/>
                    <a:gd name="T6" fmla="*/ 23 w 46"/>
                    <a:gd name="T7" fmla="*/ 14 h 26"/>
                    <a:gd name="T8" fmla="*/ 0 w 46"/>
                    <a:gd name="T9" fmla="*/ 4 h 26"/>
                    <a:gd name="T10" fmla="*/ 19 w 46"/>
                    <a:gd name="T11" fmla="*/ 21 h 26"/>
                    <a:gd name="T12" fmla="*/ 38 w 46"/>
                    <a:gd name="T13" fmla="*/ 26 h 26"/>
                    <a:gd name="T14" fmla="*/ 44 w 46"/>
                    <a:gd name="T15" fmla="*/ 24 h 26"/>
                    <a:gd name="T16" fmla="*/ 45 w 46"/>
                    <a:gd name="T17" fmla="*/ 23 h 26"/>
                    <a:gd name="T18" fmla="*/ 46 w 46"/>
                    <a:gd name="T19" fmla="*/ 21 h 26"/>
                    <a:gd name="T20" fmla="*/ 27 w 46"/>
                    <a:gd name="T21" fmla="*/ 5 h 26"/>
                    <a:gd name="T22" fmla="*/ 9 w 46"/>
                    <a:gd name="T2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26">
                      <a:moveTo>
                        <a:pt x="9" y="0"/>
                      </a:moveTo>
                      <a:cubicBezTo>
                        <a:pt x="5" y="0"/>
                        <a:pt x="2" y="1"/>
                        <a:pt x="1" y="3"/>
                      </a:cubicBezTo>
                      <a:cubicBezTo>
                        <a:pt x="9" y="6"/>
                        <a:pt x="16" y="9"/>
                        <a:pt x="24" y="12"/>
                      </a:cubicBezTo>
                      <a:cubicBezTo>
                        <a:pt x="23" y="13"/>
                        <a:pt x="23" y="13"/>
                        <a:pt x="23" y="14"/>
                      </a:cubicBezTo>
                      <a:cubicBezTo>
                        <a:pt x="15" y="11"/>
                        <a:pt x="8" y="7"/>
                        <a:pt x="0" y="4"/>
                      </a:cubicBezTo>
                      <a:cubicBezTo>
                        <a:pt x="0" y="9"/>
                        <a:pt x="8" y="16"/>
                        <a:pt x="19" y="21"/>
                      </a:cubicBezTo>
                      <a:cubicBezTo>
                        <a:pt x="26" y="24"/>
                        <a:pt x="33" y="26"/>
                        <a:pt x="38" y="26"/>
                      </a:cubicBezTo>
                      <a:cubicBezTo>
                        <a:pt x="41" y="26"/>
                        <a:pt x="43" y="25"/>
                        <a:pt x="44" y="24"/>
                      </a:cubicBezTo>
                      <a:cubicBezTo>
                        <a:pt x="45" y="24"/>
                        <a:pt x="45" y="23"/>
                        <a:pt x="45" y="23"/>
                      </a:cubicBezTo>
                      <a:cubicBezTo>
                        <a:pt x="46" y="22"/>
                        <a:pt x="46" y="22"/>
                        <a:pt x="46" y="21"/>
                      </a:cubicBezTo>
                      <a:cubicBezTo>
                        <a:pt x="46" y="16"/>
                        <a:pt x="38" y="9"/>
                        <a:pt x="27" y="5"/>
                      </a:cubicBezTo>
                      <a:cubicBezTo>
                        <a:pt x="20" y="2"/>
                        <a:pt x="14"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1" name="Freeform 950"/>
                <p:cNvSpPr>
                  <a:spLocks/>
                </p:cNvSpPr>
                <p:nvPr/>
              </p:nvSpPr>
              <p:spPr bwMode="auto">
                <a:xfrm>
                  <a:off x="3717" y="1959"/>
                  <a:ext cx="45" cy="75"/>
                </a:xfrm>
                <a:custGeom>
                  <a:avLst/>
                  <a:gdLst>
                    <a:gd name="T0" fmla="*/ 7 w 24"/>
                    <a:gd name="T1" fmla="*/ 0 h 40"/>
                    <a:gd name="T2" fmla="*/ 7 w 24"/>
                    <a:gd name="T3" fmla="*/ 0 h 40"/>
                    <a:gd name="T4" fmla="*/ 5 w 24"/>
                    <a:gd name="T5" fmla="*/ 0 h 40"/>
                    <a:gd name="T6" fmla="*/ 4 w 24"/>
                    <a:gd name="T7" fmla="*/ 1 h 40"/>
                    <a:gd name="T8" fmla="*/ 4 w 24"/>
                    <a:gd name="T9" fmla="*/ 23 h 40"/>
                    <a:gd name="T10" fmla="*/ 18 w 24"/>
                    <a:gd name="T11" fmla="*/ 40 h 40"/>
                    <a:gd name="T12" fmla="*/ 19 w 24"/>
                    <a:gd name="T13" fmla="*/ 39 h 40"/>
                    <a:gd name="T14" fmla="*/ 23 w 24"/>
                    <a:gd name="T15" fmla="*/ 23 h 40"/>
                    <a:gd name="T16" fmla="*/ 21 w 24"/>
                    <a:gd name="T17" fmla="*/ 16 h 40"/>
                    <a:gd name="T18" fmla="*/ 21 w 24"/>
                    <a:gd name="T19" fmla="*/ 15 h 40"/>
                    <a:gd name="T20" fmla="*/ 7 w 24"/>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0">
                      <a:moveTo>
                        <a:pt x="7" y="0"/>
                      </a:moveTo>
                      <a:cubicBezTo>
                        <a:pt x="7" y="0"/>
                        <a:pt x="7" y="0"/>
                        <a:pt x="7" y="0"/>
                      </a:cubicBezTo>
                      <a:cubicBezTo>
                        <a:pt x="6" y="0"/>
                        <a:pt x="6" y="0"/>
                        <a:pt x="5" y="0"/>
                      </a:cubicBezTo>
                      <a:cubicBezTo>
                        <a:pt x="5" y="0"/>
                        <a:pt x="4" y="1"/>
                        <a:pt x="4" y="1"/>
                      </a:cubicBezTo>
                      <a:cubicBezTo>
                        <a:pt x="0" y="4"/>
                        <a:pt x="1" y="13"/>
                        <a:pt x="4" y="23"/>
                      </a:cubicBezTo>
                      <a:cubicBezTo>
                        <a:pt x="7" y="33"/>
                        <a:pt x="13" y="40"/>
                        <a:pt x="18" y="40"/>
                      </a:cubicBezTo>
                      <a:cubicBezTo>
                        <a:pt x="18" y="40"/>
                        <a:pt x="19" y="40"/>
                        <a:pt x="19" y="39"/>
                      </a:cubicBezTo>
                      <a:cubicBezTo>
                        <a:pt x="23" y="38"/>
                        <a:pt x="24" y="31"/>
                        <a:pt x="23" y="23"/>
                      </a:cubicBezTo>
                      <a:cubicBezTo>
                        <a:pt x="22" y="21"/>
                        <a:pt x="22" y="18"/>
                        <a:pt x="21" y="16"/>
                      </a:cubicBezTo>
                      <a:cubicBezTo>
                        <a:pt x="21" y="16"/>
                        <a:pt x="21" y="15"/>
                        <a:pt x="21" y="15"/>
                      </a:cubicBezTo>
                      <a:cubicBezTo>
                        <a:pt x="17" y="6"/>
                        <a:pt x="11"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2" name="Freeform 951"/>
                <p:cNvSpPr>
                  <a:spLocks/>
                </p:cNvSpPr>
                <p:nvPr/>
              </p:nvSpPr>
              <p:spPr bwMode="auto">
                <a:xfrm>
                  <a:off x="3651" y="3273"/>
                  <a:ext cx="47" cy="58"/>
                </a:xfrm>
                <a:custGeom>
                  <a:avLst/>
                  <a:gdLst>
                    <a:gd name="T0" fmla="*/ 20 w 25"/>
                    <a:gd name="T1" fmla="*/ 0 h 31"/>
                    <a:gd name="T2" fmla="*/ 7 w 25"/>
                    <a:gd name="T3" fmla="*/ 12 h 31"/>
                    <a:gd name="T4" fmla="*/ 3 w 25"/>
                    <a:gd name="T5" fmla="*/ 31 h 31"/>
                    <a:gd name="T6" fmla="*/ 5 w 25"/>
                    <a:gd name="T7" fmla="*/ 31 h 31"/>
                    <a:gd name="T8" fmla="*/ 19 w 25"/>
                    <a:gd name="T9" fmla="*/ 20 h 31"/>
                    <a:gd name="T10" fmla="*/ 23 w 25"/>
                    <a:gd name="T11" fmla="*/ 2 h 31"/>
                    <a:gd name="T12" fmla="*/ 22 w 25"/>
                    <a:gd name="T13" fmla="*/ 0 h 31"/>
                    <a:gd name="T14" fmla="*/ 20 w 25"/>
                    <a:gd name="T15" fmla="*/ 0 h 31"/>
                    <a:gd name="T16" fmla="*/ 20 w 2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1">
                      <a:moveTo>
                        <a:pt x="20" y="0"/>
                      </a:moveTo>
                      <a:cubicBezTo>
                        <a:pt x="16" y="0"/>
                        <a:pt x="11" y="5"/>
                        <a:pt x="7" y="12"/>
                      </a:cubicBezTo>
                      <a:cubicBezTo>
                        <a:pt x="2" y="20"/>
                        <a:pt x="0" y="29"/>
                        <a:pt x="3" y="31"/>
                      </a:cubicBezTo>
                      <a:cubicBezTo>
                        <a:pt x="4" y="31"/>
                        <a:pt x="5" y="31"/>
                        <a:pt x="5" y="31"/>
                      </a:cubicBezTo>
                      <a:cubicBezTo>
                        <a:pt x="9" y="31"/>
                        <a:pt x="15" y="27"/>
                        <a:pt x="19" y="20"/>
                      </a:cubicBezTo>
                      <a:cubicBezTo>
                        <a:pt x="24" y="12"/>
                        <a:pt x="25" y="5"/>
                        <a:pt x="23" y="2"/>
                      </a:cubicBezTo>
                      <a:cubicBezTo>
                        <a:pt x="23" y="1"/>
                        <a:pt x="23" y="1"/>
                        <a:pt x="22" y="0"/>
                      </a:cubicBezTo>
                      <a:cubicBezTo>
                        <a:pt x="22" y="0"/>
                        <a:pt x="21" y="0"/>
                        <a:pt x="20" y="0"/>
                      </a:cubicBezTo>
                      <a:cubicBezTo>
                        <a:pt x="20" y="0"/>
                        <a:pt x="20" y="0"/>
                        <a:pt x="2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3" name="Freeform 952"/>
                <p:cNvSpPr>
                  <a:spLocks/>
                </p:cNvSpPr>
                <p:nvPr/>
              </p:nvSpPr>
              <p:spPr bwMode="auto">
                <a:xfrm>
                  <a:off x="3959" y="1854"/>
                  <a:ext cx="49" cy="88"/>
                </a:xfrm>
                <a:custGeom>
                  <a:avLst/>
                  <a:gdLst>
                    <a:gd name="T0" fmla="*/ 6 w 26"/>
                    <a:gd name="T1" fmla="*/ 0 h 47"/>
                    <a:gd name="T2" fmla="*/ 4 w 26"/>
                    <a:gd name="T3" fmla="*/ 1 h 47"/>
                    <a:gd name="T4" fmla="*/ 4 w 26"/>
                    <a:gd name="T5" fmla="*/ 26 h 47"/>
                    <a:gd name="T6" fmla="*/ 5 w 26"/>
                    <a:gd name="T7" fmla="*/ 27 h 47"/>
                    <a:gd name="T8" fmla="*/ 8 w 26"/>
                    <a:gd name="T9" fmla="*/ 34 h 47"/>
                    <a:gd name="T10" fmla="*/ 20 w 26"/>
                    <a:gd name="T11" fmla="*/ 47 h 47"/>
                    <a:gd name="T12" fmla="*/ 20 w 26"/>
                    <a:gd name="T13" fmla="*/ 47 h 47"/>
                    <a:gd name="T14" fmla="*/ 21 w 26"/>
                    <a:gd name="T15" fmla="*/ 47 h 47"/>
                    <a:gd name="T16" fmla="*/ 23 w 26"/>
                    <a:gd name="T17" fmla="*/ 46 h 47"/>
                    <a:gd name="T18" fmla="*/ 22 w 26"/>
                    <a:gd name="T19" fmla="*/ 20 h 47"/>
                    <a:gd name="T20" fmla="*/ 6 w 2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47">
                      <a:moveTo>
                        <a:pt x="6" y="0"/>
                      </a:moveTo>
                      <a:cubicBezTo>
                        <a:pt x="5" y="0"/>
                        <a:pt x="5" y="0"/>
                        <a:pt x="4" y="1"/>
                      </a:cubicBezTo>
                      <a:cubicBezTo>
                        <a:pt x="0" y="3"/>
                        <a:pt x="0" y="14"/>
                        <a:pt x="4" y="26"/>
                      </a:cubicBezTo>
                      <a:cubicBezTo>
                        <a:pt x="4" y="26"/>
                        <a:pt x="4" y="27"/>
                        <a:pt x="5" y="27"/>
                      </a:cubicBezTo>
                      <a:cubicBezTo>
                        <a:pt x="6" y="30"/>
                        <a:pt x="7" y="32"/>
                        <a:pt x="8" y="34"/>
                      </a:cubicBezTo>
                      <a:cubicBezTo>
                        <a:pt x="12" y="42"/>
                        <a:pt x="16" y="47"/>
                        <a:pt x="20" y="47"/>
                      </a:cubicBezTo>
                      <a:cubicBezTo>
                        <a:pt x="20" y="47"/>
                        <a:pt x="20" y="47"/>
                        <a:pt x="20" y="47"/>
                      </a:cubicBezTo>
                      <a:cubicBezTo>
                        <a:pt x="21" y="47"/>
                        <a:pt x="21" y="47"/>
                        <a:pt x="21" y="47"/>
                      </a:cubicBezTo>
                      <a:cubicBezTo>
                        <a:pt x="22" y="47"/>
                        <a:pt x="22" y="47"/>
                        <a:pt x="23" y="46"/>
                      </a:cubicBezTo>
                      <a:cubicBezTo>
                        <a:pt x="26" y="43"/>
                        <a:pt x="26" y="32"/>
                        <a:pt x="22" y="20"/>
                      </a:cubicBezTo>
                      <a:cubicBezTo>
                        <a:pt x="17" y="9"/>
                        <a:pt x="10"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4" name="Freeform 953"/>
                <p:cNvSpPr>
                  <a:spLocks/>
                </p:cNvSpPr>
                <p:nvPr/>
              </p:nvSpPr>
              <p:spPr bwMode="auto">
                <a:xfrm>
                  <a:off x="3972" y="2985"/>
                  <a:ext cx="47" cy="91"/>
                </a:xfrm>
                <a:custGeom>
                  <a:avLst/>
                  <a:gdLst>
                    <a:gd name="T0" fmla="*/ 19 w 25"/>
                    <a:gd name="T1" fmla="*/ 0 h 48"/>
                    <a:gd name="T2" fmla="*/ 18 w 25"/>
                    <a:gd name="T3" fmla="*/ 0 h 48"/>
                    <a:gd name="T4" fmla="*/ 7 w 25"/>
                    <a:gd name="T5" fmla="*/ 14 h 48"/>
                    <a:gd name="T6" fmla="*/ 4 w 25"/>
                    <a:gd name="T7" fmla="*/ 21 h 48"/>
                    <a:gd name="T8" fmla="*/ 4 w 25"/>
                    <a:gd name="T9" fmla="*/ 22 h 48"/>
                    <a:gd name="T10" fmla="*/ 5 w 25"/>
                    <a:gd name="T11" fmla="*/ 48 h 48"/>
                    <a:gd name="T12" fmla="*/ 5 w 25"/>
                    <a:gd name="T13" fmla="*/ 48 h 48"/>
                    <a:gd name="T14" fmla="*/ 10 w 25"/>
                    <a:gd name="T15" fmla="*/ 34 h 48"/>
                    <a:gd name="T16" fmla="*/ 11 w 25"/>
                    <a:gd name="T17" fmla="*/ 35 h 48"/>
                    <a:gd name="T18" fmla="*/ 7 w 25"/>
                    <a:gd name="T19" fmla="*/ 48 h 48"/>
                    <a:gd name="T20" fmla="*/ 21 w 25"/>
                    <a:gd name="T21" fmla="*/ 27 h 48"/>
                    <a:gd name="T22" fmla="*/ 21 w 25"/>
                    <a:gd name="T23" fmla="*/ 1 h 48"/>
                    <a:gd name="T24" fmla="*/ 20 w 25"/>
                    <a:gd name="T25" fmla="*/ 0 h 48"/>
                    <a:gd name="T26" fmla="*/ 19 w 25"/>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48">
                      <a:moveTo>
                        <a:pt x="19" y="0"/>
                      </a:moveTo>
                      <a:cubicBezTo>
                        <a:pt x="18" y="0"/>
                        <a:pt x="18" y="0"/>
                        <a:pt x="18" y="0"/>
                      </a:cubicBezTo>
                      <a:cubicBezTo>
                        <a:pt x="14" y="1"/>
                        <a:pt x="10" y="6"/>
                        <a:pt x="7" y="14"/>
                      </a:cubicBezTo>
                      <a:cubicBezTo>
                        <a:pt x="6" y="16"/>
                        <a:pt x="5" y="18"/>
                        <a:pt x="4" y="21"/>
                      </a:cubicBezTo>
                      <a:cubicBezTo>
                        <a:pt x="4" y="22"/>
                        <a:pt x="4" y="22"/>
                        <a:pt x="4" y="22"/>
                      </a:cubicBezTo>
                      <a:cubicBezTo>
                        <a:pt x="0" y="35"/>
                        <a:pt x="0" y="46"/>
                        <a:pt x="5" y="48"/>
                      </a:cubicBezTo>
                      <a:cubicBezTo>
                        <a:pt x="5" y="48"/>
                        <a:pt x="5" y="48"/>
                        <a:pt x="5" y="48"/>
                      </a:cubicBezTo>
                      <a:cubicBezTo>
                        <a:pt x="7" y="43"/>
                        <a:pt x="8" y="39"/>
                        <a:pt x="10" y="34"/>
                      </a:cubicBezTo>
                      <a:cubicBezTo>
                        <a:pt x="10" y="35"/>
                        <a:pt x="11" y="35"/>
                        <a:pt x="11" y="35"/>
                      </a:cubicBezTo>
                      <a:cubicBezTo>
                        <a:pt x="10" y="39"/>
                        <a:pt x="9" y="44"/>
                        <a:pt x="7" y="48"/>
                      </a:cubicBezTo>
                      <a:cubicBezTo>
                        <a:pt x="12" y="46"/>
                        <a:pt x="18" y="38"/>
                        <a:pt x="21" y="27"/>
                      </a:cubicBezTo>
                      <a:cubicBezTo>
                        <a:pt x="25" y="15"/>
                        <a:pt x="25" y="4"/>
                        <a:pt x="21" y="1"/>
                      </a:cubicBezTo>
                      <a:cubicBezTo>
                        <a:pt x="21" y="1"/>
                        <a:pt x="20" y="0"/>
                        <a:pt x="20" y="0"/>
                      </a:cubicBezTo>
                      <a:cubicBezTo>
                        <a:pt x="19" y="0"/>
                        <a:pt x="19" y="0"/>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5" name="Freeform 954"/>
                <p:cNvSpPr>
                  <a:spLocks/>
                </p:cNvSpPr>
                <p:nvPr/>
              </p:nvSpPr>
              <p:spPr bwMode="auto">
                <a:xfrm>
                  <a:off x="3815" y="2948"/>
                  <a:ext cx="26" cy="50"/>
                </a:xfrm>
                <a:custGeom>
                  <a:avLst/>
                  <a:gdLst>
                    <a:gd name="T0" fmla="*/ 11 w 14"/>
                    <a:gd name="T1" fmla="*/ 0 h 27"/>
                    <a:gd name="T2" fmla="*/ 2 w 14"/>
                    <a:gd name="T3" fmla="*/ 10 h 27"/>
                    <a:gd name="T4" fmla="*/ 8 w 14"/>
                    <a:gd name="T5" fmla="*/ 12 h 27"/>
                    <a:gd name="T6" fmla="*/ 6 w 14"/>
                    <a:gd name="T7" fmla="*/ 18 h 27"/>
                    <a:gd name="T8" fmla="*/ 1 w 14"/>
                    <a:gd name="T9" fmla="*/ 16 h 27"/>
                    <a:gd name="T10" fmla="*/ 1 w 14"/>
                    <a:gd name="T11" fmla="*/ 24 h 27"/>
                    <a:gd name="T12" fmla="*/ 3 w 14"/>
                    <a:gd name="T13" fmla="*/ 26 h 27"/>
                    <a:gd name="T14" fmla="*/ 4 w 14"/>
                    <a:gd name="T15" fmla="*/ 27 h 27"/>
                    <a:gd name="T16" fmla="*/ 4 w 14"/>
                    <a:gd name="T17" fmla="*/ 27 h 27"/>
                    <a:gd name="T18" fmla="*/ 12 w 14"/>
                    <a:gd name="T19" fmla="*/ 17 h 27"/>
                    <a:gd name="T20" fmla="*/ 13 w 14"/>
                    <a:gd name="T21" fmla="*/ 15 h 27"/>
                    <a:gd name="T22" fmla="*/ 14 w 14"/>
                    <a:gd name="T23" fmla="*/ 8 h 27"/>
                    <a:gd name="T24" fmla="*/ 12 w 14"/>
                    <a:gd name="T25" fmla="*/ 0 h 27"/>
                    <a:gd name="T26" fmla="*/ 11 w 14"/>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7">
                      <a:moveTo>
                        <a:pt x="11" y="0"/>
                      </a:moveTo>
                      <a:cubicBezTo>
                        <a:pt x="8" y="0"/>
                        <a:pt x="5" y="4"/>
                        <a:pt x="2" y="10"/>
                      </a:cubicBezTo>
                      <a:cubicBezTo>
                        <a:pt x="4" y="11"/>
                        <a:pt x="6" y="11"/>
                        <a:pt x="8" y="12"/>
                      </a:cubicBezTo>
                      <a:cubicBezTo>
                        <a:pt x="7" y="14"/>
                        <a:pt x="7" y="16"/>
                        <a:pt x="6" y="18"/>
                      </a:cubicBezTo>
                      <a:cubicBezTo>
                        <a:pt x="4" y="17"/>
                        <a:pt x="2" y="17"/>
                        <a:pt x="1" y="16"/>
                      </a:cubicBezTo>
                      <a:cubicBezTo>
                        <a:pt x="0" y="19"/>
                        <a:pt x="0" y="22"/>
                        <a:pt x="1" y="24"/>
                      </a:cubicBezTo>
                      <a:cubicBezTo>
                        <a:pt x="1" y="25"/>
                        <a:pt x="2" y="26"/>
                        <a:pt x="3" y="26"/>
                      </a:cubicBezTo>
                      <a:cubicBezTo>
                        <a:pt x="3" y="27"/>
                        <a:pt x="3" y="27"/>
                        <a:pt x="4" y="27"/>
                      </a:cubicBezTo>
                      <a:cubicBezTo>
                        <a:pt x="4" y="27"/>
                        <a:pt x="4" y="27"/>
                        <a:pt x="4" y="27"/>
                      </a:cubicBezTo>
                      <a:cubicBezTo>
                        <a:pt x="6" y="27"/>
                        <a:pt x="10" y="23"/>
                        <a:pt x="12" y="17"/>
                      </a:cubicBezTo>
                      <a:cubicBezTo>
                        <a:pt x="12" y="16"/>
                        <a:pt x="12" y="16"/>
                        <a:pt x="13" y="15"/>
                      </a:cubicBezTo>
                      <a:cubicBezTo>
                        <a:pt x="13" y="13"/>
                        <a:pt x="14" y="11"/>
                        <a:pt x="14" y="8"/>
                      </a:cubicBezTo>
                      <a:cubicBezTo>
                        <a:pt x="14" y="4"/>
                        <a:pt x="13" y="1"/>
                        <a:pt x="12" y="0"/>
                      </a:cubicBezTo>
                      <a:cubicBezTo>
                        <a:pt x="11" y="0"/>
                        <a:pt x="11"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6" name="Freeform 955"/>
                <p:cNvSpPr>
                  <a:spLocks noEditPoints="1"/>
                </p:cNvSpPr>
                <p:nvPr/>
              </p:nvSpPr>
              <p:spPr bwMode="auto">
                <a:xfrm>
                  <a:off x="3474" y="1449"/>
                  <a:ext cx="1102" cy="2766"/>
                </a:xfrm>
                <a:custGeom>
                  <a:avLst/>
                  <a:gdLst>
                    <a:gd name="T0" fmla="*/ 125 w 586"/>
                    <a:gd name="T1" fmla="*/ 1379 h 1471"/>
                    <a:gd name="T2" fmla="*/ 0 w 586"/>
                    <a:gd name="T3" fmla="*/ 1468 h 1471"/>
                    <a:gd name="T4" fmla="*/ 1 w 586"/>
                    <a:gd name="T5" fmla="*/ 1469 h 1471"/>
                    <a:gd name="T6" fmla="*/ 1 w 586"/>
                    <a:gd name="T7" fmla="*/ 1471 h 1471"/>
                    <a:gd name="T8" fmla="*/ 127 w 586"/>
                    <a:gd name="T9" fmla="*/ 1381 h 1471"/>
                    <a:gd name="T10" fmla="*/ 125 w 586"/>
                    <a:gd name="T11" fmla="*/ 1379 h 1471"/>
                    <a:gd name="T12" fmla="*/ 177 w 586"/>
                    <a:gd name="T13" fmla="*/ 1332 h 1471"/>
                    <a:gd name="T14" fmla="*/ 131 w 586"/>
                    <a:gd name="T15" fmla="*/ 1374 h 1471"/>
                    <a:gd name="T16" fmla="*/ 133 w 586"/>
                    <a:gd name="T17" fmla="*/ 1376 h 1471"/>
                    <a:gd name="T18" fmla="*/ 177 w 586"/>
                    <a:gd name="T19" fmla="*/ 1336 h 1471"/>
                    <a:gd name="T20" fmla="*/ 177 w 586"/>
                    <a:gd name="T21" fmla="*/ 1336 h 1471"/>
                    <a:gd name="T22" fmla="*/ 177 w 586"/>
                    <a:gd name="T23" fmla="*/ 1332 h 1471"/>
                    <a:gd name="T24" fmla="*/ 200 w 586"/>
                    <a:gd name="T25" fmla="*/ 1320 h 1471"/>
                    <a:gd name="T26" fmla="*/ 194 w 586"/>
                    <a:gd name="T27" fmla="*/ 1327 h 1471"/>
                    <a:gd name="T28" fmla="*/ 193 w 586"/>
                    <a:gd name="T29" fmla="*/ 1328 h 1471"/>
                    <a:gd name="T30" fmla="*/ 248 w 586"/>
                    <a:gd name="T31" fmla="*/ 1387 h 1471"/>
                    <a:gd name="T32" fmla="*/ 250 w 586"/>
                    <a:gd name="T33" fmla="*/ 1385 h 1471"/>
                    <a:gd name="T34" fmla="*/ 257 w 586"/>
                    <a:gd name="T35" fmla="*/ 1378 h 1471"/>
                    <a:gd name="T36" fmla="*/ 200 w 586"/>
                    <a:gd name="T37" fmla="*/ 1320 h 1471"/>
                    <a:gd name="T38" fmla="*/ 340 w 586"/>
                    <a:gd name="T39" fmla="*/ 1295 h 1471"/>
                    <a:gd name="T40" fmla="*/ 277 w 586"/>
                    <a:gd name="T41" fmla="*/ 1368 h 1471"/>
                    <a:gd name="T42" fmla="*/ 279 w 586"/>
                    <a:gd name="T43" fmla="*/ 1368 h 1471"/>
                    <a:gd name="T44" fmla="*/ 280 w 586"/>
                    <a:gd name="T45" fmla="*/ 1370 h 1471"/>
                    <a:gd name="T46" fmla="*/ 342 w 586"/>
                    <a:gd name="T47" fmla="*/ 1297 h 1471"/>
                    <a:gd name="T48" fmla="*/ 340 w 586"/>
                    <a:gd name="T49" fmla="*/ 1295 h 1471"/>
                    <a:gd name="T50" fmla="*/ 582 w 586"/>
                    <a:gd name="T51" fmla="*/ 706 h 1471"/>
                    <a:gd name="T52" fmla="*/ 345 w 586"/>
                    <a:gd name="T53" fmla="*/ 1287 h 1471"/>
                    <a:gd name="T54" fmla="*/ 348 w 586"/>
                    <a:gd name="T55" fmla="*/ 1290 h 1471"/>
                    <a:gd name="T56" fmla="*/ 586 w 586"/>
                    <a:gd name="T57" fmla="*/ 707 h 1471"/>
                    <a:gd name="T58" fmla="*/ 584 w 586"/>
                    <a:gd name="T59" fmla="*/ 707 h 1471"/>
                    <a:gd name="T60" fmla="*/ 584 w 586"/>
                    <a:gd name="T61" fmla="*/ 707 h 1471"/>
                    <a:gd name="T62" fmla="*/ 582 w 586"/>
                    <a:gd name="T63" fmla="*/ 706 h 1471"/>
                    <a:gd name="T64" fmla="*/ 457 w 586"/>
                    <a:gd name="T65" fmla="*/ 660 h 1471"/>
                    <a:gd name="T66" fmla="*/ 457 w 586"/>
                    <a:gd name="T67" fmla="*/ 662 h 1471"/>
                    <a:gd name="T68" fmla="*/ 456 w 586"/>
                    <a:gd name="T69" fmla="*/ 670 h 1471"/>
                    <a:gd name="T70" fmla="*/ 578 w 586"/>
                    <a:gd name="T71" fmla="*/ 684 h 1471"/>
                    <a:gd name="T72" fmla="*/ 579 w 586"/>
                    <a:gd name="T73" fmla="*/ 674 h 1471"/>
                    <a:gd name="T74" fmla="*/ 579 w 586"/>
                    <a:gd name="T75" fmla="*/ 671 h 1471"/>
                    <a:gd name="T76" fmla="*/ 457 w 586"/>
                    <a:gd name="T77" fmla="*/ 660 h 1471"/>
                    <a:gd name="T78" fmla="*/ 304 w 586"/>
                    <a:gd name="T79" fmla="*/ 0 h 1471"/>
                    <a:gd name="T80" fmla="*/ 303 w 586"/>
                    <a:gd name="T81" fmla="*/ 1 h 1471"/>
                    <a:gd name="T82" fmla="*/ 301 w 586"/>
                    <a:gd name="T83" fmla="*/ 2 h 1471"/>
                    <a:gd name="T84" fmla="*/ 455 w 586"/>
                    <a:gd name="T85" fmla="*/ 556 h 1471"/>
                    <a:gd name="T86" fmla="*/ 455 w 586"/>
                    <a:gd name="T87" fmla="*/ 567 h 1471"/>
                    <a:gd name="T88" fmla="*/ 452 w 586"/>
                    <a:gd name="T89" fmla="*/ 632 h 1471"/>
                    <a:gd name="T90" fmla="*/ 455 w 586"/>
                    <a:gd name="T91" fmla="*/ 636 h 1471"/>
                    <a:gd name="T92" fmla="*/ 458 w 586"/>
                    <a:gd name="T93" fmla="*/ 567 h 1471"/>
                    <a:gd name="T94" fmla="*/ 459 w 586"/>
                    <a:gd name="T95" fmla="*/ 556 h 1471"/>
                    <a:gd name="T96" fmla="*/ 304 w 586"/>
                    <a:gd name="T97" fmla="*/ 0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6" h="1471">
                      <a:moveTo>
                        <a:pt x="125" y="1379"/>
                      </a:moveTo>
                      <a:cubicBezTo>
                        <a:pt x="86" y="1412"/>
                        <a:pt x="44" y="1442"/>
                        <a:pt x="0" y="1468"/>
                      </a:cubicBezTo>
                      <a:cubicBezTo>
                        <a:pt x="0" y="1468"/>
                        <a:pt x="1" y="1469"/>
                        <a:pt x="1" y="1469"/>
                      </a:cubicBezTo>
                      <a:cubicBezTo>
                        <a:pt x="1" y="1470"/>
                        <a:pt x="1" y="1470"/>
                        <a:pt x="1" y="1471"/>
                      </a:cubicBezTo>
                      <a:cubicBezTo>
                        <a:pt x="46" y="1444"/>
                        <a:pt x="88" y="1414"/>
                        <a:pt x="127" y="1381"/>
                      </a:cubicBezTo>
                      <a:cubicBezTo>
                        <a:pt x="127" y="1381"/>
                        <a:pt x="126" y="1380"/>
                        <a:pt x="125" y="1379"/>
                      </a:cubicBezTo>
                      <a:moveTo>
                        <a:pt x="177" y="1332"/>
                      </a:moveTo>
                      <a:cubicBezTo>
                        <a:pt x="162" y="1346"/>
                        <a:pt x="147" y="1360"/>
                        <a:pt x="131" y="1374"/>
                      </a:cubicBezTo>
                      <a:cubicBezTo>
                        <a:pt x="132" y="1375"/>
                        <a:pt x="133" y="1375"/>
                        <a:pt x="133" y="1376"/>
                      </a:cubicBezTo>
                      <a:cubicBezTo>
                        <a:pt x="148" y="1363"/>
                        <a:pt x="163" y="1350"/>
                        <a:pt x="177" y="1336"/>
                      </a:cubicBezTo>
                      <a:cubicBezTo>
                        <a:pt x="177" y="1336"/>
                        <a:pt x="177" y="1336"/>
                        <a:pt x="177" y="1336"/>
                      </a:cubicBezTo>
                      <a:cubicBezTo>
                        <a:pt x="176" y="1335"/>
                        <a:pt x="176" y="1334"/>
                        <a:pt x="177" y="1332"/>
                      </a:cubicBezTo>
                      <a:moveTo>
                        <a:pt x="200" y="1320"/>
                      </a:moveTo>
                      <a:cubicBezTo>
                        <a:pt x="199" y="1322"/>
                        <a:pt x="197" y="1325"/>
                        <a:pt x="194" y="1327"/>
                      </a:cubicBezTo>
                      <a:cubicBezTo>
                        <a:pt x="194" y="1328"/>
                        <a:pt x="193" y="1328"/>
                        <a:pt x="193" y="1328"/>
                      </a:cubicBezTo>
                      <a:cubicBezTo>
                        <a:pt x="211" y="1348"/>
                        <a:pt x="230" y="1367"/>
                        <a:pt x="248" y="1387"/>
                      </a:cubicBezTo>
                      <a:cubicBezTo>
                        <a:pt x="249" y="1386"/>
                        <a:pt x="249" y="1386"/>
                        <a:pt x="250" y="1385"/>
                      </a:cubicBezTo>
                      <a:cubicBezTo>
                        <a:pt x="252" y="1383"/>
                        <a:pt x="255" y="1380"/>
                        <a:pt x="257" y="1378"/>
                      </a:cubicBezTo>
                      <a:cubicBezTo>
                        <a:pt x="238" y="1359"/>
                        <a:pt x="219" y="1339"/>
                        <a:pt x="200" y="1320"/>
                      </a:cubicBezTo>
                      <a:moveTo>
                        <a:pt x="340" y="1295"/>
                      </a:moveTo>
                      <a:cubicBezTo>
                        <a:pt x="320" y="1320"/>
                        <a:pt x="299" y="1344"/>
                        <a:pt x="277" y="1368"/>
                      </a:cubicBezTo>
                      <a:cubicBezTo>
                        <a:pt x="278" y="1368"/>
                        <a:pt x="279" y="1368"/>
                        <a:pt x="279" y="1368"/>
                      </a:cubicBezTo>
                      <a:cubicBezTo>
                        <a:pt x="279" y="1369"/>
                        <a:pt x="280" y="1369"/>
                        <a:pt x="280" y="1370"/>
                      </a:cubicBezTo>
                      <a:cubicBezTo>
                        <a:pt x="302" y="1347"/>
                        <a:pt x="323" y="1322"/>
                        <a:pt x="342" y="1297"/>
                      </a:cubicBezTo>
                      <a:cubicBezTo>
                        <a:pt x="341" y="1296"/>
                        <a:pt x="340" y="1296"/>
                        <a:pt x="340" y="1295"/>
                      </a:cubicBezTo>
                      <a:moveTo>
                        <a:pt x="582" y="706"/>
                      </a:moveTo>
                      <a:cubicBezTo>
                        <a:pt x="554" y="916"/>
                        <a:pt x="474" y="1120"/>
                        <a:pt x="345" y="1287"/>
                      </a:cubicBezTo>
                      <a:cubicBezTo>
                        <a:pt x="346" y="1288"/>
                        <a:pt x="347" y="1289"/>
                        <a:pt x="348" y="1290"/>
                      </a:cubicBezTo>
                      <a:cubicBezTo>
                        <a:pt x="477" y="1122"/>
                        <a:pt x="558" y="918"/>
                        <a:pt x="586" y="707"/>
                      </a:cubicBezTo>
                      <a:cubicBezTo>
                        <a:pt x="585" y="707"/>
                        <a:pt x="585" y="707"/>
                        <a:pt x="584" y="707"/>
                      </a:cubicBezTo>
                      <a:cubicBezTo>
                        <a:pt x="584" y="707"/>
                        <a:pt x="584" y="707"/>
                        <a:pt x="584" y="707"/>
                      </a:cubicBezTo>
                      <a:cubicBezTo>
                        <a:pt x="583" y="707"/>
                        <a:pt x="583" y="707"/>
                        <a:pt x="582" y="706"/>
                      </a:cubicBezTo>
                      <a:moveTo>
                        <a:pt x="457" y="660"/>
                      </a:moveTo>
                      <a:cubicBezTo>
                        <a:pt x="457" y="660"/>
                        <a:pt x="457" y="661"/>
                        <a:pt x="457" y="662"/>
                      </a:cubicBezTo>
                      <a:cubicBezTo>
                        <a:pt x="457" y="665"/>
                        <a:pt x="456" y="668"/>
                        <a:pt x="456" y="670"/>
                      </a:cubicBezTo>
                      <a:cubicBezTo>
                        <a:pt x="497" y="675"/>
                        <a:pt x="538" y="679"/>
                        <a:pt x="578" y="684"/>
                      </a:cubicBezTo>
                      <a:cubicBezTo>
                        <a:pt x="578" y="681"/>
                        <a:pt x="578" y="677"/>
                        <a:pt x="579" y="674"/>
                      </a:cubicBezTo>
                      <a:cubicBezTo>
                        <a:pt x="579" y="673"/>
                        <a:pt x="579" y="672"/>
                        <a:pt x="579" y="671"/>
                      </a:cubicBezTo>
                      <a:cubicBezTo>
                        <a:pt x="539" y="668"/>
                        <a:pt x="498" y="664"/>
                        <a:pt x="457" y="660"/>
                      </a:cubicBezTo>
                      <a:moveTo>
                        <a:pt x="304" y="0"/>
                      </a:moveTo>
                      <a:cubicBezTo>
                        <a:pt x="304" y="0"/>
                        <a:pt x="303" y="1"/>
                        <a:pt x="303" y="1"/>
                      </a:cubicBezTo>
                      <a:cubicBezTo>
                        <a:pt x="302" y="1"/>
                        <a:pt x="302" y="2"/>
                        <a:pt x="301" y="2"/>
                      </a:cubicBezTo>
                      <a:cubicBezTo>
                        <a:pt x="408" y="166"/>
                        <a:pt x="458" y="361"/>
                        <a:pt x="455" y="556"/>
                      </a:cubicBezTo>
                      <a:cubicBezTo>
                        <a:pt x="455" y="560"/>
                        <a:pt x="455" y="564"/>
                        <a:pt x="455" y="567"/>
                      </a:cubicBezTo>
                      <a:cubicBezTo>
                        <a:pt x="454" y="589"/>
                        <a:pt x="453" y="610"/>
                        <a:pt x="452" y="632"/>
                      </a:cubicBezTo>
                      <a:cubicBezTo>
                        <a:pt x="453" y="632"/>
                        <a:pt x="454" y="634"/>
                        <a:pt x="455" y="636"/>
                      </a:cubicBezTo>
                      <a:cubicBezTo>
                        <a:pt x="457" y="613"/>
                        <a:pt x="458" y="590"/>
                        <a:pt x="458" y="567"/>
                      </a:cubicBezTo>
                      <a:cubicBezTo>
                        <a:pt x="458" y="564"/>
                        <a:pt x="458" y="560"/>
                        <a:pt x="459" y="556"/>
                      </a:cubicBezTo>
                      <a:cubicBezTo>
                        <a:pt x="461" y="361"/>
                        <a:pt x="411" y="165"/>
                        <a:pt x="30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7" name="Freeform 956"/>
                <p:cNvSpPr>
                  <a:spLocks/>
                </p:cNvSpPr>
                <p:nvPr/>
              </p:nvSpPr>
              <p:spPr bwMode="auto">
                <a:xfrm>
                  <a:off x="3974" y="1361"/>
                  <a:ext cx="76" cy="92"/>
                </a:xfrm>
                <a:custGeom>
                  <a:avLst/>
                  <a:gdLst>
                    <a:gd name="T0" fmla="*/ 6 w 40"/>
                    <a:gd name="T1" fmla="*/ 0 h 49"/>
                    <a:gd name="T2" fmla="*/ 4 w 40"/>
                    <a:gd name="T3" fmla="*/ 1 h 49"/>
                    <a:gd name="T4" fmla="*/ 13 w 40"/>
                    <a:gd name="T5" fmla="*/ 29 h 49"/>
                    <a:gd name="T6" fmla="*/ 35 w 40"/>
                    <a:gd name="T7" fmla="*/ 49 h 49"/>
                    <a:gd name="T8" fmla="*/ 35 w 40"/>
                    <a:gd name="T9" fmla="*/ 49 h 49"/>
                    <a:gd name="T10" fmla="*/ 37 w 40"/>
                    <a:gd name="T11" fmla="*/ 48 h 49"/>
                    <a:gd name="T12" fmla="*/ 38 w 40"/>
                    <a:gd name="T13" fmla="*/ 47 h 49"/>
                    <a:gd name="T14" fmla="*/ 28 w 40"/>
                    <a:gd name="T15" fmla="*/ 19 h 49"/>
                    <a:gd name="T16" fmla="*/ 6 w 40"/>
                    <a:gd name="T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9">
                      <a:moveTo>
                        <a:pt x="6" y="0"/>
                      </a:moveTo>
                      <a:cubicBezTo>
                        <a:pt x="5" y="0"/>
                        <a:pt x="4" y="0"/>
                        <a:pt x="4" y="1"/>
                      </a:cubicBezTo>
                      <a:cubicBezTo>
                        <a:pt x="0" y="4"/>
                        <a:pt x="4" y="16"/>
                        <a:pt x="13" y="29"/>
                      </a:cubicBezTo>
                      <a:cubicBezTo>
                        <a:pt x="21" y="41"/>
                        <a:pt x="30" y="49"/>
                        <a:pt x="35" y="49"/>
                      </a:cubicBezTo>
                      <a:cubicBezTo>
                        <a:pt x="35" y="49"/>
                        <a:pt x="35" y="49"/>
                        <a:pt x="35" y="49"/>
                      </a:cubicBezTo>
                      <a:cubicBezTo>
                        <a:pt x="36" y="49"/>
                        <a:pt x="36" y="48"/>
                        <a:pt x="37" y="48"/>
                      </a:cubicBezTo>
                      <a:cubicBezTo>
                        <a:pt x="37" y="48"/>
                        <a:pt x="38" y="47"/>
                        <a:pt x="38" y="47"/>
                      </a:cubicBezTo>
                      <a:cubicBezTo>
                        <a:pt x="40" y="42"/>
                        <a:pt x="37" y="31"/>
                        <a:pt x="28" y="19"/>
                      </a:cubicBezTo>
                      <a:cubicBezTo>
                        <a:pt x="21" y="7"/>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8" name="Freeform 957"/>
                <p:cNvSpPr>
                  <a:spLocks/>
                </p:cNvSpPr>
                <p:nvPr/>
              </p:nvSpPr>
              <p:spPr bwMode="auto">
                <a:xfrm>
                  <a:off x="4298" y="2638"/>
                  <a:ext cx="37" cy="107"/>
                </a:xfrm>
                <a:custGeom>
                  <a:avLst/>
                  <a:gdLst>
                    <a:gd name="T0" fmla="*/ 13 w 20"/>
                    <a:gd name="T1" fmla="*/ 0 h 57"/>
                    <a:gd name="T2" fmla="*/ 1 w 20"/>
                    <a:gd name="T3" fmla="*/ 28 h 57"/>
                    <a:gd name="T4" fmla="*/ 4 w 20"/>
                    <a:gd name="T5" fmla="*/ 55 h 57"/>
                    <a:gd name="T6" fmla="*/ 7 w 20"/>
                    <a:gd name="T7" fmla="*/ 28 h 57"/>
                    <a:gd name="T8" fmla="*/ 10 w 20"/>
                    <a:gd name="T9" fmla="*/ 28 h 57"/>
                    <a:gd name="T10" fmla="*/ 6 w 20"/>
                    <a:gd name="T11" fmla="*/ 57 h 57"/>
                    <a:gd name="T12" fmla="*/ 7 w 20"/>
                    <a:gd name="T13" fmla="*/ 57 h 57"/>
                    <a:gd name="T14" fmla="*/ 7 w 20"/>
                    <a:gd name="T15" fmla="*/ 57 h 57"/>
                    <a:gd name="T16" fmla="*/ 18 w 20"/>
                    <a:gd name="T17" fmla="*/ 38 h 57"/>
                    <a:gd name="T18" fmla="*/ 19 w 20"/>
                    <a:gd name="T19" fmla="*/ 30 h 57"/>
                    <a:gd name="T20" fmla="*/ 19 w 20"/>
                    <a:gd name="T21" fmla="*/ 28 h 57"/>
                    <a:gd name="T22" fmla="*/ 17 w 20"/>
                    <a:gd name="T23" fmla="*/ 4 h 57"/>
                    <a:gd name="T24" fmla="*/ 14 w 20"/>
                    <a:gd name="T25" fmla="*/ 0 h 57"/>
                    <a:gd name="T26" fmla="*/ 13 w 20"/>
                    <a:gd name="T2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7">
                      <a:moveTo>
                        <a:pt x="13" y="0"/>
                      </a:moveTo>
                      <a:cubicBezTo>
                        <a:pt x="8" y="0"/>
                        <a:pt x="3" y="12"/>
                        <a:pt x="1" y="28"/>
                      </a:cubicBezTo>
                      <a:cubicBezTo>
                        <a:pt x="0" y="40"/>
                        <a:pt x="1" y="51"/>
                        <a:pt x="4" y="55"/>
                      </a:cubicBezTo>
                      <a:cubicBezTo>
                        <a:pt x="5" y="46"/>
                        <a:pt x="6" y="37"/>
                        <a:pt x="7" y="28"/>
                      </a:cubicBezTo>
                      <a:cubicBezTo>
                        <a:pt x="8" y="28"/>
                        <a:pt x="9" y="28"/>
                        <a:pt x="10" y="28"/>
                      </a:cubicBezTo>
                      <a:cubicBezTo>
                        <a:pt x="9" y="38"/>
                        <a:pt x="8" y="48"/>
                        <a:pt x="6" y="57"/>
                      </a:cubicBezTo>
                      <a:cubicBezTo>
                        <a:pt x="7" y="57"/>
                        <a:pt x="7" y="57"/>
                        <a:pt x="7" y="57"/>
                      </a:cubicBezTo>
                      <a:cubicBezTo>
                        <a:pt x="7" y="57"/>
                        <a:pt x="7" y="57"/>
                        <a:pt x="7" y="57"/>
                      </a:cubicBezTo>
                      <a:cubicBezTo>
                        <a:pt x="11" y="57"/>
                        <a:pt x="15" y="49"/>
                        <a:pt x="18" y="38"/>
                      </a:cubicBezTo>
                      <a:cubicBezTo>
                        <a:pt x="18" y="36"/>
                        <a:pt x="19" y="33"/>
                        <a:pt x="19" y="30"/>
                      </a:cubicBezTo>
                      <a:cubicBezTo>
                        <a:pt x="19" y="29"/>
                        <a:pt x="19" y="28"/>
                        <a:pt x="19" y="28"/>
                      </a:cubicBezTo>
                      <a:cubicBezTo>
                        <a:pt x="20" y="17"/>
                        <a:pt x="19" y="8"/>
                        <a:pt x="17" y="4"/>
                      </a:cubicBezTo>
                      <a:cubicBezTo>
                        <a:pt x="16" y="2"/>
                        <a:pt x="15" y="0"/>
                        <a:pt x="14" y="0"/>
                      </a:cubicBezTo>
                      <a:cubicBezTo>
                        <a:pt x="13" y="0"/>
                        <a:pt x="13"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9" name="Freeform 958"/>
                <p:cNvSpPr>
                  <a:spLocks/>
                </p:cNvSpPr>
                <p:nvPr/>
              </p:nvSpPr>
              <p:spPr bwMode="auto">
                <a:xfrm>
                  <a:off x="3390" y="4209"/>
                  <a:ext cx="86" cy="51"/>
                </a:xfrm>
                <a:custGeom>
                  <a:avLst/>
                  <a:gdLst>
                    <a:gd name="T0" fmla="*/ 42 w 46"/>
                    <a:gd name="T1" fmla="*/ 0 h 27"/>
                    <a:gd name="T2" fmla="*/ 20 w 46"/>
                    <a:gd name="T3" fmla="*/ 7 h 27"/>
                    <a:gd name="T4" fmla="*/ 2 w 46"/>
                    <a:gd name="T5" fmla="*/ 26 h 27"/>
                    <a:gd name="T6" fmla="*/ 6 w 46"/>
                    <a:gd name="T7" fmla="*/ 27 h 27"/>
                    <a:gd name="T8" fmla="*/ 28 w 46"/>
                    <a:gd name="T9" fmla="*/ 20 h 27"/>
                    <a:gd name="T10" fmla="*/ 46 w 46"/>
                    <a:gd name="T11" fmla="*/ 3 h 27"/>
                    <a:gd name="T12" fmla="*/ 46 w 46"/>
                    <a:gd name="T13" fmla="*/ 1 h 27"/>
                    <a:gd name="T14" fmla="*/ 45 w 46"/>
                    <a:gd name="T15" fmla="*/ 0 h 27"/>
                    <a:gd name="T16" fmla="*/ 42 w 46"/>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7">
                      <a:moveTo>
                        <a:pt x="42" y="0"/>
                      </a:moveTo>
                      <a:cubicBezTo>
                        <a:pt x="37" y="0"/>
                        <a:pt x="29" y="2"/>
                        <a:pt x="20" y="7"/>
                      </a:cubicBezTo>
                      <a:cubicBezTo>
                        <a:pt x="8" y="14"/>
                        <a:pt x="0" y="22"/>
                        <a:pt x="2" y="26"/>
                      </a:cubicBezTo>
                      <a:cubicBezTo>
                        <a:pt x="3" y="27"/>
                        <a:pt x="4" y="27"/>
                        <a:pt x="6" y="27"/>
                      </a:cubicBezTo>
                      <a:cubicBezTo>
                        <a:pt x="11" y="27"/>
                        <a:pt x="19" y="25"/>
                        <a:pt x="28" y="20"/>
                      </a:cubicBezTo>
                      <a:cubicBezTo>
                        <a:pt x="38" y="14"/>
                        <a:pt x="46" y="7"/>
                        <a:pt x="46" y="3"/>
                      </a:cubicBezTo>
                      <a:cubicBezTo>
                        <a:pt x="46" y="2"/>
                        <a:pt x="46" y="2"/>
                        <a:pt x="46" y="1"/>
                      </a:cubicBezTo>
                      <a:cubicBezTo>
                        <a:pt x="46" y="1"/>
                        <a:pt x="45" y="0"/>
                        <a:pt x="45" y="0"/>
                      </a:cubicBezTo>
                      <a:cubicBezTo>
                        <a:pt x="44" y="0"/>
                        <a:pt x="43" y="0"/>
                        <a:pt x="4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0" name="Freeform 959"/>
                <p:cNvSpPr>
                  <a:spLocks/>
                </p:cNvSpPr>
                <p:nvPr/>
              </p:nvSpPr>
              <p:spPr bwMode="auto">
                <a:xfrm>
                  <a:off x="4561" y="2656"/>
                  <a:ext cx="37" cy="123"/>
                </a:xfrm>
                <a:custGeom>
                  <a:avLst/>
                  <a:gdLst>
                    <a:gd name="T0" fmla="*/ 13 w 20"/>
                    <a:gd name="T1" fmla="*/ 0 h 65"/>
                    <a:gd name="T2" fmla="*/ 1 w 20"/>
                    <a:gd name="T3" fmla="*/ 29 h 65"/>
                    <a:gd name="T4" fmla="*/ 1 w 20"/>
                    <a:gd name="T5" fmla="*/ 32 h 65"/>
                    <a:gd name="T6" fmla="*/ 0 w 20"/>
                    <a:gd name="T7" fmla="*/ 42 h 65"/>
                    <a:gd name="T8" fmla="*/ 4 w 20"/>
                    <a:gd name="T9" fmla="*/ 64 h 65"/>
                    <a:gd name="T10" fmla="*/ 6 w 20"/>
                    <a:gd name="T11" fmla="*/ 65 h 65"/>
                    <a:gd name="T12" fmla="*/ 6 w 20"/>
                    <a:gd name="T13" fmla="*/ 65 h 65"/>
                    <a:gd name="T14" fmla="*/ 8 w 20"/>
                    <a:gd name="T15" fmla="*/ 65 h 65"/>
                    <a:gd name="T16" fmla="*/ 18 w 20"/>
                    <a:gd name="T17" fmla="*/ 38 h 65"/>
                    <a:gd name="T18" fmla="*/ 9 w 20"/>
                    <a:gd name="T19" fmla="*/ 37 h 65"/>
                    <a:gd name="T20" fmla="*/ 10 w 20"/>
                    <a:gd name="T21" fmla="*/ 28 h 65"/>
                    <a:gd name="T22" fmla="*/ 19 w 20"/>
                    <a:gd name="T23" fmla="*/ 29 h 65"/>
                    <a:gd name="T24" fmla="*/ 13 w 20"/>
                    <a:gd name="T25" fmla="*/ 0 h 65"/>
                    <a:gd name="T26" fmla="*/ 13 w 20"/>
                    <a:gd name="T2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65">
                      <a:moveTo>
                        <a:pt x="13" y="0"/>
                      </a:moveTo>
                      <a:cubicBezTo>
                        <a:pt x="8" y="0"/>
                        <a:pt x="3" y="13"/>
                        <a:pt x="1" y="29"/>
                      </a:cubicBezTo>
                      <a:cubicBezTo>
                        <a:pt x="1" y="30"/>
                        <a:pt x="1" y="31"/>
                        <a:pt x="1" y="32"/>
                      </a:cubicBezTo>
                      <a:cubicBezTo>
                        <a:pt x="0" y="35"/>
                        <a:pt x="0" y="39"/>
                        <a:pt x="0" y="42"/>
                      </a:cubicBezTo>
                      <a:cubicBezTo>
                        <a:pt x="0" y="53"/>
                        <a:pt x="1" y="62"/>
                        <a:pt x="4" y="64"/>
                      </a:cubicBezTo>
                      <a:cubicBezTo>
                        <a:pt x="5" y="65"/>
                        <a:pt x="5" y="65"/>
                        <a:pt x="6" y="65"/>
                      </a:cubicBezTo>
                      <a:cubicBezTo>
                        <a:pt x="6" y="65"/>
                        <a:pt x="6" y="65"/>
                        <a:pt x="6" y="65"/>
                      </a:cubicBezTo>
                      <a:cubicBezTo>
                        <a:pt x="7" y="65"/>
                        <a:pt x="7" y="65"/>
                        <a:pt x="8" y="65"/>
                      </a:cubicBezTo>
                      <a:cubicBezTo>
                        <a:pt x="12" y="62"/>
                        <a:pt x="16" y="52"/>
                        <a:pt x="18" y="38"/>
                      </a:cubicBezTo>
                      <a:cubicBezTo>
                        <a:pt x="15" y="37"/>
                        <a:pt x="12" y="37"/>
                        <a:pt x="9" y="37"/>
                      </a:cubicBezTo>
                      <a:cubicBezTo>
                        <a:pt x="10" y="34"/>
                        <a:pt x="10" y="31"/>
                        <a:pt x="10" y="28"/>
                      </a:cubicBezTo>
                      <a:cubicBezTo>
                        <a:pt x="13" y="28"/>
                        <a:pt x="16" y="28"/>
                        <a:pt x="19" y="29"/>
                      </a:cubicBezTo>
                      <a:cubicBezTo>
                        <a:pt x="20" y="13"/>
                        <a:pt x="17" y="0"/>
                        <a:pt x="13" y="0"/>
                      </a:cubicBezTo>
                      <a:cubicBezTo>
                        <a:pt x="13" y="0"/>
                        <a:pt x="13"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1" name="Freeform 960"/>
                <p:cNvSpPr>
                  <a:spLocks/>
                </p:cNvSpPr>
                <p:nvPr/>
              </p:nvSpPr>
              <p:spPr bwMode="auto">
                <a:xfrm>
                  <a:off x="3907" y="4021"/>
                  <a:ext cx="96" cy="90"/>
                </a:xfrm>
                <a:custGeom>
                  <a:avLst/>
                  <a:gdLst>
                    <a:gd name="T0" fmla="*/ 46 w 51"/>
                    <a:gd name="T1" fmla="*/ 0 h 48"/>
                    <a:gd name="T2" fmla="*/ 27 w 51"/>
                    <a:gd name="T3" fmla="*/ 10 h 48"/>
                    <a:gd name="T4" fmla="*/ 20 w 51"/>
                    <a:gd name="T5" fmla="*/ 17 h 48"/>
                    <a:gd name="T6" fmla="*/ 18 w 51"/>
                    <a:gd name="T7" fmla="*/ 19 h 48"/>
                    <a:gd name="T8" fmla="*/ 3 w 51"/>
                    <a:gd name="T9" fmla="*/ 47 h 48"/>
                    <a:gd name="T10" fmla="*/ 6 w 51"/>
                    <a:gd name="T11" fmla="*/ 48 h 48"/>
                    <a:gd name="T12" fmla="*/ 26 w 51"/>
                    <a:gd name="T13" fmla="*/ 36 h 48"/>
                    <a:gd name="T14" fmla="*/ 22 w 51"/>
                    <a:gd name="T15" fmla="*/ 32 h 48"/>
                    <a:gd name="T16" fmla="*/ 28 w 51"/>
                    <a:gd name="T17" fmla="*/ 25 h 48"/>
                    <a:gd name="T18" fmla="*/ 33 w 51"/>
                    <a:gd name="T19" fmla="*/ 30 h 48"/>
                    <a:gd name="T20" fmla="*/ 50 w 51"/>
                    <a:gd name="T21" fmla="*/ 2 h 48"/>
                    <a:gd name="T22" fmla="*/ 49 w 51"/>
                    <a:gd name="T23" fmla="*/ 0 h 48"/>
                    <a:gd name="T24" fmla="*/ 47 w 51"/>
                    <a:gd name="T25" fmla="*/ 0 h 48"/>
                    <a:gd name="T26" fmla="*/ 46 w 51"/>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48">
                      <a:moveTo>
                        <a:pt x="46" y="0"/>
                      </a:moveTo>
                      <a:cubicBezTo>
                        <a:pt x="42" y="0"/>
                        <a:pt x="35" y="4"/>
                        <a:pt x="27" y="10"/>
                      </a:cubicBezTo>
                      <a:cubicBezTo>
                        <a:pt x="25" y="12"/>
                        <a:pt x="22" y="15"/>
                        <a:pt x="20" y="17"/>
                      </a:cubicBezTo>
                      <a:cubicBezTo>
                        <a:pt x="19" y="18"/>
                        <a:pt x="19" y="18"/>
                        <a:pt x="18" y="19"/>
                      </a:cubicBezTo>
                      <a:cubicBezTo>
                        <a:pt x="7" y="31"/>
                        <a:pt x="0" y="43"/>
                        <a:pt x="3" y="47"/>
                      </a:cubicBezTo>
                      <a:cubicBezTo>
                        <a:pt x="4" y="47"/>
                        <a:pt x="5" y="48"/>
                        <a:pt x="6" y="48"/>
                      </a:cubicBezTo>
                      <a:cubicBezTo>
                        <a:pt x="10" y="48"/>
                        <a:pt x="18" y="43"/>
                        <a:pt x="26" y="36"/>
                      </a:cubicBezTo>
                      <a:cubicBezTo>
                        <a:pt x="25" y="35"/>
                        <a:pt x="23" y="33"/>
                        <a:pt x="22" y="32"/>
                      </a:cubicBezTo>
                      <a:cubicBezTo>
                        <a:pt x="24" y="29"/>
                        <a:pt x="26" y="27"/>
                        <a:pt x="28" y="25"/>
                      </a:cubicBezTo>
                      <a:cubicBezTo>
                        <a:pt x="30" y="27"/>
                        <a:pt x="31" y="29"/>
                        <a:pt x="33" y="30"/>
                      </a:cubicBezTo>
                      <a:cubicBezTo>
                        <a:pt x="44" y="19"/>
                        <a:pt x="51" y="7"/>
                        <a:pt x="50" y="2"/>
                      </a:cubicBezTo>
                      <a:cubicBezTo>
                        <a:pt x="50" y="1"/>
                        <a:pt x="49" y="1"/>
                        <a:pt x="49" y="0"/>
                      </a:cubicBezTo>
                      <a:cubicBezTo>
                        <a:pt x="49" y="0"/>
                        <a:pt x="48" y="0"/>
                        <a:pt x="47" y="0"/>
                      </a:cubicBezTo>
                      <a:cubicBezTo>
                        <a:pt x="47" y="0"/>
                        <a:pt x="47" y="0"/>
                        <a:pt x="4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2" name="Freeform 961"/>
                <p:cNvSpPr>
                  <a:spLocks/>
                </p:cNvSpPr>
                <p:nvPr/>
              </p:nvSpPr>
              <p:spPr bwMode="auto">
                <a:xfrm>
                  <a:off x="3805" y="3910"/>
                  <a:ext cx="55" cy="53"/>
                </a:xfrm>
                <a:custGeom>
                  <a:avLst/>
                  <a:gdLst>
                    <a:gd name="T0" fmla="*/ 26 w 29"/>
                    <a:gd name="T1" fmla="*/ 0 h 28"/>
                    <a:gd name="T2" fmla="*/ 10 w 29"/>
                    <a:gd name="T3" fmla="*/ 10 h 28"/>
                    <a:gd name="T4" fmla="*/ 1 w 29"/>
                    <a:gd name="T5" fmla="*/ 23 h 28"/>
                    <a:gd name="T6" fmla="*/ 1 w 29"/>
                    <a:gd name="T7" fmla="*/ 27 h 28"/>
                    <a:gd name="T8" fmla="*/ 1 w 29"/>
                    <a:gd name="T9" fmla="*/ 27 h 28"/>
                    <a:gd name="T10" fmla="*/ 3 w 29"/>
                    <a:gd name="T11" fmla="*/ 28 h 28"/>
                    <a:gd name="T12" fmla="*/ 17 w 29"/>
                    <a:gd name="T13" fmla="*/ 19 h 28"/>
                    <a:gd name="T14" fmla="*/ 18 w 29"/>
                    <a:gd name="T15" fmla="*/ 18 h 28"/>
                    <a:gd name="T16" fmla="*/ 24 w 29"/>
                    <a:gd name="T17" fmla="*/ 11 h 28"/>
                    <a:gd name="T18" fmla="*/ 27 w 29"/>
                    <a:gd name="T19" fmla="*/ 0 h 28"/>
                    <a:gd name="T20" fmla="*/ 26 w 29"/>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8">
                      <a:moveTo>
                        <a:pt x="26" y="0"/>
                      </a:moveTo>
                      <a:cubicBezTo>
                        <a:pt x="23" y="0"/>
                        <a:pt x="16" y="3"/>
                        <a:pt x="10" y="10"/>
                      </a:cubicBezTo>
                      <a:cubicBezTo>
                        <a:pt x="5" y="15"/>
                        <a:pt x="2" y="20"/>
                        <a:pt x="1" y="23"/>
                      </a:cubicBezTo>
                      <a:cubicBezTo>
                        <a:pt x="0" y="25"/>
                        <a:pt x="0" y="26"/>
                        <a:pt x="1" y="27"/>
                      </a:cubicBezTo>
                      <a:cubicBezTo>
                        <a:pt x="1" y="27"/>
                        <a:pt x="1" y="27"/>
                        <a:pt x="1" y="27"/>
                      </a:cubicBezTo>
                      <a:cubicBezTo>
                        <a:pt x="2" y="27"/>
                        <a:pt x="2" y="28"/>
                        <a:pt x="3" y="28"/>
                      </a:cubicBezTo>
                      <a:cubicBezTo>
                        <a:pt x="6" y="28"/>
                        <a:pt x="11" y="24"/>
                        <a:pt x="17" y="19"/>
                      </a:cubicBezTo>
                      <a:cubicBezTo>
                        <a:pt x="17" y="19"/>
                        <a:pt x="18" y="19"/>
                        <a:pt x="18" y="18"/>
                      </a:cubicBezTo>
                      <a:cubicBezTo>
                        <a:pt x="21" y="16"/>
                        <a:pt x="23" y="13"/>
                        <a:pt x="24" y="11"/>
                      </a:cubicBezTo>
                      <a:cubicBezTo>
                        <a:pt x="28" y="6"/>
                        <a:pt x="29" y="2"/>
                        <a:pt x="27" y="0"/>
                      </a:cubicBezTo>
                      <a:cubicBezTo>
                        <a:pt x="27" y="0"/>
                        <a:pt x="27" y="0"/>
                        <a:pt x="2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3" name="Freeform 962"/>
                <p:cNvSpPr>
                  <a:spLocks noEditPoints="1"/>
                </p:cNvSpPr>
                <p:nvPr/>
              </p:nvSpPr>
              <p:spPr bwMode="auto">
                <a:xfrm>
                  <a:off x="3117" y="1799"/>
                  <a:ext cx="572" cy="1463"/>
                </a:xfrm>
                <a:custGeom>
                  <a:avLst/>
                  <a:gdLst>
                    <a:gd name="T0" fmla="*/ 106 w 304"/>
                    <a:gd name="T1" fmla="*/ 685 h 778"/>
                    <a:gd name="T2" fmla="*/ 34 w 304"/>
                    <a:gd name="T3" fmla="*/ 776 h 778"/>
                    <a:gd name="T4" fmla="*/ 35 w 304"/>
                    <a:gd name="T5" fmla="*/ 777 h 778"/>
                    <a:gd name="T6" fmla="*/ 36 w 304"/>
                    <a:gd name="T7" fmla="*/ 778 h 778"/>
                    <a:gd name="T8" fmla="*/ 108 w 304"/>
                    <a:gd name="T9" fmla="*/ 688 h 778"/>
                    <a:gd name="T10" fmla="*/ 108 w 304"/>
                    <a:gd name="T11" fmla="*/ 687 h 778"/>
                    <a:gd name="T12" fmla="*/ 106 w 304"/>
                    <a:gd name="T13" fmla="*/ 685 h 778"/>
                    <a:gd name="T14" fmla="*/ 120 w 304"/>
                    <a:gd name="T15" fmla="*/ 678 h 778"/>
                    <a:gd name="T16" fmla="*/ 118 w 304"/>
                    <a:gd name="T17" fmla="*/ 682 h 778"/>
                    <a:gd name="T18" fmla="*/ 117 w 304"/>
                    <a:gd name="T19" fmla="*/ 683 h 778"/>
                    <a:gd name="T20" fmla="*/ 184 w 304"/>
                    <a:gd name="T21" fmla="*/ 727 h 778"/>
                    <a:gd name="T22" fmla="*/ 185 w 304"/>
                    <a:gd name="T23" fmla="*/ 726 h 778"/>
                    <a:gd name="T24" fmla="*/ 188 w 304"/>
                    <a:gd name="T25" fmla="*/ 722 h 778"/>
                    <a:gd name="T26" fmla="*/ 120 w 304"/>
                    <a:gd name="T27" fmla="*/ 678 h 778"/>
                    <a:gd name="T28" fmla="*/ 294 w 304"/>
                    <a:gd name="T29" fmla="*/ 310 h 778"/>
                    <a:gd name="T30" fmla="*/ 292 w 304"/>
                    <a:gd name="T31" fmla="*/ 311 h 778"/>
                    <a:gd name="T32" fmla="*/ 292 w 304"/>
                    <a:gd name="T33" fmla="*/ 311 h 778"/>
                    <a:gd name="T34" fmla="*/ 290 w 304"/>
                    <a:gd name="T35" fmla="*/ 311 h 778"/>
                    <a:gd name="T36" fmla="*/ 200 w 304"/>
                    <a:gd name="T37" fmla="*/ 714 h 778"/>
                    <a:gd name="T38" fmla="*/ 202 w 304"/>
                    <a:gd name="T39" fmla="*/ 715 h 778"/>
                    <a:gd name="T40" fmla="*/ 203 w 304"/>
                    <a:gd name="T41" fmla="*/ 716 h 778"/>
                    <a:gd name="T42" fmla="*/ 294 w 304"/>
                    <a:gd name="T43" fmla="*/ 310 h 778"/>
                    <a:gd name="T44" fmla="*/ 281 w 304"/>
                    <a:gd name="T45" fmla="*/ 293 h 778"/>
                    <a:gd name="T46" fmla="*/ 162 w 304"/>
                    <a:gd name="T47" fmla="*/ 308 h 778"/>
                    <a:gd name="T48" fmla="*/ 162 w 304"/>
                    <a:gd name="T49" fmla="*/ 309 h 778"/>
                    <a:gd name="T50" fmla="*/ 162 w 304"/>
                    <a:gd name="T51" fmla="*/ 314 h 778"/>
                    <a:gd name="T52" fmla="*/ 282 w 304"/>
                    <a:gd name="T53" fmla="*/ 300 h 778"/>
                    <a:gd name="T54" fmla="*/ 281 w 304"/>
                    <a:gd name="T55" fmla="*/ 294 h 778"/>
                    <a:gd name="T56" fmla="*/ 281 w 304"/>
                    <a:gd name="T57" fmla="*/ 293 h 778"/>
                    <a:gd name="T58" fmla="*/ 2 w 304"/>
                    <a:gd name="T59" fmla="*/ 0 h 778"/>
                    <a:gd name="T60" fmla="*/ 1 w 304"/>
                    <a:gd name="T61" fmla="*/ 2 h 778"/>
                    <a:gd name="T62" fmla="*/ 0 w 304"/>
                    <a:gd name="T63" fmla="*/ 3 h 778"/>
                    <a:gd name="T64" fmla="*/ 67 w 304"/>
                    <a:gd name="T65" fmla="*/ 79 h 778"/>
                    <a:gd name="T66" fmla="*/ 70 w 304"/>
                    <a:gd name="T67" fmla="*/ 84 h 778"/>
                    <a:gd name="T68" fmla="*/ 150 w 304"/>
                    <a:gd name="T69" fmla="*/ 297 h 778"/>
                    <a:gd name="T70" fmla="*/ 151 w 304"/>
                    <a:gd name="T71" fmla="*/ 296 h 778"/>
                    <a:gd name="T72" fmla="*/ 152 w 304"/>
                    <a:gd name="T73" fmla="*/ 296 h 778"/>
                    <a:gd name="T74" fmla="*/ 153 w 304"/>
                    <a:gd name="T75" fmla="*/ 296 h 778"/>
                    <a:gd name="T76" fmla="*/ 73 w 304"/>
                    <a:gd name="T77" fmla="*/ 82 h 778"/>
                    <a:gd name="T78" fmla="*/ 70 w 304"/>
                    <a:gd name="T79" fmla="*/ 77 h 778"/>
                    <a:gd name="T80" fmla="*/ 2 w 304"/>
                    <a:gd name="T81"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778">
                      <a:moveTo>
                        <a:pt x="106" y="685"/>
                      </a:moveTo>
                      <a:cubicBezTo>
                        <a:pt x="85" y="717"/>
                        <a:pt x="61" y="748"/>
                        <a:pt x="34" y="776"/>
                      </a:cubicBezTo>
                      <a:cubicBezTo>
                        <a:pt x="34" y="776"/>
                        <a:pt x="35" y="776"/>
                        <a:pt x="35" y="777"/>
                      </a:cubicBezTo>
                      <a:cubicBezTo>
                        <a:pt x="36" y="777"/>
                        <a:pt x="36" y="777"/>
                        <a:pt x="36" y="778"/>
                      </a:cubicBezTo>
                      <a:cubicBezTo>
                        <a:pt x="63" y="751"/>
                        <a:pt x="87" y="720"/>
                        <a:pt x="108" y="688"/>
                      </a:cubicBezTo>
                      <a:cubicBezTo>
                        <a:pt x="108" y="687"/>
                        <a:pt x="108" y="687"/>
                        <a:pt x="108" y="687"/>
                      </a:cubicBezTo>
                      <a:cubicBezTo>
                        <a:pt x="107" y="687"/>
                        <a:pt x="106" y="686"/>
                        <a:pt x="106" y="685"/>
                      </a:cubicBezTo>
                      <a:moveTo>
                        <a:pt x="120" y="678"/>
                      </a:moveTo>
                      <a:cubicBezTo>
                        <a:pt x="119" y="679"/>
                        <a:pt x="119" y="680"/>
                        <a:pt x="118" y="682"/>
                      </a:cubicBezTo>
                      <a:cubicBezTo>
                        <a:pt x="118" y="682"/>
                        <a:pt x="117" y="683"/>
                        <a:pt x="117" y="683"/>
                      </a:cubicBezTo>
                      <a:cubicBezTo>
                        <a:pt x="139" y="697"/>
                        <a:pt x="162" y="712"/>
                        <a:pt x="184" y="727"/>
                      </a:cubicBezTo>
                      <a:cubicBezTo>
                        <a:pt x="184" y="727"/>
                        <a:pt x="185" y="726"/>
                        <a:pt x="185" y="726"/>
                      </a:cubicBezTo>
                      <a:cubicBezTo>
                        <a:pt x="186" y="724"/>
                        <a:pt x="187" y="723"/>
                        <a:pt x="188" y="722"/>
                      </a:cubicBezTo>
                      <a:cubicBezTo>
                        <a:pt x="165" y="707"/>
                        <a:pt x="142" y="692"/>
                        <a:pt x="120" y="678"/>
                      </a:cubicBezTo>
                      <a:moveTo>
                        <a:pt x="294" y="310"/>
                      </a:moveTo>
                      <a:cubicBezTo>
                        <a:pt x="293" y="311"/>
                        <a:pt x="293" y="311"/>
                        <a:pt x="292" y="311"/>
                      </a:cubicBezTo>
                      <a:cubicBezTo>
                        <a:pt x="292" y="311"/>
                        <a:pt x="292" y="311"/>
                        <a:pt x="292" y="311"/>
                      </a:cubicBezTo>
                      <a:cubicBezTo>
                        <a:pt x="291" y="311"/>
                        <a:pt x="291" y="311"/>
                        <a:pt x="290" y="311"/>
                      </a:cubicBezTo>
                      <a:cubicBezTo>
                        <a:pt x="301" y="450"/>
                        <a:pt x="269" y="593"/>
                        <a:pt x="200" y="714"/>
                      </a:cubicBezTo>
                      <a:cubicBezTo>
                        <a:pt x="201" y="715"/>
                        <a:pt x="201" y="715"/>
                        <a:pt x="202" y="715"/>
                      </a:cubicBezTo>
                      <a:cubicBezTo>
                        <a:pt x="202" y="715"/>
                        <a:pt x="203" y="716"/>
                        <a:pt x="203" y="716"/>
                      </a:cubicBezTo>
                      <a:cubicBezTo>
                        <a:pt x="273" y="595"/>
                        <a:pt x="304" y="451"/>
                        <a:pt x="294" y="310"/>
                      </a:cubicBezTo>
                      <a:moveTo>
                        <a:pt x="281" y="293"/>
                      </a:moveTo>
                      <a:cubicBezTo>
                        <a:pt x="241" y="298"/>
                        <a:pt x="202" y="303"/>
                        <a:pt x="162" y="308"/>
                      </a:cubicBezTo>
                      <a:cubicBezTo>
                        <a:pt x="162" y="309"/>
                        <a:pt x="162" y="309"/>
                        <a:pt x="162" y="309"/>
                      </a:cubicBezTo>
                      <a:cubicBezTo>
                        <a:pt x="162" y="311"/>
                        <a:pt x="162" y="313"/>
                        <a:pt x="162" y="314"/>
                      </a:cubicBezTo>
                      <a:cubicBezTo>
                        <a:pt x="202" y="309"/>
                        <a:pt x="242" y="305"/>
                        <a:pt x="282" y="300"/>
                      </a:cubicBezTo>
                      <a:cubicBezTo>
                        <a:pt x="282" y="298"/>
                        <a:pt x="282" y="296"/>
                        <a:pt x="281" y="294"/>
                      </a:cubicBezTo>
                      <a:cubicBezTo>
                        <a:pt x="281" y="293"/>
                        <a:pt x="281" y="293"/>
                        <a:pt x="281" y="293"/>
                      </a:cubicBezTo>
                      <a:moveTo>
                        <a:pt x="2" y="0"/>
                      </a:moveTo>
                      <a:cubicBezTo>
                        <a:pt x="2" y="1"/>
                        <a:pt x="2" y="1"/>
                        <a:pt x="1" y="2"/>
                      </a:cubicBezTo>
                      <a:cubicBezTo>
                        <a:pt x="1" y="2"/>
                        <a:pt x="1" y="3"/>
                        <a:pt x="0" y="3"/>
                      </a:cubicBezTo>
                      <a:cubicBezTo>
                        <a:pt x="26" y="26"/>
                        <a:pt x="48" y="52"/>
                        <a:pt x="67" y="79"/>
                      </a:cubicBezTo>
                      <a:cubicBezTo>
                        <a:pt x="68" y="81"/>
                        <a:pt x="69" y="82"/>
                        <a:pt x="70" y="84"/>
                      </a:cubicBezTo>
                      <a:cubicBezTo>
                        <a:pt x="114" y="147"/>
                        <a:pt x="140" y="221"/>
                        <a:pt x="150" y="297"/>
                      </a:cubicBezTo>
                      <a:cubicBezTo>
                        <a:pt x="150" y="296"/>
                        <a:pt x="151" y="296"/>
                        <a:pt x="151" y="296"/>
                      </a:cubicBezTo>
                      <a:cubicBezTo>
                        <a:pt x="152" y="296"/>
                        <a:pt x="152" y="296"/>
                        <a:pt x="152" y="296"/>
                      </a:cubicBezTo>
                      <a:cubicBezTo>
                        <a:pt x="153" y="296"/>
                        <a:pt x="153" y="296"/>
                        <a:pt x="153" y="296"/>
                      </a:cubicBezTo>
                      <a:cubicBezTo>
                        <a:pt x="143" y="220"/>
                        <a:pt x="117" y="146"/>
                        <a:pt x="73" y="82"/>
                      </a:cubicBezTo>
                      <a:cubicBezTo>
                        <a:pt x="72" y="80"/>
                        <a:pt x="71" y="79"/>
                        <a:pt x="70" y="77"/>
                      </a:cubicBezTo>
                      <a:cubicBezTo>
                        <a:pt x="51" y="49"/>
                        <a:pt x="28" y="24"/>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4" name="Freeform 963"/>
                <p:cNvSpPr>
                  <a:spLocks/>
                </p:cNvSpPr>
                <p:nvPr/>
              </p:nvSpPr>
              <p:spPr bwMode="auto">
                <a:xfrm>
                  <a:off x="3070" y="1761"/>
                  <a:ext cx="55" cy="46"/>
                </a:xfrm>
                <a:custGeom>
                  <a:avLst/>
                  <a:gdLst>
                    <a:gd name="T0" fmla="*/ 9 w 29"/>
                    <a:gd name="T1" fmla="*/ 0 h 24"/>
                    <a:gd name="T2" fmla="*/ 3 w 29"/>
                    <a:gd name="T3" fmla="*/ 2 h 24"/>
                    <a:gd name="T4" fmla="*/ 9 w 29"/>
                    <a:gd name="T5" fmla="*/ 19 h 24"/>
                    <a:gd name="T6" fmla="*/ 21 w 29"/>
                    <a:gd name="T7" fmla="*/ 24 h 24"/>
                    <a:gd name="T8" fmla="*/ 25 w 29"/>
                    <a:gd name="T9" fmla="*/ 23 h 24"/>
                    <a:gd name="T10" fmla="*/ 26 w 29"/>
                    <a:gd name="T11" fmla="*/ 22 h 24"/>
                    <a:gd name="T12" fmla="*/ 27 w 29"/>
                    <a:gd name="T13" fmla="*/ 20 h 24"/>
                    <a:gd name="T14" fmla="*/ 21 w 29"/>
                    <a:gd name="T15" fmla="*/ 5 h 24"/>
                    <a:gd name="T16" fmla="*/ 9 w 29"/>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4">
                      <a:moveTo>
                        <a:pt x="9" y="0"/>
                      </a:moveTo>
                      <a:cubicBezTo>
                        <a:pt x="6" y="0"/>
                        <a:pt x="4" y="1"/>
                        <a:pt x="3" y="2"/>
                      </a:cubicBezTo>
                      <a:cubicBezTo>
                        <a:pt x="0" y="6"/>
                        <a:pt x="2" y="13"/>
                        <a:pt x="9" y="19"/>
                      </a:cubicBezTo>
                      <a:cubicBezTo>
                        <a:pt x="13" y="22"/>
                        <a:pt x="17" y="24"/>
                        <a:pt x="21" y="24"/>
                      </a:cubicBezTo>
                      <a:cubicBezTo>
                        <a:pt x="23" y="24"/>
                        <a:pt x="24" y="24"/>
                        <a:pt x="25" y="23"/>
                      </a:cubicBezTo>
                      <a:cubicBezTo>
                        <a:pt x="26" y="23"/>
                        <a:pt x="26" y="22"/>
                        <a:pt x="26" y="22"/>
                      </a:cubicBezTo>
                      <a:cubicBezTo>
                        <a:pt x="27" y="21"/>
                        <a:pt x="27" y="21"/>
                        <a:pt x="27" y="20"/>
                      </a:cubicBezTo>
                      <a:cubicBezTo>
                        <a:pt x="29" y="16"/>
                        <a:pt x="27" y="10"/>
                        <a:pt x="21" y="5"/>
                      </a:cubicBezTo>
                      <a:cubicBezTo>
                        <a:pt x="17" y="1"/>
                        <a:pt x="12"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5" name="Freeform 964"/>
                <p:cNvSpPr>
                  <a:spLocks/>
                </p:cNvSpPr>
                <p:nvPr/>
              </p:nvSpPr>
              <p:spPr bwMode="auto">
                <a:xfrm>
                  <a:off x="3386" y="2356"/>
                  <a:ext cx="36" cy="54"/>
                </a:xfrm>
                <a:custGeom>
                  <a:avLst/>
                  <a:gdLst>
                    <a:gd name="T0" fmla="*/ 9 w 19"/>
                    <a:gd name="T1" fmla="*/ 0 h 29"/>
                    <a:gd name="T2" fmla="*/ 8 w 19"/>
                    <a:gd name="T3" fmla="*/ 0 h 29"/>
                    <a:gd name="T4" fmla="*/ 7 w 19"/>
                    <a:gd name="T5" fmla="*/ 1 h 29"/>
                    <a:gd name="T6" fmla="*/ 1 w 19"/>
                    <a:gd name="T7" fmla="*/ 16 h 29"/>
                    <a:gd name="T8" fmla="*/ 2 w 19"/>
                    <a:gd name="T9" fmla="*/ 19 h 29"/>
                    <a:gd name="T10" fmla="*/ 10 w 19"/>
                    <a:gd name="T11" fmla="*/ 18 h 29"/>
                    <a:gd name="T12" fmla="*/ 11 w 19"/>
                    <a:gd name="T13" fmla="*/ 21 h 29"/>
                    <a:gd name="T14" fmla="*/ 3 w 19"/>
                    <a:gd name="T15" fmla="*/ 22 h 29"/>
                    <a:gd name="T16" fmla="*/ 11 w 19"/>
                    <a:gd name="T17" fmla="*/ 29 h 29"/>
                    <a:gd name="T18" fmla="*/ 11 w 19"/>
                    <a:gd name="T19" fmla="*/ 29 h 29"/>
                    <a:gd name="T20" fmla="*/ 19 w 19"/>
                    <a:gd name="T21" fmla="*/ 18 h 29"/>
                    <a:gd name="T22" fmla="*/ 19 w 19"/>
                    <a:gd name="T23" fmla="*/ 13 h 29"/>
                    <a:gd name="T24" fmla="*/ 19 w 19"/>
                    <a:gd name="T25" fmla="*/ 12 h 29"/>
                    <a:gd name="T26" fmla="*/ 10 w 19"/>
                    <a:gd name="T27" fmla="*/ 0 h 29"/>
                    <a:gd name="T28" fmla="*/ 9 w 1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9">
                      <a:moveTo>
                        <a:pt x="9" y="0"/>
                      </a:moveTo>
                      <a:cubicBezTo>
                        <a:pt x="9" y="0"/>
                        <a:pt x="9" y="0"/>
                        <a:pt x="8" y="0"/>
                      </a:cubicBezTo>
                      <a:cubicBezTo>
                        <a:pt x="8" y="0"/>
                        <a:pt x="7" y="0"/>
                        <a:pt x="7" y="1"/>
                      </a:cubicBezTo>
                      <a:cubicBezTo>
                        <a:pt x="3" y="3"/>
                        <a:pt x="0" y="9"/>
                        <a:pt x="1" y="16"/>
                      </a:cubicBezTo>
                      <a:cubicBezTo>
                        <a:pt x="1" y="17"/>
                        <a:pt x="1" y="18"/>
                        <a:pt x="2" y="19"/>
                      </a:cubicBezTo>
                      <a:cubicBezTo>
                        <a:pt x="5" y="19"/>
                        <a:pt x="7" y="18"/>
                        <a:pt x="10" y="18"/>
                      </a:cubicBezTo>
                      <a:cubicBezTo>
                        <a:pt x="10" y="19"/>
                        <a:pt x="11" y="19"/>
                        <a:pt x="11" y="21"/>
                      </a:cubicBezTo>
                      <a:cubicBezTo>
                        <a:pt x="8" y="21"/>
                        <a:pt x="5" y="21"/>
                        <a:pt x="3" y="22"/>
                      </a:cubicBezTo>
                      <a:cubicBezTo>
                        <a:pt x="4" y="26"/>
                        <a:pt x="7" y="29"/>
                        <a:pt x="11" y="29"/>
                      </a:cubicBezTo>
                      <a:cubicBezTo>
                        <a:pt x="11" y="29"/>
                        <a:pt x="11" y="29"/>
                        <a:pt x="11" y="29"/>
                      </a:cubicBezTo>
                      <a:cubicBezTo>
                        <a:pt x="16" y="29"/>
                        <a:pt x="18" y="24"/>
                        <a:pt x="19" y="18"/>
                      </a:cubicBezTo>
                      <a:cubicBezTo>
                        <a:pt x="19" y="17"/>
                        <a:pt x="19" y="15"/>
                        <a:pt x="19" y="13"/>
                      </a:cubicBezTo>
                      <a:cubicBezTo>
                        <a:pt x="19" y="13"/>
                        <a:pt x="19" y="13"/>
                        <a:pt x="19" y="12"/>
                      </a:cubicBezTo>
                      <a:cubicBezTo>
                        <a:pt x="18" y="6"/>
                        <a:pt x="14" y="1"/>
                        <a:pt x="10" y="0"/>
                      </a:cubicBezTo>
                      <a:cubicBezTo>
                        <a:pt x="10" y="0"/>
                        <a:pt x="10"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6" name="Freeform 965"/>
                <p:cNvSpPr>
                  <a:spLocks/>
                </p:cNvSpPr>
                <p:nvPr/>
              </p:nvSpPr>
              <p:spPr bwMode="auto">
                <a:xfrm>
                  <a:off x="3144" y="3256"/>
                  <a:ext cx="45" cy="39"/>
                </a:xfrm>
                <a:custGeom>
                  <a:avLst/>
                  <a:gdLst>
                    <a:gd name="T0" fmla="*/ 17 w 24"/>
                    <a:gd name="T1" fmla="*/ 0 h 21"/>
                    <a:gd name="T2" fmla="*/ 7 w 24"/>
                    <a:gd name="T3" fmla="*/ 5 h 21"/>
                    <a:gd name="T4" fmla="*/ 3 w 24"/>
                    <a:gd name="T5" fmla="*/ 19 h 21"/>
                    <a:gd name="T6" fmla="*/ 7 w 24"/>
                    <a:gd name="T7" fmla="*/ 21 h 21"/>
                    <a:gd name="T8" fmla="*/ 17 w 24"/>
                    <a:gd name="T9" fmla="*/ 16 h 21"/>
                    <a:gd name="T10" fmla="*/ 22 w 24"/>
                    <a:gd name="T11" fmla="*/ 3 h 21"/>
                    <a:gd name="T12" fmla="*/ 21 w 24"/>
                    <a:gd name="T13" fmla="*/ 2 h 21"/>
                    <a:gd name="T14" fmla="*/ 20 w 24"/>
                    <a:gd name="T15" fmla="*/ 1 h 21"/>
                    <a:gd name="T16" fmla="*/ 17 w 24"/>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1">
                      <a:moveTo>
                        <a:pt x="17" y="0"/>
                      </a:moveTo>
                      <a:cubicBezTo>
                        <a:pt x="14" y="0"/>
                        <a:pt x="10" y="2"/>
                        <a:pt x="7" y="5"/>
                      </a:cubicBezTo>
                      <a:cubicBezTo>
                        <a:pt x="2" y="10"/>
                        <a:pt x="0" y="16"/>
                        <a:pt x="3" y="19"/>
                      </a:cubicBezTo>
                      <a:cubicBezTo>
                        <a:pt x="4" y="20"/>
                        <a:pt x="5" y="21"/>
                        <a:pt x="7" y="21"/>
                      </a:cubicBezTo>
                      <a:cubicBezTo>
                        <a:pt x="10" y="21"/>
                        <a:pt x="14" y="19"/>
                        <a:pt x="17" y="16"/>
                      </a:cubicBezTo>
                      <a:cubicBezTo>
                        <a:pt x="22" y="12"/>
                        <a:pt x="24" y="6"/>
                        <a:pt x="22" y="3"/>
                      </a:cubicBezTo>
                      <a:cubicBezTo>
                        <a:pt x="22" y="2"/>
                        <a:pt x="22" y="2"/>
                        <a:pt x="21" y="2"/>
                      </a:cubicBezTo>
                      <a:cubicBezTo>
                        <a:pt x="21" y="1"/>
                        <a:pt x="20" y="1"/>
                        <a:pt x="20" y="1"/>
                      </a:cubicBezTo>
                      <a:cubicBezTo>
                        <a:pt x="19" y="0"/>
                        <a:pt x="18" y="0"/>
                        <a:pt x="1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7" name="Freeform 966"/>
                <p:cNvSpPr>
                  <a:spLocks/>
                </p:cNvSpPr>
                <p:nvPr/>
              </p:nvSpPr>
              <p:spPr bwMode="auto">
                <a:xfrm>
                  <a:off x="3645" y="2314"/>
                  <a:ext cx="38" cy="70"/>
                </a:xfrm>
                <a:custGeom>
                  <a:avLst/>
                  <a:gdLst>
                    <a:gd name="T0" fmla="*/ 9 w 20"/>
                    <a:gd name="T1" fmla="*/ 0 h 37"/>
                    <a:gd name="T2" fmla="*/ 11 w 20"/>
                    <a:gd name="T3" fmla="*/ 18 h 37"/>
                    <a:gd name="T4" fmla="*/ 8 w 20"/>
                    <a:gd name="T5" fmla="*/ 19 h 37"/>
                    <a:gd name="T6" fmla="*/ 6 w 20"/>
                    <a:gd name="T7" fmla="*/ 1 h 37"/>
                    <a:gd name="T8" fmla="*/ 0 w 20"/>
                    <a:gd name="T9" fmla="*/ 19 h 37"/>
                    <a:gd name="T10" fmla="*/ 0 w 20"/>
                    <a:gd name="T11" fmla="*/ 20 h 37"/>
                    <a:gd name="T12" fmla="*/ 1 w 20"/>
                    <a:gd name="T13" fmla="*/ 26 h 37"/>
                    <a:gd name="T14" fmla="*/ 9 w 20"/>
                    <a:gd name="T15" fmla="*/ 37 h 37"/>
                    <a:gd name="T16" fmla="*/ 11 w 20"/>
                    <a:gd name="T17" fmla="*/ 37 h 37"/>
                    <a:gd name="T18" fmla="*/ 11 w 20"/>
                    <a:gd name="T19" fmla="*/ 37 h 37"/>
                    <a:gd name="T20" fmla="*/ 13 w 20"/>
                    <a:gd name="T21" fmla="*/ 36 h 37"/>
                    <a:gd name="T22" fmla="*/ 18 w 20"/>
                    <a:gd name="T23" fmla="*/ 17 h 37"/>
                    <a:gd name="T24" fmla="*/ 9 w 20"/>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7">
                      <a:moveTo>
                        <a:pt x="9" y="0"/>
                      </a:moveTo>
                      <a:cubicBezTo>
                        <a:pt x="9" y="6"/>
                        <a:pt x="10" y="12"/>
                        <a:pt x="11" y="18"/>
                      </a:cubicBezTo>
                      <a:cubicBezTo>
                        <a:pt x="10" y="19"/>
                        <a:pt x="9" y="19"/>
                        <a:pt x="8" y="19"/>
                      </a:cubicBezTo>
                      <a:cubicBezTo>
                        <a:pt x="8" y="13"/>
                        <a:pt x="7" y="7"/>
                        <a:pt x="6" y="1"/>
                      </a:cubicBezTo>
                      <a:cubicBezTo>
                        <a:pt x="2" y="2"/>
                        <a:pt x="0" y="10"/>
                        <a:pt x="0" y="19"/>
                      </a:cubicBezTo>
                      <a:cubicBezTo>
                        <a:pt x="0" y="19"/>
                        <a:pt x="0" y="19"/>
                        <a:pt x="0" y="20"/>
                      </a:cubicBezTo>
                      <a:cubicBezTo>
                        <a:pt x="1" y="22"/>
                        <a:pt x="1" y="24"/>
                        <a:pt x="1" y="26"/>
                      </a:cubicBezTo>
                      <a:cubicBezTo>
                        <a:pt x="3" y="32"/>
                        <a:pt x="6" y="36"/>
                        <a:pt x="9" y="37"/>
                      </a:cubicBezTo>
                      <a:cubicBezTo>
                        <a:pt x="10" y="37"/>
                        <a:pt x="10" y="37"/>
                        <a:pt x="11" y="37"/>
                      </a:cubicBezTo>
                      <a:cubicBezTo>
                        <a:pt x="11" y="37"/>
                        <a:pt x="11" y="37"/>
                        <a:pt x="11" y="37"/>
                      </a:cubicBezTo>
                      <a:cubicBezTo>
                        <a:pt x="12" y="37"/>
                        <a:pt x="12" y="37"/>
                        <a:pt x="13" y="36"/>
                      </a:cubicBezTo>
                      <a:cubicBezTo>
                        <a:pt x="17" y="35"/>
                        <a:pt x="20" y="27"/>
                        <a:pt x="18" y="17"/>
                      </a:cubicBezTo>
                      <a:cubicBezTo>
                        <a:pt x="17" y="8"/>
                        <a:pt x="13" y="1"/>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8" name="Freeform 967"/>
                <p:cNvSpPr>
                  <a:spLocks/>
                </p:cNvSpPr>
                <p:nvPr/>
              </p:nvSpPr>
              <p:spPr bwMode="auto">
                <a:xfrm>
                  <a:off x="3452" y="3141"/>
                  <a:ext cx="52" cy="62"/>
                </a:xfrm>
                <a:custGeom>
                  <a:avLst/>
                  <a:gdLst>
                    <a:gd name="T0" fmla="*/ 21 w 28"/>
                    <a:gd name="T1" fmla="*/ 0 h 33"/>
                    <a:gd name="T2" fmla="*/ 10 w 28"/>
                    <a:gd name="T3" fmla="*/ 8 h 33"/>
                    <a:gd name="T4" fmla="*/ 7 w 28"/>
                    <a:gd name="T5" fmla="*/ 12 h 33"/>
                    <a:gd name="T6" fmla="*/ 6 w 28"/>
                    <a:gd name="T7" fmla="*/ 13 h 33"/>
                    <a:gd name="T8" fmla="*/ 4 w 28"/>
                    <a:gd name="T9" fmla="*/ 33 h 33"/>
                    <a:gd name="T10" fmla="*/ 7 w 28"/>
                    <a:gd name="T11" fmla="*/ 33 h 33"/>
                    <a:gd name="T12" fmla="*/ 22 w 28"/>
                    <a:gd name="T13" fmla="*/ 22 h 33"/>
                    <a:gd name="T14" fmla="*/ 25 w 28"/>
                    <a:gd name="T15" fmla="*/ 2 h 33"/>
                    <a:gd name="T16" fmla="*/ 24 w 28"/>
                    <a:gd name="T17" fmla="*/ 1 h 33"/>
                    <a:gd name="T18" fmla="*/ 22 w 28"/>
                    <a:gd name="T19" fmla="*/ 0 h 33"/>
                    <a:gd name="T20" fmla="*/ 21 w 28"/>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3">
                      <a:moveTo>
                        <a:pt x="21" y="0"/>
                      </a:moveTo>
                      <a:cubicBezTo>
                        <a:pt x="18" y="0"/>
                        <a:pt x="14" y="3"/>
                        <a:pt x="10" y="8"/>
                      </a:cubicBezTo>
                      <a:cubicBezTo>
                        <a:pt x="9" y="9"/>
                        <a:pt x="8" y="10"/>
                        <a:pt x="7" y="12"/>
                      </a:cubicBezTo>
                      <a:cubicBezTo>
                        <a:pt x="7" y="12"/>
                        <a:pt x="6" y="13"/>
                        <a:pt x="6" y="13"/>
                      </a:cubicBezTo>
                      <a:cubicBezTo>
                        <a:pt x="1" y="21"/>
                        <a:pt x="0" y="30"/>
                        <a:pt x="4" y="33"/>
                      </a:cubicBezTo>
                      <a:cubicBezTo>
                        <a:pt x="5" y="33"/>
                        <a:pt x="6" y="33"/>
                        <a:pt x="7" y="33"/>
                      </a:cubicBezTo>
                      <a:cubicBezTo>
                        <a:pt x="12" y="33"/>
                        <a:pt x="18" y="29"/>
                        <a:pt x="22" y="22"/>
                      </a:cubicBezTo>
                      <a:cubicBezTo>
                        <a:pt x="27" y="14"/>
                        <a:pt x="28" y="6"/>
                        <a:pt x="25" y="2"/>
                      </a:cubicBezTo>
                      <a:cubicBezTo>
                        <a:pt x="25" y="2"/>
                        <a:pt x="24" y="1"/>
                        <a:pt x="24" y="1"/>
                      </a:cubicBezTo>
                      <a:cubicBezTo>
                        <a:pt x="23" y="1"/>
                        <a:pt x="23" y="1"/>
                        <a:pt x="22" y="0"/>
                      </a:cubicBezTo>
                      <a:cubicBezTo>
                        <a:pt x="22" y="0"/>
                        <a:pt x="21" y="0"/>
                        <a:pt x="2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9" name="Freeform 968"/>
                <p:cNvSpPr>
                  <a:spLocks/>
                </p:cNvSpPr>
                <p:nvPr/>
              </p:nvSpPr>
              <p:spPr bwMode="auto">
                <a:xfrm>
                  <a:off x="3315" y="3059"/>
                  <a:ext cx="28" cy="33"/>
                </a:xfrm>
                <a:custGeom>
                  <a:avLst/>
                  <a:gdLst>
                    <a:gd name="T0" fmla="*/ 11 w 15"/>
                    <a:gd name="T1" fmla="*/ 0 h 18"/>
                    <a:gd name="T2" fmla="*/ 3 w 15"/>
                    <a:gd name="T3" fmla="*/ 6 h 18"/>
                    <a:gd name="T4" fmla="*/ 1 w 15"/>
                    <a:gd name="T5" fmla="*/ 15 h 18"/>
                    <a:gd name="T6" fmla="*/ 3 w 15"/>
                    <a:gd name="T7" fmla="*/ 17 h 18"/>
                    <a:gd name="T8" fmla="*/ 3 w 15"/>
                    <a:gd name="T9" fmla="*/ 18 h 18"/>
                    <a:gd name="T10" fmla="*/ 5 w 15"/>
                    <a:gd name="T11" fmla="*/ 18 h 18"/>
                    <a:gd name="T12" fmla="*/ 12 w 15"/>
                    <a:gd name="T13" fmla="*/ 13 h 18"/>
                    <a:gd name="T14" fmla="*/ 13 w 15"/>
                    <a:gd name="T15" fmla="*/ 12 h 18"/>
                    <a:gd name="T16" fmla="*/ 15 w 15"/>
                    <a:gd name="T17" fmla="*/ 8 h 18"/>
                    <a:gd name="T18" fmla="*/ 13 w 15"/>
                    <a:gd name="T19" fmla="*/ 0 h 18"/>
                    <a:gd name="T20" fmla="*/ 11 w 15"/>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8">
                      <a:moveTo>
                        <a:pt x="11" y="0"/>
                      </a:moveTo>
                      <a:cubicBezTo>
                        <a:pt x="9" y="0"/>
                        <a:pt x="5" y="2"/>
                        <a:pt x="3" y="6"/>
                      </a:cubicBezTo>
                      <a:cubicBezTo>
                        <a:pt x="1" y="9"/>
                        <a:pt x="0" y="12"/>
                        <a:pt x="1" y="15"/>
                      </a:cubicBezTo>
                      <a:cubicBezTo>
                        <a:pt x="1" y="16"/>
                        <a:pt x="2" y="17"/>
                        <a:pt x="3" y="17"/>
                      </a:cubicBezTo>
                      <a:cubicBezTo>
                        <a:pt x="3" y="17"/>
                        <a:pt x="3" y="17"/>
                        <a:pt x="3" y="18"/>
                      </a:cubicBezTo>
                      <a:cubicBezTo>
                        <a:pt x="4" y="18"/>
                        <a:pt x="4" y="18"/>
                        <a:pt x="5" y="18"/>
                      </a:cubicBezTo>
                      <a:cubicBezTo>
                        <a:pt x="7" y="18"/>
                        <a:pt x="10" y="16"/>
                        <a:pt x="12" y="13"/>
                      </a:cubicBezTo>
                      <a:cubicBezTo>
                        <a:pt x="12" y="13"/>
                        <a:pt x="13" y="12"/>
                        <a:pt x="13" y="12"/>
                      </a:cubicBezTo>
                      <a:cubicBezTo>
                        <a:pt x="14" y="10"/>
                        <a:pt x="14" y="9"/>
                        <a:pt x="15" y="8"/>
                      </a:cubicBezTo>
                      <a:cubicBezTo>
                        <a:pt x="15" y="4"/>
                        <a:pt x="15" y="1"/>
                        <a:pt x="13" y="0"/>
                      </a:cubicBezTo>
                      <a:cubicBezTo>
                        <a:pt x="13" y="0"/>
                        <a:pt x="12"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0" name="Freeform 969"/>
                <p:cNvSpPr>
                  <a:spLocks noEditPoints="1"/>
                </p:cNvSpPr>
                <p:nvPr/>
              </p:nvSpPr>
              <p:spPr bwMode="auto">
                <a:xfrm>
                  <a:off x="2319" y="2476"/>
                  <a:ext cx="1462" cy="1586"/>
                </a:xfrm>
                <a:custGeom>
                  <a:avLst/>
                  <a:gdLst>
                    <a:gd name="T0" fmla="*/ 380 w 778"/>
                    <a:gd name="T1" fmla="*/ 807 h 844"/>
                    <a:gd name="T2" fmla="*/ 249 w 778"/>
                    <a:gd name="T3" fmla="*/ 841 h 844"/>
                    <a:gd name="T4" fmla="*/ 250 w 778"/>
                    <a:gd name="T5" fmla="*/ 842 h 844"/>
                    <a:gd name="T6" fmla="*/ 250 w 778"/>
                    <a:gd name="T7" fmla="*/ 844 h 844"/>
                    <a:gd name="T8" fmla="*/ 381 w 778"/>
                    <a:gd name="T9" fmla="*/ 810 h 844"/>
                    <a:gd name="T10" fmla="*/ 380 w 778"/>
                    <a:gd name="T11" fmla="*/ 807 h 844"/>
                    <a:gd name="T12" fmla="*/ 215 w 778"/>
                    <a:gd name="T13" fmla="*/ 757 h 844"/>
                    <a:gd name="T14" fmla="*/ 207 w 778"/>
                    <a:gd name="T15" fmla="*/ 759 h 844"/>
                    <a:gd name="T16" fmla="*/ 205 w 778"/>
                    <a:gd name="T17" fmla="*/ 759 h 844"/>
                    <a:gd name="T18" fmla="*/ 219 w 778"/>
                    <a:gd name="T19" fmla="*/ 838 h 844"/>
                    <a:gd name="T20" fmla="*/ 221 w 778"/>
                    <a:gd name="T21" fmla="*/ 838 h 844"/>
                    <a:gd name="T22" fmla="*/ 230 w 778"/>
                    <a:gd name="T23" fmla="*/ 837 h 844"/>
                    <a:gd name="T24" fmla="*/ 215 w 778"/>
                    <a:gd name="T25" fmla="*/ 757 h 844"/>
                    <a:gd name="T26" fmla="*/ 0 w 778"/>
                    <a:gd name="T27" fmla="*/ 751 h 844"/>
                    <a:gd name="T28" fmla="*/ 0 w 778"/>
                    <a:gd name="T29" fmla="*/ 753 h 844"/>
                    <a:gd name="T30" fmla="*/ 0 w 778"/>
                    <a:gd name="T31" fmla="*/ 754 h 844"/>
                    <a:gd name="T32" fmla="*/ 102 w 778"/>
                    <a:gd name="T33" fmla="*/ 761 h 844"/>
                    <a:gd name="T34" fmla="*/ 191 w 778"/>
                    <a:gd name="T35" fmla="*/ 755 h 844"/>
                    <a:gd name="T36" fmla="*/ 191 w 778"/>
                    <a:gd name="T37" fmla="*/ 755 h 844"/>
                    <a:gd name="T38" fmla="*/ 192 w 778"/>
                    <a:gd name="T39" fmla="*/ 752 h 844"/>
                    <a:gd name="T40" fmla="*/ 102 w 778"/>
                    <a:gd name="T41" fmla="*/ 757 h 844"/>
                    <a:gd name="T42" fmla="*/ 0 w 778"/>
                    <a:gd name="T43" fmla="*/ 751 h 844"/>
                    <a:gd name="T44" fmla="*/ 723 w 778"/>
                    <a:gd name="T45" fmla="*/ 559 h 844"/>
                    <a:gd name="T46" fmla="*/ 386 w 778"/>
                    <a:gd name="T47" fmla="*/ 805 h 844"/>
                    <a:gd name="T48" fmla="*/ 387 w 778"/>
                    <a:gd name="T49" fmla="*/ 808 h 844"/>
                    <a:gd name="T50" fmla="*/ 726 w 778"/>
                    <a:gd name="T51" fmla="*/ 561 h 844"/>
                    <a:gd name="T52" fmla="*/ 724 w 778"/>
                    <a:gd name="T53" fmla="*/ 560 h 844"/>
                    <a:gd name="T54" fmla="*/ 723 w 778"/>
                    <a:gd name="T55" fmla="*/ 559 h 844"/>
                    <a:gd name="T56" fmla="*/ 637 w 778"/>
                    <a:gd name="T57" fmla="*/ 459 h 844"/>
                    <a:gd name="T58" fmla="*/ 637 w 778"/>
                    <a:gd name="T59" fmla="*/ 460 h 844"/>
                    <a:gd name="T60" fmla="*/ 632 w 778"/>
                    <a:gd name="T61" fmla="*/ 465 h 844"/>
                    <a:gd name="T62" fmla="*/ 727 w 778"/>
                    <a:gd name="T63" fmla="*/ 541 h 844"/>
                    <a:gd name="T64" fmla="*/ 732 w 778"/>
                    <a:gd name="T65" fmla="*/ 535 h 844"/>
                    <a:gd name="T66" fmla="*/ 732 w 778"/>
                    <a:gd name="T67" fmla="*/ 534 h 844"/>
                    <a:gd name="T68" fmla="*/ 637 w 778"/>
                    <a:gd name="T69" fmla="*/ 459 h 844"/>
                    <a:gd name="T70" fmla="*/ 777 w 778"/>
                    <a:gd name="T71" fmla="*/ 0 h 844"/>
                    <a:gd name="T72" fmla="*/ 775 w 778"/>
                    <a:gd name="T73" fmla="*/ 1 h 844"/>
                    <a:gd name="T74" fmla="*/ 774 w 778"/>
                    <a:gd name="T75" fmla="*/ 1 h 844"/>
                    <a:gd name="T76" fmla="*/ 640 w 778"/>
                    <a:gd name="T77" fmla="*/ 437 h 844"/>
                    <a:gd name="T78" fmla="*/ 641 w 778"/>
                    <a:gd name="T79" fmla="*/ 438 h 844"/>
                    <a:gd name="T80" fmla="*/ 642 w 778"/>
                    <a:gd name="T81" fmla="*/ 439 h 844"/>
                    <a:gd name="T82" fmla="*/ 777 w 778"/>
                    <a:gd name="T83"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8" h="844">
                      <a:moveTo>
                        <a:pt x="380" y="807"/>
                      </a:moveTo>
                      <a:cubicBezTo>
                        <a:pt x="338" y="822"/>
                        <a:pt x="295" y="833"/>
                        <a:pt x="249" y="841"/>
                      </a:cubicBezTo>
                      <a:cubicBezTo>
                        <a:pt x="249" y="841"/>
                        <a:pt x="250" y="842"/>
                        <a:pt x="250" y="842"/>
                      </a:cubicBezTo>
                      <a:cubicBezTo>
                        <a:pt x="250" y="843"/>
                        <a:pt x="250" y="844"/>
                        <a:pt x="250" y="844"/>
                      </a:cubicBezTo>
                      <a:cubicBezTo>
                        <a:pt x="296" y="837"/>
                        <a:pt x="339" y="825"/>
                        <a:pt x="381" y="810"/>
                      </a:cubicBezTo>
                      <a:cubicBezTo>
                        <a:pt x="381" y="809"/>
                        <a:pt x="380" y="808"/>
                        <a:pt x="380" y="807"/>
                      </a:cubicBezTo>
                      <a:moveTo>
                        <a:pt x="215" y="757"/>
                      </a:moveTo>
                      <a:cubicBezTo>
                        <a:pt x="212" y="758"/>
                        <a:pt x="210" y="758"/>
                        <a:pt x="207" y="759"/>
                      </a:cubicBezTo>
                      <a:cubicBezTo>
                        <a:pt x="206" y="759"/>
                        <a:pt x="206" y="759"/>
                        <a:pt x="205" y="759"/>
                      </a:cubicBezTo>
                      <a:cubicBezTo>
                        <a:pt x="210" y="785"/>
                        <a:pt x="214" y="812"/>
                        <a:pt x="219" y="838"/>
                      </a:cubicBezTo>
                      <a:cubicBezTo>
                        <a:pt x="220" y="838"/>
                        <a:pt x="220" y="838"/>
                        <a:pt x="221" y="838"/>
                      </a:cubicBezTo>
                      <a:cubicBezTo>
                        <a:pt x="224" y="837"/>
                        <a:pt x="227" y="837"/>
                        <a:pt x="230" y="837"/>
                      </a:cubicBezTo>
                      <a:cubicBezTo>
                        <a:pt x="224" y="810"/>
                        <a:pt x="220" y="783"/>
                        <a:pt x="215" y="757"/>
                      </a:cubicBezTo>
                      <a:moveTo>
                        <a:pt x="0" y="751"/>
                      </a:moveTo>
                      <a:cubicBezTo>
                        <a:pt x="0" y="752"/>
                        <a:pt x="0" y="752"/>
                        <a:pt x="0" y="753"/>
                      </a:cubicBezTo>
                      <a:cubicBezTo>
                        <a:pt x="0" y="753"/>
                        <a:pt x="0" y="754"/>
                        <a:pt x="0" y="754"/>
                      </a:cubicBezTo>
                      <a:cubicBezTo>
                        <a:pt x="35" y="759"/>
                        <a:pt x="69" y="761"/>
                        <a:pt x="102" y="761"/>
                      </a:cubicBezTo>
                      <a:cubicBezTo>
                        <a:pt x="132" y="761"/>
                        <a:pt x="162" y="759"/>
                        <a:pt x="191" y="755"/>
                      </a:cubicBezTo>
                      <a:cubicBezTo>
                        <a:pt x="191" y="755"/>
                        <a:pt x="191" y="755"/>
                        <a:pt x="191" y="755"/>
                      </a:cubicBezTo>
                      <a:cubicBezTo>
                        <a:pt x="191" y="754"/>
                        <a:pt x="191" y="753"/>
                        <a:pt x="192" y="752"/>
                      </a:cubicBezTo>
                      <a:cubicBezTo>
                        <a:pt x="163" y="755"/>
                        <a:pt x="133" y="757"/>
                        <a:pt x="102" y="757"/>
                      </a:cubicBezTo>
                      <a:cubicBezTo>
                        <a:pt x="69" y="757"/>
                        <a:pt x="35" y="755"/>
                        <a:pt x="0" y="751"/>
                      </a:cubicBezTo>
                      <a:moveTo>
                        <a:pt x="723" y="559"/>
                      </a:moveTo>
                      <a:cubicBezTo>
                        <a:pt x="638" y="667"/>
                        <a:pt x="524" y="754"/>
                        <a:pt x="386" y="805"/>
                      </a:cubicBezTo>
                      <a:cubicBezTo>
                        <a:pt x="387" y="806"/>
                        <a:pt x="387" y="807"/>
                        <a:pt x="387" y="808"/>
                      </a:cubicBezTo>
                      <a:cubicBezTo>
                        <a:pt x="526" y="757"/>
                        <a:pt x="640" y="670"/>
                        <a:pt x="726" y="561"/>
                      </a:cubicBezTo>
                      <a:cubicBezTo>
                        <a:pt x="725" y="561"/>
                        <a:pt x="724" y="560"/>
                        <a:pt x="724" y="560"/>
                      </a:cubicBezTo>
                      <a:cubicBezTo>
                        <a:pt x="724" y="560"/>
                        <a:pt x="723" y="559"/>
                        <a:pt x="723" y="559"/>
                      </a:cubicBezTo>
                      <a:moveTo>
                        <a:pt x="637" y="459"/>
                      </a:moveTo>
                      <a:cubicBezTo>
                        <a:pt x="637" y="459"/>
                        <a:pt x="637" y="460"/>
                        <a:pt x="637" y="460"/>
                      </a:cubicBezTo>
                      <a:cubicBezTo>
                        <a:pt x="635" y="462"/>
                        <a:pt x="634" y="463"/>
                        <a:pt x="632" y="465"/>
                      </a:cubicBezTo>
                      <a:cubicBezTo>
                        <a:pt x="664" y="490"/>
                        <a:pt x="696" y="516"/>
                        <a:pt x="727" y="541"/>
                      </a:cubicBezTo>
                      <a:cubicBezTo>
                        <a:pt x="729" y="539"/>
                        <a:pt x="730" y="537"/>
                        <a:pt x="732" y="535"/>
                      </a:cubicBezTo>
                      <a:cubicBezTo>
                        <a:pt x="732" y="535"/>
                        <a:pt x="732" y="534"/>
                        <a:pt x="732" y="534"/>
                      </a:cubicBezTo>
                      <a:cubicBezTo>
                        <a:pt x="701" y="509"/>
                        <a:pt x="669" y="484"/>
                        <a:pt x="637" y="459"/>
                      </a:cubicBezTo>
                      <a:moveTo>
                        <a:pt x="777" y="0"/>
                      </a:moveTo>
                      <a:cubicBezTo>
                        <a:pt x="776" y="1"/>
                        <a:pt x="776" y="1"/>
                        <a:pt x="775" y="1"/>
                      </a:cubicBezTo>
                      <a:cubicBezTo>
                        <a:pt x="775" y="1"/>
                        <a:pt x="774" y="1"/>
                        <a:pt x="774" y="1"/>
                      </a:cubicBezTo>
                      <a:cubicBezTo>
                        <a:pt x="774" y="155"/>
                        <a:pt x="728" y="311"/>
                        <a:pt x="640" y="437"/>
                      </a:cubicBezTo>
                      <a:cubicBezTo>
                        <a:pt x="640" y="437"/>
                        <a:pt x="641" y="437"/>
                        <a:pt x="641" y="438"/>
                      </a:cubicBezTo>
                      <a:cubicBezTo>
                        <a:pt x="642" y="438"/>
                        <a:pt x="642" y="438"/>
                        <a:pt x="642" y="439"/>
                      </a:cubicBezTo>
                      <a:cubicBezTo>
                        <a:pt x="731" y="312"/>
                        <a:pt x="778" y="156"/>
                        <a:pt x="77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1" name="Freeform 970"/>
                <p:cNvSpPr>
                  <a:spLocks/>
                </p:cNvSpPr>
                <p:nvPr/>
              </p:nvSpPr>
              <p:spPr bwMode="auto">
                <a:xfrm>
                  <a:off x="3758" y="2401"/>
                  <a:ext cx="34" cy="77"/>
                </a:xfrm>
                <a:custGeom>
                  <a:avLst/>
                  <a:gdLst>
                    <a:gd name="T0" fmla="*/ 8 w 18"/>
                    <a:gd name="T1" fmla="*/ 0 h 41"/>
                    <a:gd name="T2" fmla="*/ 8 w 18"/>
                    <a:gd name="T3" fmla="*/ 0 h 41"/>
                    <a:gd name="T4" fmla="*/ 0 w 18"/>
                    <a:gd name="T5" fmla="*/ 21 h 41"/>
                    <a:gd name="T6" fmla="*/ 8 w 18"/>
                    <a:gd name="T7" fmla="*/ 41 h 41"/>
                    <a:gd name="T8" fmla="*/ 9 w 18"/>
                    <a:gd name="T9" fmla="*/ 41 h 41"/>
                    <a:gd name="T10" fmla="*/ 11 w 18"/>
                    <a:gd name="T11" fmla="*/ 40 h 41"/>
                    <a:gd name="T12" fmla="*/ 18 w 18"/>
                    <a:gd name="T13" fmla="*/ 23 h 41"/>
                    <a:gd name="T14" fmla="*/ 9 w 18"/>
                    <a:gd name="T15" fmla="*/ 24 h 41"/>
                    <a:gd name="T16" fmla="*/ 9 w 18"/>
                    <a:gd name="T17" fmla="*/ 18 h 41"/>
                    <a:gd name="T18" fmla="*/ 18 w 18"/>
                    <a:gd name="T19" fmla="*/ 17 h 41"/>
                    <a:gd name="T20" fmla="*/ 8 w 18"/>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41">
                      <a:moveTo>
                        <a:pt x="8" y="0"/>
                      </a:moveTo>
                      <a:cubicBezTo>
                        <a:pt x="8" y="0"/>
                        <a:pt x="8" y="0"/>
                        <a:pt x="8" y="0"/>
                      </a:cubicBezTo>
                      <a:cubicBezTo>
                        <a:pt x="3" y="1"/>
                        <a:pt x="0" y="10"/>
                        <a:pt x="0" y="21"/>
                      </a:cubicBezTo>
                      <a:cubicBezTo>
                        <a:pt x="0" y="31"/>
                        <a:pt x="4" y="39"/>
                        <a:pt x="8" y="41"/>
                      </a:cubicBezTo>
                      <a:cubicBezTo>
                        <a:pt x="8" y="41"/>
                        <a:pt x="9" y="41"/>
                        <a:pt x="9" y="41"/>
                      </a:cubicBezTo>
                      <a:cubicBezTo>
                        <a:pt x="10" y="41"/>
                        <a:pt x="10" y="41"/>
                        <a:pt x="11" y="40"/>
                      </a:cubicBezTo>
                      <a:cubicBezTo>
                        <a:pt x="15" y="39"/>
                        <a:pt x="18" y="32"/>
                        <a:pt x="18" y="23"/>
                      </a:cubicBezTo>
                      <a:cubicBezTo>
                        <a:pt x="15" y="23"/>
                        <a:pt x="12" y="23"/>
                        <a:pt x="9" y="24"/>
                      </a:cubicBezTo>
                      <a:cubicBezTo>
                        <a:pt x="9" y="22"/>
                        <a:pt x="9" y="20"/>
                        <a:pt x="9" y="18"/>
                      </a:cubicBezTo>
                      <a:cubicBezTo>
                        <a:pt x="12" y="18"/>
                        <a:pt x="15" y="18"/>
                        <a:pt x="18" y="17"/>
                      </a:cubicBezTo>
                      <a:cubicBezTo>
                        <a:pt x="17" y="8"/>
                        <a:pt x="13"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2" name="Freeform 971"/>
                <p:cNvSpPr>
                  <a:spLocks/>
                </p:cNvSpPr>
                <p:nvPr/>
              </p:nvSpPr>
              <p:spPr bwMode="auto">
                <a:xfrm>
                  <a:off x="3473" y="3297"/>
                  <a:ext cx="58" cy="64"/>
                </a:xfrm>
                <a:custGeom>
                  <a:avLst/>
                  <a:gdLst>
                    <a:gd name="T0" fmla="*/ 24 w 31"/>
                    <a:gd name="T1" fmla="*/ 0 h 34"/>
                    <a:gd name="T2" fmla="*/ 8 w 31"/>
                    <a:gd name="T3" fmla="*/ 12 h 34"/>
                    <a:gd name="T4" fmla="*/ 2 w 31"/>
                    <a:gd name="T5" fmla="*/ 32 h 34"/>
                    <a:gd name="T6" fmla="*/ 15 w 31"/>
                    <a:gd name="T7" fmla="*/ 16 h 34"/>
                    <a:gd name="T8" fmla="*/ 17 w 31"/>
                    <a:gd name="T9" fmla="*/ 18 h 34"/>
                    <a:gd name="T10" fmla="*/ 4 w 31"/>
                    <a:gd name="T11" fmla="*/ 34 h 34"/>
                    <a:gd name="T12" fmla="*/ 6 w 31"/>
                    <a:gd name="T13" fmla="*/ 34 h 34"/>
                    <a:gd name="T14" fmla="*/ 18 w 31"/>
                    <a:gd name="T15" fmla="*/ 28 h 34"/>
                    <a:gd name="T16" fmla="*/ 23 w 31"/>
                    <a:gd name="T17" fmla="*/ 23 h 34"/>
                    <a:gd name="T18" fmla="*/ 23 w 31"/>
                    <a:gd name="T19" fmla="*/ 22 h 34"/>
                    <a:gd name="T20" fmla="*/ 28 w 31"/>
                    <a:gd name="T21" fmla="*/ 2 h 34"/>
                    <a:gd name="T22" fmla="*/ 27 w 31"/>
                    <a:gd name="T23" fmla="*/ 1 h 34"/>
                    <a:gd name="T24" fmla="*/ 26 w 31"/>
                    <a:gd name="T25" fmla="*/ 0 h 34"/>
                    <a:gd name="T26" fmla="*/ 24 w 31"/>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34">
                      <a:moveTo>
                        <a:pt x="24" y="0"/>
                      </a:moveTo>
                      <a:cubicBezTo>
                        <a:pt x="20" y="0"/>
                        <a:pt x="13" y="5"/>
                        <a:pt x="8" y="12"/>
                      </a:cubicBezTo>
                      <a:cubicBezTo>
                        <a:pt x="2" y="20"/>
                        <a:pt x="0" y="28"/>
                        <a:pt x="2" y="32"/>
                      </a:cubicBezTo>
                      <a:cubicBezTo>
                        <a:pt x="7" y="27"/>
                        <a:pt x="11" y="22"/>
                        <a:pt x="15" y="16"/>
                      </a:cubicBezTo>
                      <a:cubicBezTo>
                        <a:pt x="15" y="17"/>
                        <a:pt x="16" y="18"/>
                        <a:pt x="17" y="18"/>
                      </a:cubicBezTo>
                      <a:cubicBezTo>
                        <a:pt x="13" y="23"/>
                        <a:pt x="9" y="29"/>
                        <a:pt x="4" y="34"/>
                      </a:cubicBezTo>
                      <a:cubicBezTo>
                        <a:pt x="5" y="34"/>
                        <a:pt x="6" y="34"/>
                        <a:pt x="6" y="34"/>
                      </a:cubicBezTo>
                      <a:cubicBezTo>
                        <a:pt x="10" y="34"/>
                        <a:pt x="14" y="32"/>
                        <a:pt x="18" y="28"/>
                      </a:cubicBezTo>
                      <a:cubicBezTo>
                        <a:pt x="20" y="26"/>
                        <a:pt x="21" y="25"/>
                        <a:pt x="23" y="23"/>
                      </a:cubicBezTo>
                      <a:cubicBezTo>
                        <a:pt x="23" y="23"/>
                        <a:pt x="23" y="22"/>
                        <a:pt x="23" y="22"/>
                      </a:cubicBezTo>
                      <a:cubicBezTo>
                        <a:pt x="29" y="14"/>
                        <a:pt x="31" y="6"/>
                        <a:pt x="28" y="2"/>
                      </a:cubicBezTo>
                      <a:cubicBezTo>
                        <a:pt x="28" y="1"/>
                        <a:pt x="28" y="1"/>
                        <a:pt x="27" y="1"/>
                      </a:cubicBezTo>
                      <a:cubicBezTo>
                        <a:pt x="27" y="0"/>
                        <a:pt x="26" y="0"/>
                        <a:pt x="26" y="0"/>
                      </a:cubicBezTo>
                      <a:cubicBezTo>
                        <a:pt x="25" y="0"/>
                        <a:pt x="25" y="0"/>
                        <a:pt x="2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3" name="Freeform 972"/>
                <p:cNvSpPr>
                  <a:spLocks/>
                </p:cNvSpPr>
                <p:nvPr/>
              </p:nvSpPr>
              <p:spPr bwMode="auto">
                <a:xfrm>
                  <a:off x="2234" y="3871"/>
                  <a:ext cx="85" cy="30"/>
                </a:xfrm>
                <a:custGeom>
                  <a:avLst/>
                  <a:gdLst>
                    <a:gd name="T0" fmla="*/ 14 w 45"/>
                    <a:gd name="T1" fmla="*/ 0 h 16"/>
                    <a:gd name="T2" fmla="*/ 0 w 45"/>
                    <a:gd name="T3" fmla="*/ 4 h 16"/>
                    <a:gd name="T4" fmla="*/ 22 w 45"/>
                    <a:gd name="T5" fmla="*/ 15 h 16"/>
                    <a:gd name="T6" fmla="*/ 31 w 45"/>
                    <a:gd name="T7" fmla="*/ 16 h 16"/>
                    <a:gd name="T8" fmla="*/ 45 w 45"/>
                    <a:gd name="T9" fmla="*/ 12 h 16"/>
                    <a:gd name="T10" fmla="*/ 45 w 45"/>
                    <a:gd name="T11" fmla="*/ 11 h 16"/>
                    <a:gd name="T12" fmla="*/ 45 w 45"/>
                    <a:gd name="T13" fmla="*/ 9 h 16"/>
                    <a:gd name="T14" fmla="*/ 24 w 45"/>
                    <a:gd name="T15" fmla="*/ 1 h 16"/>
                    <a:gd name="T16" fmla="*/ 14 w 4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6">
                      <a:moveTo>
                        <a:pt x="14" y="0"/>
                      </a:moveTo>
                      <a:cubicBezTo>
                        <a:pt x="6" y="0"/>
                        <a:pt x="1" y="1"/>
                        <a:pt x="0" y="4"/>
                      </a:cubicBezTo>
                      <a:cubicBezTo>
                        <a:pt x="0" y="8"/>
                        <a:pt x="9" y="13"/>
                        <a:pt x="22" y="15"/>
                      </a:cubicBezTo>
                      <a:cubicBezTo>
                        <a:pt x="25" y="15"/>
                        <a:pt x="28" y="16"/>
                        <a:pt x="31" y="16"/>
                      </a:cubicBezTo>
                      <a:cubicBezTo>
                        <a:pt x="38" y="16"/>
                        <a:pt x="43" y="14"/>
                        <a:pt x="45" y="12"/>
                      </a:cubicBezTo>
                      <a:cubicBezTo>
                        <a:pt x="45" y="12"/>
                        <a:pt x="45" y="11"/>
                        <a:pt x="45" y="11"/>
                      </a:cubicBezTo>
                      <a:cubicBezTo>
                        <a:pt x="45" y="10"/>
                        <a:pt x="45" y="10"/>
                        <a:pt x="45" y="9"/>
                      </a:cubicBezTo>
                      <a:cubicBezTo>
                        <a:pt x="43" y="6"/>
                        <a:pt x="34" y="2"/>
                        <a:pt x="24" y="1"/>
                      </a:cubicBezTo>
                      <a:cubicBezTo>
                        <a:pt x="20" y="0"/>
                        <a:pt x="17"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4" name="Freeform 973"/>
                <p:cNvSpPr>
                  <a:spLocks/>
                </p:cNvSpPr>
                <p:nvPr/>
              </p:nvSpPr>
              <p:spPr bwMode="auto">
                <a:xfrm>
                  <a:off x="3674" y="3455"/>
                  <a:ext cx="67" cy="75"/>
                </a:xfrm>
                <a:custGeom>
                  <a:avLst/>
                  <a:gdLst>
                    <a:gd name="T0" fmla="*/ 29 w 36"/>
                    <a:gd name="T1" fmla="*/ 0 h 40"/>
                    <a:gd name="T2" fmla="*/ 11 w 36"/>
                    <a:gd name="T3" fmla="*/ 13 h 40"/>
                    <a:gd name="T4" fmla="*/ 11 w 36"/>
                    <a:gd name="T5" fmla="*/ 14 h 40"/>
                    <a:gd name="T6" fmla="*/ 6 w 36"/>
                    <a:gd name="T7" fmla="*/ 20 h 40"/>
                    <a:gd name="T8" fmla="*/ 2 w 36"/>
                    <a:gd name="T9" fmla="*/ 38 h 40"/>
                    <a:gd name="T10" fmla="*/ 3 w 36"/>
                    <a:gd name="T11" fmla="*/ 39 h 40"/>
                    <a:gd name="T12" fmla="*/ 5 w 36"/>
                    <a:gd name="T13" fmla="*/ 40 h 40"/>
                    <a:gd name="T14" fmla="*/ 6 w 36"/>
                    <a:gd name="T15" fmla="*/ 40 h 40"/>
                    <a:gd name="T16" fmla="*/ 21 w 36"/>
                    <a:gd name="T17" fmla="*/ 31 h 40"/>
                    <a:gd name="T18" fmla="*/ 14 w 36"/>
                    <a:gd name="T19" fmla="*/ 25 h 40"/>
                    <a:gd name="T20" fmla="*/ 17 w 36"/>
                    <a:gd name="T21" fmla="*/ 21 h 40"/>
                    <a:gd name="T22" fmla="*/ 24 w 36"/>
                    <a:gd name="T23" fmla="*/ 27 h 40"/>
                    <a:gd name="T24" fmla="*/ 25 w 36"/>
                    <a:gd name="T25" fmla="*/ 25 h 40"/>
                    <a:gd name="T26" fmla="*/ 32 w 36"/>
                    <a:gd name="T27" fmla="*/ 0 h 40"/>
                    <a:gd name="T28" fmla="*/ 29 w 36"/>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40">
                      <a:moveTo>
                        <a:pt x="29" y="0"/>
                      </a:moveTo>
                      <a:cubicBezTo>
                        <a:pt x="25" y="0"/>
                        <a:pt x="18" y="5"/>
                        <a:pt x="11" y="13"/>
                      </a:cubicBezTo>
                      <a:cubicBezTo>
                        <a:pt x="11" y="13"/>
                        <a:pt x="11" y="14"/>
                        <a:pt x="11" y="14"/>
                      </a:cubicBezTo>
                      <a:cubicBezTo>
                        <a:pt x="9" y="16"/>
                        <a:pt x="8" y="18"/>
                        <a:pt x="6" y="20"/>
                      </a:cubicBezTo>
                      <a:cubicBezTo>
                        <a:pt x="2" y="28"/>
                        <a:pt x="0" y="34"/>
                        <a:pt x="2" y="38"/>
                      </a:cubicBezTo>
                      <a:cubicBezTo>
                        <a:pt x="2" y="38"/>
                        <a:pt x="3" y="39"/>
                        <a:pt x="3" y="39"/>
                      </a:cubicBezTo>
                      <a:cubicBezTo>
                        <a:pt x="3" y="39"/>
                        <a:pt x="4" y="40"/>
                        <a:pt x="5" y="40"/>
                      </a:cubicBezTo>
                      <a:cubicBezTo>
                        <a:pt x="5" y="40"/>
                        <a:pt x="5" y="40"/>
                        <a:pt x="6" y="40"/>
                      </a:cubicBezTo>
                      <a:cubicBezTo>
                        <a:pt x="10" y="40"/>
                        <a:pt x="15" y="36"/>
                        <a:pt x="21" y="31"/>
                      </a:cubicBezTo>
                      <a:cubicBezTo>
                        <a:pt x="18" y="29"/>
                        <a:pt x="16" y="27"/>
                        <a:pt x="14" y="25"/>
                      </a:cubicBezTo>
                      <a:cubicBezTo>
                        <a:pt x="15" y="24"/>
                        <a:pt x="16" y="23"/>
                        <a:pt x="17" y="21"/>
                      </a:cubicBezTo>
                      <a:cubicBezTo>
                        <a:pt x="19" y="23"/>
                        <a:pt x="21" y="25"/>
                        <a:pt x="24" y="27"/>
                      </a:cubicBezTo>
                      <a:cubicBezTo>
                        <a:pt x="24" y="27"/>
                        <a:pt x="25" y="26"/>
                        <a:pt x="25" y="25"/>
                      </a:cubicBezTo>
                      <a:cubicBezTo>
                        <a:pt x="33" y="15"/>
                        <a:pt x="36" y="3"/>
                        <a:pt x="32" y="0"/>
                      </a:cubicBezTo>
                      <a:cubicBezTo>
                        <a:pt x="31" y="0"/>
                        <a:pt x="30" y="0"/>
                        <a:pt x="2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5" name="Freeform 974"/>
                <p:cNvSpPr>
                  <a:spLocks/>
                </p:cNvSpPr>
                <p:nvPr/>
              </p:nvSpPr>
              <p:spPr bwMode="auto">
                <a:xfrm>
                  <a:off x="2683" y="4049"/>
                  <a:ext cx="105" cy="38"/>
                </a:xfrm>
                <a:custGeom>
                  <a:avLst/>
                  <a:gdLst>
                    <a:gd name="T0" fmla="*/ 38 w 56"/>
                    <a:gd name="T1" fmla="*/ 0 h 20"/>
                    <a:gd name="T2" fmla="*/ 36 w 56"/>
                    <a:gd name="T3" fmla="*/ 0 h 20"/>
                    <a:gd name="T4" fmla="*/ 27 w 56"/>
                    <a:gd name="T5" fmla="*/ 1 h 20"/>
                    <a:gd name="T6" fmla="*/ 25 w 56"/>
                    <a:gd name="T7" fmla="*/ 1 h 20"/>
                    <a:gd name="T8" fmla="*/ 1 w 56"/>
                    <a:gd name="T9" fmla="*/ 13 h 20"/>
                    <a:gd name="T10" fmla="*/ 20 w 56"/>
                    <a:gd name="T11" fmla="*/ 20 h 20"/>
                    <a:gd name="T12" fmla="*/ 30 w 56"/>
                    <a:gd name="T13" fmla="*/ 19 h 20"/>
                    <a:gd name="T14" fmla="*/ 56 w 56"/>
                    <a:gd name="T15" fmla="*/ 7 h 20"/>
                    <a:gd name="T16" fmla="*/ 56 w 56"/>
                    <a:gd name="T17" fmla="*/ 5 h 20"/>
                    <a:gd name="T18" fmla="*/ 55 w 56"/>
                    <a:gd name="T19" fmla="*/ 4 h 20"/>
                    <a:gd name="T20" fmla="*/ 38 w 56"/>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20">
                      <a:moveTo>
                        <a:pt x="38" y="0"/>
                      </a:moveTo>
                      <a:cubicBezTo>
                        <a:pt x="37" y="0"/>
                        <a:pt x="36" y="0"/>
                        <a:pt x="36" y="0"/>
                      </a:cubicBezTo>
                      <a:cubicBezTo>
                        <a:pt x="33" y="0"/>
                        <a:pt x="30" y="0"/>
                        <a:pt x="27" y="1"/>
                      </a:cubicBezTo>
                      <a:cubicBezTo>
                        <a:pt x="26" y="1"/>
                        <a:pt x="26" y="1"/>
                        <a:pt x="25" y="1"/>
                      </a:cubicBezTo>
                      <a:cubicBezTo>
                        <a:pt x="11" y="3"/>
                        <a:pt x="0" y="8"/>
                        <a:pt x="1" y="13"/>
                      </a:cubicBezTo>
                      <a:cubicBezTo>
                        <a:pt x="1" y="17"/>
                        <a:pt x="10" y="20"/>
                        <a:pt x="20" y="20"/>
                      </a:cubicBezTo>
                      <a:cubicBezTo>
                        <a:pt x="23" y="20"/>
                        <a:pt x="27" y="19"/>
                        <a:pt x="30" y="19"/>
                      </a:cubicBezTo>
                      <a:cubicBezTo>
                        <a:pt x="43" y="17"/>
                        <a:pt x="54" y="12"/>
                        <a:pt x="56" y="7"/>
                      </a:cubicBezTo>
                      <a:cubicBezTo>
                        <a:pt x="56" y="7"/>
                        <a:pt x="56" y="6"/>
                        <a:pt x="56" y="5"/>
                      </a:cubicBezTo>
                      <a:cubicBezTo>
                        <a:pt x="56" y="5"/>
                        <a:pt x="55" y="4"/>
                        <a:pt x="55" y="4"/>
                      </a:cubicBezTo>
                      <a:cubicBezTo>
                        <a:pt x="53" y="1"/>
                        <a:pt x="46" y="0"/>
                        <a:pt x="3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6" name="Freeform 975"/>
                <p:cNvSpPr>
                  <a:spLocks/>
                </p:cNvSpPr>
                <p:nvPr/>
              </p:nvSpPr>
              <p:spPr bwMode="auto">
                <a:xfrm>
                  <a:off x="2678" y="3880"/>
                  <a:ext cx="56" cy="23"/>
                </a:xfrm>
                <a:custGeom>
                  <a:avLst/>
                  <a:gdLst>
                    <a:gd name="T0" fmla="*/ 19 w 30"/>
                    <a:gd name="T1" fmla="*/ 0 h 12"/>
                    <a:gd name="T2" fmla="*/ 14 w 30"/>
                    <a:gd name="T3" fmla="*/ 0 h 12"/>
                    <a:gd name="T4" fmla="*/ 1 w 30"/>
                    <a:gd name="T5" fmla="*/ 5 h 12"/>
                    <a:gd name="T6" fmla="*/ 0 w 30"/>
                    <a:gd name="T7" fmla="*/ 8 h 12"/>
                    <a:gd name="T8" fmla="*/ 0 w 30"/>
                    <a:gd name="T9" fmla="*/ 8 h 12"/>
                    <a:gd name="T10" fmla="*/ 11 w 30"/>
                    <a:gd name="T11" fmla="*/ 12 h 12"/>
                    <a:gd name="T12" fmla="*/ 14 w 30"/>
                    <a:gd name="T13" fmla="*/ 12 h 12"/>
                    <a:gd name="T14" fmla="*/ 16 w 30"/>
                    <a:gd name="T15" fmla="*/ 12 h 12"/>
                    <a:gd name="T16" fmla="*/ 24 w 30"/>
                    <a:gd name="T17" fmla="*/ 10 h 12"/>
                    <a:gd name="T18" fmla="*/ 30 w 30"/>
                    <a:gd name="T19" fmla="*/ 4 h 12"/>
                    <a:gd name="T20" fmla="*/ 19 w 30"/>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12">
                      <a:moveTo>
                        <a:pt x="19" y="0"/>
                      </a:moveTo>
                      <a:cubicBezTo>
                        <a:pt x="17" y="0"/>
                        <a:pt x="16" y="0"/>
                        <a:pt x="14" y="0"/>
                      </a:cubicBezTo>
                      <a:cubicBezTo>
                        <a:pt x="8" y="1"/>
                        <a:pt x="4" y="3"/>
                        <a:pt x="1" y="5"/>
                      </a:cubicBezTo>
                      <a:cubicBezTo>
                        <a:pt x="0" y="6"/>
                        <a:pt x="0" y="7"/>
                        <a:pt x="0" y="8"/>
                      </a:cubicBezTo>
                      <a:cubicBezTo>
                        <a:pt x="0" y="8"/>
                        <a:pt x="0" y="8"/>
                        <a:pt x="0" y="8"/>
                      </a:cubicBezTo>
                      <a:cubicBezTo>
                        <a:pt x="1" y="11"/>
                        <a:pt x="5" y="12"/>
                        <a:pt x="11" y="12"/>
                      </a:cubicBezTo>
                      <a:cubicBezTo>
                        <a:pt x="12" y="12"/>
                        <a:pt x="13" y="12"/>
                        <a:pt x="14" y="12"/>
                      </a:cubicBezTo>
                      <a:cubicBezTo>
                        <a:pt x="15" y="12"/>
                        <a:pt x="15" y="12"/>
                        <a:pt x="16" y="12"/>
                      </a:cubicBezTo>
                      <a:cubicBezTo>
                        <a:pt x="19" y="11"/>
                        <a:pt x="21" y="11"/>
                        <a:pt x="24" y="10"/>
                      </a:cubicBezTo>
                      <a:cubicBezTo>
                        <a:pt x="28" y="8"/>
                        <a:pt x="30" y="6"/>
                        <a:pt x="30" y="4"/>
                      </a:cubicBezTo>
                      <a:cubicBezTo>
                        <a:pt x="29" y="1"/>
                        <a:pt x="25" y="0"/>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7" name="Freeform 976"/>
                <p:cNvSpPr>
                  <a:spLocks noEditPoints="1"/>
                </p:cNvSpPr>
                <p:nvPr/>
              </p:nvSpPr>
              <p:spPr bwMode="auto">
                <a:xfrm>
                  <a:off x="3773" y="2611"/>
                  <a:ext cx="495" cy="1230"/>
                </a:xfrm>
                <a:custGeom>
                  <a:avLst/>
                  <a:gdLst>
                    <a:gd name="T0" fmla="*/ 62 w 263"/>
                    <a:gd name="T1" fmla="*/ 581 h 654"/>
                    <a:gd name="T2" fmla="*/ 0 w 263"/>
                    <a:gd name="T3" fmla="*/ 653 h 654"/>
                    <a:gd name="T4" fmla="*/ 0 w 263"/>
                    <a:gd name="T5" fmla="*/ 653 h 654"/>
                    <a:gd name="T6" fmla="*/ 1 w 263"/>
                    <a:gd name="T7" fmla="*/ 654 h 654"/>
                    <a:gd name="T8" fmla="*/ 62 w 263"/>
                    <a:gd name="T9" fmla="*/ 583 h 654"/>
                    <a:gd name="T10" fmla="*/ 62 w 263"/>
                    <a:gd name="T11" fmla="*/ 583 h 654"/>
                    <a:gd name="T12" fmla="*/ 62 w 263"/>
                    <a:gd name="T13" fmla="*/ 581 h 654"/>
                    <a:gd name="T14" fmla="*/ 71 w 263"/>
                    <a:gd name="T15" fmla="*/ 575 h 654"/>
                    <a:gd name="T16" fmla="*/ 69 w 263"/>
                    <a:gd name="T17" fmla="*/ 578 h 654"/>
                    <a:gd name="T18" fmla="*/ 68 w 263"/>
                    <a:gd name="T19" fmla="*/ 579 h 654"/>
                    <a:gd name="T20" fmla="*/ 96 w 263"/>
                    <a:gd name="T21" fmla="*/ 602 h 654"/>
                    <a:gd name="T22" fmla="*/ 97 w 263"/>
                    <a:gd name="T23" fmla="*/ 602 h 654"/>
                    <a:gd name="T24" fmla="*/ 99 w 263"/>
                    <a:gd name="T25" fmla="*/ 598 h 654"/>
                    <a:gd name="T26" fmla="*/ 71 w 263"/>
                    <a:gd name="T27" fmla="*/ 575 h 654"/>
                    <a:gd name="T28" fmla="*/ 252 w 263"/>
                    <a:gd name="T29" fmla="*/ 329 h 654"/>
                    <a:gd name="T30" fmla="*/ 107 w 263"/>
                    <a:gd name="T31" fmla="*/ 593 h 654"/>
                    <a:gd name="T32" fmla="*/ 108 w 263"/>
                    <a:gd name="T33" fmla="*/ 594 h 654"/>
                    <a:gd name="T34" fmla="*/ 109 w 263"/>
                    <a:gd name="T35" fmla="*/ 594 h 654"/>
                    <a:gd name="T36" fmla="*/ 254 w 263"/>
                    <a:gd name="T37" fmla="*/ 330 h 654"/>
                    <a:gd name="T38" fmla="*/ 253 w 263"/>
                    <a:gd name="T39" fmla="*/ 330 h 654"/>
                    <a:gd name="T40" fmla="*/ 253 w 263"/>
                    <a:gd name="T41" fmla="*/ 330 h 654"/>
                    <a:gd name="T42" fmla="*/ 252 w 263"/>
                    <a:gd name="T43" fmla="*/ 329 h 654"/>
                    <a:gd name="T44" fmla="*/ 204 w 263"/>
                    <a:gd name="T45" fmla="*/ 295 h 654"/>
                    <a:gd name="T46" fmla="*/ 203 w 263"/>
                    <a:gd name="T47" fmla="*/ 296 h 654"/>
                    <a:gd name="T48" fmla="*/ 202 w 263"/>
                    <a:gd name="T49" fmla="*/ 300 h 654"/>
                    <a:gd name="T50" fmla="*/ 253 w 263"/>
                    <a:gd name="T51" fmla="*/ 320 h 654"/>
                    <a:gd name="T52" fmla="*/ 254 w 263"/>
                    <a:gd name="T53" fmla="*/ 316 h 654"/>
                    <a:gd name="T54" fmla="*/ 254 w 263"/>
                    <a:gd name="T55" fmla="*/ 315 h 654"/>
                    <a:gd name="T56" fmla="*/ 204 w 263"/>
                    <a:gd name="T57" fmla="*/ 295 h 654"/>
                    <a:gd name="T58" fmla="*/ 262 w 263"/>
                    <a:gd name="T59" fmla="*/ 0 h 654"/>
                    <a:gd name="T60" fmla="*/ 203 w 263"/>
                    <a:gd name="T61" fmla="*/ 283 h 654"/>
                    <a:gd name="T62" fmla="*/ 203 w 263"/>
                    <a:gd name="T63" fmla="*/ 283 h 654"/>
                    <a:gd name="T64" fmla="*/ 204 w 263"/>
                    <a:gd name="T65" fmla="*/ 283 h 654"/>
                    <a:gd name="T66" fmla="*/ 204 w 263"/>
                    <a:gd name="T67" fmla="*/ 284 h 654"/>
                    <a:gd name="T68" fmla="*/ 263 w 263"/>
                    <a:gd name="T69" fmla="*/ 0 h 654"/>
                    <a:gd name="T70" fmla="*/ 262 w 263"/>
                    <a:gd name="T71" fmla="*/ 0 h 654"/>
                    <a:gd name="T72" fmla="*/ 262 w 263"/>
                    <a:gd name="T73" fmla="*/ 0 h 654"/>
                    <a:gd name="T74" fmla="*/ 262 w 263"/>
                    <a:gd name="T75"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654">
                      <a:moveTo>
                        <a:pt x="62" y="581"/>
                      </a:moveTo>
                      <a:cubicBezTo>
                        <a:pt x="42" y="606"/>
                        <a:pt x="22" y="630"/>
                        <a:pt x="0" y="653"/>
                      </a:cubicBezTo>
                      <a:cubicBezTo>
                        <a:pt x="0" y="653"/>
                        <a:pt x="0" y="653"/>
                        <a:pt x="0" y="653"/>
                      </a:cubicBezTo>
                      <a:cubicBezTo>
                        <a:pt x="1" y="653"/>
                        <a:pt x="1" y="654"/>
                        <a:pt x="1" y="654"/>
                      </a:cubicBezTo>
                      <a:cubicBezTo>
                        <a:pt x="23" y="631"/>
                        <a:pt x="43" y="607"/>
                        <a:pt x="62" y="583"/>
                      </a:cubicBezTo>
                      <a:cubicBezTo>
                        <a:pt x="62" y="583"/>
                        <a:pt x="62" y="583"/>
                        <a:pt x="62" y="583"/>
                      </a:cubicBezTo>
                      <a:cubicBezTo>
                        <a:pt x="62" y="583"/>
                        <a:pt x="62" y="582"/>
                        <a:pt x="62" y="581"/>
                      </a:cubicBezTo>
                      <a:moveTo>
                        <a:pt x="71" y="575"/>
                      </a:moveTo>
                      <a:cubicBezTo>
                        <a:pt x="71" y="576"/>
                        <a:pt x="70" y="577"/>
                        <a:pt x="69" y="578"/>
                      </a:cubicBezTo>
                      <a:cubicBezTo>
                        <a:pt x="69" y="579"/>
                        <a:pt x="69" y="579"/>
                        <a:pt x="68" y="579"/>
                      </a:cubicBezTo>
                      <a:cubicBezTo>
                        <a:pt x="78" y="587"/>
                        <a:pt x="87" y="594"/>
                        <a:pt x="96" y="602"/>
                      </a:cubicBezTo>
                      <a:cubicBezTo>
                        <a:pt x="96" y="602"/>
                        <a:pt x="97" y="602"/>
                        <a:pt x="97" y="602"/>
                      </a:cubicBezTo>
                      <a:cubicBezTo>
                        <a:pt x="98" y="600"/>
                        <a:pt x="99" y="599"/>
                        <a:pt x="99" y="598"/>
                      </a:cubicBezTo>
                      <a:cubicBezTo>
                        <a:pt x="90" y="590"/>
                        <a:pt x="81" y="583"/>
                        <a:pt x="71" y="575"/>
                      </a:cubicBezTo>
                      <a:moveTo>
                        <a:pt x="252" y="329"/>
                      </a:moveTo>
                      <a:cubicBezTo>
                        <a:pt x="217" y="424"/>
                        <a:pt x="168" y="513"/>
                        <a:pt x="107" y="593"/>
                      </a:cubicBezTo>
                      <a:cubicBezTo>
                        <a:pt x="108" y="593"/>
                        <a:pt x="108" y="593"/>
                        <a:pt x="108" y="594"/>
                      </a:cubicBezTo>
                      <a:cubicBezTo>
                        <a:pt x="108" y="594"/>
                        <a:pt x="109" y="594"/>
                        <a:pt x="109" y="594"/>
                      </a:cubicBezTo>
                      <a:cubicBezTo>
                        <a:pt x="169" y="514"/>
                        <a:pt x="218" y="424"/>
                        <a:pt x="254" y="330"/>
                      </a:cubicBezTo>
                      <a:cubicBezTo>
                        <a:pt x="254" y="330"/>
                        <a:pt x="254" y="330"/>
                        <a:pt x="253" y="330"/>
                      </a:cubicBezTo>
                      <a:cubicBezTo>
                        <a:pt x="253" y="330"/>
                        <a:pt x="253" y="330"/>
                        <a:pt x="253" y="330"/>
                      </a:cubicBezTo>
                      <a:cubicBezTo>
                        <a:pt x="253" y="330"/>
                        <a:pt x="253" y="330"/>
                        <a:pt x="252" y="329"/>
                      </a:cubicBezTo>
                      <a:moveTo>
                        <a:pt x="204" y="295"/>
                      </a:moveTo>
                      <a:cubicBezTo>
                        <a:pt x="203" y="296"/>
                        <a:pt x="203" y="296"/>
                        <a:pt x="203" y="296"/>
                      </a:cubicBezTo>
                      <a:cubicBezTo>
                        <a:pt x="203" y="297"/>
                        <a:pt x="202" y="299"/>
                        <a:pt x="202" y="300"/>
                      </a:cubicBezTo>
                      <a:cubicBezTo>
                        <a:pt x="219" y="307"/>
                        <a:pt x="236" y="313"/>
                        <a:pt x="253" y="320"/>
                      </a:cubicBezTo>
                      <a:cubicBezTo>
                        <a:pt x="253" y="319"/>
                        <a:pt x="253" y="317"/>
                        <a:pt x="254" y="316"/>
                      </a:cubicBezTo>
                      <a:cubicBezTo>
                        <a:pt x="254" y="316"/>
                        <a:pt x="254" y="315"/>
                        <a:pt x="254" y="315"/>
                      </a:cubicBezTo>
                      <a:cubicBezTo>
                        <a:pt x="237" y="308"/>
                        <a:pt x="220" y="302"/>
                        <a:pt x="204" y="295"/>
                      </a:cubicBezTo>
                      <a:moveTo>
                        <a:pt x="262" y="0"/>
                      </a:moveTo>
                      <a:cubicBezTo>
                        <a:pt x="255" y="97"/>
                        <a:pt x="235" y="192"/>
                        <a:pt x="203" y="283"/>
                      </a:cubicBezTo>
                      <a:cubicBezTo>
                        <a:pt x="203" y="283"/>
                        <a:pt x="203" y="283"/>
                        <a:pt x="203" y="283"/>
                      </a:cubicBezTo>
                      <a:cubicBezTo>
                        <a:pt x="203" y="283"/>
                        <a:pt x="203" y="283"/>
                        <a:pt x="204" y="283"/>
                      </a:cubicBezTo>
                      <a:cubicBezTo>
                        <a:pt x="204" y="283"/>
                        <a:pt x="204" y="283"/>
                        <a:pt x="204" y="284"/>
                      </a:cubicBezTo>
                      <a:cubicBezTo>
                        <a:pt x="236" y="192"/>
                        <a:pt x="256" y="97"/>
                        <a:pt x="263" y="0"/>
                      </a:cubicBezTo>
                      <a:cubicBezTo>
                        <a:pt x="263" y="0"/>
                        <a:pt x="263" y="0"/>
                        <a:pt x="262" y="0"/>
                      </a:cubicBezTo>
                      <a:cubicBezTo>
                        <a:pt x="262" y="0"/>
                        <a:pt x="262" y="0"/>
                        <a:pt x="262" y="0"/>
                      </a:cubicBezTo>
                      <a:cubicBezTo>
                        <a:pt x="262" y="0"/>
                        <a:pt x="262" y="0"/>
                        <a:pt x="26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8" name="Freeform 977"/>
                <p:cNvSpPr>
                  <a:spLocks/>
                </p:cNvSpPr>
                <p:nvPr/>
              </p:nvSpPr>
              <p:spPr bwMode="auto">
                <a:xfrm>
                  <a:off x="4260" y="2564"/>
                  <a:ext cx="17" cy="47"/>
                </a:xfrm>
                <a:custGeom>
                  <a:avLst/>
                  <a:gdLst>
                    <a:gd name="T0" fmla="*/ 5 w 9"/>
                    <a:gd name="T1" fmla="*/ 0 h 25"/>
                    <a:gd name="T2" fmla="*/ 1 w 9"/>
                    <a:gd name="T3" fmla="*/ 7 h 25"/>
                    <a:gd name="T4" fmla="*/ 4 w 9"/>
                    <a:gd name="T5" fmla="*/ 8 h 25"/>
                    <a:gd name="T6" fmla="*/ 4 w 9"/>
                    <a:gd name="T7" fmla="*/ 13 h 25"/>
                    <a:gd name="T8" fmla="*/ 0 w 9"/>
                    <a:gd name="T9" fmla="*/ 13 h 25"/>
                    <a:gd name="T10" fmla="*/ 3 w 9"/>
                    <a:gd name="T11" fmla="*/ 25 h 25"/>
                    <a:gd name="T12" fmla="*/ 3 w 9"/>
                    <a:gd name="T13" fmla="*/ 25 h 25"/>
                    <a:gd name="T14" fmla="*/ 3 w 9"/>
                    <a:gd name="T15" fmla="*/ 25 h 25"/>
                    <a:gd name="T16" fmla="*/ 4 w 9"/>
                    <a:gd name="T17" fmla="*/ 25 h 25"/>
                    <a:gd name="T18" fmla="*/ 8 w 9"/>
                    <a:gd name="T19" fmla="*/ 13 h 25"/>
                    <a:gd name="T20" fmla="*/ 5 w 9"/>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25">
                      <a:moveTo>
                        <a:pt x="5" y="0"/>
                      </a:moveTo>
                      <a:cubicBezTo>
                        <a:pt x="3" y="0"/>
                        <a:pt x="2" y="3"/>
                        <a:pt x="1" y="7"/>
                      </a:cubicBezTo>
                      <a:cubicBezTo>
                        <a:pt x="2" y="8"/>
                        <a:pt x="3" y="8"/>
                        <a:pt x="4" y="8"/>
                      </a:cubicBezTo>
                      <a:cubicBezTo>
                        <a:pt x="4" y="10"/>
                        <a:pt x="4" y="11"/>
                        <a:pt x="4" y="13"/>
                      </a:cubicBezTo>
                      <a:cubicBezTo>
                        <a:pt x="3" y="13"/>
                        <a:pt x="1" y="13"/>
                        <a:pt x="0" y="13"/>
                      </a:cubicBezTo>
                      <a:cubicBezTo>
                        <a:pt x="0" y="19"/>
                        <a:pt x="1" y="24"/>
                        <a:pt x="3" y="25"/>
                      </a:cubicBezTo>
                      <a:cubicBezTo>
                        <a:pt x="3" y="25"/>
                        <a:pt x="3" y="25"/>
                        <a:pt x="3" y="25"/>
                      </a:cubicBezTo>
                      <a:cubicBezTo>
                        <a:pt x="3" y="25"/>
                        <a:pt x="3" y="25"/>
                        <a:pt x="3" y="25"/>
                      </a:cubicBezTo>
                      <a:cubicBezTo>
                        <a:pt x="4" y="25"/>
                        <a:pt x="4" y="25"/>
                        <a:pt x="4" y="25"/>
                      </a:cubicBezTo>
                      <a:cubicBezTo>
                        <a:pt x="6" y="25"/>
                        <a:pt x="8" y="19"/>
                        <a:pt x="8" y="13"/>
                      </a:cubicBezTo>
                      <a:cubicBezTo>
                        <a:pt x="9" y="6"/>
                        <a:pt x="7"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9" name="Freeform 978"/>
                <p:cNvSpPr>
                  <a:spLocks/>
                </p:cNvSpPr>
                <p:nvPr/>
              </p:nvSpPr>
              <p:spPr bwMode="auto">
                <a:xfrm>
                  <a:off x="4136" y="3143"/>
                  <a:ext cx="24" cy="45"/>
                </a:xfrm>
                <a:custGeom>
                  <a:avLst/>
                  <a:gdLst>
                    <a:gd name="T0" fmla="*/ 10 w 13"/>
                    <a:gd name="T1" fmla="*/ 0 h 24"/>
                    <a:gd name="T2" fmla="*/ 10 w 13"/>
                    <a:gd name="T3" fmla="*/ 0 h 24"/>
                    <a:gd name="T4" fmla="*/ 3 w 13"/>
                    <a:gd name="T5" fmla="*/ 10 h 24"/>
                    <a:gd name="T6" fmla="*/ 2 w 13"/>
                    <a:gd name="T7" fmla="*/ 23 h 24"/>
                    <a:gd name="T8" fmla="*/ 3 w 13"/>
                    <a:gd name="T9" fmla="*/ 24 h 24"/>
                    <a:gd name="T10" fmla="*/ 9 w 13"/>
                    <a:gd name="T11" fmla="*/ 17 h 24"/>
                    <a:gd name="T12" fmla="*/ 10 w 13"/>
                    <a:gd name="T13" fmla="*/ 13 h 24"/>
                    <a:gd name="T14" fmla="*/ 11 w 13"/>
                    <a:gd name="T15" fmla="*/ 12 h 24"/>
                    <a:gd name="T16" fmla="*/ 11 w 13"/>
                    <a:gd name="T17" fmla="*/ 1 h 24"/>
                    <a:gd name="T18" fmla="*/ 11 w 13"/>
                    <a:gd name="T19" fmla="*/ 0 h 24"/>
                    <a:gd name="T20" fmla="*/ 10 w 13"/>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4">
                      <a:moveTo>
                        <a:pt x="10" y="0"/>
                      </a:moveTo>
                      <a:cubicBezTo>
                        <a:pt x="10" y="0"/>
                        <a:pt x="10" y="0"/>
                        <a:pt x="10" y="0"/>
                      </a:cubicBezTo>
                      <a:cubicBezTo>
                        <a:pt x="8" y="0"/>
                        <a:pt x="5" y="5"/>
                        <a:pt x="3" y="10"/>
                      </a:cubicBezTo>
                      <a:cubicBezTo>
                        <a:pt x="0" y="17"/>
                        <a:pt x="0" y="23"/>
                        <a:pt x="2" y="23"/>
                      </a:cubicBezTo>
                      <a:cubicBezTo>
                        <a:pt x="2" y="24"/>
                        <a:pt x="3" y="24"/>
                        <a:pt x="3" y="24"/>
                      </a:cubicBezTo>
                      <a:cubicBezTo>
                        <a:pt x="4" y="24"/>
                        <a:pt x="7" y="21"/>
                        <a:pt x="9" y="17"/>
                      </a:cubicBezTo>
                      <a:cubicBezTo>
                        <a:pt x="9" y="16"/>
                        <a:pt x="10" y="14"/>
                        <a:pt x="10" y="13"/>
                      </a:cubicBezTo>
                      <a:cubicBezTo>
                        <a:pt x="10" y="13"/>
                        <a:pt x="10" y="13"/>
                        <a:pt x="11" y="12"/>
                      </a:cubicBezTo>
                      <a:cubicBezTo>
                        <a:pt x="13" y="7"/>
                        <a:pt x="13" y="2"/>
                        <a:pt x="11" y="1"/>
                      </a:cubicBezTo>
                      <a:cubicBezTo>
                        <a:pt x="11" y="0"/>
                        <a:pt x="11" y="0"/>
                        <a:pt x="11" y="0"/>
                      </a:cubicBezTo>
                      <a:cubicBezTo>
                        <a:pt x="10" y="0"/>
                        <a:pt x="10"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0" name="Freeform 979"/>
                <p:cNvSpPr>
                  <a:spLocks/>
                </p:cNvSpPr>
                <p:nvPr/>
              </p:nvSpPr>
              <p:spPr bwMode="auto">
                <a:xfrm>
                  <a:off x="3745" y="3839"/>
                  <a:ext cx="30" cy="28"/>
                </a:xfrm>
                <a:custGeom>
                  <a:avLst/>
                  <a:gdLst>
                    <a:gd name="T0" fmla="*/ 14 w 16"/>
                    <a:gd name="T1" fmla="*/ 0 h 15"/>
                    <a:gd name="T2" fmla="*/ 6 w 16"/>
                    <a:gd name="T3" fmla="*/ 5 h 15"/>
                    <a:gd name="T4" fmla="*/ 1 w 16"/>
                    <a:gd name="T5" fmla="*/ 15 h 15"/>
                    <a:gd name="T6" fmla="*/ 2 w 16"/>
                    <a:gd name="T7" fmla="*/ 15 h 15"/>
                    <a:gd name="T8" fmla="*/ 11 w 16"/>
                    <a:gd name="T9" fmla="*/ 10 h 15"/>
                    <a:gd name="T10" fmla="*/ 16 w 16"/>
                    <a:gd name="T11" fmla="*/ 1 h 15"/>
                    <a:gd name="T12" fmla="*/ 15 w 16"/>
                    <a:gd name="T13" fmla="*/ 0 h 15"/>
                    <a:gd name="T14" fmla="*/ 15 w 16"/>
                    <a:gd name="T15" fmla="*/ 0 h 15"/>
                    <a:gd name="T16" fmla="*/ 14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4" y="0"/>
                      </a:moveTo>
                      <a:cubicBezTo>
                        <a:pt x="13" y="0"/>
                        <a:pt x="9" y="2"/>
                        <a:pt x="6" y="5"/>
                      </a:cubicBezTo>
                      <a:cubicBezTo>
                        <a:pt x="2" y="9"/>
                        <a:pt x="0" y="14"/>
                        <a:pt x="1" y="15"/>
                      </a:cubicBezTo>
                      <a:cubicBezTo>
                        <a:pt x="1" y="15"/>
                        <a:pt x="2" y="15"/>
                        <a:pt x="2" y="15"/>
                      </a:cubicBezTo>
                      <a:cubicBezTo>
                        <a:pt x="4" y="15"/>
                        <a:pt x="7" y="13"/>
                        <a:pt x="11" y="10"/>
                      </a:cubicBezTo>
                      <a:cubicBezTo>
                        <a:pt x="14" y="6"/>
                        <a:pt x="16" y="3"/>
                        <a:pt x="16" y="1"/>
                      </a:cubicBezTo>
                      <a:cubicBezTo>
                        <a:pt x="16" y="1"/>
                        <a:pt x="16" y="0"/>
                        <a:pt x="15" y="0"/>
                      </a:cubicBezTo>
                      <a:cubicBezTo>
                        <a:pt x="15" y="0"/>
                        <a:pt x="15" y="0"/>
                        <a:pt x="15" y="0"/>
                      </a:cubicBezTo>
                      <a:cubicBezTo>
                        <a:pt x="15" y="0"/>
                        <a:pt x="15"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1" name="Freeform 980"/>
                <p:cNvSpPr>
                  <a:spLocks/>
                </p:cNvSpPr>
                <p:nvPr/>
              </p:nvSpPr>
              <p:spPr bwMode="auto">
                <a:xfrm>
                  <a:off x="4245" y="3185"/>
                  <a:ext cx="24" cy="47"/>
                </a:xfrm>
                <a:custGeom>
                  <a:avLst/>
                  <a:gdLst>
                    <a:gd name="T0" fmla="*/ 11 w 13"/>
                    <a:gd name="T1" fmla="*/ 0 h 25"/>
                    <a:gd name="T2" fmla="*/ 3 w 13"/>
                    <a:gd name="T3" fmla="*/ 10 h 25"/>
                    <a:gd name="T4" fmla="*/ 3 w 13"/>
                    <a:gd name="T5" fmla="*/ 11 h 25"/>
                    <a:gd name="T6" fmla="*/ 2 w 13"/>
                    <a:gd name="T7" fmla="*/ 15 h 25"/>
                    <a:gd name="T8" fmla="*/ 1 w 13"/>
                    <a:gd name="T9" fmla="*/ 24 h 25"/>
                    <a:gd name="T10" fmla="*/ 2 w 13"/>
                    <a:gd name="T11" fmla="*/ 25 h 25"/>
                    <a:gd name="T12" fmla="*/ 2 w 13"/>
                    <a:gd name="T13" fmla="*/ 25 h 25"/>
                    <a:gd name="T14" fmla="*/ 3 w 13"/>
                    <a:gd name="T15" fmla="*/ 25 h 25"/>
                    <a:gd name="T16" fmla="*/ 10 w 13"/>
                    <a:gd name="T17" fmla="*/ 14 h 25"/>
                    <a:gd name="T18" fmla="*/ 11 w 13"/>
                    <a:gd name="T19" fmla="*/ 0 h 25"/>
                    <a:gd name="T20" fmla="*/ 11 w 13"/>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5">
                      <a:moveTo>
                        <a:pt x="11" y="0"/>
                      </a:moveTo>
                      <a:cubicBezTo>
                        <a:pt x="8" y="0"/>
                        <a:pt x="5" y="4"/>
                        <a:pt x="3" y="10"/>
                      </a:cubicBezTo>
                      <a:cubicBezTo>
                        <a:pt x="3" y="10"/>
                        <a:pt x="3" y="11"/>
                        <a:pt x="3" y="11"/>
                      </a:cubicBezTo>
                      <a:cubicBezTo>
                        <a:pt x="2" y="12"/>
                        <a:pt x="2" y="14"/>
                        <a:pt x="2" y="15"/>
                      </a:cubicBezTo>
                      <a:cubicBezTo>
                        <a:pt x="0" y="20"/>
                        <a:pt x="0" y="23"/>
                        <a:pt x="1" y="24"/>
                      </a:cubicBezTo>
                      <a:cubicBezTo>
                        <a:pt x="2" y="25"/>
                        <a:pt x="2" y="25"/>
                        <a:pt x="2" y="25"/>
                      </a:cubicBezTo>
                      <a:cubicBezTo>
                        <a:pt x="2" y="25"/>
                        <a:pt x="2" y="25"/>
                        <a:pt x="2" y="25"/>
                      </a:cubicBezTo>
                      <a:cubicBezTo>
                        <a:pt x="3" y="25"/>
                        <a:pt x="3" y="25"/>
                        <a:pt x="3" y="25"/>
                      </a:cubicBezTo>
                      <a:cubicBezTo>
                        <a:pt x="5" y="25"/>
                        <a:pt x="8" y="20"/>
                        <a:pt x="10" y="14"/>
                      </a:cubicBezTo>
                      <a:cubicBezTo>
                        <a:pt x="13" y="7"/>
                        <a:pt x="13" y="1"/>
                        <a:pt x="11" y="0"/>
                      </a:cubicBezTo>
                      <a:cubicBezTo>
                        <a:pt x="11" y="0"/>
                        <a:pt x="11"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2" name="Freeform 981"/>
                <p:cNvSpPr>
                  <a:spLocks/>
                </p:cNvSpPr>
                <p:nvPr/>
              </p:nvSpPr>
              <p:spPr bwMode="auto">
                <a:xfrm>
                  <a:off x="3942" y="3726"/>
                  <a:ext cx="36" cy="41"/>
                </a:xfrm>
                <a:custGeom>
                  <a:avLst/>
                  <a:gdLst>
                    <a:gd name="T0" fmla="*/ 17 w 19"/>
                    <a:gd name="T1" fmla="*/ 0 h 22"/>
                    <a:gd name="T2" fmla="*/ 9 w 19"/>
                    <a:gd name="T3" fmla="*/ 5 h 22"/>
                    <a:gd name="T4" fmla="*/ 7 w 19"/>
                    <a:gd name="T5" fmla="*/ 9 h 22"/>
                    <a:gd name="T6" fmla="*/ 6 w 19"/>
                    <a:gd name="T7" fmla="*/ 9 h 22"/>
                    <a:gd name="T8" fmla="*/ 2 w 19"/>
                    <a:gd name="T9" fmla="*/ 22 h 22"/>
                    <a:gd name="T10" fmla="*/ 3 w 19"/>
                    <a:gd name="T11" fmla="*/ 22 h 22"/>
                    <a:gd name="T12" fmla="*/ 13 w 19"/>
                    <a:gd name="T13" fmla="*/ 14 h 22"/>
                    <a:gd name="T14" fmla="*/ 19 w 19"/>
                    <a:gd name="T15" fmla="*/ 1 h 22"/>
                    <a:gd name="T16" fmla="*/ 18 w 19"/>
                    <a:gd name="T17" fmla="*/ 1 h 22"/>
                    <a:gd name="T18" fmla="*/ 17 w 19"/>
                    <a:gd name="T19" fmla="*/ 0 h 22"/>
                    <a:gd name="T20" fmla="*/ 17 w 1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2">
                      <a:moveTo>
                        <a:pt x="17" y="0"/>
                      </a:moveTo>
                      <a:cubicBezTo>
                        <a:pt x="15" y="0"/>
                        <a:pt x="13" y="2"/>
                        <a:pt x="9" y="5"/>
                      </a:cubicBezTo>
                      <a:cubicBezTo>
                        <a:pt x="9" y="6"/>
                        <a:pt x="8" y="7"/>
                        <a:pt x="7" y="9"/>
                      </a:cubicBezTo>
                      <a:cubicBezTo>
                        <a:pt x="7" y="9"/>
                        <a:pt x="6" y="9"/>
                        <a:pt x="6" y="9"/>
                      </a:cubicBezTo>
                      <a:cubicBezTo>
                        <a:pt x="3" y="14"/>
                        <a:pt x="0" y="20"/>
                        <a:pt x="2" y="22"/>
                      </a:cubicBezTo>
                      <a:cubicBezTo>
                        <a:pt x="2" y="22"/>
                        <a:pt x="2" y="22"/>
                        <a:pt x="3" y="22"/>
                      </a:cubicBezTo>
                      <a:cubicBezTo>
                        <a:pt x="5" y="22"/>
                        <a:pt x="10" y="19"/>
                        <a:pt x="13" y="14"/>
                      </a:cubicBezTo>
                      <a:cubicBezTo>
                        <a:pt x="17" y="9"/>
                        <a:pt x="19" y="4"/>
                        <a:pt x="19" y="1"/>
                      </a:cubicBezTo>
                      <a:cubicBezTo>
                        <a:pt x="19" y="1"/>
                        <a:pt x="18" y="1"/>
                        <a:pt x="18" y="1"/>
                      </a:cubicBezTo>
                      <a:cubicBezTo>
                        <a:pt x="18" y="0"/>
                        <a:pt x="18" y="0"/>
                        <a:pt x="17" y="0"/>
                      </a:cubicBezTo>
                      <a:cubicBezTo>
                        <a:pt x="17" y="0"/>
                        <a:pt x="17" y="0"/>
                        <a:pt x="1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3" name="Freeform 982"/>
                <p:cNvSpPr>
                  <a:spLocks/>
                </p:cNvSpPr>
                <p:nvPr/>
              </p:nvSpPr>
              <p:spPr bwMode="auto">
                <a:xfrm>
                  <a:off x="3890" y="3683"/>
                  <a:ext cx="19" cy="24"/>
                </a:xfrm>
                <a:custGeom>
                  <a:avLst/>
                  <a:gdLst>
                    <a:gd name="T0" fmla="*/ 9 w 10"/>
                    <a:gd name="T1" fmla="*/ 0 h 13"/>
                    <a:gd name="T2" fmla="*/ 3 w 10"/>
                    <a:gd name="T3" fmla="*/ 5 h 13"/>
                    <a:gd name="T4" fmla="*/ 0 w 10"/>
                    <a:gd name="T5" fmla="*/ 11 h 13"/>
                    <a:gd name="T6" fmla="*/ 0 w 10"/>
                    <a:gd name="T7" fmla="*/ 13 h 13"/>
                    <a:gd name="T8" fmla="*/ 0 w 10"/>
                    <a:gd name="T9" fmla="*/ 13 h 13"/>
                    <a:gd name="T10" fmla="*/ 1 w 10"/>
                    <a:gd name="T11" fmla="*/ 13 h 13"/>
                    <a:gd name="T12" fmla="*/ 6 w 10"/>
                    <a:gd name="T13" fmla="*/ 9 h 13"/>
                    <a:gd name="T14" fmla="*/ 7 w 10"/>
                    <a:gd name="T15" fmla="*/ 8 h 13"/>
                    <a:gd name="T16" fmla="*/ 9 w 10"/>
                    <a:gd name="T17" fmla="*/ 5 h 13"/>
                    <a:gd name="T18" fmla="*/ 10 w 10"/>
                    <a:gd name="T19" fmla="*/ 1 h 13"/>
                    <a:gd name="T20" fmla="*/ 9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9" y="0"/>
                      </a:moveTo>
                      <a:cubicBezTo>
                        <a:pt x="8" y="0"/>
                        <a:pt x="5" y="2"/>
                        <a:pt x="3" y="5"/>
                      </a:cubicBezTo>
                      <a:cubicBezTo>
                        <a:pt x="1" y="7"/>
                        <a:pt x="0" y="10"/>
                        <a:pt x="0" y="11"/>
                      </a:cubicBezTo>
                      <a:cubicBezTo>
                        <a:pt x="0" y="12"/>
                        <a:pt x="0" y="13"/>
                        <a:pt x="0" y="13"/>
                      </a:cubicBezTo>
                      <a:cubicBezTo>
                        <a:pt x="0" y="13"/>
                        <a:pt x="0" y="13"/>
                        <a:pt x="0" y="13"/>
                      </a:cubicBezTo>
                      <a:cubicBezTo>
                        <a:pt x="0" y="13"/>
                        <a:pt x="1" y="13"/>
                        <a:pt x="1" y="13"/>
                      </a:cubicBezTo>
                      <a:cubicBezTo>
                        <a:pt x="2" y="13"/>
                        <a:pt x="5" y="11"/>
                        <a:pt x="6" y="9"/>
                      </a:cubicBezTo>
                      <a:cubicBezTo>
                        <a:pt x="7" y="9"/>
                        <a:pt x="7" y="9"/>
                        <a:pt x="7" y="8"/>
                      </a:cubicBezTo>
                      <a:cubicBezTo>
                        <a:pt x="8" y="7"/>
                        <a:pt x="9" y="6"/>
                        <a:pt x="9" y="5"/>
                      </a:cubicBezTo>
                      <a:cubicBezTo>
                        <a:pt x="10" y="3"/>
                        <a:pt x="10" y="1"/>
                        <a:pt x="10" y="1"/>
                      </a:cubicBezTo>
                      <a:cubicBezTo>
                        <a:pt x="9" y="0"/>
                        <a:pt x="9"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4" name="Freeform 983"/>
                <p:cNvSpPr>
                  <a:spLocks noEditPoints="1"/>
                </p:cNvSpPr>
                <p:nvPr/>
              </p:nvSpPr>
              <p:spPr bwMode="auto">
                <a:xfrm>
                  <a:off x="2809" y="3177"/>
                  <a:ext cx="729" cy="594"/>
                </a:xfrm>
                <a:custGeom>
                  <a:avLst/>
                  <a:gdLst>
                    <a:gd name="T0" fmla="*/ 199 w 388"/>
                    <a:gd name="T1" fmla="*/ 229 h 316"/>
                    <a:gd name="T2" fmla="*/ 0 w 388"/>
                    <a:gd name="T3" fmla="*/ 314 h 316"/>
                    <a:gd name="T4" fmla="*/ 1 w 388"/>
                    <a:gd name="T5" fmla="*/ 315 h 316"/>
                    <a:gd name="T6" fmla="*/ 1 w 388"/>
                    <a:gd name="T7" fmla="*/ 316 h 316"/>
                    <a:gd name="T8" fmla="*/ 200 w 388"/>
                    <a:gd name="T9" fmla="*/ 230 h 316"/>
                    <a:gd name="T10" fmla="*/ 199 w 388"/>
                    <a:gd name="T11" fmla="*/ 229 h 316"/>
                    <a:gd name="T12" fmla="*/ 199 w 388"/>
                    <a:gd name="T13" fmla="*/ 229 h 316"/>
                    <a:gd name="T14" fmla="*/ 176 w 388"/>
                    <a:gd name="T15" fmla="*/ 173 h 316"/>
                    <a:gd name="T16" fmla="*/ 174 w 388"/>
                    <a:gd name="T17" fmla="*/ 175 h 316"/>
                    <a:gd name="T18" fmla="*/ 173 w 388"/>
                    <a:gd name="T19" fmla="*/ 175 h 316"/>
                    <a:gd name="T20" fmla="*/ 204 w 388"/>
                    <a:gd name="T21" fmla="*/ 221 h 316"/>
                    <a:gd name="T22" fmla="*/ 204 w 388"/>
                    <a:gd name="T23" fmla="*/ 220 h 316"/>
                    <a:gd name="T24" fmla="*/ 207 w 388"/>
                    <a:gd name="T25" fmla="*/ 219 h 316"/>
                    <a:gd name="T26" fmla="*/ 176 w 388"/>
                    <a:gd name="T27" fmla="*/ 173 h 316"/>
                    <a:gd name="T28" fmla="*/ 309 w 388"/>
                    <a:gd name="T29" fmla="*/ 37 h 316"/>
                    <a:gd name="T30" fmla="*/ 177 w 388"/>
                    <a:gd name="T31" fmla="*/ 166 h 316"/>
                    <a:gd name="T32" fmla="*/ 178 w 388"/>
                    <a:gd name="T33" fmla="*/ 167 h 316"/>
                    <a:gd name="T34" fmla="*/ 178 w 388"/>
                    <a:gd name="T35" fmla="*/ 168 h 316"/>
                    <a:gd name="T36" fmla="*/ 311 w 388"/>
                    <a:gd name="T37" fmla="*/ 38 h 316"/>
                    <a:gd name="T38" fmla="*/ 310 w 388"/>
                    <a:gd name="T39" fmla="*/ 38 h 316"/>
                    <a:gd name="T40" fmla="*/ 309 w 388"/>
                    <a:gd name="T41" fmla="*/ 37 h 316"/>
                    <a:gd name="T42" fmla="*/ 318 w 388"/>
                    <a:gd name="T43" fmla="*/ 34 h 316"/>
                    <a:gd name="T44" fmla="*/ 318 w 388"/>
                    <a:gd name="T45" fmla="*/ 34 h 316"/>
                    <a:gd name="T46" fmla="*/ 316 w 388"/>
                    <a:gd name="T47" fmla="*/ 36 h 316"/>
                    <a:gd name="T48" fmla="*/ 345 w 388"/>
                    <a:gd name="T49" fmla="*/ 59 h 316"/>
                    <a:gd name="T50" fmla="*/ 347 w 388"/>
                    <a:gd name="T51" fmla="*/ 56 h 316"/>
                    <a:gd name="T52" fmla="*/ 347 w 388"/>
                    <a:gd name="T53" fmla="*/ 56 h 316"/>
                    <a:gd name="T54" fmla="*/ 318 w 388"/>
                    <a:gd name="T55" fmla="*/ 34 h 316"/>
                    <a:gd name="T56" fmla="*/ 386 w 388"/>
                    <a:gd name="T57" fmla="*/ 0 h 316"/>
                    <a:gd name="T58" fmla="*/ 352 w 388"/>
                    <a:gd name="T59" fmla="*/ 53 h 316"/>
                    <a:gd name="T60" fmla="*/ 352 w 388"/>
                    <a:gd name="T61" fmla="*/ 53 h 316"/>
                    <a:gd name="T62" fmla="*/ 352 w 388"/>
                    <a:gd name="T63" fmla="*/ 55 h 316"/>
                    <a:gd name="T64" fmla="*/ 388 w 388"/>
                    <a:gd name="T65" fmla="*/ 1 h 316"/>
                    <a:gd name="T66" fmla="*/ 387 w 388"/>
                    <a:gd name="T67" fmla="*/ 0 h 316"/>
                    <a:gd name="T68" fmla="*/ 386 w 388"/>
                    <a:gd name="T69"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8" h="316">
                      <a:moveTo>
                        <a:pt x="199" y="229"/>
                      </a:moveTo>
                      <a:cubicBezTo>
                        <a:pt x="140" y="267"/>
                        <a:pt x="74" y="296"/>
                        <a:pt x="0" y="314"/>
                      </a:cubicBezTo>
                      <a:cubicBezTo>
                        <a:pt x="1" y="314"/>
                        <a:pt x="1" y="315"/>
                        <a:pt x="1" y="315"/>
                      </a:cubicBezTo>
                      <a:cubicBezTo>
                        <a:pt x="1" y="315"/>
                        <a:pt x="1" y="315"/>
                        <a:pt x="1" y="316"/>
                      </a:cubicBezTo>
                      <a:cubicBezTo>
                        <a:pt x="75" y="298"/>
                        <a:pt x="141" y="269"/>
                        <a:pt x="200" y="230"/>
                      </a:cubicBezTo>
                      <a:cubicBezTo>
                        <a:pt x="199" y="230"/>
                        <a:pt x="199" y="229"/>
                        <a:pt x="199" y="229"/>
                      </a:cubicBezTo>
                      <a:cubicBezTo>
                        <a:pt x="199" y="229"/>
                        <a:pt x="199" y="229"/>
                        <a:pt x="199" y="229"/>
                      </a:cubicBezTo>
                      <a:moveTo>
                        <a:pt x="176" y="173"/>
                      </a:moveTo>
                      <a:cubicBezTo>
                        <a:pt x="175" y="174"/>
                        <a:pt x="174" y="175"/>
                        <a:pt x="174" y="175"/>
                      </a:cubicBezTo>
                      <a:cubicBezTo>
                        <a:pt x="174" y="175"/>
                        <a:pt x="173" y="175"/>
                        <a:pt x="173" y="175"/>
                      </a:cubicBezTo>
                      <a:cubicBezTo>
                        <a:pt x="183" y="191"/>
                        <a:pt x="194" y="206"/>
                        <a:pt x="204" y="221"/>
                      </a:cubicBezTo>
                      <a:cubicBezTo>
                        <a:pt x="204" y="221"/>
                        <a:pt x="204" y="221"/>
                        <a:pt x="204" y="220"/>
                      </a:cubicBezTo>
                      <a:cubicBezTo>
                        <a:pt x="205" y="220"/>
                        <a:pt x="206" y="220"/>
                        <a:pt x="207" y="219"/>
                      </a:cubicBezTo>
                      <a:cubicBezTo>
                        <a:pt x="196" y="204"/>
                        <a:pt x="186" y="189"/>
                        <a:pt x="176" y="173"/>
                      </a:cubicBezTo>
                      <a:moveTo>
                        <a:pt x="309" y="37"/>
                      </a:moveTo>
                      <a:cubicBezTo>
                        <a:pt x="273" y="87"/>
                        <a:pt x="228" y="130"/>
                        <a:pt x="177" y="166"/>
                      </a:cubicBezTo>
                      <a:cubicBezTo>
                        <a:pt x="178" y="166"/>
                        <a:pt x="178" y="167"/>
                        <a:pt x="178" y="167"/>
                      </a:cubicBezTo>
                      <a:cubicBezTo>
                        <a:pt x="178" y="167"/>
                        <a:pt x="178" y="167"/>
                        <a:pt x="178" y="168"/>
                      </a:cubicBezTo>
                      <a:cubicBezTo>
                        <a:pt x="229" y="131"/>
                        <a:pt x="274" y="88"/>
                        <a:pt x="311" y="38"/>
                      </a:cubicBezTo>
                      <a:cubicBezTo>
                        <a:pt x="310" y="38"/>
                        <a:pt x="310" y="38"/>
                        <a:pt x="310" y="38"/>
                      </a:cubicBezTo>
                      <a:cubicBezTo>
                        <a:pt x="310" y="38"/>
                        <a:pt x="310" y="38"/>
                        <a:pt x="309" y="37"/>
                      </a:cubicBezTo>
                      <a:moveTo>
                        <a:pt x="318" y="34"/>
                      </a:moveTo>
                      <a:cubicBezTo>
                        <a:pt x="318" y="34"/>
                        <a:pt x="318" y="34"/>
                        <a:pt x="318" y="34"/>
                      </a:cubicBezTo>
                      <a:cubicBezTo>
                        <a:pt x="318" y="35"/>
                        <a:pt x="317" y="35"/>
                        <a:pt x="316" y="36"/>
                      </a:cubicBezTo>
                      <a:cubicBezTo>
                        <a:pt x="326" y="43"/>
                        <a:pt x="336" y="51"/>
                        <a:pt x="345" y="59"/>
                      </a:cubicBezTo>
                      <a:cubicBezTo>
                        <a:pt x="346" y="58"/>
                        <a:pt x="346" y="57"/>
                        <a:pt x="347" y="56"/>
                      </a:cubicBezTo>
                      <a:cubicBezTo>
                        <a:pt x="347" y="56"/>
                        <a:pt x="347" y="56"/>
                        <a:pt x="347" y="56"/>
                      </a:cubicBezTo>
                      <a:cubicBezTo>
                        <a:pt x="337" y="49"/>
                        <a:pt x="328" y="41"/>
                        <a:pt x="318" y="34"/>
                      </a:cubicBezTo>
                      <a:moveTo>
                        <a:pt x="386" y="0"/>
                      </a:moveTo>
                      <a:cubicBezTo>
                        <a:pt x="376" y="18"/>
                        <a:pt x="364" y="36"/>
                        <a:pt x="352" y="53"/>
                      </a:cubicBezTo>
                      <a:cubicBezTo>
                        <a:pt x="352" y="53"/>
                        <a:pt x="352" y="53"/>
                        <a:pt x="352" y="53"/>
                      </a:cubicBezTo>
                      <a:cubicBezTo>
                        <a:pt x="352" y="54"/>
                        <a:pt x="352" y="54"/>
                        <a:pt x="352" y="55"/>
                      </a:cubicBezTo>
                      <a:cubicBezTo>
                        <a:pt x="365" y="37"/>
                        <a:pt x="377" y="19"/>
                        <a:pt x="388" y="1"/>
                      </a:cubicBezTo>
                      <a:cubicBezTo>
                        <a:pt x="387" y="0"/>
                        <a:pt x="387" y="0"/>
                        <a:pt x="387" y="0"/>
                      </a:cubicBezTo>
                      <a:cubicBezTo>
                        <a:pt x="387" y="0"/>
                        <a:pt x="386" y="0"/>
                        <a:pt x="38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5" name="Freeform 984"/>
                <p:cNvSpPr>
                  <a:spLocks/>
                </p:cNvSpPr>
                <p:nvPr/>
              </p:nvSpPr>
              <p:spPr bwMode="auto">
                <a:xfrm>
                  <a:off x="2773" y="3764"/>
                  <a:ext cx="38" cy="18"/>
                </a:xfrm>
                <a:custGeom>
                  <a:avLst/>
                  <a:gdLst>
                    <a:gd name="T0" fmla="*/ 14 w 20"/>
                    <a:gd name="T1" fmla="*/ 0 h 10"/>
                    <a:gd name="T2" fmla="*/ 9 w 20"/>
                    <a:gd name="T3" fmla="*/ 1 h 10"/>
                    <a:gd name="T4" fmla="*/ 0 w 20"/>
                    <a:gd name="T5" fmla="*/ 7 h 10"/>
                    <a:gd name="T6" fmla="*/ 6 w 20"/>
                    <a:gd name="T7" fmla="*/ 10 h 10"/>
                    <a:gd name="T8" fmla="*/ 11 w 20"/>
                    <a:gd name="T9" fmla="*/ 9 h 10"/>
                    <a:gd name="T10" fmla="*/ 20 w 20"/>
                    <a:gd name="T11" fmla="*/ 4 h 10"/>
                    <a:gd name="T12" fmla="*/ 20 w 20"/>
                    <a:gd name="T13" fmla="*/ 3 h 10"/>
                    <a:gd name="T14" fmla="*/ 19 w 20"/>
                    <a:gd name="T15" fmla="*/ 2 h 10"/>
                    <a:gd name="T16" fmla="*/ 14 w 2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0">
                      <a:moveTo>
                        <a:pt x="14" y="0"/>
                      </a:moveTo>
                      <a:cubicBezTo>
                        <a:pt x="13" y="0"/>
                        <a:pt x="11" y="1"/>
                        <a:pt x="9" y="1"/>
                      </a:cubicBezTo>
                      <a:cubicBezTo>
                        <a:pt x="4" y="3"/>
                        <a:pt x="0" y="5"/>
                        <a:pt x="0" y="7"/>
                      </a:cubicBezTo>
                      <a:cubicBezTo>
                        <a:pt x="1" y="9"/>
                        <a:pt x="3" y="10"/>
                        <a:pt x="6" y="10"/>
                      </a:cubicBezTo>
                      <a:cubicBezTo>
                        <a:pt x="8" y="10"/>
                        <a:pt x="9" y="9"/>
                        <a:pt x="11" y="9"/>
                      </a:cubicBezTo>
                      <a:cubicBezTo>
                        <a:pt x="16" y="8"/>
                        <a:pt x="20" y="6"/>
                        <a:pt x="20" y="4"/>
                      </a:cubicBezTo>
                      <a:cubicBezTo>
                        <a:pt x="20" y="3"/>
                        <a:pt x="20" y="3"/>
                        <a:pt x="20" y="3"/>
                      </a:cubicBezTo>
                      <a:cubicBezTo>
                        <a:pt x="20" y="3"/>
                        <a:pt x="20" y="2"/>
                        <a:pt x="19" y="2"/>
                      </a:cubicBezTo>
                      <a:cubicBezTo>
                        <a:pt x="18" y="1"/>
                        <a:pt x="17"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6" name="Freeform 985"/>
                <p:cNvSpPr>
                  <a:spLocks/>
                </p:cNvSpPr>
                <p:nvPr/>
              </p:nvSpPr>
              <p:spPr bwMode="auto">
                <a:xfrm>
                  <a:off x="3181" y="3587"/>
                  <a:ext cx="32" cy="22"/>
                </a:xfrm>
                <a:custGeom>
                  <a:avLst/>
                  <a:gdLst>
                    <a:gd name="T0" fmla="*/ 13 w 17"/>
                    <a:gd name="T1" fmla="*/ 0 h 12"/>
                    <a:gd name="T2" fmla="*/ 9 w 17"/>
                    <a:gd name="T3" fmla="*/ 1 h 12"/>
                    <a:gd name="T4" fmla="*/ 6 w 17"/>
                    <a:gd name="T5" fmla="*/ 2 h 12"/>
                    <a:gd name="T6" fmla="*/ 6 w 17"/>
                    <a:gd name="T7" fmla="*/ 3 h 12"/>
                    <a:gd name="T8" fmla="*/ 1 w 17"/>
                    <a:gd name="T9" fmla="*/ 11 h 12"/>
                    <a:gd name="T10" fmla="*/ 1 w 17"/>
                    <a:gd name="T11" fmla="*/ 11 h 12"/>
                    <a:gd name="T12" fmla="*/ 2 w 17"/>
                    <a:gd name="T13" fmla="*/ 12 h 12"/>
                    <a:gd name="T14" fmla="*/ 4 w 17"/>
                    <a:gd name="T15" fmla="*/ 12 h 12"/>
                    <a:gd name="T16" fmla="*/ 11 w 17"/>
                    <a:gd name="T17" fmla="*/ 10 h 12"/>
                    <a:gd name="T18" fmla="*/ 16 w 17"/>
                    <a:gd name="T19" fmla="*/ 1 h 12"/>
                    <a:gd name="T20" fmla="*/ 13 w 17"/>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2">
                      <a:moveTo>
                        <a:pt x="13" y="0"/>
                      </a:moveTo>
                      <a:cubicBezTo>
                        <a:pt x="12" y="0"/>
                        <a:pt x="10" y="0"/>
                        <a:pt x="9" y="1"/>
                      </a:cubicBezTo>
                      <a:cubicBezTo>
                        <a:pt x="8" y="2"/>
                        <a:pt x="7" y="2"/>
                        <a:pt x="6" y="2"/>
                      </a:cubicBezTo>
                      <a:cubicBezTo>
                        <a:pt x="6" y="3"/>
                        <a:pt x="6" y="3"/>
                        <a:pt x="6" y="3"/>
                      </a:cubicBezTo>
                      <a:cubicBezTo>
                        <a:pt x="3" y="5"/>
                        <a:pt x="0" y="8"/>
                        <a:pt x="1" y="11"/>
                      </a:cubicBezTo>
                      <a:cubicBezTo>
                        <a:pt x="1" y="11"/>
                        <a:pt x="1" y="11"/>
                        <a:pt x="1" y="11"/>
                      </a:cubicBezTo>
                      <a:cubicBezTo>
                        <a:pt x="1" y="11"/>
                        <a:pt x="1" y="12"/>
                        <a:pt x="2" y="12"/>
                      </a:cubicBezTo>
                      <a:cubicBezTo>
                        <a:pt x="2" y="12"/>
                        <a:pt x="3" y="12"/>
                        <a:pt x="4" y="12"/>
                      </a:cubicBezTo>
                      <a:cubicBezTo>
                        <a:pt x="6" y="12"/>
                        <a:pt x="8" y="11"/>
                        <a:pt x="11" y="10"/>
                      </a:cubicBezTo>
                      <a:cubicBezTo>
                        <a:pt x="15" y="7"/>
                        <a:pt x="17" y="3"/>
                        <a:pt x="16" y="1"/>
                      </a:cubicBezTo>
                      <a:cubicBezTo>
                        <a:pt x="16" y="0"/>
                        <a:pt x="15"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7" name="Freeform 986"/>
                <p:cNvSpPr>
                  <a:spLocks/>
                </p:cNvSpPr>
                <p:nvPr/>
              </p:nvSpPr>
              <p:spPr bwMode="auto">
                <a:xfrm>
                  <a:off x="3533" y="3154"/>
                  <a:ext cx="18" cy="25"/>
                </a:xfrm>
                <a:custGeom>
                  <a:avLst/>
                  <a:gdLst>
                    <a:gd name="T0" fmla="*/ 8 w 10"/>
                    <a:gd name="T1" fmla="*/ 0 h 13"/>
                    <a:gd name="T2" fmla="*/ 2 w 10"/>
                    <a:gd name="T3" fmla="*/ 5 h 13"/>
                    <a:gd name="T4" fmla="*/ 1 w 10"/>
                    <a:gd name="T5" fmla="*/ 12 h 13"/>
                    <a:gd name="T6" fmla="*/ 2 w 10"/>
                    <a:gd name="T7" fmla="*/ 12 h 13"/>
                    <a:gd name="T8" fmla="*/ 3 w 10"/>
                    <a:gd name="T9" fmla="*/ 13 h 13"/>
                    <a:gd name="T10" fmla="*/ 3 w 10"/>
                    <a:gd name="T11" fmla="*/ 13 h 13"/>
                    <a:gd name="T12" fmla="*/ 8 w 10"/>
                    <a:gd name="T13" fmla="*/ 8 h 13"/>
                    <a:gd name="T14" fmla="*/ 9 w 10"/>
                    <a:gd name="T15" fmla="*/ 0 h 13"/>
                    <a:gd name="T16" fmla="*/ 8 w 10"/>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3">
                      <a:moveTo>
                        <a:pt x="8" y="0"/>
                      </a:moveTo>
                      <a:cubicBezTo>
                        <a:pt x="6" y="0"/>
                        <a:pt x="4" y="1"/>
                        <a:pt x="2" y="5"/>
                      </a:cubicBezTo>
                      <a:cubicBezTo>
                        <a:pt x="1" y="7"/>
                        <a:pt x="0" y="10"/>
                        <a:pt x="1" y="12"/>
                      </a:cubicBezTo>
                      <a:cubicBezTo>
                        <a:pt x="1" y="12"/>
                        <a:pt x="2" y="12"/>
                        <a:pt x="2" y="12"/>
                      </a:cubicBezTo>
                      <a:cubicBezTo>
                        <a:pt x="2" y="12"/>
                        <a:pt x="2" y="12"/>
                        <a:pt x="3" y="13"/>
                      </a:cubicBezTo>
                      <a:cubicBezTo>
                        <a:pt x="3" y="13"/>
                        <a:pt x="3" y="13"/>
                        <a:pt x="3" y="13"/>
                      </a:cubicBezTo>
                      <a:cubicBezTo>
                        <a:pt x="4" y="13"/>
                        <a:pt x="7" y="11"/>
                        <a:pt x="8" y="8"/>
                      </a:cubicBezTo>
                      <a:cubicBezTo>
                        <a:pt x="10" y="4"/>
                        <a:pt x="10" y="1"/>
                        <a:pt x="9" y="0"/>
                      </a:cubicBezTo>
                      <a:cubicBezTo>
                        <a:pt x="9"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8" name="Freeform 987"/>
                <p:cNvSpPr>
                  <a:spLocks/>
                </p:cNvSpPr>
                <p:nvPr/>
              </p:nvSpPr>
              <p:spPr bwMode="auto">
                <a:xfrm>
                  <a:off x="3115" y="3489"/>
                  <a:ext cx="31" cy="21"/>
                </a:xfrm>
                <a:custGeom>
                  <a:avLst/>
                  <a:gdLst>
                    <a:gd name="T0" fmla="*/ 12 w 16"/>
                    <a:gd name="T1" fmla="*/ 0 h 11"/>
                    <a:gd name="T2" fmla="*/ 6 w 16"/>
                    <a:gd name="T3" fmla="*/ 2 h 11"/>
                    <a:gd name="T4" fmla="*/ 2 w 16"/>
                    <a:gd name="T5" fmla="*/ 10 h 11"/>
                    <a:gd name="T6" fmla="*/ 4 w 16"/>
                    <a:gd name="T7" fmla="*/ 11 h 11"/>
                    <a:gd name="T8" fmla="*/ 10 w 16"/>
                    <a:gd name="T9" fmla="*/ 9 h 11"/>
                    <a:gd name="T10" fmla="*/ 11 w 16"/>
                    <a:gd name="T11" fmla="*/ 9 h 11"/>
                    <a:gd name="T12" fmla="*/ 13 w 16"/>
                    <a:gd name="T13" fmla="*/ 7 h 11"/>
                    <a:gd name="T14" fmla="*/ 15 w 16"/>
                    <a:gd name="T15" fmla="*/ 2 h 11"/>
                    <a:gd name="T16" fmla="*/ 15 w 16"/>
                    <a:gd name="T17" fmla="*/ 1 h 11"/>
                    <a:gd name="T18" fmla="*/ 14 w 16"/>
                    <a:gd name="T19" fmla="*/ 0 h 11"/>
                    <a:gd name="T20" fmla="*/ 12 w 16"/>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1">
                      <a:moveTo>
                        <a:pt x="12" y="0"/>
                      </a:moveTo>
                      <a:cubicBezTo>
                        <a:pt x="10" y="0"/>
                        <a:pt x="8" y="0"/>
                        <a:pt x="6" y="2"/>
                      </a:cubicBezTo>
                      <a:cubicBezTo>
                        <a:pt x="2" y="5"/>
                        <a:pt x="0" y="8"/>
                        <a:pt x="2" y="10"/>
                      </a:cubicBezTo>
                      <a:cubicBezTo>
                        <a:pt x="2" y="11"/>
                        <a:pt x="3" y="11"/>
                        <a:pt x="4" y="11"/>
                      </a:cubicBezTo>
                      <a:cubicBezTo>
                        <a:pt x="6" y="11"/>
                        <a:pt x="8" y="11"/>
                        <a:pt x="10" y="9"/>
                      </a:cubicBezTo>
                      <a:cubicBezTo>
                        <a:pt x="10" y="9"/>
                        <a:pt x="11" y="9"/>
                        <a:pt x="11" y="9"/>
                      </a:cubicBezTo>
                      <a:cubicBezTo>
                        <a:pt x="11" y="9"/>
                        <a:pt x="12" y="8"/>
                        <a:pt x="13" y="7"/>
                      </a:cubicBezTo>
                      <a:cubicBezTo>
                        <a:pt x="15" y="5"/>
                        <a:pt x="16" y="3"/>
                        <a:pt x="15" y="2"/>
                      </a:cubicBezTo>
                      <a:cubicBezTo>
                        <a:pt x="15" y="1"/>
                        <a:pt x="15" y="1"/>
                        <a:pt x="15" y="1"/>
                      </a:cubicBezTo>
                      <a:cubicBezTo>
                        <a:pt x="15" y="1"/>
                        <a:pt x="15" y="0"/>
                        <a:pt x="14" y="0"/>
                      </a:cubicBezTo>
                      <a:cubicBezTo>
                        <a:pt x="14" y="0"/>
                        <a:pt x="13" y="0"/>
                        <a:pt x="1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9" name="Freeform 988"/>
                <p:cNvSpPr>
                  <a:spLocks/>
                </p:cNvSpPr>
                <p:nvPr/>
              </p:nvSpPr>
              <p:spPr bwMode="auto">
                <a:xfrm>
                  <a:off x="3388" y="3222"/>
                  <a:ext cx="24" cy="26"/>
                </a:xfrm>
                <a:custGeom>
                  <a:avLst/>
                  <a:gdLst>
                    <a:gd name="T0" fmla="*/ 10 w 13"/>
                    <a:gd name="T1" fmla="*/ 0 h 14"/>
                    <a:gd name="T2" fmla="*/ 4 w 13"/>
                    <a:gd name="T3" fmla="*/ 5 h 14"/>
                    <a:gd name="T4" fmla="*/ 1 w 13"/>
                    <a:gd name="T5" fmla="*/ 13 h 14"/>
                    <a:gd name="T6" fmla="*/ 2 w 13"/>
                    <a:gd name="T7" fmla="*/ 14 h 14"/>
                    <a:gd name="T8" fmla="*/ 3 w 13"/>
                    <a:gd name="T9" fmla="*/ 14 h 14"/>
                    <a:gd name="T10" fmla="*/ 3 w 13"/>
                    <a:gd name="T11" fmla="*/ 14 h 14"/>
                    <a:gd name="T12" fmla="*/ 8 w 13"/>
                    <a:gd name="T13" fmla="*/ 12 h 14"/>
                    <a:gd name="T14" fmla="*/ 10 w 13"/>
                    <a:gd name="T15" fmla="*/ 10 h 14"/>
                    <a:gd name="T16" fmla="*/ 10 w 13"/>
                    <a:gd name="T17" fmla="*/ 10 h 14"/>
                    <a:gd name="T18" fmla="*/ 12 w 13"/>
                    <a:gd name="T19" fmla="*/ 1 h 14"/>
                    <a:gd name="T20" fmla="*/ 10 w 13"/>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4">
                      <a:moveTo>
                        <a:pt x="10" y="0"/>
                      </a:moveTo>
                      <a:cubicBezTo>
                        <a:pt x="8" y="0"/>
                        <a:pt x="6" y="2"/>
                        <a:pt x="4" y="5"/>
                      </a:cubicBezTo>
                      <a:cubicBezTo>
                        <a:pt x="1" y="8"/>
                        <a:pt x="0" y="12"/>
                        <a:pt x="1" y="13"/>
                      </a:cubicBezTo>
                      <a:cubicBezTo>
                        <a:pt x="2" y="14"/>
                        <a:pt x="2" y="14"/>
                        <a:pt x="2" y="14"/>
                      </a:cubicBezTo>
                      <a:cubicBezTo>
                        <a:pt x="2" y="14"/>
                        <a:pt x="2" y="14"/>
                        <a:pt x="3" y="14"/>
                      </a:cubicBezTo>
                      <a:cubicBezTo>
                        <a:pt x="3" y="14"/>
                        <a:pt x="3" y="14"/>
                        <a:pt x="3" y="14"/>
                      </a:cubicBezTo>
                      <a:cubicBezTo>
                        <a:pt x="5" y="14"/>
                        <a:pt x="7" y="13"/>
                        <a:pt x="8" y="12"/>
                      </a:cubicBezTo>
                      <a:cubicBezTo>
                        <a:pt x="9" y="11"/>
                        <a:pt x="10" y="11"/>
                        <a:pt x="10" y="10"/>
                      </a:cubicBezTo>
                      <a:cubicBezTo>
                        <a:pt x="10" y="10"/>
                        <a:pt x="10" y="10"/>
                        <a:pt x="10" y="10"/>
                      </a:cubicBezTo>
                      <a:cubicBezTo>
                        <a:pt x="13" y="6"/>
                        <a:pt x="13" y="2"/>
                        <a:pt x="12" y="1"/>
                      </a:cubicBezTo>
                      <a:cubicBezTo>
                        <a:pt x="11" y="1"/>
                        <a:pt x="11"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0" name="Freeform 989"/>
                <p:cNvSpPr>
                  <a:spLocks/>
                </p:cNvSpPr>
                <p:nvPr/>
              </p:nvSpPr>
              <p:spPr bwMode="auto">
                <a:xfrm>
                  <a:off x="3458" y="3277"/>
                  <a:ext cx="15" cy="17"/>
                </a:xfrm>
                <a:custGeom>
                  <a:avLst/>
                  <a:gdLst>
                    <a:gd name="T0" fmla="*/ 6 w 8"/>
                    <a:gd name="T1" fmla="*/ 0 h 9"/>
                    <a:gd name="T2" fmla="*/ 2 w 8"/>
                    <a:gd name="T3" fmla="*/ 3 h 9"/>
                    <a:gd name="T4" fmla="*/ 2 w 8"/>
                    <a:gd name="T5" fmla="*/ 3 h 9"/>
                    <a:gd name="T6" fmla="*/ 0 w 8"/>
                    <a:gd name="T7" fmla="*/ 6 h 9"/>
                    <a:gd name="T8" fmla="*/ 0 w 8"/>
                    <a:gd name="T9" fmla="*/ 9 h 9"/>
                    <a:gd name="T10" fmla="*/ 1 w 8"/>
                    <a:gd name="T11" fmla="*/ 9 h 9"/>
                    <a:gd name="T12" fmla="*/ 6 w 8"/>
                    <a:gd name="T13" fmla="*/ 6 h 9"/>
                    <a:gd name="T14" fmla="*/ 7 w 8"/>
                    <a:gd name="T15" fmla="*/ 2 h 9"/>
                    <a:gd name="T16" fmla="*/ 7 w 8"/>
                    <a:gd name="T17" fmla="*/ 0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3" y="1"/>
                        <a:pt x="2" y="3"/>
                      </a:cubicBezTo>
                      <a:cubicBezTo>
                        <a:pt x="2" y="3"/>
                        <a:pt x="2" y="3"/>
                        <a:pt x="2" y="3"/>
                      </a:cubicBezTo>
                      <a:cubicBezTo>
                        <a:pt x="1" y="4"/>
                        <a:pt x="1" y="5"/>
                        <a:pt x="0" y="6"/>
                      </a:cubicBezTo>
                      <a:cubicBezTo>
                        <a:pt x="0" y="7"/>
                        <a:pt x="0" y="8"/>
                        <a:pt x="0" y="9"/>
                      </a:cubicBezTo>
                      <a:cubicBezTo>
                        <a:pt x="1" y="9"/>
                        <a:pt x="1" y="9"/>
                        <a:pt x="1" y="9"/>
                      </a:cubicBezTo>
                      <a:cubicBezTo>
                        <a:pt x="3" y="9"/>
                        <a:pt x="5" y="8"/>
                        <a:pt x="6" y="6"/>
                      </a:cubicBezTo>
                      <a:cubicBezTo>
                        <a:pt x="7" y="5"/>
                        <a:pt x="8" y="3"/>
                        <a:pt x="7" y="2"/>
                      </a:cubicBezTo>
                      <a:cubicBezTo>
                        <a:pt x="7" y="1"/>
                        <a:pt x="7" y="1"/>
                        <a:pt x="7" y="0"/>
                      </a:cubicBezTo>
                      <a:cubicBezTo>
                        <a:pt x="7" y="0"/>
                        <a:pt x="7" y="0"/>
                        <a:pt x="7" y="0"/>
                      </a:cubicBezTo>
                      <a:cubicBezTo>
                        <a:pt x="6" y="0"/>
                        <a:pt x="6"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1" name="Freeform 990"/>
                <p:cNvSpPr>
                  <a:spLocks noEditPoints="1"/>
                </p:cNvSpPr>
                <p:nvPr/>
              </p:nvSpPr>
              <p:spPr bwMode="auto">
                <a:xfrm>
                  <a:off x="4472" y="669"/>
                  <a:ext cx="741" cy="2959"/>
                </a:xfrm>
                <a:custGeom>
                  <a:avLst/>
                  <a:gdLst>
                    <a:gd name="T0" fmla="*/ 387 w 394"/>
                    <a:gd name="T1" fmla="*/ 899 h 1574"/>
                    <a:gd name="T2" fmla="*/ 386 w 394"/>
                    <a:gd name="T3" fmla="*/ 899 h 1574"/>
                    <a:gd name="T4" fmla="*/ 385 w 394"/>
                    <a:gd name="T5" fmla="*/ 899 h 1574"/>
                    <a:gd name="T6" fmla="*/ 384 w 394"/>
                    <a:gd name="T7" fmla="*/ 899 h 1574"/>
                    <a:gd name="T8" fmla="*/ 260 w 394"/>
                    <a:gd name="T9" fmla="*/ 1573 h 1574"/>
                    <a:gd name="T10" fmla="*/ 261 w 394"/>
                    <a:gd name="T11" fmla="*/ 1573 h 1574"/>
                    <a:gd name="T12" fmla="*/ 262 w 394"/>
                    <a:gd name="T13" fmla="*/ 1573 h 1574"/>
                    <a:gd name="T14" fmla="*/ 262 w 394"/>
                    <a:gd name="T15" fmla="*/ 1574 h 1574"/>
                    <a:gd name="T16" fmla="*/ 387 w 394"/>
                    <a:gd name="T17" fmla="*/ 899 h 1574"/>
                    <a:gd name="T18" fmla="*/ 378 w 394"/>
                    <a:gd name="T19" fmla="*/ 860 h 1574"/>
                    <a:gd name="T20" fmla="*/ 292 w 394"/>
                    <a:gd name="T21" fmla="*/ 867 h 1574"/>
                    <a:gd name="T22" fmla="*/ 293 w 394"/>
                    <a:gd name="T23" fmla="*/ 876 h 1574"/>
                    <a:gd name="T24" fmla="*/ 293 w 394"/>
                    <a:gd name="T25" fmla="*/ 878 h 1574"/>
                    <a:gd name="T26" fmla="*/ 378 w 394"/>
                    <a:gd name="T27" fmla="*/ 872 h 1574"/>
                    <a:gd name="T28" fmla="*/ 378 w 394"/>
                    <a:gd name="T29" fmla="*/ 870 h 1574"/>
                    <a:gd name="T30" fmla="*/ 378 w 394"/>
                    <a:gd name="T31" fmla="*/ 860 h 1574"/>
                    <a:gd name="T32" fmla="*/ 102 w 394"/>
                    <a:gd name="T33" fmla="*/ 249 h 1574"/>
                    <a:gd name="T34" fmla="*/ 102 w 394"/>
                    <a:gd name="T35" fmla="*/ 250 h 1574"/>
                    <a:gd name="T36" fmla="*/ 101 w 394"/>
                    <a:gd name="T37" fmla="*/ 251 h 1574"/>
                    <a:gd name="T38" fmla="*/ 100 w 394"/>
                    <a:gd name="T39" fmla="*/ 251 h 1574"/>
                    <a:gd name="T40" fmla="*/ 283 w 394"/>
                    <a:gd name="T41" fmla="*/ 849 h 1574"/>
                    <a:gd name="T42" fmla="*/ 284 w 394"/>
                    <a:gd name="T43" fmla="*/ 849 h 1574"/>
                    <a:gd name="T44" fmla="*/ 284 w 394"/>
                    <a:gd name="T45" fmla="*/ 849 h 1574"/>
                    <a:gd name="T46" fmla="*/ 285 w 394"/>
                    <a:gd name="T47" fmla="*/ 849 h 1574"/>
                    <a:gd name="T48" fmla="*/ 102 w 394"/>
                    <a:gd name="T49" fmla="*/ 249 h 1574"/>
                    <a:gd name="T50" fmla="*/ 140 w 394"/>
                    <a:gd name="T51" fmla="*/ 190 h 1574"/>
                    <a:gd name="T52" fmla="*/ 92 w 394"/>
                    <a:gd name="T53" fmla="*/ 221 h 1574"/>
                    <a:gd name="T54" fmla="*/ 93 w 394"/>
                    <a:gd name="T55" fmla="*/ 223 h 1574"/>
                    <a:gd name="T56" fmla="*/ 97 w 394"/>
                    <a:gd name="T57" fmla="*/ 231 h 1574"/>
                    <a:gd name="T58" fmla="*/ 146 w 394"/>
                    <a:gd name="T59" fmla="*/ 199 h 1574"/>
                    <a:gd name="T60" fmla="*/ 141 w 394"/>
                    <a:gd name="T61" fmla="*/ 191 h 1574"/>
                    <a:gd name="T62" fmla="*/ 140 w 394"/>
                    <a:gd name="T63" fmla="*/ 190 h 1574"/>
                    <a:gd name="T64" fmla="*/ 2 w 394"/>
                    <a:gd name="T65" fmla="*/ 0 h 1574"/>
                    <a:gd name="T66" fmla="*/ 1 w 394"/>
                    <a:gd name="T67" fmla="*/ 1 h 1574"/>
                    <a:gd name="T68" fmla="*/ 0 w 394"/>
                    <a:gd name="T69" fmla="*/ 1 h 1574"/>
                    <a:gd name="T70" fmla="*/ 0 w 394"/>
                    <a:gd name="T71" fmla="*/ 1 h 1574"/>
                    <a:gd name="T72" fmla="*/ 134 w 394"/>
                    <a:gd name="T73" fmla="*/ 174 h 1574"/>
                    <a:gd name="T74" fmla="*/ 135 w 394"/>
                    <a:gd name="T75" fmla="*/ 174 h 1574"/>
                    <a:gd name="T76" fmla="*/ 135 w 394"/>
                    <a:gd name="T77" fmla="*/ 174 h 1574"/>
                    <a:gd name="T78" fmla="*/ 137 w 394"/>
                    <a:gd name="T79" fmla="*/ 174 h 1574"/>
                    <a:gd name="T80" fmla="*/ 2 w 394"/>
                    <a:gd name="T81" fmla="*/ 0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4" h="1574">
                      <a:moveTo>
                        <a:pt x="387" y="899"/>
                      </a:moveTo>
                      <a:cubicBezTo>
                        <a:pt x="386" y="899"/>
                        <a:pt x="386" y="899"/>
                        <a:pt x="386" y="899"/>
                      </a:cubicBezTo>
                      <a:cubicBezTo>
                        <a:pt x="385" y="899"/>
                        <a:pt x="385" y="899"/>
                        <a:pt x="385" y="899"/>
                      </a:cubicBezTo>
                      <a:cubicBezTo>
                        <a:pt x="385" y="899"/>
                        <a:pt x="385" y="899"/>
                        <a:pt x="384" y="899"/>
                      </a:cubicBezTo>
                      <a:cubicBezTo>
                        <a:pt x="392" y="1129"/>
                        <a:pt x="349" y="1361"/>
                        <a:pt x="260" y="1573"/>
                      </a:cubicBezTo>
                      <a:cubicBezTo>
                        <a:pt x="261" y="1573"/>
                        <a:pt x="261" y="1573"/>
                        <a:pt x="261" y="1573"/>
                      </a:cubicBezTo>
                      <a:cubicBezTo>
                        <a:pt x="261" y="1573"/>
                        <a:pt x="261" y="1573"/>
                        <a:pt x="262" y="1573"/>
                      </a:cubicBezTo>
                      <a:cubicBezTo>
                        <a:pt x="262" y="1574"/>
                        <a:pt x="262" y="1574"/>
                        <a:pt x="262" y="1574"/>
                      </a:cubicBezTo>
                      <a:cubicBezTo>
                        <a:pt x="351" y="1362"/>
                        <a:pt x="394" y="1129"/>
                        <a:pt x="387" y="899"/>
                      </a:cubicBezTo>
                      <a:moveTo>
                        <a:pt x="378" y="860"/>
                      </a:moveTo>
                      <a:cubicBezTo>
                        <a:pt x="349" y="863"/>
                        <a:pt x="321" y="865"/>
                        <a:pt x="292" y="867"/>
                      </a:cubicBezTo>
                      <a:cubicBezTo>
                        <a:pt x="292" y="870"/>
                        <a:pt x="292" y="873"/>
                        <a:pt x="293" y="876"/>
                      </a:cubicBezTo>
                      <a:cubicBezTo>
                        <a:pt x="293" y="877"/>
                        <a:pt x="293" y="877"/>
                        <a:pt x="293" y="878"/>
                      </a:cubicBezTo>
                      <a:cubicBezTo>
                        <a:pt x="321" y="876"/>
                        <a:pt x="349" y="874"/>
                        <a:pt x="378" y="872"/>
                      </a:cubicBezTo>
                      <a:cubicBezTo>
                        <a:pt x="378" y="871"/>
                        <a:pt x="378" y="870"/>
                        <a:pt x="378" y="870"/>
                      </a:cubicBezTo>
                      <a:cubicBezTo>
                        <a:pt x="378" y="867"/>
                        <a:pt x="378" y="863"/>
                        <a:pt x="378" y="860"/>
                      </a:cubicBezTo>
                      <a:moveTo>
                        <a:pt x="102" y="249"/>
                      </a:moveTo>
                      <a:cubicBezTo>
                        <a:pt x="102" y="250"/>
                        <a:pt x="102" y="250"/>
                        <a:pt x="102" y="250"/>
                      </a:cubicBezTo>
                      <a:cubicBezTo>
                        <a:pt x="101" y="251"/>
                        <a:pt x="101" y="251"/>
                        <a:pt x="101" y="251"/>
                      </a:cubicBezTo>
                      <a:cubicBezTo>
                        <a:pt x="100" y="251"/>
                        <a:pt x="100" y="251"/>
                        <a:pt x="100" y="251"/>
                      </a:cubicBezTo>
                      <a:cubicBezTo>
                        <a:pt x="209" y="433"/>
                        <a:pt x="269" y="639"/>
                        <a:pt x="283" y="849"/>
                      </a:cubicBezTo>
                      <a:cubicBezTo>
                        <a:pt x="283" y="849"/>
                        <a:pt x="284" y="849"/>
                        <a:pt x="284" y="849"/>
                      </a:cubicBezTo>
                      <a:cubicBezTo>
                        <a:pt x="284" y="849"/>
                        <a:pt x="284" y="849"/>
                        <a:pt x="284" y="849"/>
                      </a:cubicBezTo>
                      <a:cubicBezTo>
                        <a:pt x="285" y="849"/>
                        <a:pt x="285" y="849"/>
                        <a:pt x="285" y="849"/>
                      </a:cubicBezTo>
                      <a:cubicBezTo>
                        <a:pt x="271" y="638"/>
                        <a:pt x="211" y="432"/>
                        <a:pt x="102" y="249"/>
                      </a:cubicBezTo>
                      <a:moveTo>
                        <a:pt x="140" y="190"/>
                      </a:moveTo>
                      <a:cubicBezTo>
                        <a:pt x="124" y="200"/>
                        <a:pt x="108" y="211"/>
                        <a:pt x="92" y="221"/>
                      </a:cubicBezTo>
                      <a:cubicBezTo>
                        <a:pt x="92" y="222"/>
                        <a:pt x="92" y="222"/>
                        <a:pt x="93" y="223"/>
                      </a:cubicBezTo>
                      <a:cubicBezTo>
                        <a:pt x="94" y="226"/>
                        <a:pt x="96" y="228"/>
                        <a:pt x="97" y="231"/>
                      </a:cubicBezTo>
                      <a:cubicBezTo>
                        <a:pt x="113" y="220"/>
                        <a:pt x="130" y="210"/>
                        <a:pt x="146" y="199"/>
                      </a:cubicBezTo>
                      <a:cubicBezTo>
                        <a:pt x="144" y="197"/>
                        <a:pt x="143" y="194"/>
                        <a:pt x="141" y="191"/>
                      </a:cubicBezTo>
                      <a:cubicBezTo>
                        <a:pt x="141" y="191"/>
                        <a:pt x="140" y="190"/>
                        <a:pt x="140" y="190"/>
                      </a:cubicBezTo>
                      <a:moveTo>
                        <a:pt x="2" y="0"/>
                      </a:moveTo>
                      <a:cubicBezTo>
                        <a:pt x="2" y="0"/>
                        <a:pt x="2" y="1"/>
                        <a:pt x="1" y="1"/>
                      </a:cubicBezTo>
                      <a:cubicBezTo>
                        <a:pt x="1" y="1"/>
                        <a:pt x="1" y="1"/>
                        <a:pt x="0" y="1"/>
                      </a:cubicBezTo>
                      <a:cubicBezTo>
                        <a:pt x="0" y="1"/>
                        <a:pt x="0" y="1"/>
                        <a:pt x="0" y="1"/>
                      </a:cubicBezTo>
                      <a:cubicBezTo>
                        <a:pt x="50" y="56"/>
                        <a:pt x="95" y="114"/>
                        <a:pt x="134" y="174"/>
                      </a:cubicBezTo>
                      <a:cubicBezTo>
                        <a:pt x="134" y="174"/>
                        <a:pt x="134" y="174"/>
                        <a:pt x="135" y="174"/>
                      </a:cubicBezTo>
                      <a:cubicBezTo>
                        <a:pt x="135" y="174"/>
                        <a:pt x="135" y="174"/>
                        <a:pt x="135" y="174"/>
                      </a:cubicBezTo>
                      <a:cubicBezTo>
                        <a:pt x="136" y="174"/>
                        <a:pt x="136" y="174"/>
                        <a:pt x="137" y="174"/>
                      </a:cubicBezTo>
                      <a:cubicBezTo>
                        <a:pt x="98" y="113"/>
                        <a:pt x="53" y="55"/>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2" name="Freeform 991"/>
                <p:cNvSpPr>
                  <a:spLocks/>
                </p:cNvSpPr>
                <p:nvPr/>
              </p:nvSpPr>
              <p:spPr bwMode="auto">
                <a:xfrm>
                  <a:off x="4912" y="3626"/>
                  <a:ext cx="57" cy="104"/>
                </a:xfrm>
                <a:custGeom>
                  <a:avLst/>
                  <a:gdLst>
                    <a:gd name="T0" fmla="*/ 27 w 30"/>
                    <a:gd name="T1" fmla="*/ 0 h 55"/>
                    <a:gd name="T2" fmla="*/ 26 w 30"/>
                    <a:gd name="T3" fmla="*/ 0 h 55"/>
                    <a:gd name="T4" fmla="*/ 10 w 30"/>
                    <a:gd name="T5" fmla="*/ 25 h 55"/>
                    <a:gd name="T6" fmla="*/ 3 w 30"/>
                    <a:gd name="T7" fmla="*/ 55 h 55"/>
                    <a:gd name="T8" fmla="*/ 4 w 30"/>
                    <a:gd name="T9" fmla="*/ 55 h 55"/>
                    <a:gd name="T10" fmla="*/ 22 w 30"/>
                    <a:gd name="T11" fmla="*/ 30 h 55"/>
                    <a:gd name="T12" fmla="*/ 28 w 30"/>
                    <a:gd name="T13" fmla="*/ 1 h 55"/>
                    <a:gd name="T14" fmla="*/ 28 w 30"/>
                    <a:gd name="T15" fmla="*/ 0 h 55"/>
                    <a:gd name="T16" fmla="*/ 27 w 30"/>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5">
                      <a:moveTo>
                        <a:pt x="27" y="0"/>
                      </a:moveTo>
                      <a:cubicBezTo>
                        <a:pt x="27" y="0"/>
                        <a:pt x="27" y="0"/>
                        <a:pt x="26" y="0"/>
                      </a:cubicBezTo>
                      <a:cubicBezTo>
                        <a:pt x="23" y="1"/>
                        <a:pt x="16" y="12"/>
                        <a:pt x="10" y="25"/>
                      </a:cubicBezTo>
                      <a:cubicBezTo>
                        <a:pt x="3" y="40"/>
                        <a:pt x="0" y="54"/>
                        <a:pt x="3" y="55"/>
                      </a:cubicBezTo>
                      <a:cubicBezTo>
                        <a:pt x="3" y="55"/>
                        <a:pt x="4" y="55"/>
                        <a:pt x="4" y="55"/>
                      </a:cubicBezTo>
                      <a:cubicBezTo>
                        <a:pt x="8" y="55"/>
                        <a:pt x="15" y="45"/>
                        <a:pt x="22" y="30"/>
                      </a:cubicBezTo>
                      <a:cubicBezTo>
                        <a:pt x="28" y="17"/>
                        <a:pt x="30" y="5"/>
                        <a:pt x="28" y="1"/>
                      </a:cubicBezTo>
                      <a:cubicBezTo>
                        <a:pt x="28" y="1"/>
                        <a:pt x="28" y="1"/>
                        <a:pt x="28" y="0"/>
                      </a:cubicBezTo>
                      <a:cubicBezTo>
                        <a:pt x="27" y="0"/>
                        <a:pt x="27" y="0"/>
                        <a:pt x="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3" name="Freeform 992"/>
                <p:cNvSpPr>
                  <a:spLocks/>
                </p:cNvSpPr>
                <p:nvPr/>
              </p:nvSpPr>
              <p:spPr bwMode="auto">
                <a:xfrm>
                  <a:off x="5183" y="2246"/>
                  <a:ext cx="26" cy="113"/>
                </a:xfrm>
                <a:custGeom>
                  <a:avLst/>
                  <a:gdLst>
                    <a:gd name="T0" fmla="*/ 5 w 14"/>
                    <a:gd name="T1" fmla="*/ 0 h 60"/>
                    <a:gd name="T2" fmla="*/ 5 w 14"/>
                    <a:gd name="T3" fmla="*/ 0 h 60"/>
                    <a:gd name="T4" fmla="*/ 0 w 14"/>
                    <a:gd name="T5" fmla="*/ 21 h 60"/>
                    <a:gd name="T6" fmla="*/ 0 w 14"/>
                    <a:gd name="T7" fmla="*/ 31 h 60"/>
                    <a:gd name="T8" fmla="*/ 0 w 14"/>
                    <a:gd name="T9" fmla="*/ 33 h 60"/>
                    <a:gd name="T10" fmla="*/ 2 w 14"/>
                    <a:gd name="T11" fmla="*/ 48 h 60"/>
                    <a:gd name="T12" fmla="*/ 6 w 14"/>
                    <a:gd name="T13" fmla="*/ 27 h 60"/>
                    <a:gd name="T14" fmla="*/ 7 w 14"/>
                    <a:gd name="T15" fmla="*/ 33 h 60"/>
                    <a:gd name="T16" fmla="*/ 3 w 14"/>
                    <a:gd name="T17" fmla="*/ 54 h 60"/>
                    <a:gd name="T18" fmla="*/ 6 w 14"/>
                    <a:gd name="T19" fmla="*/ 60 h 60"/>
                    <a:gd name="T20" fmla="*/ 7 w 14"/>
                    <a:gd name="T21" fmla="*/ 60 h 60"/>
                    <a:gd name="T22" fmla="*/ 8 w 14"/>
                    <a:gd name="T23" fmla="*/ 60 h 60"/>
                    <a:gd name="T24" fmla="*/ 9 w 14"/>
                    <a:gd name="T25" fmla="*/ 60 h 60"/>
                    <a:gd name="T26" fmla="*/ 13 w 14"/>
                    <a:gd name="T27" fmla="*/ 30 h 60"/>
                    <a:gd name="T28" fmla="*/ 5 w 14"/>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60">
                      <a:moveTo>
                        <a:pt x="5" y="0"/>
                      </a:moveTo>
                      <a:cubicBezTo>
                        <a:pt x="5" y="0"/>
                        <a:pt x="5" y="0"/>
                        <a:pt x="5" y="0"/>
                      </a:cubicBezTo>
                      <a:cubicBezTo>
                        <a:pt x="2" y="1"/>
                        <a:pt x="0" y="10"/>
                        <a:pt x="0" y="21"/>
                      </a:cubicBezTo>
                      <a:cubicBezTo>
                        <a:pt x="0" y="24"/>
                        <a:pt x="0" y="28"/>
                        <a:pt x="0" y="31"/>
                      </a:cubicBezTo>
                      <a:cubicBezTo>
                        <a:pt x="0" y="31"/>
                        <a:pt x="0" y="32"/>
                        <a:pt x="0" y="33"/>
                      </a:cubicBezTo>
                      <a:cubicBezTo>
                        <a:pt x="0" y="38"/>
                        <a:pt x="1" y="44"/>
                        <a:pt x="2" y="48"/>
                      </a:cubicBezTo>
                      <a:cubicBezTo>
                        <a:pt x="3" y="41"/>
                        <a:pt x="4" y="34"/>
                        <a:pt x="6" y="27"/>
                      </a:cubicBezTo>
                      <a:cubicBezTo>
                        <a:pt x="6" y="29"/>
                        <a:pt x="6" y="31"/>
                        <a:pt x="7" y="33"/>
                      </a:cubicBezTo>
                      <a:cubicBezTo>
                        <a:pt x="6" y="40"/>
                        <a:pt x="5" y="47"/>
                        <a:pt x="3" y="54"/>
                      </a:cubicBezTo>
                      <a:cubicBezTo>
                        <a:pt x="4" y="57"/>
                        <a:pt x="5" y="59"/>
                        <a:pt x="6" y="60"/>
                      </a:cubicBezTo>
                      <a:cubicBezTo>
                        <a:pt x="7" y="60"/>
                        <a:pt x="7" y="60"/>
                        <a:pt x="7" y="60"/>
                      </a:cubicBezTo>
                      <a:cubicBezTo>
                        <a:pt x="7" y="60"/>
                        <a:pt x="7" y="60"/>
                        <a:pt x="8" y="60"/>
                      </a:cubicBezTo>
                      <a:cubicBezTo>
                        <a:pt x="8" y="60"/>
                        <a:pt x="8" y="60"/>
                        <a:pt x="9" y="60"/>
                      </a:cubicBezTo>
                      <a:cubicBezTo>
                        <a:pt x="12" y="57"/>
                        <a:pt x="14" y="44"/>
                        <a:pt x="13" y="30"/>
                      </a:cubicBezTo>
                      <a:cubicBezTo>
                        <a:pt x="12" y="13"/>
                        <a:pt x="8"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4" name="Freeform 993"/>
                <p:cNvSpPr>
                  <a:spLocks/>
                </p:cNvSpPr>
                <p:nvPr/>
              </p:nvSpPr>
              <p:spPr bwMode="auto">
                <a:xfrm>
                  <a:off x="4408" y="603"/>
                  <a:ext cx="68" cy="68"/>
                </a:xfrm>
                <a:custGeom>
                  <a:avLst/>
                  <a:gdLst>
                    <a:gd name="T0" fmla="*/ 2 w 36"/>
                    <a:gd name="T1" fmla="*/ 0 h 36"/>
                    <a:gd name="T2" fmla="*/ 1 w 36"/>
                    <a:gd name="T3" fmla="*/ 0 h 36"/>
                    <a:gd name="T4" fmla="*/ 9 w 36"/>
                    <a:gd name="T5" fmla="*/ 16 h 36"/>
                    <a:gd name="T6" fmla="*/ 14 w 36"/>
                    <a:gd name="T7" fmla="*/ 12 h 36"/>
                    <a:gd name="T8" fmla="*/ 20 w 36"/>
                    <a:gd name="T9" fmla="*/ 17 h 36"/>
                    <a:gd name="T10" fmla="*/ 15 w 36"/>
                    <a:gd name="T11" fmla="*/ 22 h 36"/>
                    <a:gd name="T12" fmla="*/ 34 w 36"/>
                    <a:gd name="T13" fmla="*/ 36 h 36"/>
                    <a:gd name="T14" fmla="*/ 34 w 36"/>
                    <a:gd name="T15" fmla="*/ 36 h 36"/>
                    <a:gd name="T16" fmla="*/ 35 w 36"/>
                    <a:gd name="T17" fmla="*/ 36 h 36"/>
                    <a:gd name="T18" fmla="*/ 36 w 36"/>
                    <a:gd name="T19" fmla="*/ 35 h 36"/>
                    <a:gd name="T20" fmla="*/ 22 w 36"/>
                    <a:gd name="T21" fmla="*/ 14 h 36"/>
                    <a:gd name="T22" fmla="*/ 2 w 36"/>
                    <a:gd name="T2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36">
                      <a:moveTo>
                        <a:pt x="2" y="0"/>
                      </a:moveTo>
                      <a:cubicBezTo>
                        <a:pt x="2" y="0"/>
                        <a:pt x="2" y="0"/>
                        <a:pt x="1" y="0"/>
                      </a:cubicBezTo>
                      <a:cubicBezTo>
                        <a:pt x="0" y="2"/>
                        <a:pt x="3" y="8"/>
                        <a:pt x="9" y="16"/>
                      </a:cubicBezTo>
                      <a:cubicBezTo>
                        <a:pt x="11" y="15"/>
                        <a:pt x="12" y="13"/>
                        <a:pt x="14" y="12"/>
                      </a:cubicBezTo>
                      <a:cubicBezTo>
                        <a:pt x="16" y="14"/>
                        <a:pt x="18" y="16"/>
                        <a:pt x="20" y="17"/>
                      </a:cubicBezTo>
                      <a:cubicBezTo>
                        <a:pt x="18" y="19"/>
                        <a:pt x="16" y="20"/>
                        <a:pt x="15" y="22"/>
                      </a:cubicBezTo>
                      <a:cubicBezTo>
                        <a:pt x="23" y="30"/>
                        <a:pt x="31" y="36"/>
                        <a:pt x="34" y="36"/>
                      </a:cubicBezTo>
                      <a:cubicBezTo>
                        <a:pt x="34" y="36"/>
                        <a:pt x="34" y="36"/>
                        <a:pt x="34" y="36"/>
                      </a:cubicBezTo>
                      <a:cubicBezTo>
                        <a:pt x="35" y="36"/>
                        <a:pt x="35" y="36"/>
                        <a:pt x="35" y="36"/>
                      </a:cubicBezTo>
                      <a:cubicBezTo>
                        <a:pt x="36" y="36"/>
                        <a:pt x="36" y="35"/>
                        <a:pt x="36" y="35"/>
                      </a:cubicBezTo>
                      <a:cubicBezTo>
                        <a:pt x="36" y="31"/>
                        <a:pt x="31" y="23"/>
                        <a:pt x="22" y="14"/>
                      </a:cubicBezTo>
                      <a:cubicBezTo>
                        <a:pt x="14" y="6"/>
                        <a:pt x="6"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5" name="Freeform 994"/>
                <p:cNvSpPr>
                  <a:spLocks/>
                </p:cNvSpPr>
                <p:nvPr/>
              </p:nvSpPr>
              <p:spPr bwMode="auto">
                <a:xfrm>
                  <a:off x="4997" y="2265"/>
                  <a:ext cx="26" cy="106"/>
                </a:xfrm>
                <a:custGeom>
                  <a:avLst/>
                  <a:gdLst>
                    <a:gd name="T0" fmla="*/ 5 w 14"/>
                    <a:gd name="T1" fmla="*/ 0 h 56"/>
                    <a:gd name="T2" fmla="*/ 5 w 14"/>
                    <a:gd name="T3" fmla="*/ 0 h 56"/>
                    <a:gd name="T4" fmla="*/ 4 w 14"/>
                    <a:gd name="T5" fmla="*/ 0 h 56"/>
                    <a:gd name="T6" fmla="*/ 0 w 14"/>
                    <a:gd name="T7" fmla="*/ 28 h 56"/>
                    <a:gd name="T8" fmla="*/ 8 w 14"/>
                    <a:gd name="T9" fmla="*/ 56 h 56"/>
                    <a:gd name="T10" fmla="*/ 8 w 14"/>
                    <a:gd name="T11" fmla="*/ 56 h 56"/>
                    <a:gd name="T12" fmla="*/ 14 w 14"/>
                    <a:gd name="T13" fmla="*/ 29 h 56"/>
                    <a:gd name="T14" fmla="*/ 14 w 14"/>
                    <a:gd name="T15" fmla="*/ 27 h 56"/>
                    <a:gd name="T16" fmla="*/ 13 w 14"/>
                    <a:gd name="T17" fmla="*/ 18 h 56"/>
                    <a:gd name="T18" fmla="*/ 6 w 14"/>
                    <a:gd name="T19" fmla="*/ 0 h 56"/>
                    <a:gd name="T20" fmla="*/ 5 w 14"/>
                    <a:gd name="T2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6">
                      <a:moveTo>
                        <a:pt x="5" y="0"/>
                      </a:moveTo>
                      <a:cubicBezTo>
                        <a:pt x="5" y="0"/>
                        <a:pt x="5" y="0"/>
                        <a:pt x="5" y="0"/>
                      </a:cubicBezTo>
                      <a:cubicBezTo>
                        <a:pt x="5" y="0"/>
                        <a:pt x="4" y="0"/>
                        <a:pt x="4" y="0"/>
                      </a:cubicBezTo>
                      <a:cubicBezTo>
                        <a:pt x="1" y="3"/>
                        <a:pt x="0" y="14"/>
                        <a:pt x="0" y="28"/>
                      </a:cubicBezTo>
                      <a:cubicBezTo>
                        <a:pt x="1" y="43"/>
                        <a:pt x="4" y="56"/>
                        <a:pt x="8" y="56"/>
                      </a:cubicBezTo>
                      <a:cubicBezTo>
                        <a:pt x="8" y="56"/>
                        <a:pt x="8" y="56"/>
                        <a:pt x="8" y="56"/>
                      </a:cubicBezTo>
                      <a:cubicBezTo>
                        <a:pt x="12" y="55"/>
                        <a:pt x="14" y="43"/>
                        <a:pt x="14" y="29"/>
                      </a:cubicBezTo>
                      <a:cubicBezTo>
                        <a:pt x="14" y="28"/>
                        <a:pt x="14" y="28"/>
                        <a:pt x="14" y="27"/>
                      </a:cubicBezTo>
                      <a:cubicBezTo>
                        <a:pt x="13" y="24"/>
                        <a:pt x="13" y="21"/>
                        <a:pt x="13" y="18"/>
                      </a:cubicBezTo>
                      <a:cubicBezTo>
                        <a:pt x="11" y="9"/>
                        <a:pt x="9" y="2"/>
                        <a:pt x="6" y="0"/>
                      </a:cubicBezTo>
                      <a:cubicBezTo>
                        <a:pt x="6" y="0"/>
                        <a:pt x="6"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6" name="Freeform 995"/>
                <p:cNvSpPr>
                  <a:spLocks/>
                </p:cNvSpPr>
                <p:nvPr/>
              </p:nvSpPr>
              <p:spPr bwMode="auto">
                <a:xfrm>
                  <a:off x="4604" y="1051"/>
                  <a:ext cx="62" cy="90"/>
                </a:xfrm>
                <a:custGeom>
                  <a:avLst/>
                  <a:gdLst>
                    <a:gd name="T0" fmla="*/ 3 w 33"/>
                    <a:gd name="T1" fmla="*/ 0 h 48"/>
                    <a:gd name="T2" fmla="*/ 2 w 33"/>
                    <a:gd name="T3" fmla="*/ 0 h 48"/>
                    <a:gd name="T4" fmla="*/ 17 w 33"/>
                    <a:gd name="T5" fmla="*/ 23 h 48"/>
                    <a:gd name="T6" fmla="*/ 16 w 33"/>
                    <a:gd name="T7" fmla="*/ 24 h 48"/>
                    <a:gd name="T8" fmla="*/ 1 w 33"/>
                    <a:gd name="T9" fmla="*/ 2 h 48"/>
                    <a:gd name="T10" fmla="*/ 11 w 33"/>
                    <a:gd name="T11" fmla="*/ 27 h 48"/>
                    <a:gd name="T12" fmla="*/ 30 w 33"/>
                    <a:gd name="T13" fmla="*/ 48 h 48"/>
                    <a:gd name="T14" fmla="*/ 31 w 33"/>
                    <a:gd name="T15" fmla="*/ 48 h 48"/>
                    <a:gd name="T16" fmla="*/ 32 w 33"/>
                    <a:gd name="T17" fmla="*/ 47 h 48"/>
                    <a:gd name="T18" fmla="*/ 32 w 33"/>
                    <a:gd name="T19" fmla="*/ 46 h 48"/>
                    <a:gd name="T20" fmla="*/ 27 w 33"/>
                    <a:gd name="T21" fmla="*/ 28 h 48"/>
                    <a:gd name="T22" fmla="*/ 23 w 33"/>
                    <a:gd name="T23" fmla="*/ 20 h 48"/>
                    <a:gd name="T24" fmla="*/ 22 w 33"/>
                    <a:gd name="T25" fmla="*/ 18 h 48"/>
                    <a:gd name="T26" fmla="*/ 3 w 33"/>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8">
                      <a:moveTo>
                        <a:pt x="3" y="0"/>
                      </a:moveTo>
                      <a:cubicBezTo>
                        <a:pt x="2" y="0"/>
                        <a:pt x="2" y="0"/>
                        <a:pt x="2" y="0"/>
                      </a:cubicBezTo>
                      <a:cubicBezTo>
                        <a:pt x="7" y="8"/>
                        <a:pt x="12" y="16"/>
                        <a:pt x="17" y="23"/>
                      </a:cubicBezTo>
                      <a:cubicBezTo>
                        <a:pt x="17" y="24"/>
                        <a:pt x="16" y="24"/>
                        <a:pt x="16" y="24"/>
                      </a:cubicBezTo>
                      <a:cubicBezTo>
                        <a:pt x="11" y="17"/>
                        <a:pt x="6" y="9"/>
                        <a:pt x="1" y="2"/>
                      </a:cubicBezTo>
                      <a:cubicBezTo>
                        <a:pt x="0" y="6"/>
                        <a:pt x="5" y="16"/>
                        <a:pt x="11" y="27"/>
                      </a:cubicBezTo>
                      <a:cubicBezTo>
                        <a:pt x="19" y="39"/>
                        <a:pt x="27" y="47"/>
                        <a:pt x="30" y="48"/>
                      </a:cubicBezTo>
                      <a:cubicBezTo>
                        <a:pt x="30" y="48"/>
                        <a:pt x="30" y="48"/>
                        <a:pt x="31" y="48"/>
                      </a:cubicBezTo>
                      <a:cubicBezTo>
                        <a:pt x="31" y="48"/>
                        <a:pt x="31" y="48"/>
                        <a:pt x="32" y="47"/>
                      </a:cubicBezTo>
                      <a:cubicBezTo>
                        <a:pt x="32" y="47"/>
                        <a:pt x="32" y="47"/>
                        <a:pt x="32" y="46"/>
                      </a:cubicBezTo>
                      <a:cubicBezTo>
                        <a:pt x="33" y="44"/>
                        <a:pt x="31" y="36"/>
                        <a:pt x="27" y="28"/>
                      </a:cubicBezTo>
                      <a:cubicBezTo>
                        <a:pt x="26" y="25"/>
                        <a:pt x="24" y="23"/>
                        <a:pt x="23" y="20"/>
                      </a:cubicBezTo>
                      <a:cubicBezTo>
                        <a:pt x="22" y="19"/>
                        <a:pt x="22" y="19"/>
                        <a:pt x="22" y="18"/>
                      </a:cubicBezTo>
                      <a:cubicBezTo>
                        <a:pt x="14" y="7"/>
                        <a:pt x="6"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7" name="Freeform 996"/>
                <p:cNvSpPr>
                  <a:spLocks/>
                </p:cNvSpPr>
                <p:nvPr/>
              </p:nvSpPr>
              <p:spPr bwMode="auto">
                <a:xfrm>
                  <a:off x="4722" y="996"/>
                  <a:ext cx="44" cy="59"/>
                </a:xfrm>
                <a:custGeom>
                  <a:avLst/>
                  <a:gdLst>
                    <a:gd name="T0" fmla="*/ 2 w 23"/>
                    <a:gd name="T1" fmla="*/ 0 h 31"/>
                    <a:gd name="T2" fmla="*/ 2 w 23"/>
                    <a:gd name="T3" fmla="*/ 0 h 31"/>
                    <a:gd name="T4" fmla="*/ 1 w 23"/>
                    <a:gd name="T5" fmla="*/ 0 h 31"/>
                    <a:gd name="T6" fmla="*/ 7 w 23"/>
                    <a:gd name="T7" fmla="*/ 16 h 31"/>
                    <a:gd name="T8" fmla="*/ 8 w 23"/>
                    <a:gd name="T9" fmla="*/ 17 h 31"/>
                    <a:gd name="T10" fmla="*/ 13 w 23"/>
                    <a:gd name="T11" fmla="*/ 25 h 31"/>
                    <a:gd name="T12" fmla="*/ 20 w 23"/>
                    <a:gd name="T13" fmla="*/ 31 h 31"/>
                    <a:gd name="T14" fmla="*/ 21 w 23"/>
                    <a:gd name="T15" fmla="*/ 31 h 31"/>
                    <a:gd name="T16" fmla="*/ 15 w 23"/>
                    <a:gd name="T17" fmla="*/ 13 h 31"/>
                    <a:gd name="T18" fmla="*/ 4 w 23"/>
                    <a:gd name="T19" fmla="*/ 0 h 31"/>
                    <a:gd name="T20" fmla="*/ 2 w 23"/>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2" y="0"/>
                      </a:moveTo>
                      <a:cubicBezTo>
                        <a:pt x="2" y="0"/>
                        <a:pt x="2" y="0"/>
                        <a:pt x="2" y="0"/>
                      </a:cubicBezTo>
                      <a:cubicBezTo>
                        <a:pt x="1" y="0"/>
                        <a:pt x="1" y="0"/>
                        <a:pt x="1" y="0"/>
                      </a:cubicBezTo>
                      <a:cubicBezTo>
                        <a:pt x="0" y="2"/>
                        <a:pt x="3" y="9"/>
                        <a:pt x="7" y="16"/>
                      </a:cubicBezTo>
                      <a:cubicBezTo>
                        <a:pt x="7" y="16"/>
                        <a:pt x="8" y="17"/>
                        <a:pt x="8" y="17"/>
                      </a:cubicBezTo>
                      <a:cubicBezTo>
                        <a:pt x="10" y="20"/>
                        <a:pt x="11" y="23"/>
                        <a:pt x="13" y="25"/>
                      </a:cubicBezTo>
                      <a:cubicBezTo>
                        <a:pt x="16" y="29"/>
                        <a:pt x="19" y="31"/>
                        <a:pt x="20" y="31"/>
                      </a:cubicBezTo>
                      <a:cubicBezTo>
                        <a:pt x="21" y="31"/>
                        <a:pt x="21" y="31"/>
                        <a:pt x="21" y="31"/>
                      </a:cubicBezTo>
                      <a:cubicBezTo>
                        <a:pt x="23" y="30"/>
                        <a:pt x="20" y="22"/>
                        <a:pt x="15" y="13"/>
                      </a:cubicBezTo>
                      <a:cubicBezTo>
                        <a:pt x="11" y="7"/>
                        <a:pt x="7" y="2"/>
                        <a:pt x="4" y="0"/>
                      </a:cubicBezTo>
                      <a:cubicBezTo>
                        <a:pt x="3" y="0"/>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8" name="Freeform 997"/>
                <p:cNvSpPr>
                  <a:spLocks noEditPoints="1"/>
                </p:cNvSpPr>
                <p:nvPr/>
              </p:nvSpPr>
              <p:spPr bwMode="auto">
                <a:xfrm>
                  <a:off x="4066" y="3378"/>
                  <a:ext cx="863" cy="645"/>
                </a:xfrm>
                <a:custGeom>
                  <a:avLst/>
                  <a:gdLst>
                    <a:gd name="T0" fmla="*/ 5 w 459"/>
                    <a:gd name="T1" fmla="*/ 241 h 343"/>
                    <a:gd name="T2" fmla="*/ 3 w 459"/>
                    <a:gd name="T3" fmla="*/ 244 h 343"/>
                    <a:gd name="T4" fmla="*/ 0 w 459"/>
                    <a:gd name="T5" fmla="*/ 248 h 343"/>
                    <a:gd name="T6" fmla="*/ 25 w 459"/>
                    <a:gd name="T7" fmla="*/ 269 h 343"/>
                    <a:gd name="T8" fmla="*/ 27 w 459"/>
                    <a:gd name="T9" fmla="*/ 271 h 343"/>
                    <a:gd name="T10" fmla="*/ 114 w 459"/>
                    <a:gd name="T11" fmla="*/ 343 h 343"/>
                    <a:gd name="T12" fmla="*/ 117 w 459"/>
                    <a:gd name="T13" fmla="*/ 339 h 343"/>
                    <a:gd name="T14" fmla="*/ 120 w 459"/>
                    <a:gd name="T15" fmla="*/ 335 h 343"/>
                    <a:gd name="T16" fmla="*/ 33 w 459"/>
                    <a:gd name="T17" fmla="*/ 264 h 343"/>
                    <a:gd name="T18" fmla="*/ 30 w 459"/>
                    <a:gd name="T19" fmla="*/ 261 h 343"/>
                    <a:gd name="T20" fmla="*/ 5 w 459"/>
                    <a:gd name="T21" fmla="*/ 241 h 343"/>
                    <a:gd name="T22" fmla="*/ 116 w 459"/>
                    <a:gd name="T23" fmla="*/ 54 h 343"/>
                    <a:gd name="T24" fmla="*/ 114 w 459"/>
                    <a:gd name="T25" fmla="*/ 55 h 343"/>
                    <a:gd name="T26" fmla="*/ 114 w 459"/>
                    <a:gd name="T27" fmla="*/ 55 h 343"/>
                    <a:gd name="T28" fmla="*/ 113 w 459"/>
                    <a:gd name="T29" fmla="*/ 54 h 343"/>
                    <a:gd name="T30" fmla="*/ 11 w 459"/>
                    <a:gd name="T31" fmla="*/ 222 h 343"/>
                    <a:gd name="T32" fmla="*/ 11 w 459"/>
                    <a:gd name="T33" fmla="*/ 222 h 343"/>
                    <a:gd name="T34" fmla="*/ 12 w 459"/>
                    <a:gd name="T35" fmla="*/ 224 h 343"/>
                    <a:gd name="T36" fmla="*/ 116 w 459"/>
                    <a:gd name="T37" fmla="*/ 54 h 343"/>
                    <a:gd name="T38" fmla="*/ 300 w 459"/>
                    <a:gd name="T39" fmla="*/ 24 h 343"/>
                    <a:gd name="T40" fmla="*/ 135 w 459"/>
                    <a:gd name="T41" fmla="*/ 323 h 343"/>
                    <a:gd name="T42" fmla="*/ 136 w 459"/>
                    <a:gd name="T43" fmla="*/ 322 h 343"/>
                    <a:gd name="T44" fmla="*/ 137 w 459"/>
                    <a:gd name="T45" fmla="*/ 323 h 343"/>
                    <a:gd name="T46" fmla="*/ 137 w 459"/>
                    <a:gd name="T47" fmla="*/ 323 h 343"/>
                    <a:gd name="T48" fmla="*/ 302 w 459"/>
                    <a:gd name="T49" fmla="*/ 27 h 343"/>
                    <a:gd name="T50" fmla="*/ 302 w 459"/>
                    <a:gd name="T51" fmla="*/ 26 h 343"/>
                    <a:gd name="T52" fmla="*/ 300 w 459"/>
                    <a:gd name="T53" fmla="*/ 24 h 343"/>
                    <a:gd name="T54" fmla="*/ 353 w 459"/>
                    <a:gd name="T55" fmla="*/ 14 h 343"/>
                    <a:gd name="T56" fmla="*/ 352 w 459"/>
                    <a:gd name="T57" fmla="*/ 17 h 343"/>
                    <a:gd name="T58" fmla="*/ 350 w 459"/>
                    <a:gd name="T59" fmla="*/ 24 h 343"/>
                    <a:gd name="T60" fmla="*/ 455 w 459"/>
                    <a:gd name="T61" fmla="*/ 66 h 343"/>
                    <a:gd name="T62" fmla="*/ 458 w 459"/>
                    <a:gd name="T63" fmla="*/ 57 h 343"/>
                    <a:gd name="T64" fmla="*/ 459 w 459"/>
                    <a:gd name="T65" fmla="*/ 56 h 343"/>
                    <a:gd name="T66" fmla="*/ 353 w 459"/>
                    <a:gd name="T67" fmla="*/ 14 h 343"/>
                    <a:gd name="T68" fmla="*/ 77 w 459"/>
                    <a:gd name="T69" fmla="*/ 13 h 343"/>
                    <a:gd name="T70" fmla="*/ 75 w 459"/>
                    <a:gd name="T71" fmla="*/ 16 h 343"/>
                    <a:gd name="T72" fmla="*/ 73 w 459"/>
                    <a:gd name="T73" fmla="*/ 20 h 343"/>
                    <a:gd name="T74" fmla="*/ 116 w 459"/>
                    <a:gd name="T75" fmla="*/ 42 h 343"/>
                    <a:gd name="T76" fmla="*/ 116 w 459"/>
                    <a:gd name="T77" fmla="*/ 41 h 343"/>
                    <a:gd name="T78" fmla="*/ 120 w 459"/>
                    <a:gd name="T79" fmla="*/ 35 h 343"/>
                    <a:gd name="T80" fmla="*/ 77 w 459"/>
                    <a:gd name="T81" fmla="*/ 13 h 343"/>
                    <a:gd name="T82" fmla="*/ 318 w 459"/>
                    <a:gd name="T83" fmla="*/ 0 h 343"/>
                    <a:gd name="T84" fmla="*/ 317 w 459"/>
                    <a:gd name="T85" fmla="*/ 5 h 343"/>
                    <a:gd name="T86" fmla="*/ 315 w 459"/>
                    <a:gd name="T87" fmla="*/ 9 h 343"/>
                    <a:gd name="T88" fmla="*/ 333 w 459"/>
                    <a:gd name="T89" fmla="*/ 17 h 343"/>
                    <a:gd name="T90" fmla="*/ 335 w 459"/>
                    <a:gd name="T91" fmla="*/ 11 h 343"/>
                    <a:gd name="T92" fmla="*/ 337 w 459"/>
                    <a:gd name="T93" fmla="*/ 7 h 343"/>
                    <a:gd name="T94" fmla="*/ 318 w 459"/>
                    <a:gd name="T95"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9" h="343">
                      <a:moveTo>
                        <a:pt x="5" y="241"/>
                      </a:moveTo>
                      <a:cubicBezTo>
                        <a:pt x="4" y="242"/>
                        <a:pt x="4" y="243"/>
                        <a:pt x="3" y="244"/>
                      </a:cubicBezTo>
                      <a:cubicBezTo>
                        <a:pt x="2" y="246"/>
                        <a:pt x="1" y="247"/>
                        <a:pt x="0" y="248"/>
                      </a:cubicBezTo>
                      <a:cubicBezTo>
                        <a:pt x="8" y="255"/>
                        <a:pt x="16" y="262"/>
                        <a:pt x="25" y="269"/>
                      </a:cubicBezTo>
                      <a:cubicBezTo>
                        <a:pt x="25" y="270"/>
                        <a:pt x="26" y="270"/>
                        <a:pt x="27" y="271"/>
                      </a:cubicBezTo>
                      <a:cubicBezTo>
                        <a:pt x="56" y="295"/>
                        <a:pt x="85" y="319"/>
                        <a:pt x="114" y="343"/>
                      </a:cubicBezTo>
                      <a:cubicBezTo>
                        <a:pt x="115" y="342"/>
                        <a:pt x="116" y="340"/>
                        <a:pt x="117" y="339"/>
                      </a:cubicBezTo>
                      <a:cubicBezTo>
                        <a:pt x="118" y="338"/>
                        <a:pt x="119" y="336"/>
                        <a:pt x="120" y="335"/>
                      </a:cubicBezTo>
                      <a:cubicBezTo>
                        <a:pt x="91" y="311"/>
                        <a:pt x="62" y="287"/>
                        <a:pt x="33" y="264"/>
                      </a:cubicBezTo>
                      <a:cubicBezTo>
                        <a:pt x="32" y="263"/>
                        <a:pt x="31" y="262"/>
                        <a:pt x="30" y="261"/>
                      </a:cubicBezTo>
                      <a:cubicBezTo>
                        <a:pt x="22" y="255"/>
                        <a:pt x="13" y="248"/>
                        <a:pt x="5" y="241"/>
                      </a:cubicBezTo>
                      <a:moveTo>
                        <a:pt x="116" y="54"/>
                      </a:moveTo>
                      <a:cubicBezTo>
                        <a:pt x="116" y="55"/>
                        <a:pt x="115" y="55"/>
                        <a:pt x="114" y="55"/>
                      </a:cubicBezTo>
                      <a:cubicBezTo>
                        <a:pt x="114" y="55"/>
                        <a:pt x="114" y="55"/>
                        <a:pt x="114" y="55"/>
                      </a:cubicBezTo>
                      <a:cubicBezTo>
                        <a:pt x="114" y="55"/>
                        <a:pt x="113" y="55"/>
                        <a:pt x="113" y="54"/>
                      </a:cubicBezTo>
                      <a:cubicBezTo>
                        <a:pt x="84" y="113"/>
                        <a:pt x="50" y="169"/>
                        <a:pt x="11" y="222"/>
                      </a:cubicBezTo>
                      <a:cubicBezTo>
                        <a:pt x="11" y="222"/>
                        <a:pt x="11" y="222"/>
                        <a:pt x="11" y="222"/>
                      </a:cubicBezTo>
                      <a:cubicBezTo>
                        <a:pt x="12" y="223"/>
                        <a:pt x="12" y="224"/>
                        <a:pt x="12" y="224"/>
                      </a:cubicBezTo>
                      <a:cubicBezTo>
                        <a:pt x="52" y="171"/>
                        <a:pt x="87" y="114"/>
                        <a:pt x="116" y="54"/>
                      </a:cubicBezTo>
                      <a:moveTo>
                        <a:pt x="300" y="24"/>
                      </a:moveTo>
                      <a:cubicBezTo>
                        <a:pt x="258" y="131"/>
                        <a:pt x="203" y="231"/>
                        <a:pt x="135" y="323"/>
                      </a:cubicBezTo>
                      <a:cubicBezTo>
                        <a:pt x="135" y="322"/>
                        <a:pt x="136" y="322"/>
                        <a:pt x="136" y="322"/>
                      </a:cubicBezTo>
                      <a:cubicBezTo>
                        <a:pt x="136" y="322"/>
                        <a:pt x="137" y="323"/>
                        <a:pt x="137" y="323"/>
                      </a:cubicBezTo>
                      <a:cubicBezTo>
                        <a:pt x="137" y="323"/>
                        <a:pt x="137" y="323"/>
                        <a:pt x="137" y="323"/>
                      </a:cubicBezTo>
                      <a:cubicBezTo>
                        <a:pt x="205" y="232"/>
                        <a:pt x="260" y="132"/>
                        <a:pt x="302" y="27"/>
                      </a:cubicBezTo>
                      <a:cubicBezTo>
                        <a:pt x="302" y="26"/>
                        <a:pt x="302" y="26"/>
                        <a:pt x="302" y="26"/>
                      </a:cubicBezTo>
                      <a:cubicBezTo>
                        <a:pt x="301" y="26"/>
                        <a:pt x="300" y="25"/>
                        <a:pt x="300" y="24"/>
                      </a:cubicBezTo>
                      <a:moveTo>
                        <a:pt x="353" y="14"/>
                      </a:moveTo>
                      <a:cubicBezTo>
                        <a:pt x="353" y="15"/>
                        <a:pt x="353" y="16"/>
                        <a:pt x="352" y="17"/>
                      </a:cubicBezTo>
                      <a:cubicBezTo>
                        <a:pt x="351" y="19"/>
                        <a:pt x="351" y="22"/>
                        <a:pt x="350" y="24"/>
                      </a:cubicBezTo>
                      <a:cubicBezTo>
                        <a:pt x="385" y="38"/>
                        <a:pt x="420" y="52"/>
                        <a:pt x="455" y="66"/>
                      </a:cubicBezTo>
                      <a:cubicBezTo>
                        <a:pt x="456" y="63"/>
                        <a:pt x="457" y="60"/>
                        <a:pt x="458" y="57"/>
                      </a:cubicBezTo>
                      <a:cubicBezTo>
                        <a:pt x="458" y="57"/>
                        <a:pt x="458" y="56"/>
                        <a:pt x="459" y="56"/>
                      </a:cubicBezTo>
                      <a:cubicBezTo>
                        <a:pt x="423" y="42"/>
                        <a:pt x="388" y="28"/>
                        <a:pt x="353" y="14"/>
                      </a:cubicBezTo>
                      <a:moveTo>
                        <a:pt x="77" y="13"/>
                      </a:moveTo>
                      <a:cubicBezTo>
                        <a:pt x="76" y="14"/>
                        <a:pt x="76" y="15"/>
                        <a:pt x="75" y="16"/>
                      </a:cubicBezTo>
                      <a:cubicBezTo>
                        <a:pt x="75" y="17"/>
                        <a:pt x="74" y="19"/>
                        <a:pt x="73" y="20"/>
                      </a:cubicBezTo>
                      <a:cubicBezTo>
                        <a:pt x="87" y="27"/>
                        <a:pt x="102" y="34"/>
                        <a:pt x="116" y="42"/>
                      </a:cubicBezTo>
                      <a:cubicBezTo>
                        <a:pt x="116" y="41"/>
                        <a:pt x="116" y="41"/>
                        <a:pt x="116" y="41"/>
                      </a:cubicBezTo>
                      <a:cubicBezTo>
                        <a:pt x="117" y="38"/>
                        <a:pt x="118" y="36"/>
                        <a:pt x="120" y="35"/>
                      </a:cubicBezTo>
                      <a:cubicBezTo>
                        <a:pt x="105" y="27"/>
                        <a:pt x="91" y="20"/>
                        <a:pt x="77" y="13"/>
                      </a:cubicBezTo>
                      <a:moveTo>
                        <a:pt x="318" y="0"/>
                      </a:moveTo>
                      <a:cubicBezTo>
                        <a:pt x="318" y="2"/>
                        <a:pt x="317" y="3"/>
                        <a:pt x="317" y="5"/>
                      </a:cubicBezTo>
                      <a:cubicBezTo>
                        <a:pt x="316" y="6"/>
                        <a:pt x="315" y="8"/>
                        <a:pt x="315" y="9"/>
                      </a:cubicBezTo>
                      <a:cubicBezTo>
                        <a:pt x="321" y="12"/>
                        <a:pt x="327" y="14"/>
                        <a:pt x="333" y="17"/>
                      </a:cubicBezTo>
                      <a:cubicBezTo>
                        <a:pt x="334" y="15"/>
                        <a:pt x="334" y="13"/>
                        <a:pt x="335" y="11"/>
                      </a:cubicBezTo>
                      <a:cubicBezTo>
                        <a:pt x="336" y="10"/>
                        <a:pt x="336" y="9"/>
                        <a:pt x="337" y="7"/>
                      </a:cubicBezTo>
                      <a:cubicBezTo>
                        <a:pt x="330" y="5"/>
                        <a:pt x="324" y="3"/>
                        <a:pt x="31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9" name="Freeform 998"/>
                <p:cNvSpPr>
                  <a:spLocks/>
                </p:cNvSpPr>
                <p:nvPr/>
              </p:nvSpPr>
              <p:spPr bwMode="auto">
                <a:xfrm>
                  <a:off x="4914" y="3438"/>
                  <a:ext cx="47" cy="104"/>
                </a:xfrm>
                <a:custGeom>
                  <a:avLst/>
                  <a:gdLst>
                    <a:gd name="T0" fmla="*/ 22 w 25"/>
                    <a:gd name="T1" fmla="*/ 0 h 55"/>
                    <a:gd name="T2" fmla="*/ 8 w 25"/>
                    <a:gd name="T3" fmla="*/ 24 h 55"/>
                    <a:gd name="T4" fmla="*/ 7 w 25"/>
                    <a:gd name="T5" fmla="*/ 25 h 55"/>
                    <a:gd name="T6" fmla="*/ 4 w 25"/>
                    <a:gd name="T7" fmla="*/ 34 h 55"/>
                    <a:gd name="T8" fmla="*/ 2 w 25"/>
                    <a:gd name="T9" fmla="*/ 55 h 55"/>
                    <a:gd name="T10" fmla="*/ 3 w 25"/>
                    <a:gd name="T11" fmla="*/ 55 h 55"/>
                    <a:gd name="T12" fmla="*/ 19 w 25"/>
                    <a:gd name="T13" fmla="*/ 30 h 55"/>
                    <a:gd name="T14" fmla="*/ 24 w 25"/>
                    <a:gd name="T15" fmla="*/ 5 h 55"/>
                    <a:gd name="T16" fmla="*/ 15 w 25"/>
                    <a:gd name="T17" fmla="*/ 32 h 55"/>
                    <a:gd name="T18" fmla="*/ 13 w 25"/>
                    <a:gd name="T19" fmla="*/ 32 h 55"/>
                    <a:gd name="T20" fmla="*/ 24 w 25"/>
                    <a:gd name="T21" fmla="*/ 2 h 55"/>
                    <a:gd name="T22" fmla="*/ 23 w 25"/>
                    <a:gd name="T23" fmla="*/ 0 h 55"/>
                    <a:gd name="T24" fmla="*/ 22 w 25"/>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55">
                      <a:moveTo>
                        <a:pt x="22" y="0"/>
                      </a:moveTo>
                      <a:cubicBezTo>
                        <a:pt x="19" y="0"/>
                        <a:pt x="13" y="10"/>
                        <a:pt x="8" y="24"/>
                      </a:cubicBezTo>
                      <a:cubicBezTo>
                        <a:pt x="7" y="24"/>
                        <a:pt x="7" y="25"/>
                        <a:pt x="7" y="25"/>
                      </a:cubicBezTo>
                      <a:cubicBezTo>
                        <a:pt x="6" y="28"/>
                        <a:pt x="5" y="31"/>
                        <a:pt x="4" y="34"/>
                      </a:cubicBezTo>
                      <a:cubicBezTo>
                        <a:pt x="1" y="45"/>
                        <a:pt x="0" y="54"/>
                        <a:pt x="2" y="55"/>
                      </a:cubicBezTo>
                      <a:cubicBezTo>
                        <a:pt x="3" y="55"/>
                        <a:pt x="3" y="55"/>
                        <a:pt x="3" y="55"/>
                      </a:cubicBezTo>
                      <a:cubicBezTo>
                        <a:pt x="7" y="55"/>
                        <a:pt x="14" y="44"/>
                        <a:pt x="19" y="30"/>
                      </a:cubicBezTo>
                      <a:cubicBezTo>
                        <a:pt x="23" y="20"/>
                        <a:pt x="25" y="10"/>
                        <a:pt x="24" y="5"/>
                      </a:cubicBezTo>
                      <a:cubicBezTo>
                        <a:pt x="21" y="14"/>
                        <a:pt x="18" y="23"/>
                        <a:pt x="15" y="32"/>
                      </a:cubicBezTo>
                      <a:cubicBezTo>
                        <a:pt x="14" y="32"/>
                        <a:pt x="13" y="32"/>
                        <a:pt x="13" y="32"/>
                      </a:cubicBezTo>
                      <a:cubicBezTo>
                        <a:pt x="17" y="22"/>
                        <a:pt x="20" y="12"/>
                        <a:pt x="24" y="2"/>
                      </a:cubicBezTo>
                      <a:cubicBezTo>
                        <a:pt x="24" y="1"/>
                        <a:pt x="23" y="1"/>
                        <a:pt x="23" y="0"/>
                      </a:cubicBezTo>
                      <a:cubicBezTo>
                        <a:pt x="22" y="0"/>
                        <a:pt x="22" y="0"/>
                        <a:pt x="2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0" name="Freeform 999"/>
                <p:cNvSpPr>
                  <a:spLocks/>
                </p:cNvSpPr>
                <p:nvPr/>
              </p:nvSpPr>
              <p:spPr bwMode="auto">
                <a:xfrm>
                  <a:off x="4628" y="3337"/>
                  <a:ext cx="44" cy="92"/>
                </a:xfrm>
                <a:custGeom>
                  <a:avLst/>
                  <a:gdLst>
                    <a:gd name="T0" fmla="*/ 19 w 23"/>
                    <a:gd name="T1" fmla="*/ 0 h 49"/>
                    <a:gd name="T2" fmla="*/ 6 w 23"/>
                    <a:gd name="T3" fmla="*/ 22 h 49"/>
                    <a:gd name="T4" fmla="*/ 1 w 23"/>
                    <a:gd name="T5" fmla="*/ 46 h 49"/>
                    <a:gd name="T6" fmla="*/ 3 w 23"/>
                    <a:gd name="T7" fmla="*/ 48 h 49"/>
                    <a:gd name="T8" fmla="*/ 3 w 23"/>
                    <a:gd name="T9" fmla="*/ 49 h 49"/>
                    <a:gd name="T10" fmla="*/ 3 w 23"/>
                    <a:gd name="T11" fmla="*/ 49 h 49"/>
                    <a:gd name="T12" fmla="*/ 16 w 23"/>
                    <a:gd name="T13" fmla="*/ 31 h 49"/>
                    <a:gd name="T14" fmla="*/ 18 w 23"/>
                    <a:gd name="T15" fmla="*/ 27 h 49"/>
                    <a:gd name="T16" fmla="*/ 19 w 23"/>
                    <a:gd name="T17" fmla="*/ 22 h 49"/>
                    <a:gd name="T18" fmla="*/ 21 w 23"/>
                    <a:gd name="T19" fmla="*/ 1 h 49"/>
                    <a:gd name="T20" fmla="*/ 13 w 23"/>
                    <a:gd name="T21" fmla="*/ 25 h 49"/>
                    <a:gd name="T22" fmla="*/ 10 w 23"/>
                    <a:gd name="T23" fmla="*/ 24 h 49"/>
                    <a:gd name="T24" fmla="*/ 19 w 23"/>
                    <a:gd name="T2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49">
                      <a:moveTo>
                        <a:pt x="19" y="0"/>
                      </a:moveTo>
                      <a:cubicBezTo>
                        <a:pt x="15" y="2"/>
                        <a:pt x="10" y="11"/>
                        <a:pt x="6" y="22"/>
                      </a:cubicBezTo>
                      <a:cubicBezTo>
                        <a:pt x="2" y="33"/>
                        <a:pt x="0" y="42"/>
                        <a:pt x="1" y="46"/>
                      </a:cubicBezTo>
                      <a:cubicBezTo>
                        <a:pt x="1" y="47"/>
                        <a:pt x="2" y="48"/>
                        <a:pt x="3" y="48"/>
                      </a:cubicBezTo>
                      <a:cubicBezTo>
                        <a:pt x="3" y="48"/>
                        <a:pt x="3" y="48"/>
                        <a:pt x="3" y="49"/>
                      </a:cubicBezTo>
                      <a:cubicBezTo>
                        <a:pt x="3" y="49"/>
                        <a:pt x="3" y="49"/>
                        <a:pt x="3" y="49"/>
                      </a:cubicBezTo>
                      <a:cubicBezTo>
                        <a:pt x="6" y="49"/>
                        <a:pt x="11" y="41"/>
                        <a:pt x="16" y="31"/>
                      </a:cubicBezTo>
                      <a:cubicBezTo>
                        <a:pt x="16" y="30"/>
                        <a:pt x="17" y="28"/>
                        <a:pt x="18" y="27"/>
                      </a:cubicBezTo>
                      <a:cubicBezTo>
                        <a:pt x="18" y="25"/>
                        <a:pt x="19" y="24"/>
                        <a:pt x="19" y="22"/>
                      </a:cubicBezTo>
                      <a:cubicBezTo>
                        <a:pt x="23" y="12"/>
                        <a:pt x="23" y="4"/>
                        <a:pt x="21" y="1"/>
                      </a:cubicBezTo>
                      <a:cubicBezTo>
                        <a:pt x="19" y="9"/>
                        <a:pt x="16" y="17"/>
                        <a:pt x="13" y="25"/>
                      </a:cubicBezTo>
                      <a:cubicBezTo>
                        <a:pt x="12" y="25"/>
                        <a:pt x="11" y="24"/>
                        <a:pt x="10" y="24"/>
                      </a:cubicBezTo>
                      <a:cubicBezTo>
                        <a:pt x="13" y="16"/>
                        <a:pt x="16" y="8"/>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1" name="Freeform 1000"/>
                <p:cNvSpPr>
                  <a:spLocks/>
                </p:cNvSpPr>
                <p:nvPr/>
              </p:nvSpPr>
              <p:spPr bwMode="auto">
                <a:xfrm>
                  <a:off x="4179" y="3374"/>
                  <a:ext cx="38" cy="61"/>
                </a:xfrm>
                <a:custGeom>
                  <a:avLst/>
                  <a:gdLst>
                    <a:gd name="T0" fmla="*/ 17 w 20"/>
                    <a:gd name="T1" fmla="*/ 0 h 32"/>
                    <a:gd name="T2" fmla="*/ 6 w 20"/>
                    <a:gd name="T3" fmla="*/ 13 h 32"/>
                    <a:gd name="T4" fmla="*/ 3 w 20"/>
                    <a:gd name="T5" fmla="*/ 31 h 32"/>
                    <a:gd name="T6" fmla="*/ 4 w 20"/>
                    <a:gd name="T7" fmla="*/ 32 h 32"/>
                    <a:gd name="T8" fmla="*/ 13 w 20"/>
                    <a:gd name="T9" fmla="*/ 22 h 32"/>
                    <a:gd name="T10" fmla="*/ 15 w 20"/>
                    <a:gd name="T11" fmla="*/ 18 h 32"/>
                    <a:gd name="T12" fmla="*/ 17 w 20"/>
                    <a:gd name="T13" fmla="*/ 15 h 32"/>
                    <a:gd name="T14" fmla="*/ 18 w 20"/>
                    <a:gd name="T15" fmla="*/ 0 h 32"/>
                    <a:gd name="T16" fmla="*/ 17 w 20"/>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2">
                      <a:moveTo>
                        <a:pt x="17" y="0"/>
                      </a:moveTo>
                      <a:cubicBezTo>
                        <a:pt x="14" y="0"/>
                        <a:pt x="9" y="6"/>
                        <a:pt x="6" y="13"/>
                      </a:cubicBezTo>
                      <a:cubicBezTo>
                        <a:pt x="2" y="22"/>
                        <a:pt x="0" y="30"/>
                        <a:pt x="3" y="31"/>
                      </a:cubicBezTo>
                      <a:cubicBezTo>
                        <a:pt x="3" y="32"/>
                        <a:pt x="3" y="32"/>
                        <a:pt x="4" y="32"/>
                      </a:cubicBezTo>
                      <a:cubicBezTo>
                        <a:pt x="6" y="32"/>
                        <a:pt x="10" y="28"/>
                        <a:pt x="13" y="22"/>
                      </a:cubicBezTo>
                      <a:cubicBezTo>
                        <a:pt x="14" y="21"/>
                        <a:pt x="15" y="19"/>
                        <a:pt x="15" y="18"/>
                      </a:cubicBezTo>
                      <a:cubicBezTo>
                        <a:pt x="16" y="17"/>
                        <a:pt x="16" y="16"/>
                        <a:pt x="17" y="15"/>
                      </a:cubicBezTo>
                      <a:cubicBezTo>
                        <a:pt x="19" y="8"/>
                        <a:pt x="20" y="1"/>
                        <a:pt x="18" y="0"/>
                      </a:cubicBezTo>
                      <a:cubicBezTo>
                        <a:pt x="18" y="0"/>
                        <a:pt x="17" y="0"/>
                        <a:pt x="1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2" name="Freeform 1001"/>
                <p:cNvSpPr>
                  <a:spLocks/>
                </p:cNvSpPr>
                <p:nvPr/>
              </p:nvSpPr>
              <p:spPr bwMode="auto">
                <a:xfrm>
                  <a:off x="4262" y="3984"/>
                  <a:ext cx="68" cy="78"/>
                </a:xfrm>
                <a:custGeom>
                  <a:avLst/>
                  <a:gdLst>
                    <a:gd name="T0" fmla="*/ 32 w 36"/>
                    <a:gd name="T1" fmla="*/ 0 h 42"/>
                    <a:gd name="T2" fmla="*/ 31 w 36"/>
                    <a:gd name="T3" fmla="*/ 1 h 42"/>
                    <a:gd name="T4" fmla="*/ 16 w 36"/>
                    <a:gd name="T5" fmla="*/ 13 h 42"/>
                    <a:gd name="T6" fmla="*/ 13 w 36"/>
                    <a:gd name="T7" fmla="*/ 17 h 42"/>
                    <a:gd name="T8" fmla="*/ 10 w 36"/>
                    <a:gd name="T9" fmla="*/ 21 h 42"/>
                    <a:gd name="T10" fmla="*/ 1 w 36"/>
                    <a:gd name="T11" fmla="*/ 41 h 42"/>
                    <a:gd name="T12" fmla="*/ 14 w 36"/>
                    <a:gd name="T13" fmla="*/ 25 h 42"/>
                    <a:gd name="T14" fmla="*/ 16 w 36"/>
                    <a:gd name="T15" fmla="*/ 26 h 42"/>
                    <a:gd name="T16" fmla="*/ 4 w 36"/>
                    <a:gd name="T17" fmla="*/ 42 h 42"/>
                    <a:gd name="T18" fmla="*/ 23 w 36"/>
                    <a:gd name="T19" fmla="*/ 25 h 42"/>
                    <a:gd name="T20" fmla="*/ 33 w 36"/>
                    <a:gd name="T21" fmla="*/ 1 h 42"/>
                    <a:gd name="T22" fmla="*/ 33 w 36"/>
                    <a:gd name="T23" fmla="*/ 1 h 42"/>
                    <a:gd name="T24" fmla="*/ 32 w 36"/>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2">
                      <a:moveTo>
                        <a:pt x="32" y="0"/>
                      </a:moveTo>
                      <a:cubicBezTo>
                        <a:pt x="32" y="0"/>
                        <a:pt x="31" y="0"/>
                        <a:pt x="31" y="1"/>
                      </a:cubicBezTo>
                      <a:cubicBezTo>
                        <a:pt x="27" y="2"/>
                        <a:pt x="22" y="6"/>
                        <a:pt x="16" y="13"/>
                      </a:cubicBezTo>
                      <a:cubicBezTo>
                        <a:pt x="15" y="14"/>
                        <a:pt x="14" y="16"/>
                        <a:pt x="13" y="17"/>
                      </a:cubicBezTo>
                      <a:cubicBezTo>
                        <a:pt x="12" y="18"/>
                        <a:pt x="11" y="20"/>
                        <a:pt x="10" y="21"/>
                      </a:cubicBezTo>
                      <a:cubicBezTo>
                        <a:pt x="3" y="30"/>
                        <a:pt x="0" y="38"/>
                        <a:pt x="1" y="41"/>
                      </a:cubicBezTo>
                      <a:cubicBezTo>
                        <a:pt x="6" y="35"/>
                        <a:pt x="10" y="30"/>
                        <a:pt x="14" y="25"/>
                      </a:cubicBezTo>
                      <a:cubicBezTo>
                        <a:pt x="15" y="25"/>
                        <a:pt x="15" y="26"/>
                        <a:pt x="16" y="26"/>
                      </a:cubicBezTo>
                      <a:cubicBezTo>
                        <a:pt x="12" y="31"/>
                        <a:pt x="8" y="37"/>
                        <a:pt x="4" y="42"/>
                      </a:cubicBezTo>
                      <a:cubicBezTo>
                        <a:pt x="8" y="41"/>
                        <a:pt x="16" y="34"/>
                        <a:pt x="23" y="25"/>
                      </a:cubicBezTo>
                      <a:cubicBezTo>
                        <a:pt x="31" y="14"/>
                        <a:pt x="36" y="4"/>
                        <a:pt x="33" y="1"/>
                      </a:cubicBezTo>
                      <a:cubicBezTo>
                        <a:pt x="33" y="1"/>
                        <a:pt x="33" y="1"/>
                        <a:pt x="33" y="1"/>
                      </a:cubicBezTo>
                      <a:cubicBezTo>
                        <a:pt x="33" y="1"/>
                        <a:pt x="32" y="0"/>
                        <a:pt x="3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3" name="Freeform 1002"/>
                <p:cNvSpPr>
                  <a:spLocks/>
                </p:cNvSpPr>
                <p:nvPr/>
              </p:nvSpPr>
              <p:spPr bwMode="auto">
                <a:xfrm>
                  <a:off x="4031" y="3796"/>
                  <a:ext cx="58" cy="67"/>
                </a:xfrm>
                <a:custGeom>
                  <a:avLst/>
                  <a:gdLst>
                    <a:gd name="T0" fmla="*/ 29 w 31"/>
                    <a:gd name="T1" fmla="*/ 0 h 36"/>
                    <a:gd name="T2" fmla="*/ 12 w 31"/>
                    <a:gd name="T3" fmla="*/ 14 h 36"/>
                    <a:gd name="T4" fmla="*/ 2 w 31"/>
                    <a:gd name="T5" fmla="*/ 36 h 36"/>
                    <a:gd name="T6" fmla="*/ 4 w 31"/>
                    <a:gd name="T7" fmla="*/ 36 h 36"/>
                    <a:gd name="T8" fmla="*/ 19 w 31"/>
                    <a:gd name="T9" fmla="*/ 26 h 36"/>
                    <a:gd name="T10" fmla="*/ 22 w 31"/>
                    <a:gd name="T11" fmla="*/ 22 h 36"/>
                    <a:gd name="T12" fmla="*/ 24 w 31"/>
                    <a:gd name="T13" fmla="*/ 19 h 36"/>
                    <a:gd name="T14" fmla="*/ 31 w 31"/>
                    <a:gd name="T15" fmla="*/ 2 h 36"/>
                    <a:gd name="T16" fmla="*/ 30 w 31"/>
                    <a:gd name="T17" fmla="*/ 0 h 36"/>
                    <a:gd name="T18" fmla="*/ 30 w 31"/>
                    <a:gd name="T19" fmla="*/ 0 h 36"/>
                    <a:gd name="T20" fmla="*/ 29 w 31"/>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6">
                      <a:moveTo>
                        <a:pt x="29" y="0"/>
                      </a:moveTo>
                      <a:cubicBezTo>
                        <a:pt x="25" y="0"/>
                        <a:pt x="18" y="6"/>
                        <a:pt x="12" y="14"/>
                      </a:cubicBezTo>
                      <a:cubicBezTo>
                        <a:pt x="4" y="24"/>
                        <a:pt x="0" y="33"/>
                        <a:pt x="2" y="36"/>
                      </a:cubicBezTo>
                      <a:cubicBezTo>
                        <a:pt x="3" y="36"/>
                        <a:pt x="3" y="36"/>
                        <a:pt x="4" y="36"/>
                      </a:cubicBezTo>
                      <a:cubicBezTo>
                        <a:pt x="7" y="36"/>
                        <a:pt x="13" y="32"/>
                        <a:pt x="19" y="26"/>
                      </a:cubicBezTo>
                      <a:cubicBezTo>
                        <a:pt x="20" y="25"/>
                        <a:pt x="21" y="24"/>
                        <a:pt x="22" y="22"/>
                      </a:cubicBezTo>
                      <a:cubicBezTo>
                        <a:pt x="23" y="21"/>
                        <a:pt x="23" y="20"/>
                        <a:pt x="24" y="19"/>
                      </a:cubicBezTo>
                      <a:cubicBezTo>
                        <a:pt x="29" y="12"/>
                        <a:pt x="31" y="6"/>
                        <a:pt x="31" y="2"/>
                      </a:cubicBezTo>
                      <a:cubicBezTo>
                        <a:pt x="31" y="2"/>
                        <a:pt x="31" y="1"/>
                        <a:pt x="30" y="0"/>
                      </a:cubicBezTo>
                      <a:cubicBezTo>
                        <a:pt x="30" y="0"/>
                        <a:pt x="30" y="0"/>
                        <a:pt x="30" y="0"/>
                      </a:cubicBezTo>
                      <a:cubicBezTo>
                        <a:pt x="29" y="0"/>
                        <a:pt x="29" y="0"/>
                        <a:pt x="2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4" name="Freeform 1003"/>
                <p:cNvSpPr>
                  <a:spLocks/>
                </p:cNvSpPr>
                <p:nvPr/>
              </p:nvSpPr>
              <p:spPr bwMode="auto">
                <a:xfrm>
                  <a:off x="4277" y="3435"/>
                  <a:ext cx="28" cy="47"/>
                </a:xfrm>
                <a:custGeom>
                  <a:avLst/>
                  <a:gdLst>
                    <a:gd name="T0" fmla="*/ 12 w 15"/>
                    <a:gd name="T1" fmla="*/ 0 h 25"/>
                    <a:gd name="T2" fmla="*/ 8 w 15"/>
                    <a:gd name="T3" fmla="*/ 5 h 25"/>
                    <a:gd name="T4" fmla="*/ 4 w 15"/>
                    <a:gd name="T5" fmla="*/ 11 h 25"/>
                    <a:gd name="T6" fmla="*/ 4 w 15"/>
                    <a:gd name="T7" fmla="*/ 12 h 25"/>
                    <a:gd name="T8" fmla="*/ 1 w 15"/>
                    <a:gd name="T9" fmla="*/ 24 h 25"/>
                    <a:gd name="T10" fmla="*/ 2 w 15"/>
                    <a:gd name="T11" fmla="*/ 25 h 25"/>
                    <a:gd name="T12" fmla="*/ 2 w 15"/>
                    <a:gd name="T13" fmla="*/ 25 h 25"/>
                    <a:gd name="T14" fmla="*/ 4 w 15"/>
                    <a:gd name="T15" fmla="*/ 24 h 25"/>
                    <a:gd name="T16" fmla="*/ 11 w 15"/>
                    <a:gd name="T17" fmla="*/ 14 h 25"/>
                    <a:gd name="T18" fmla="*/ 15 w 15"/>
                    <a:gd name="T19" fmla="*/ 1 h 25"/>
                    <a:gd name="T20" fmla="*/ 9 w 15"/>
                    <a:gd name="T21" fmla="*/ 13 h 25"/>
                    <a:gd name="T22" fmla="*/ 7 w 15"/>
                    <a:gd name="T23" fmla="*/ 12 h 25"/>
                    <a:gd name="T24" fmla="*/ 12 w 15"/>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25">
                      <a:moveTo>
                        <a:pt x="12" y="0"/>
                      </a:moveTo>
                      <a:cubicBezTo>
                        <a:pt x="11" y="0"/>
                        <a:pt x="9" y="2"/>
                        <a:pt x="8" y="5"/>
                      </a:cubicBezTo>
                      <a:cubicBezTo>
                        <a:pt x="6" y="6"/>
                        <a:pt x="5" y="8"/>
                        <a:pt x="4" y="11"/>
                      </a:cubicBezTo>
                      <a:cubicBezTo>
                        <a:pt x="4" y="11"/>
                        <a:pt x="4" y="11"/>
                        <a:pt x="4" y="12"/>
                      </a:cubicBezTo>
                      <a:cubicBezTo>
                        <a:pt x="1" y="18"/>
                        <a:pt x="0" y="23"/>
                        <a:pt x="1" y="24"/>
                      </a:cubicBezTo>
                      <a:cubicBezTo>
                        <a:pt x="1" y="25"/>
                        <a:pt x="2" y="25"/>
                        <a:pt x="2" y="25"/>
                      </a:cubicBezTo>
                      <a:cubicBezTo>
                        <a:pt x="2" y="25"/>
                        <a:pt x="2" y="25"/>
                        <a:pt x="2" y="25"/>
                      </a:cubicBezTo>
                      <a:cubicBezTo>
                        <a:pt x="3" y="25"/>
                        <a:pt x="4" y="25"/>
                        <a:pt x="4" y="24"/>
                      </a:cubicBezTo>
                      <a:cubicBezTo>
                        <a:pt x="6" y="23"/>
                        <a:pt x="9" y="19"/>
                        <a:pt x="11" y="14"/>
                      </a:cubicBezTo>
                      <a:cubicBezTo>
                        <a:pt x="14" y="9"/>
                        <a:pt x="15" y="3"/>
                        <a:pt x="15" y="1"/>
                      </a:cubicBezTo>
                      <a:cubicBezTo>
                        <a:pt x="13" y="5"/>
                        <a:pt x="11" y="9"/>
                        <a:pt x="9" y="13"/>
                      </a:cubicBezTo>
                      <a:cubicBezTo>
                        <a:pt x="8" y="13"/>
                        <a:pt x="7" y="12"/>
                        <a:pt x="7" y="12"/>
                      </a:cubicBezTo>
                      <a:cubicBezTo>
                        <a:pt x="9" y="8"/>
                        <a:pt x="10" y="4"/>
                        <a:pt x="1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5" name="Freeform 1004"/>
                <p:cNvSpPr>
                  <a:spLocks noEditPoints="1"/>
                </p:cNvSpPr>
                <p:nvPr/>
              </p:nvSpPr>
              <p:spPr bwMode="auto">
                <a:xfrm>
                  <a:off x="2988" y="3634"/>
                  <a:ext cx="785" cy="506"/>
                </a:xfrm>
                <a:custGeom>
                  <a:avLst/>
                  <a:gdLst>
                    <a:gd name="T0" fmla="*/ 300 w 418"/>
                    <a:gd name="T1" fmla="*/ 136 h 269"/>
                    <a:gd name="T2" fmla="*/ 77 w 418"/>
                    <a:gd name="T3" fmla="*/ 265 h 269"/>
                    <a:gd name="T4" fmla="*/ 78 w 418"/>
                    <a:gd name="T5" fmla="*/ 267 h 269"/>
                    <a:gd name="T6" fmla="*/ 79 w 418"/>
                    <a:gd name="T7" fmla="*/ 267 h 269"/>
                    <a:gd name="T8" fmla="*/ 301 w 418"/>
                    <a:gd name="T9" fmla="*/ 138 h 269"/>
                    <a:gd name="T10" fmla="*/ 300 w 418"/>
                    <a:gd name="T11" fmla="*/ 138 h 269"/>
                    <a:gd name="T12" fmla="*/ 300 w 418"/>
                    <a:gd name="T13" fmla="*/ 136 h 269"/>
                    <a:gd name="T14" fmla="*/ 322 w 418"/>
                    <a:gd name="T15" fmla="*/ 129 h 269"/>
                    <a:gd name="T16" fmla="*/ 319 w 418"/>
                    <a:gd name="T17" fmla="*/ 131 h 269"/>
                    <a:gd name="T18" fmla="*/ 316 w 418"/>
                    <a:gd name="T19" fmla="*/ 133 h 269"/>
                    <a:gd name="T20" fmla="*/ 384 w 418"/>
                    <a:gd name="T21" fmla="*/ 217 h 269"/>
                    <a:gd name="T22" fmla="*/ 386 w 418"/>
                    <a:gd name="T23" fmla="*/ 219 h 269"/>
                    <a:gd name="T24" fmla="*/ 412 w 418"/>
                    <a:gd name="T25" fmla="*/ 251 h 269"/>
                    <a:gd name="T26" fmla="*/ 415 w 418"/>
                    <a:gd name="T27" fmla="*/ 248 h 269"/>
                    <a:gd name="T28" fmla="*/ 418 w 418"/>
                    <a:gd name="T29" fmla="*/ 246 h 269"/>
                    <a:gd name="T30" fmla="*/ 392 w 418"/>
                    <a:gd name="T31" fmla="*/ 214 h 269"/>
                    <a:gd name="T32" fmla="*/ 390 w 418"/>
                    <a:gd name="T33" fmla="*/ 212 h 269"/>
                    <a:gd name="T34" fmla="*/ 322 w 418"/>
                    <a:gd name="T35" fmla="*/ 129 h 269"/>
                    <a:gd name="T36" fmla="*/ 6 w 418"/>
                    <a:gd name="T37" fmla="*/ 128 h 269"/>
                    <a:gd name="T38" fmla="*/ 3 w 418"/>
                    <a:gd name="T39" fmla="*/ 129 h 269"/>
                    <a:gd name="T40" fmla="*/ 0 w 418"/>
                    <a:gd name="T41" fmla="*/ 130 h 269"/>
                    <a:gd name="T42" fmla="*/ 24 w 418"/>
                    <a:gd name="T43" fmla="*/ 191 h 269"/>
                    <a:gd name="T44" fmla="*/ 25 w 418"/>
                    <a:gd name="T45" fmla="*/ 194 h 269"/>
                    <a:gd name="T46" fmla="*/ 54 w 418"/>
                    <a:gd name="T47" fmla="*/ 269 h 269"/>
                    <a:gd name="T48" fmla="*/ 57 w 418"/>
                    <a:gd name="T49" fmla="*/ 268 h 269"/>
                    <a:gd name="T50" fmla="*/ 61 w 418"/>
                    <a:gd name="T51" fmla="*/ 267 h 269"/>
                    <a:gd name="T52" fmla="*/ 31 w 418"/>
                    <a:gd name="T53" fmla="*/ 192 h 269"/>
                    <a:gd name="T54" fmla="*/ 30 w 418"/>
                    <a:gd name="T55" fmla="*/ 189 h 269"/>
                    <a:gd name="T56" fmla="*/ 6 w 418"/>
                    <a:gd name="T57" fmla="*/ 128 h 269"/>
                    <a:gd name="T58" fmla="*/ 143 w 418"/>
                    <a:gd name="T59" fmla="*/ 52 h 269"/>
                    <a:gd name="T60" fmla="*/ 16 w 418"/>
                    <a:gd name="T61" fmla="*/ 117 h 269"/>
                    <a:gd name="T62" fmla="*/ 17 w 418"/>
                    <a:gd name="T63" fmla="*/ 117 h 269"/>
                    <a:gd name="T64" fmla="*/ 17 w 418"/>
                    <a:gd name="T65" fmla="*/ 119 h 269"/>
                    <a:gd name="T66" fmla="*/ 145 w 418"/>
                    <a:gd name="T67" fmla="*/ 53 h 269"/>
                    <a:gd name="T68" fmla="*/ 145 w 418"/>
                    <a:gd name="T69" fmla="*/ 53 h 269"/>
                    <a:gd name="T70" fmla="*/ 143 w 418"/>
                    <a:gd name="T71" fmla="*/ 52 h 269"/>
                    <a:gd name="T72" fmla="*/ 143 w 418"/>
                    <a:gd name="T73" fmla="*/ 52 h 269"/>
                    <a:gd name="T74" fmla="*/ 126 w 418"/>
                    <a:gd name="T75" fmla="*/ 0 h 269"/>
                    <a:gd name="T76" fmla="*/ 124 w 418"/>
                    <a:gd name="T77" fmla="*/ 2 h 269"/>
                    <a:gd name="T78" fmla="*/ 122 w 418"/>
                    <a:gd name="T79" fmla="*/ 4 h 269"/>
                    <a:gd name="T80" fmla="*/ 148 w 418"/>
                    <a:gd name="T81" fmla="*/ 44 h 269"/>
                    <a:gd name="T82" fmla="*/ 149 w 418"/>
                    <a:gd name="T83" fmla="*/ 43 h 269"/>
                    <a:gd name="T84" fmla="*/ 154 w 418"/>
                    <a:gd name="T85" fmla="*/ 41 h 269"/>
                    <a:gd name="T86" fmla="*/ 126 w 418"/>
                    <a:gd name="T8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8" h="269">
                      <a:moveTo>
                        <a:pt x="300" y="136"/>
                      </a:moveTo>
                      <a:cubicBezTo>
                        <a:pt x="234" y="189"/>
                        <a:pt x="160" y="233"/>
                        <a:pt x="77" y="265"/>
                      </a:cubicBezTo>
                      <a:cubicBezTo>
                        <a:pt x="78" y="266"/>
                        <a:pt x="78" y="266"/>
                        <a:pt x="78" y="267"/>
                      </a:cubicBezTo>
                      <a:cubicBezTo>
                        <a:pt x="79" y="267"/>
                        <a:pt x="79" y="267"/>
                        <a:pt x="79" y="267"/>
                      </a:cubicBezTo>
                      <a:cubicBezTo>
                        <a:pt x="161" y="235"/>
                        <a:pt x="235" y="191"/>
                        <a:pt x="301" y="138"/>
                      </a:cubicBezTo>
                      <a:cubicBezTo>
                        <a:pt x="301" y="138"/>
                        <a:pt x="300" y="138"/>
                        <a:pt x="300" y="138"/>
                      </a:cubicBezTo>
                      <a:cubicBezTo>
                        <a:pt x="300" y="137"/>
                        <a:pt x="300" y="137"/>
                        <a:pt x="300" y="136"/>
                      </a:cubicBezTo>
                      <a:moveTo>
                        <a:pt x="322" y="129"/>
                      </a:moveTo>
                      <a:cubicBezTo>
                        <a:pt x="321" y="129"/>
                        <a:pt x="320" y="130"/>
                        <a:pt x="319" y="131"/>
                      </a:cubicBezTo>
                      <a:cubicBezTo>
                        <a:pt x="318" y="132"/>
                        <a:pt x="317" y="133"/>
                        <a:pt x="316" y="133"/>
                      </a:cubicBezTo>
                      <a:cubicBezTo>
                        <a:pt x="339" y="161"/>
                        <a:pt x="362" y="189"/>
                        <a:pt x="384" y="217"/>
                      </a:cubicBezTo>
                      <a:cubicBezTo>
                        <a:pt x="385" y="218"/>
                        <a:pt x="386" y="219"/>
                        <a:pt x="386" y="219"/>
                      </a:cubicBezTo>
                      <a:cubicBezTo>
                        <a:pt x="395" y="230"/>
                        <a:pt x="403" y="241"/>
                        <a:pt x="412" y="251"/>
                      </a:cubicBezTo>
                      <a:cubicBezTo>
                        <a:pt x="413" y="250"/>
                        <a:pt x="414" y="249"/>
                        <a:pt x="415" y="248"/>
                      </a:cubicBezTo>
                      <a:cubicBezTo>
                        <a:pt x="416" y="247"/>
                        <a:pt x="417" y="247"/>
                        <a:pt x="418" y="246"/>
                      </a:cubicBezTo>
                      <a:cubicBezTo>
                        <a:pt x="410" y="235"/>
                        <a:pt x="401" y="225"/>
                        <a:pt x="392" y="214"/>
                      </a:cubicBezTo>
                      <a:cubicBezTo>
                        <a:pt x="392" y="213"/>
                        <a:pt x="391" y="213"/>
                        <a:pt x="390" y="212"/>
                      </a:cubicBezTo>
                      <a:cubicBezTo>
                        <a:pt x="367" y="184"/>
                        <a:pt x="345" y="157"/>
                        <a:pt x="322" y="129"/>
                      </a:cubicBezTo>
                      <a:moveTo>
                        <a:pt x="6" y="128"/>
                      </a:moveTo>
                      <a:cubicBezTo>
                        <a:pt x="5" y="128"/>
                        <a:pt x="4" y="129"/>
                        <a:pt x="3" y="129"/>
                      </a:cubicBezTo>
                      <a:cubicBezTo>
                        <a:pt x="2" y="129"/>
                        <a:pt x="1" y="130"/>
                        <a:pt x="0" y="130"/>
                      </a:cubicBezTo>
                      <a:cubicBezTo>
                        <a:pt x="8" y="150"/>
                        <a:pt x="16" y="171"/>
                        <a:pt x="24" y="191"/>
                      </a:cubicBezTo>
                      <a:cubicBezTo>
                        <a:pt x="24" y="192"/>
                        <a:pt x="25" y="193"/>
                        <a:pt x="25" y="194"/>
                      </a:cubicBezTo>
                      <a:cubicBezTo>
                        <a:pt x="35" y="219"/>
                        <a:pt x="44" y="244"/>
                        <a:pt x="54" y="269"/>
                      </a:cubicBezTo>
                      <a:cubicBezTo>
                        <a:pt x="55" y="269"/>
                        <a:pt x="56" y="268"/>
                        <a:pt x="57" y="268"/>
                      </a:cubicBezTo>
                      <a:cubicBezTo>
                        <a:pt x="58" y="267"/>
                        <a:pt x="60" y="267"/>
                        <a:pt x="61" y="267"/>
                      </a:cubicBezTo>
                      <a:cubicBezTo>
                        <a:pt x="51" y="242"/>
                        <a:pt x="41" y="217"/>
                        <a:pt x="31" y="192"/>
                      </a:cubicBezTo>
                      <a:cubicBezTo>
                        <a:pt x="31" y="191"/>
                        <a:pt x="31" y="190"/>
                        <a:pt x="30" y="189"/>
                      </a:cubicBezTo>
                      <a:cubicBezTo>
                        <a:pt x="22" y="169"/>
                        <a:pt x="14" y="148"/>
                        <a:pt x="6" y="128"/>
                      </a:cubicBezTo>
                      <a:moveTo>
                        <a:pt x="143" y="52"/>
                      </a:moveTo>
                      <a:cubicBezTo>
                        <a:pt x="104" y="77"/>
                        <a:pt x="62" y="99"/>
                        <a:pt x="16" y="117"/>
                      </a:cubicBezTo>
                      <a:cubicBezTo>
                        <a:pt x="16" y="117"/>
                        <a:pt x="16" y="117"/>
                        <a:pt x="17" y="117"/>
                      </a:cubicBezTo>
                      <a:cubicBezTo>
                        <a:pt x="17" y="118"/>
                        <a:pt x="17" y="118"/>
                        <a:pt x="17" y="119"/>
                      </a:cubicBezTo>
                      <a:cubicBezTo>
                        <a:pt x="63" y="102"/>
                        <a:pt x="106" y="79"/>
                        <a:pt x="145" y="53"/>
                      </a:cubicBezTo>
                      <a:cubicBezTo>
                        <a:pt x="145" y="53"/>
                        <a:pt x="145" y="53"/>
                        <a:pt x="145" y="53"/>
                      </a:cubicBezTo>
                      <a:cubicBezTo>
                        <a:pt x="144" y="53"/>
                        <a:pt x="143" y="53"/>
                        <a:pt x="143" y="52"/>
                      </a:cubicBezTo>
                      <a:cubicBezTo>
                        <a:pt x="143" y="52"/>
                        <a:pt x="143" y="52"/>
                        <a:pt x="143" y="52"/>
                      </a:cubicBezTo>
                      <a:moveTo>
                        <a:pt x="126" y="0"/>
                      </a:moveTo>
                      <a:cubicBezTo>
                        <a:pt x="126" y="1"/>
                        <a:pt x="125" y="2"/>
                        <a:pt x="124" y="2"/>
                      </a:cubicBezTo>
                      <a:cubicBezTo>
                        <a:pt x="123" y="3"/>
                        <a:pt x="122" y="3"/>
                        <a:pt x="122" y="4"/>
                      </a:cubicBezTo>
                      <a:cubicBezTo>
                        <a:pt x="131" y="17"/>
                        <a:pt x="140" y="31"/>
                        <a:pt x="148" y="44"/>
                      </a:cubicBezTo>
                      <a:cubicBezTo>
                        <a:pt x="149" y="44"/>
                        <a:pt x="149" y="44"/>
                        <a:pt x="149" y="43"/>
                      </a:cubicBezTo>
                      <a:cubicBezTo>
                        <a:pt x="151" y="42"/>
                        <a:pt x="152" y="41"/>
                        <a:pt x="154" y="41"/>
                      </a:cubicBezTo>
                      <a:cubicBezTo>
                        <a:pt x="144" y="27"/>
                        <a:pt x="135" y="14"/>
                        <a:pt x="12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6" name="Freeform 1005"/>
                <p:cNvSpPr>
                  <a:spLocks/>
                </p:cNvSpPr>
                <p:nvPr/>
              </p:nvSpPr>
              <p:spPr bwMode="auto">
                <a:xfrm>
                  <a:off x="3739" y="4081"/>
                  <a:ext cx="74" cy="59"/>
                </a:xfrm>
                <a:custGeom>
                  <a:avLst/>
                  <a:gdLst>
                    <a:gd name="T0" fmla="*/ 34 w 39"/>
                    <a:gd name="T1" fmla="*/ 0 h 31"/>
                    <a:gd name="T2" fmla="*/ 18 w 39"/>
                    <a:gd name="T3" fmla="*/ 8 h 31"/>
                    <a:gd name="T4" fmla="*/ 15 w 39"/>
                    <a:gd name="T5" fmla="*/ 10 h 31"/>
                    <a:gd name="T6" fmla="*/ 12 w 39"/>
                    <a:gd name="T7" fmla="*/ 13 h 31"/>
                    <a:gd name="T8" fmla="*/ 2 w 39"/>
                    <a:gd name="T9" fmla="*/ 30 h 31"/>
                    <a:gd name="T10" fmla="*/ 4 w 39"/>
                    <a:gd name="T11" fmla="*/ 31 h 31"/>
                    <a:gd name="T12" fmla="*/ 24 w 39"/>
                    <a:gd name="T13" fmla="*/ 20 h 31"/>
                    <a:gd name="T14" fmla="*/ 36 w 39"/>
                    <a:gd name="T15" fmla="*/ 0 h 31"/>
                    <a:gd name="T16" fmla="*/ 34 w 39"/>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1">
                      <a:moveTo>
                        <a:pt x="34" y="0"/>
                      </a:moveTo>
                      <a:cubicBezTo>
                        <a:pt x="31" y="0"/>
                        <a:pt x="25" y="3"/>
                        <a:pt x="18" y="8"/>
                      </a:cubicBezTo>
                      <a:cubicBezTo>
                        <a:pt x="17" y="9"/>
                        <a:pt x="16" y="9"/>
                        <a:pt x="15" y="10"/>
                      </a:cubicBezTo>
                      <a:cubicBezTo>
                        <a:pt x="14" y="11"/>
                        <a:pt x="13" y="12"/>
                        <a:pt x="12" y="13"/>
                      </a:cubicBezTo>
                      <a:cubicBezTo>
                        <a:pt x="4" y="20"/>
                        <a:pt x="0" y="27"/>
                        <a:pt x="2" y="30"/>
                      </a:cubicBezTo>
                      <a:cubicBezTo>
                        <a:pt x="2" y="30"/>
                        <a:pt x="3" y="31"/>
                        <a:pt x="4" y="31"/>
                      </a:cubicBezTo>
                      <a:cubicBezTo>
                        <a:pt x="8" y="31"/>
                        <a:pt x="16" y="27"/>
                        <a:pt x="24" y="20"/>
                      </a:cubicBezTo>
                      <a:cubicBezTo>
                        <a:pt x="33" y="12"/>
                        <a:pt x="39" y="3"/>
                        <a:pt x="36" y="0"/>
                      </a:cubicBezTo>
                      <a:cubicBezTo>
                        <a:pt x="36" y="0"/>
                        <a:pt x="35" y="0"/>
                        <a:pt x="3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7" name="Freeform 1006"/>
                <p:cNvSpPr>
                  <a:spLocks/>
                </p:cNvSpPr>
                <p:nvPr/>
              </p:nvSpPr>
              <p:spPr bwMode="auto">
                <a:xfrm>
                  <a:off x="3551" y="3844"/>
                  <a:ext cx="61" cy="51"/>
                </a:xfrm>
                <a:custGeom>
                  <a:avLst/>
                  <a:gdLst>
                    <a:gd name="T0" fmla="*/ 27 w 32"/>
                    <a:gd name="T1" fmla="*/ 0 h 27"/>
                    <a:gd name="T2" fmla="*/ 11 w 32"/>
                    <a:gd name="T3" fmla="*/ 9 h 27"/>
                    <a:gd name="T4" fmla="*/ 0 w 32"/>
                    <a:gd name="T5" fmla="*/ 24 h 27"/>
                    <a:gd name="T6" fmla="*/ 0 w 32"/>
                    <a:gd name="T7" fmla="*/ 26 h 27"/>
                    <a:gd name="T8" fmla="*/ 1 w 32"/>
                    <a:gd name="T9" fmla="*/ 26 h 27"/>
                    <a:gd name="T10" fmla="*/ 3 w 32"/>
                    <a:gd name="T11" fmla="*/ 27 h 27"/>
                    <a:gd name="T12" fmla="*/ 16 w 32"/>
                    <a:gd name="T13" fmla="*/ 21 h 27"/>
                    <a:gd name="T14" fmla="*/ 19 w 32"/>
                    <a:gd name="T15" fmla="*/ 19 h 27"/>
                    <a:gd name="T16" fmla="*/ 22 w 32"/>
                    <a:gd name="T17" fmla="*/ 17 h 27"/>
                    <a:gd name="T18" fmla="*/ 30 w 32"/>
                    <a:gd name="T19" fmla="*/ 1 h 27"/>
                    <a:gd name="T20" fmla="*/ 27 w 32"/>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7">
                      <a:moveTo>
                        <a:pt x="27" y="0"/>
                      </a:moveTo>
                      <a:cubicBezTo>
                        <a:pt x="23" y="0"/>
                        <a:pt x="17" y="4"/>
                        <a:pt x="11" y="9"/>
                      </a:cubicBezTo>
                      <a:cubicBezTo>
                        <a:pt x="4" y="14"/>
                        <a:pt x="0" y="20"/>
                        <a:pt x="0" y="24"/>
                      </a:cubicBezTo>
                      <a:cubicBezTo>
                        <a:pt x="0" y="25"/>
                        <a:pt x="0" y="25"/>
                        <a:pt x="0" y="26"/>
                      </a:cubicBezTo>
                      <a:cubicBezTo>
                        <a:pt x="0" y="26"/>
                        <a:pt x="1" y="26"/>
                        <a:pt x="1" y="26"/>
                      </a:cubicBezTo>
                      <a:cubicBezTo>
                        <a:pt x="1" y="27"/>
                        <a:pt x="2" y="27"/>
                        <a:pt x="3" y="27"/>
                      </a:cubicBezTo>
                      <a:cubicBezTo>
                        <a:pt x="6" y="27"/>
                        <a:pt x="11" y="25"/>
                        <a:pt x="16" y="21"/>
                      </a:cubicBezTo>
                      <a:cubicBezTo>
                        <a:pt x="17" y="21"/>
                        <a:pt x="18" y="20"/>
                        <a:pt x="19" y="19"/>
                      </a:cubicBezTo>
                      <a:cubicBezTo>
                        <a:pt x="20" y="18"/>
                        <a:pt x="21" y="17"/>
                        <a:pt x="22" y="17"/>
                      </a:cubicBezTo>
                      <a:cubicBezTo>
                        <a:pt x="28" y="11"/>
                        <a:pt x="32" y="4"/>
                        <a:pt x="30" y="1"/>
                      </a:cubicBezTo>
                      <a:cubicBezTo>
                        <a:pt x="29" y="1"/>
                        <a:pt x="28" y="0"/>
                        <a:pt x="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8" name="Freeform 1007"/>
                <p:cNvSpPr>
                  <a:spLocks/>
                </p:cNvSpPr>
                <p:nvPr/>
              </p:nvSpPr>
              <p:spPr bwMode="auto">
                <a:xfrm>
                  <a:off x="3193" y="3613"/>
                  <a:ext cx="41" cy="32"/>
                </a:xfrm>
                <a:custGeom>
                  <a:avLst/>
                  <a:gdLst>
                    <a:gd name="T0" fmla="*/ 19 w 22"/>
                    <a:gd name="T1" fmla="*/ 0 h 17"/>
                    <a:gd name="T2" fmla="*/ 9 w 22"/>
                    <a:gd name="T3" fmla="*/ 4 h 17"/>
                    <a:gd name="T4" fmla="*/ 2 w 22"/>
                    <a:gd name="T5" fmla="*/ 15 h 17"/>
                    <a:gd name="T6" fmla="*/ 5 w 22"/>
                    <a:gd name="T7" fmla="*/ 17 h 17"/>
                    <a:gd name="T8" fmla="*/ 13 w 22"/>
                    <a:gd name="T9" fmla="*/ 15 h 17"/>
                    <a:gd name="T10" fmla="*/ 15 w 22"/>
                    <a:gd name="T11" fmla="*/ 13 h 17"/>
                    <a:gd name="T12" fmla="*/ 17 w 22"/>
                    <a:gd name="T13" fmla="*/ 11 h 17"/>
                    <a:gd name="T14" fmla="*/ 22 w 22"/>
                    <a:gd name="T15" fmla="*/ 4 h 17"/>
                    <a:gd name="T16" fmla="*/ 11 w 22"/>
                    <a:gd name="T17" fmla="*/ 11 h 17"/>
                    <a:gd name="T18" fmla="*/ 10 w 22"/>
                    <a:gd name="T19" fmla="*/ 9 h 17"/>
                    <a:gd name="T20" fmla="*/ 21 w 22"/>
                    <a:gd name="T21" fmla="*/ 1 h 17"/>
                    <a:gd name="T22" fmla="*/ 19 w 22"/>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7">
                      <a:moveTo>
                        <a:pt x="19" y="0"/>
                      </a:moveTo>
                      <a:cubicBezTo>
                        <a:pt x="16" y="0"/>
                        <a:pt x="13" y="2"/>
                        <a:pt x="9" y="4"/>
                      </a:cubicBezTo>
                      <a:cubicBezTo>
                        <a:pt x="4" y="8"/>
                        <a:pt x="0" y="13"/>
                        <a:pt x="2" y="15"/>
                      </a:cubicBezTo>
                      <a:cubicBezTo>
                        <a:pt x="2" y="16"/>
                        <a:pt x="4" y="17"/>
                        <a:pt x="5" y="17"/>
                      </a:cubicBezTo>
                      <a:cubicBezTo>
                        <a:pt x="7" y="17"/>
                        <a:pt x="10" y="16"/>
                        <a:pt x="13" y="15"/>
                      </a:cubicBezTo>
                      <a:cubicBezTo>
                        <a:pt x="13" y="14"/>
                        <a:pt x="14" y="14"/>
                        <a:pt x="15" y="13"/>
                      </a:cubicBezTo>
                      <a:cubicBezTo>
                        <a:pt x="16" y="13"/>
                        <a:pt x="17" y="12"/>
                        <a:pt x="17" y="11"/>
                      </a:cubicBezTo>
                      <a:cubicBezTo>
                        <a:pt x="20" y="9"/>
                        <a:pt x="22" y="6"/>
                        <a:pt x="22" y="4"/>
                      </a:cubicBezTo>
                      <a:cubicBezTo>
                        <a:pt x="19" y="6"/>
                        <a:pt x="15" y="9"/>
                        <a:pt x="11" y="11"/>
                      </a:cubicBezTo>
                      <a:cubicBezTo>
                        <a:pt x="11" y="11"/>
                        <a:pt x="10" y="10"/>
                        <a:pt x="10" y="9"/>
                      </a:cubicBezTo>
                      <a:cubicBezTo>
                        <a:pt x="14" y="6"/>
                        <a:pt x="17" y="4"/>
                        <a:pt x="21" y="1"/>
                      </a:cubicBezTo>
                      <a:cubicBezTo>
                        <a:pt x="21" y="1"/>
                        <a:pt x="20" y="0"/>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9" name="Freeform 1008"/>
                <p:cNvSpPr>
                  <a:spLocks/>
                </p:cNvSpPr>
                <p:nvPr/>
              </p:nvSpPr>
              <p:spPr bwMode="auto">
                <a:xfrm>
                  <a:off x="3061" y="4132"/>
                  <a:ext cx="75" cy="34"/>
                </a:xfrm>
                <a:custGeom>
                  <a:avLst/>
                  <a:gdLst>
                    <a:gd name="T0" fmla="*/ 33 w 40"/>
                    <a:gd name="T1" fmla="*/ 0 h 18"/>
                    <a:gd name="T2" fmla="*/ 22 w 40"/>
                    <a:gd name="T3" fmla="*/ 2 h 18"/>
                    <a:gd name="T4" fmla="*/ 18 w 40"/>
                    <a:gd name="T5" fmla="*/ 3 h 18"/>
                    <a:gd name="T6" fmla="*/ 15 w 40"/>
                    <a:gd name="T7" fmla="*/ 4 h 18"/>
                    <a:gd name="T8" fmla="*/ 1 w 40"/>
                    <a:gd name="T9" fmla="*/ 16 h 18"/>
                    <a:gd name="T10" fmla="*/ 8 w 40"/>
                    <a:gd name="T11" fmla="*/ 18 h 18"/>
                    <a:gd name="T12" fmla="*/ 23 w 40"/>
                    <a:gd name="T13" fmla="*/ 15 h 18"/>
                    <a:gd name="T14" fmla="*/ 40 w 40"/>
                    <a:gd name="T15" fmla="*/ 2 h 18"/>
                    <a:gd name="T16" fmla="*/ 39 w 40"/>
                    <a:gd name="T17" fmla="*/ 2 h 18"/>
                    <a:gd name="T18" fmla="*/ 38 w 40"/>
                    <a:gd name="T19" fmla="*/ 0 h 18"/>
                    <a:gd name="T20" fmla="*/ 33 w 40"/>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18">
                      <a:moveTo>
                        <a:pt x="33" y="0"/>
                      </a:moveTo>
                      <a:cubicBezTo>
                        <a:pt x="30" y="0"/>
                        <a:pt x="26" y="0"/>
                        <a:pt x="22" y="2"/>
                      </a:cubicBezTo>
                      <a:cubicBezTo>
                        <a:pt x="21" y="2"/>
                        <a:pt x="19" y="2"/>
                        <a:pt x="18" y="3"/>
                      </a:cubicBezTo>
                      <a:cubicBezTo>
                        <a:pt x="17" y="3"/>
                        <a:pt x="16" y="4"/>
                        <a:pt x="15" y="4"/>
                      </a:cubicBezTo>
                      <a:cubicBezTo>
                        <a:pt x="6" y="8"/>
                        <a:pt x="0" y="13"/>
                        <a:pt x="1" y="16"/>
                      </a:cubicBezTo>
                      <a:cubicBezTo>
                        <a:pt x="2" y="17"/>
                        <a:pt x="4" y="18"/>
                        <a:pt x="8" y="18"/>
                      </a:cubicBezTo>
                      <a:cubicBezTo>
                        <a:pt x="12" y="18"/>
                        <a:pt x="17" y="17"/>
                        <a:pt x="23" y="15"/>
                      </a:cubicBezTo>
                      <a:cubicBezTo>
                        <a:pt x="33" y="11"/>
                        <a:pt x="40" y="6"/>
                        <a:pt x="40" y="2"/>
                      </a:cubicBezTo>
                      <a:cubicBezTo>
                        <a:pt x="40" y="2"/>
                        <a:pt x="40" y="2"/>
                        <a:pt x="39" y="2"/>
                      </a:cubicBezTo>
                      <a:cubicBezTo>
                        <a:pt x="39" y="1"/>
                        <a:pt x="39" y="1"/>
                        <a:pt x="38" y="0"/>
                      </a:cubicBezTo>
                      <a:cubicBezTo>
                        <a:pt x="37" y="0"/>
                        <a:pt x="35" y="0"/>
                        <a:pt x="3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0" name="Freeform 1009"/>
                <p:cNvSpPr>
                  <a:spLocks/>
                </p:cNvSpPr>
                <p:nvPr/>
              </p:nvSpPr>
              <p:spPr bwMode="auto">
                <a:xfrm>
                  <a:off x="2958" y="3848"/>
                  <a:ext cx="62" cy="32"/>
                </a:xfrm>
                <a:custGeom>
                  <a:avLst/>
                  <a:gdLst>
                    <a:gd name="T0" fmla="*/ 26 w 33"/>
                    <a:gd name="T1" fmla="*/ 0 h 17"/>
                    <a:gd name="T2" fmla="*/ 14 w 33"/>
                    <a:gd name="T3" fmla="*/ 3 h 17"/>
                    <a:gd name="T4" fmla="*/ 1 w 33"/>
                    <a:gd name="T5" fmla="*/ 14 h 17"/>
                    <a:gd name="T6" fmla="*/ 8 w 33"/>
                    <a:gd name="T7" fmla="*/ 17 h 17"/>
                    <a:gd name="T8" fmla="*/ 16 w 33"/>
                    <a:gd name="T9" fmla="*/ 16 h 17"/>
                    <a:gd name="T10" fmla="*/ 19 w 33"/>
                    <a:gd name="T11" fmla="*/ 15 h 17"/>
                    <a:gd name="T12" fmla="*/ 22 w 33"/>
                    <a:gd name="T13" fmla="*/ 14 h 17"/>
                    <a:gd name="T14" fmla="*/ 33 w 33"/>
                    <a:gd name="T15" fmla="*/ 5 h 17"/>
                    <a:gd name="T16" fmla="*/ 33 w 33"/>
                    <a:gd name="T17" fmla="*/ 3 h 17"/>
                    <a:gd name="T18" fmla="*/ 32 w 33"/>
                    <a:gd name="T19" fmla="*/ 3 h 17"/>
                    <a:gd name="T20" fmla="*/ 26 w 33"/>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7">
                      <a:moveTo>
                        <a:pt x="26" y="0"/>
                      </a:moveTo>
                      <a:cubicBezTo>
                        <a:pt x="23" y="0"/>
                        <a:pt x="19" y="1"/>
                        <a:pt x="14" y="3"/>
                      </a:cubicBezTo>
                      <a:cubicBezTo>
                        <a:pt x="6" y="6"/>
                        <a:pt x="0" y="11"/>
                        <a:pt x="1" y="14"/>
                      </a:cubicBezTo>
                      <a:cubicBezTo>
                        <a:pt x="2" y="16"/>
                        <a:pt x="5" y="17"/>
                        <a:pt x="8" y="17"/>
                      </a:cubicBezTo>
                      <a:cubicBezTo>
                        <a:pt x="11" y="17"/>
                        <a:pt x="14" y="17"/>
                        <a:pt x="16" y="16"/>
                      </a:cubicBezTo>
                      <a:cubicBezTo>
                        <a:pt x="17" y="16"/>
                        <a:pt x="18" y="15"/>
                        <a:pt x="19" y="15"/>
                      </a:cubicBezTo>
                      <a:cubicBezTo>
                        <a:pt x="20" y="15"/>
                        <a:pt x="21" y="14"/>
                        <a:pt x="22" y="14"/>
                      </a:cubicBezTo>
                      <a:cubicBezTo>
                        <a:pt x="28" y="11"/>
                        <a:pt x="32" y="8"/>
                        <a:pt x="33" y="5"/>
                      </a:cubicBezTo>
                      <a:cubicBezTo>
                        <a:pt x="33" y="4"/>
                        <a:pt x="33" y="4"/>
                        <a:pt x="33" y="3"/>
                      </a:cubicBezTo>
                      <a:cubicBezTo>
                        <a:pt x="32" y="3"/>
                        <a:pt x="32" y="3"/>
                        <a:pt x="32" y="3"/>
                      </a:cubicBezTo>
                      <a:cubicBezTo>
                        <a:pt x="32" y="1"/>
                        <a:pt x="29" y="0"/>
                        <a:pt x="2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1" name="Freeform 1010"/>
                <p:cNvSpPr>
                  <a:spLocks/>
                </p:cNvSpPr>
                <p:nvPr/>
              </p:nvSpPr>
              <p:spPr bwMode="auto">
                <a:xfrm>
                  <a:off x="3256" y="3709"/>
                  <a:ext cx="34" cy="25"/>
                </a:xfrm>
                <a:custGeom>
                  <a:avLst/>
                  <a:gdLst>
                    <a:gd name="T0" fmla="*/ 14 w 18"/>
                    <a:gd name="T1" fmla="*/ 0 h 13"/>
                    <a:gd name="T2" fmla="*/ 11 w 18"/>
                    <a:gd name="T3" fmla="*/ 1 h 13"/>
                    <a:gd name="T4" fmla="*/ 6 w 18"/>
                    <a:gd name="T5" fmla="*/ 3 h 13"/>
                    <a:gd name="T6" fmla="*/ 5 w 18"/>
                    <a:gd name="T7" fmla="*/ 4 h 13"/>
                    <a:gd name="T8" fmla="*/ 0 w 18"/>
                    <a:gd name="T9" fmla="*/ 12 h 13"/>
                    <a:gd name="T10" fmla="*/ 0 w 18"/>
                    <a:gd name="T11" fmla="*/ 12 h 13"/>
                    <a:gd name="T12" fmla="*/ 2 w 18"/>
                    <a:gd name="T13" fmla="*/ 13 h 13"/>
                    <a:gd name="T14" fmla="*/ 2 w 18"/>
                    <a:gd name="T15" fmla="*/ 13 h 13"/>
                    <a:gd name="T16" fmla="*/ 11 w 18"/>
                    <a:gd name="T17" fmla="*/ 10 h 13"/>
                    <a:gd name="T18" fmla="*/ 16 w 18"/>
                    <a:gd name="T19" fmla="*/ 1 h 13"/>
                    <a:gd name="T20" fmla="*/ 14 w 18"/>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3">
                      <a:moveTo>
                        <a:pt x="14" y="0"/>
                      </a:moveTo>
                      <a:cubicBezTo>
                        <a:pt x="13" y="0"/>
                        <a:pt x="12" y="0"/>
                        <a:pt x="11" y="1"/>
                      </a:cubicBezTo>
                      <a:cubicBezTo>
                        <a:pt x="9" y="1"/>
                        <a:pt x="8" y="2"/>
                        <a:pt x="6" y="3"/>
                      </a:cubicBezTo>
                      <a:cubicBezTo>
                        <a:pt x="6" y="4"/>
                        <a:pt x="6" y="4"/>
                        <a:pt x="5" y="4"/>
                      </a:cubicBezTo>
                      <a:cubicBezTo>
                        <a:pt x="2" y="7"/>
                        <a:pt x="0" y="10"/>
                        <a:pt x="0" y="12"/>
                      </a:cubicBezTo>
                      <a:cubicBezTo>
                        <a:pt x="0" y="12"/>
                        <a:pt x="0" y="12"/>
                        <a:pt x="0" y="12"/>
                      </a:cubicBezTo>
                      <a:cubicBezTo>
                        <a:pt x="0" y="13"/>
                        <a:pt x="1" y="13"/>
                        <a:pt x="2" y="13"/>
                      </a:cubicBezTo>
                      <a:cubicBezTo>
                        <a:pt x="2" y="13"/>
                        <a:pt x="2" y="13"/>
                        <a:pt x="2" y="13"/>
                      </a:cubicBezTo>
                      <a:cubicBezTo>
                        <a:pt x="5" y="13"/>
                        <a:pt x="8" y="12"/>
                        <a:pt x="11" y="10"/>
                      </a:cubicBezTo>
                      <a:cubicBezTo>
                        <a:pt x="15" y="7"/>
                        <a:pt x="18" y="3"/>
                        <a:pt x="16" y="1"/>
                      </a:cubicBezTo>
                      <a:cubicBezTo>
                        <a:pt x="16" y="0"/>
                        <a:pt x="15"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2" name="Freeform 1011"/>
                <p:cNvSpPr>
                  <a:spLocks noEditPoints="1"/>
                </p:cNvSpPr>
                <p:nvPr/>
              </p:nvSpPr>
              <p:spPr bwMode="auto">
                <a:xfrm>
                  <a:off x="2997" y="795"/>
                  <a:ext cx="496" cy="763"/>
                </a:xfrm>
                <a:custGeom>
                  <a:avLst/>
                  <a:gdLst>
                    <a:gd name="T0" fmla="*/ 108 w 264"/>
                    <a:gd name="T1" fmla="*/ 368 h 406"/>
                    <a:gd name="T2" fmla="*/ 106 w 264"/>
                    <a:gd name="T3" fmla="*/ 370 h 406"/>
                    <a:gd name="T4" fmla="*/ 147 w 264"/>
                    <a:gd name="T5" fmla="*/ 400 h 406"/>
                    <a:gd name="T6" fmla="*/ 147 w 264"/>
                    <a:gd name="T7" fmla="*/ 400 h 406"/>
                    <a:gd name="T8" fmla="*/ 149 w 264"/>
                    <a:gd name="T9" fmla="*/ 399 h 406"/>
                    <a:gd name="T10" fmla="*/ 108 w 264"/>
                    <a:gd name="T11" fmla="*/ 368 h 406"/>
                    <a:gd name="T12" fmla="*/ 38 w 264"/>
                    <a:gd name="T13" fmla="*/ 327 h 406"/>
                    <a:gd name="T14" fmla="*/ 38 w 264"/>
                    <a:gd name="T15" fmla="*/ 330 h 406"/>
                    <a:gd name="T16" fmla="*/ 37 w 264"/>
                    <a:gd name="T17" fmla="*/ 330 h 406"/>
                    <a:gd name="T18" fmla="*/ 104 w 264"/>
                    <a:gd name="T19" fmla="*/ 369 h 406"/>
                    <a:gd name="T20" fmla="*/ 106 w 264"/>
                    <a:gd name="T21" fmla="*/ 367 h 406"/>
                    <a:gd name="T22" fmla="*/ 38 w 264"/>
                    <a:gd name="T23" fmla="*/ 327 h 406"/>
                    <a:gd name="T24" fmla="*/ 23 w 264"/>
                    <a:gd name="T25" fmla="*/ 327 h 406"/>
                    <a:gd name="T26" fmla="*/ 0 w 264"/>
                    <a:gd name="T27" fmla="*/ 369 h 406"/>
                    <a:gd name="T28" fmla="*/ 3 w 264"/>
                    <a:gd name="T29" fmla="*/ 370 h 406"/>
                    <a:gd name="T30" fmla="*/ 5 w 264"/>
                    <a:gd name="T31" fmla="*/ 372 h 406"/>
                    <a:gd name="T32" fmla="*/ 28 w 264"/>
                    <a:gd name="T33" fmla="*/ 330 h 406"/>
                    <a:gd name="T34" fmla="*/ 27 w 264"/>
                    <a:gd name="T35" fmla="*/ 329 h 406"/>
                    <a:gd name="T36" fmla="*/ 23 w 264"/>
                    <a:gd name="T37" fmla="*/ 327 h 406"/>
                    <a:gd name="T38" fmla="*/ 259 w 264"/>
                    <a:gd name="T39" fmla="*/ 290 h 406"/>
                    <a:gd name="T40" fmla="*/ 201 w 264"/>
                    <a:gd name="T41" fmla="*/ 356 h 406"/>
                    <a:gd name="T42" fmla="*/ 199 w 264"/>
                    <a:gd name="T43" fmla="*/ 359 h 406"/>
                    <a:gd name="T44" fmla="*/ 161 w 264"/>
                    <a:gd name="T45" fmla="*/ 403 h 406"/>
                    <a:gd name="T46" fmla="*/ 162 w 264"/>
                    <a:gd name="T47" fmla="*/ 404 h 406"/>
                    <a:gd name="T48" fmla="*/ 164 w 264"/>
                    <a:gd name="T49" fmla="*/ 406 h 406"/>
                    <a:gd name="T50" fmla="*/ 203 w 264"/>
                    <a:gd name="T51" fmla="*/ 362 h 406"/>
                    <a:gd name="T52" fmla="*/ 206 w 264"/>
                    <a:gd name="T53" fmla="*/ 360 h 406"/>
                    <a:gd name="T54" fmla="*/ 264 w 264"/>
                    <a:gd name="T55" fmla="*/ 295 h 406"/>
                    <a:gd name="T56" fmla="*/ 259 w 264"/>
                    <a:gd name="T57" fmla="*/ 290 h 406"/>
                    <a:gd name="T58" fmla="*/ 36 w 264"/>
                    <a:gd name="T59" fmla="*/ 154 h 406"/>
                    <a:gd name="T60" fmla="*/ 36 w 264"/>
                    <a:gd name="T61" fmla="*/ 154 h 406"/>
                    <a:gd name="T62" fmla="*/ 34 w 264"/>
                    <a:gd name="T63" fmla="*/ 155 h 406"/>
                    <a:gd name="T64" fmla="*/ 256 w 264"/>
                    <a:gd name="T65" fmla="*/ 282 h 406"/>
                    <a:gd name="T66" fmla="*/ 256 w 264"/>
                    <a:gd name="T67" fmla="*/ 279 h 406"/>
                    <a:gd name="T68" fmla="*/ 256 w 264"/>
                    <a:gd name="T69" fmla="*/ 279 h 406"/>
                    <a:gd name="T70" fmla="*/ 36 w 264"/>
                    <a:gd name="T71" fmla="*/ 154 h 406"/>
                    <a:gd name="T72" fmla="*/ 70 w 264"/>
                    <a:gd name="T73" fmla="*/ 0 h 406"/>
                    <a:gd name="T74" fmla="*/ 16 w 264"/>
                    <a:gd name="T75" fmla="*/ 140 h 406"/>
                    <a:gd name="T76" fmla="*/ 20 w 264"/>
                    <a:gd name="T77" fmla="*/ 141 h 406"/>
                    <a:gd name="T78" fmla="*/ 23 w 264"/>
                    <a:gd name="T79" fmla="*/ 142 h 406"/>
                    <a:gd name="T80" fmla="*/ 79 w 264"/>
                    <a:gd name="T81" fmla="*/ 3 h 406"/>
                    <a:gd name="T82" fmla="*/ 74 w 264"/>
                    <a:gd name="T83" fmla="*/ 2 h 406"/>
                    <a:gd name="T84" fmla="*/ 70 w 264"/>
                    <a:gd name="T8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4" h="406">
                      <a:moveTo>
                        <a:pt x="108" y="368"/>
                      </a:moveTo>
                      <a:cubicBezTo>
                        <a:pt x="107" y="369"/>
                        <a:pt x="107" y="370"/>
                        <a:pt x="106" y="370"/>
                      </a:cubicBezTo>
                      <a:cubicBezTo>
                        <a:pt x="120" y="380"/>
                        <a:pt x="134" y="390"/>
                        <a:pt x="147" y="400"/>
                      </a:cubicBezTo>
                      <a:cubicBezTo>
                        <a:pt x="147" y="400"/>
                        <a:pt x="147" y="400"/>
                        <a:pt x="147" y="400"/>
                      </a:cubicBezTo>
                      <a:cubicBezTo>
                        <a:pt x="148" y="400"/>
                        <a:pt x="148" y="399"/>
                        <a:pt x="149" y="399"/>
                      </a:cubicBezTo>
                      <a:cubicBezTo>
                        <a:pt x="136" y="388"/>
                        <a:pt x="122" y="378"/>
                        <a:pt x="108" y="368"/>
                      </a:cubicBezTo>
                      <a:moveTo>
                        <a:pt x="38" y="327"/>
                      </a:moveTo>
                      <a:cubicBezTo>
                        <a:pt x="38" y="328"/>
                        <a:pt x="38" y="329"/>
                        <a:pt x="38" y="330"/>
                      </a:cubicBezTo>
                      <a:cubicBezTo>
                        <a:pt x="38" y="330"/>
                        <a:pt x="37" y="330"/>
                        <a:pt x="37" y="330"/>
                      </a:cubicBezTo>
                      <a:cubicBezTo>
                        <a:pt x="61" y="342"/>
                        <a:pt x="83" y="355"/>
                        <a:pt x="104" y="369"/>
                      </a:cubicBezTo>
                      <a:cubicBezTo>
                        <a:pt x="105" y="368"/>
                        <a:pt x="105" y="368"/>
                        <a:pt x="106" y="367"/>
                      </a:cubicBezTo>
                      <a:cubicBezTo>
                        <a:pt x="84" y="353"/>
                        <a:pt x="62" y="339"/>
                        <a:pt x="38" y="327"/>
                      </a:cubicBezTo>
                      <a:moveTo>
                        <a:pt x="23" y="327"/>
                      </a:moveTo>
                      <a:cubicBezTo>
                        <a:pt x="16" y="341"/>
                        <a:pt x="8" y="355"/>
                        <a:pt x="0" y="369"/>
                      </a:cubicBezTo>
                      <a:cubicBezTo>
                        <a:pt x="1" y="370"/>
                        <a:pt x="2" y="370"/>
                        <a:pt x="3" y="370"/>
                      </a:cubicBezTo>
                      <a:cubicBezTo>
                        <a:pt x="4" y="371"/>
                        <a:pt x="5" y="371"/>
                        <a:pt x="5" y="372"/>
                      </a:cubicBezTo>
                      <a:cubicBezTo>
                        <a:pt x="13" y="358"/>
                        <a:pt x="21" y="343"/>
                        <a:pt x="28" y="330"/>
                      </a:cubicBezTo>
                      <a:cubicBezTo>
                        <a:pt x="28" y="329"/>
                        <a:pt x="27" y="329"/>
                        <a:pt x="27" y="329"/>
                      </a:cubicBezTo>
                      <a:cubicBezTo>
                        <a:pt x="25" y="328"/>
                        <a:pt x="24" y="327"/>
                        <a:pt x="23" y="327"/>
                      </a:cubicBezTo>
                      <a:moveTo>
                        <a:pt x="259" y="290"/>
                      </a:moveTo>
                      <a:cubicBezTo>
                        <a:pt x="240" y="312"/>
                        <a:pt x="221" y="334"/>
                        <a:pt x="201" y="356"/>
                      </a:cubicBezTo>
                      <a:cubicBezTo>
                        <a:pt x="201" y="357"/>
                        <a:pt x="200" y="358"/>
                        <a:pt x="199" y="359"/>
                      </a:cubicBezTo>
                      <a:cubicBezTo>
                        <a:pt x="186" y="373"/>
                        <a:pt x="173" y="388"/>
                        <a:pt x="161" y="403"/>
                      </a:cubicBezTo>
                      <a:cubicBezTo>
                        <a:pt x="161" y="403"/>
                        <a:pt x="162" y="404"/>
                        <a:pt x="162" y="404"/>
                      </a:cubicBezTo>
                      <a:cubicBezTo>
                        <a:pt x="163" y="405"/>
                        <a:pt x="164" y="405"/>
                        <a:pt x="164" y="406"/>
                      </a:cubicBezTo>
                      <a:cubicBezTo>
                        <a:pt x="177" y="391"/>
                        <a:pt x="190" y="377"/>
                        <a:pt x="203" y="362"/>
                      </a:cubicBezTo>
                      <a:cubicBezTo>
                        <a:pt x="204" y="361"/>
                        <a:pt x="205" y="361"/>
                        <a:pt x="206" y="360"/>
                      </a:cubicBezTo>
                      <a:cubicBezTo>
                        <a:pt x="225" y="338"/>
                        <a:pt x="245" y="316"/>
                        <a:pt x="264" y="295"/>
                      </a:cubicBezTo>
                      <a:cubicBezTo>
                        <a:pt x="262" y="293"/>
                        <a:pt x="261" y="291"/>
                        <a:pt x="259" y="290"/>
                      </a:cubicBezTo>
                      <a:moveTo>
                        <a:pt x="36" y="154"/>
                      </a:moveTo>
                      <a:cubicBezTo>
                        <a:pt x="36" y="154"/>
                        <a:pt x="36" y="154"/>
                        <a:pt x="36" y="154"/>
                      </a:cubicBezTo>
                      <a:cubicBezTo>
                        <a:pt x="36" y="155"/>
                        <a:pt x="35" y="155"/>
                        <a:pt x="34" y="155"/>
                      </a:cubicBezTo>
                      <a:cubicBezTo>
                        <a:pt x="119" y="188"/>
                        <a:pt x="193" y="231"/>
                        <a:pt x="256" y="282"/>
                      </a:cubicBezTo>
                      <a:cubicBezTo>
                        <a:pt x="255" y="281"/>
                        <a:pt x="256" y="280"/>
                        <a:pt x="256" y="279"/>
                      </a:cubicBezTo>
                      <a:cubicBezTo>
                        <a:pt x="256" y="279"/>
                        <a:pt x="256" y="279"/>
                        <a:pt x="256" y="279"/>
                      </a:cubicBezTo>
                      <a:cubicBezTo>
                        <a:pt x="194" y="228"/>
                        <a:pt x="121" y="186"/>
                        <a:pt x="36" y="154"/>
                      </a:cubicBezTo>
                      <a:moveTo>
                        <a:pt x="70" y="0"/>
                      </a:moveTo>
                      <a:cubicBezTo>
                        <a:pt x="52" y="47"/>
                        <a:pt x="34" y="93"/>
                        <a:pt x="16" y="140"/>
                      </a:cubicBezTo>
                      <a:cubicBezTo>
                        <a:pt x="17" y="140"/>
                        <a:pt x="18" y="140"/>
                        <a:pt x="20" y="141"/>
                      </a:cubicBezTo>
                      <a:cubicBezTo>
                        <a:pt x="21" y="141"/>
                        <a:pt x="22" y="142"/>
                        <a:pt x="23" y="142"/>
                      </a:cubicBezTo>
                      <a:cubicBezTo>
                        <a:pt x="42" y="96"/>
                        <a:pt x="60" y="50"/>
                        <a:pt x="79" y="3"/>
                      </a:cubicBezTo>
                      <a:cubicBezTo>
                        <a:pt x="77" y="3"/>
                        <a:pt x="76" y="2"/>
                        <a:pt x="74" y="2"/>
                      </a:cubicBezTo>
                      <a:cubicBezTo>
                        <a:pt x="73" y="1"/>
                        <a:pt x="72" y="1"/>
                        <a:pt x="7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3" name="Freeform 1012"/>
                <p:cNvSpPr>
                  <a:spLocks/>
                </p:cNvSpPr>
                <p:nvPr/>
              </p:nvSpPr>
              <p:spPr bwMode="auto">
                <a:xfrm>
                  <a:off x="3097" y="769"/>
                  <a:ext cx="90" cy="37"/>
                </a:xfrm>
                <a:custGeom>
                  <a:avLst/>
                  <a:gdLst>
                    <a:gd name="T0" fmla="*/ 7 w 48"/>
                    <a:gd name="T1" fmla="*/ 0 h 20"/>
                    <a:gd name="T2" fmla="*/ 1 w 48"/>
                    <a:gd name="T3" fmla="*/ 2 h 20"/>
                    <a:gd name="T4" fmla="*/ 17 w 48"/>
                    <a:gd name="T5" fmla="*/ 14 h 20"/>
                    <a:gd name="T6" fmla="*/ 21 w 48"/>
                    <a:gd name="T7" fmla="*/ 16 h 20"/>
                    <a:gd name="T8" fmla="*/ 26 w 48"/>
                    <a:gd name="T9" fmla="*/ 17 h 20"/>
                    <a:gd name="T10" fmla="*/ 41 w 48"/>
                    <a:gd name="T11" fmla="*/ 20 h 20"/>
                    <a:gd name="T12" fmla="*/ 47 w 48"/>
                    <a:gd name="T13" fmla="*/ 18 h 20"/>
                    <a:gd name="T14" fmla="*/ 26 w 48"/>
                    <a:gd name="T15" fmla="*/ 4 h 20"/>
                    <a:gd name="T16" fmla="*/ 7 w 48"/>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0">
                      <a:moveTo>
                        <a:pt x="7" y="0"/>
                      </a:moveTo>
                      <a:cubicBezTo>
                        <a:pt x="4" y="0"/>
                        <a:pt x="1" y="0"/>
                        <a:pt x="1" y="2"/>
                      </a:cubicBezTo>
                      <a:cubicBezTo>
                        <a:pt x="0" y="5"/>
                        <a:pt x="7" y="10"/>
                        <a:pt x="17" y="14"/>
                      </a:cubicBezTo>
                      <a:cubicBezTo>
                        <a:pt x="19" y="15"/>
                        <a:pt x="20" y="15"/>
                        <a:pt x="21" y="16"/>
                      </a:cubicBezTo>
                      <a:cubicBezTo>
                        <a:pt x="23" y="16"/>
                        <a:pt x="24" y="17"/>
                        <a:pt x="26" y="17"/>
                      </a:cubicBezTo>
                      <a:cubicBezTo>
                        <a:pt x="32" y="19"/>
                        <a:pt x="37" y="20"/>
                        <a:pt x="41" y="20"/>
                      </a:cubicBezTo>
                      <a:cubicBezTo>
                        <a:pt x="44" y="20"/>
                        <a:pt x="46" y="19"/>
                        <a:pt x="47" y="18"/>
                      </a:cubicBezTo>
                      <a:cubicBezTo>
                        <a:pt x="48" y="15"/>
                        <a:pt x="39" y="8"/>
                        <a:pt x="26" y="4"/>
                      </a:cubicBezTo>
                      <a:cubicBezTo>
                        <a:pt x="19" y="1"/>
                        <a:pt x="12"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4" name="Freeform 1013"/>
                <p:cNvSpPr>
                  <a:spLocks/>
                </p:cNvSpPr>
                <p:nvPr/>
              </p:nvSpPr>
              <p:spPr bwMode="auto">
                <a:xfrm>
                  <a:off x="2990" y="1055"/>
                  <a:ext cx="75" cy="33"/>
                </a:xfrm>
                <a:custGeom>
                  <a:avLst/>
                  <a:gdLst>
                    <a:gd name="T0" fmla="*/ 9 w 40"/>
                    <a:gd name="T1" fmla="*/ 0 h 18"/>
                    <a:gd name="T2" fmla="*/ 2 w 40"/>
                    <a:gd name="T3" fmla="*/ 2 h 18"/>
                    <a:gd name="T4" fmla="*/ 19 w 40"/>
                    <a:gd name="T5" fmla="*/ 15 h 18"/>
                    <a:gd name="T6" fmla="*/ 34 w 40"/>
                    <a:gd name="T7" fmla="*/ 18 h 18"/>
                    <a:gd name="T8" fmla="*/ 38 w 40"/>
                    <a:gd name="T9" fmla="*/ 17 h 18"/>
                    <a:gd name="T10" fmla="*/ 40 w 40"/>
                    <a:gd name="T11" fmla="*/ 16 h 18"/>
                    <a:gd name="T12" fmla="*/ 40 w 40"/>
                    <a:gd name="T13" fmla="*/ 16 h 18"/>
                    <a:gd name="T14" fmla="*/ 40 w 40"/>
                    <a:gd name="T15" fmla="*/ 13 h 18"/>
                    <a:gd name="T16" fmla="*/ 26 w 40"/>
                    <a:gd name="T17" fmla="*/ 11 h 18"/>
                    <a:gd name="T18" fmla="*/ 24 w 40"/>
                    <a:gd name="T19" fmla="*/ 9 h 18"/>
                    <a:gd name="T20" fmla="*/ 38 w 40"/>
                    <a:gd name="T21" fmla="*/ 11 h 18"/>
                    <a:gd name="T22" fmla="*/ 27 w 40"/>
                    <a:gd name="T23" fmla="*/ 4 h 18"/>
                    <a:gd name="T24" fmla="*/ 24 w 40"/>
                    <a:gd name="T25" fmla="*/ 3 h 18"/>
                    <a:gd name="T26" fmla="*/ 20 w 40"/>
                    <a:gd name="T27" fmla="*/ 2 h 18"/>
                    <a:gd name="T28" fmla="*/ 9 w 40"/>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18">
                      <a:moveTo>
                        <a:pt x="9" y="0"/>
                      </a:moveTo>
                      <a:cubicBezTo>
                        <a:pt x="5" y="0"/>
                        <a:pt x="3" y="1"/>
                        <a:pt x="2" y="2"/>
                      </a:cubicBezTo>
                      <a:cubicBezTo>
                        <a:pt x="0" y="6"/>
                        <a:pt x="8" y="11"/>
                        <a:pt x="19" y="15"/>
                      </a:cubicBezTo>
                      <a:cubicBezTo>
                        <a:pt x="25" y="17"/>
                        <a:pt x="30" y="18"/>
                        <a:pt x="34" y="18"/>
                      </a:cubicBezTo>
                      <a:cubicBezTo>
                        <a:pt x="36" y="18"/>
                        <a:pt x="37" y="18"/>
                        <a:pt x="38" y="17"/>
                      </a:cubicBezTo>
                      <a:cubicBezTo>
                        <a:pt x="39" y="17"/>
                        <a:pt x="40" y="17"/>
                        <a:pt x="40" y="16"/>
                      </a:cubicBezTo>
                      <a:cubicBezTo>
                        <a:pt x="40" y="16"/>
                        <a:pt x="40" y="16"/>
                        <a:pt x="40" y="16"/>
                      </a:cubicBezTo>
                      <a:cubicBezTo>
                        <a:pt x="40" y="15"/>
                        <a:pt x="40" y="14"/>
                        <a:pt x="40" y="13"/>
                      </a:cubicBezTo>
                      <a:cubicBezTo>
                        <a:pt x="35" y="12"/>
                        <a:pt x="30" y="12"/>
                        <a:pt x="26" y="11"/>
                      </a:cubicBezTo>
                      <a:cubicBezTo>
                        <a:pt x="25" y="10"/>
                        <a:pt x="24" y="10"/>
                        <a:pt x="24" y="9"/>
                      </a:cubicBezTo>
                      <a:cubicBezTo>
                        <a:pt x="28" y="9"/>
                        <a:pt x="33" y="10"/>
                        <a:pt x="38" y="11"/>
                      </a:cubicBezTo>
                      <a:cubicBezTo>
                        <a:pt x="36" y="9"/>
                        <a:pt x="32" y="6"/>
                        <a:pt x="27" y="4"/>
                      </a:cubicBezTo>
                      <a:cubicBezTo>
                        <a:pt x="26" y="4"/>
                        <a:pt x="25" y="3"/>
                        <a:pt x="24" y="3"/>
                      </a:cubicBezTo>
                      <a:cubicBezTo>
                        <a:pt x="22" y="2"/>
                        <a:pt x="21" y="2"/>
                        <a:pt x="20" y="2"/>
                      </a:cubicBezTo>
                      <a:cubicBezTo>
                        <a:pt x="16" y="0"/>
                        <a:pt x="12"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5" name="Freeform 1014"/>
                <p:cNvSpPr>
                  <a:spLocks/>
                </p:cNvSpPr>
                <p:nvPr/>
              </p:nvSpPr>
              <p:spPr bwMode="auto">
                <a:xfrm>
                  <a:off x="2978" y="1487"/>
                  <a:ext cx="42" cy="26"/>
                </a:xfrm>
                <a:custGeom>
                  <a:avLst/>
                  <a:gdLst>
                    <a:gd name="T0" fmla="*/ 4 w 22"/>
                    <a:gd name="T1" fmla="*/ 0 h 14"/>
                    <a:gd name="T2" fmla="*/ 0 w 22"/>
                    <a:gd name="T3" fmla="*/ 1 h 14"/>
                    <a:gd name="T4" fmla="*/ 10 w 22"/>
                    <a:gd name="T5" fmla="*/ 6 h 14"/>
                    <a:gd name="T6" fmla="*/ 10 w 22"/>
                    <a:gd name="T7" fmla="*/ 8 h 14"/>
                    <a:gd name="T8" fmla="*/ 0 w 22"/>
                    <a:gd name="T9" fmla="*/ 3 h 14"/>
                    <a:gd name="T10" fmla="*/ 8 w 22"/>
                    <a:gd name="T11" fmla="*/ 12 h 14"/>
                    <a:gd name="T12" fmla="*/ 16 w 22"/>
                    <a:gd name="T13" fmla="*/ 14 h 14"/>
                    <a:gd name="T14" fmla="*/ 21 w 22"/>
                    <a:gd name="T15" fmla="*/ 12 h 14"/>
                    <a:gd name="T16" fmla="*/ 15 w 22"/>
                    <a:gd name="T17" fmla="*/ 4 h 14"/>
                    <a:gd name="T18" fmla="*/ 13 w 22"/>
                    <a:gd name="T19" fmla="*/ 2 h 14"/>
                    <a:gd name="T20" fmla="*/ 10 w 22"/>
                    <a:gd name="T21" fmla="*/ 1 h 14"/>
                    <a:gd name="T22" fmla="*/ 4 w 22"/>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4">
                      <a:moveTo>
                        <a:pt x="4" y="0"/>
                      </a:moveTo>
                      <a:cubicBezTo>
                        <a:pt x="2" y="0"/>
                        <a:pt x="1" y="1"/>
                        <a:pt x="0" y="1"/>
                      </a:cubicBezTo>
                      <a:cubicBezTo>
                        <a:pt x="4" y="3"/>
                        <a:pt x="7" y="5"/>
                        <a:pt x="10" y="6"/>
                      </a:cubicBezTo>
                      <a:cubicBezTo>
                        <a:pt x="10" y="7"/>
                        <a:pt x="10" y="7"/>
                        <a:pt x="10" y="8"/>
                      </a:cubicBezTo>
                      <a:cubicBezTo>
                        <a:pt x="6" y="6"/>
                        <a:pt x="3" y="5"/>
                        <a:pt x="0" y="3"/>
                      </a:cubicBezTo>
                      <a:cubicBezTo>
                        <a:pt x="0" y="6"/>
                        <a:pt x="3" y="9"/>
                        <a:pt x="8" y="12"/>
                      </a:cubicBezTo>
                      <a:cubicBezTo>
                        <a:pt x="11" y="13"/>
                        <a:pt x="14" y="14"/>
                        <a:pt x="16" y="14"/>
                      </a:cubicBezTo>
                      <a:cubicBezTo>
                        <a:pt x="18" y="14"/>
                        <a:pt x="20" y="13"/>
                        <a:pt x="21" y="12"/>
                      </a:cubicBezTo>
                      <a:cubicBezTo>
                        <a:pt x="22" y="10"/>
                        <a:pt x="20" y="6"/>
                        <a:pt x="15" y="4"/>
                      </a:cubicBezTo>
                      <a:cubicBezTo>
                        <a:pt x="15" y="3"/>
                        <a:pt x="14" y="3"/>
                        <a:pt x="13" y="2"/>
                      </a:cubicBezTo>
                      <a:cubicBezTo>
                        <a:pt x="12" y="2"/>
                        <a:pt x="11" y="2"/>
                        <a:pt x="10" y="1"/>
                      </a:cubicBezTo>
                      <a:cubicBezTo>
                        <a:pt x="8" y="1"/>
                        <a:pt x="6"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6" name="Freeform 1015"/>
                <p:cNvSpPr>
                  <a:spLocks/>
                </p:cNvSpPr>
                <p:nvPr/>
              </p:nvSpPr>
              <p:spPr bwMode="auto">
                <a:xfrm>
                  <a:off x="3476" y="1318"/>
                  <a:ext cx="57" cy="49"/>
                </a:xfrm>
                <a:custGeom>
                  <a:avLst/>
                  <a:gdLst>
                    <a:gd name="T0" fmla="*/ 4 w 30"/>
                    <a:gd name="T1" fmla="*/ 0 h 26"/>
                    <a:gd name="T2" fmla="*/ 1 w 30"/>
                    <a:gd name="T3" fmla="*/ 1 h 26"/>
                    <a:gd name="T4" fmla="*/ 1 w 30"/>
                    <a:gd name="T5" fmla="*/ 1 h 26"/>
                    <a:gd name="T6" fmla="*/ 1 w 30"/>
                    <a:gd name="T7" fmla="*/ 4 h 26"/>
                    <a:gd name="T8" fmla="*/ 4 w 30"/>
                    <a:gd name="T9" fmla="*/ 12 h 26"/>
                    <a:gd name="T10" fmla="*/ 9 w 30"/>
                    <a:gd name="T11" fmla="*/ 17 h 26"/>
                    <a:gd name="T12" fmla="*/ 10 w 30"/>
                    <a:gd name="T13" fmla="*/ 18 h 26"/>
                    <a:gd name="T14" fmla="*/ 25 w 30"/>
                    <a:gd name="T15" fmla="*/ 26 h 26"/>
                    <a:gd name="T16" fmla="*/ 28 w 30"/>
                    <a:gd name="T17" fmla="*/ 25 h 26"/>
                    <a:gd name="T18" fmla="*/ 26 w 30"/>
                    <a:gd name="T19" fmla="*/ 16 h 26"/>
                    <a:gd name="T20" fmla="*/ 23 w 30"/>
                    <a:gd name="T21" fmla="*/ 20 h 26"/>
                    <a:gd name="T22" fmla="*/ 17 w 30"/>
                    <a:gd name="T23" fmla="*/ 16 h 26"/>
                    <a:gd name="T24" fmla="*/ 22 w 30"/>
                    <a:gd name="T25" fmla="*/ 10 h 26"/>
                    <a:gd name="T26" fmla="*/ 19 w 30"/>
                    <a:gd name="T27" fmla="*/ 8 h 26"/>
                    <a:gd name="T28" fmla="*/ 4 w 30"/>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26">
                      <a:moveTo>
                        <a:pt x="4" y="0"/>
                      </a:moveTo>
                      <a:cubicBezTo>
                        <a:pt x="3" y="0"/>
                        <a:pt x="2" y="1"/>
                        <a:pt x="1" y="1"/>
                      </a:cubicBezTo>
                      <a:cubicBezTo>
                        <a:pt x="1" y="1"/>
                        <a:pt x="1" y="1"/>
                        <a:pt x="1" y="1"/>
                      </a:cubicBezTo>
                      <a:cubicBezTo>
                        <a:pt x="1" y="2"/>
                        <a:pt x="0" y="3"/>
                        <a:pt x="1" y="4"/>
                      </a:cubicBezTo>
                      <a:cubicBezTo>
                        <a:pt x="1" y="6"/>
                        <a:pt x="2" y="9"/>
                        <a:pt x="4" y="12"/>
                      </a:cubicBezTo>
                      <a:cubicBezTo>
                        <a:pt x="6" y="13"/>
                        <a:pt x="7" y="15"/>
                        <a:pt x="9" y="17"/>
                      </a:cubicBezTo>
                      <a:cubicBezTo>
                        <a:pt x="9" y="17"/>
                        <a:pt x="10" y="17"/>
                        <a:pt x="10" y="18"/>
                      </a:cubicBezTo>
                      <a:cubicBezTo>
                        <a:pt x="16" y="23"/>
                        <a:pt x="22" y="26"/>
                        <a:pt x="25" y="26"/>
                      </a:cubicBezTo>
                      <a:cubicBezTo>
                        <a:pt x="27" y="26"/>
                        <a:pt x="27" y="25"/>
                        <a:pt x="28" y="25"/>
                      </a:cubicBezTo>
                      <a:cubicBezTo>
                        <a:pt x="30" y="23"/>
                        <a:pt x="29" y="20"/>
                        <a:pt x="26" y="16"/>
                      </a:cubicBezTo>
                      <a:cubicBezTo>
                        <a:pt x="25" y="17"/>
                        <a:pt x="24" y="19"/>
                        <a:pt x="23" y="20"/>
                      </a:cubicBezTo>
                      <a:cubicBezTo>
                        <a:pt x="21" y="19"/>
                        <a:pt x="19" y="17"/>
                        <a:pt x="17" y="16"/>
                      </a:cubicBezTo>
                      <a:cubicBezTo>
                        <a:pt x="19" y="14"/>
                        <a:pt x="20" y="12"/>
                        <a:pt x="22" y="10"/>
                      </a:cubicBezTo>
                      <a:cubicBezTo>
                        <a:pt x="21" y="10"/>
                        <a:pt x="20" y="9"/>
                        <a:pt x="19" y="8"/>
                      </a:cubicBezTo>
                      <a:cubicBezTo>
                        <a:pt x="14" y="3"/>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7" name="Freeform 1016"/>
                <p:cNvSpPr>
                  <a:spLocks/>
                </p:cNvSpPr>
                <p:nvPr/>
              </p:nvSpPr>
              <p:spPr bwMode="auto">
                <a:xfrm>
                  <a:off x="3270" y="1545"/>
                  <a:ext cx="48" cy="40"/>
                </a:xfrm>
                <a:custGeom>
                  <a:avLst/>
                  <a:gdLst>
                    <a:gd name="T0" fmla="*/ 6 w 26"/>
                    <a:gd name="T1" fmla="*/ 0 h 21"/>
                    <a:gd name="T2" fmla="*/ 4 w 26"/>
                    <a:gd name="T3" fmla="*/ 0 h 21"/>
                    <a:gd name="T4" fmla="*/ 2 w 26"/>
                    <a:gd name="T5" fmla="*/ 1 h 21"/>
                    <a:gd name="T6" fmla="*/ 2 w 26"/>
                    <a:gd name="T7" fmla="*/ 1 h 21"/>
                    <a:gd name="T8" fmla="*/ 9 w 26"/>
                    <a:gd name="T9" fmla="*/ 15 h 21"/>
                    <a:gd name="T10" fmla="*/ 21 w 26"/>
                    <a:gd name="T11" fmla="*/ 21 h 21"/>
                    <a:gd name="T12" fmla="*/ 24 w 26"/>
                    <a:gd name="T13" fmla="*/ 20 h 21"/>
                    <a:gd name="T14" fmla="*/ 19 w 26"/>
                    <a:gd name="T15" fmla="*/ 7 h 21"/>
                    <a:gd name="T16" fmla="*/ 17 w 26"/>
                    <a:gd name="T17" fmla="*/ 5 h 21"/>
                    <a:gd name="T18" fmla="*/ 16 w 26"/>
                    <a:gd name="T19" fmla="*/ 4 h 21"/>
                    <a:gd name="T20" fmla="*/ 6 w 26"/>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1">
                      <a:moveTo>
                        <a:pt x="6" y="0"/>
                      </a:moveTo>
                      <a:cubicBezTo>
                        <a:pt x="5" y="0"/>
                        <a:pt x="4" y="0"/>
                        <a:pt x="4" y="0"/>
                      </a:cubicBezTo>
                      <a:cubicBezTo>
                        <a:pt x="3" y="0"/>
                        <a:pt x="3" y="1"/>
                        <a:pt x="2" y="1"/>
                      </a:cubicBezTo>
                      <a:cubicBezTo>
                        <a:pt x="2" y="1"/>
                        <a:pt x="2" y="1"/>
                        <a:pt x="2" y="1"/>
                      </a:cubicBezTo>
                      <a:cubicBezTo>
                        <a:pt x="0" y="4"/>
                        <a:pt x="3" y="10"/>
                        <a:pt x="9" y="15"/>
                      </a:cubicBezTo>
                      <a:cubicBezTo>
                        <a:pt x="13" y="19"/>
                        <a:pt x="18" y="21"/>
                        <a:pt x="21" y="21"/>
                      </a:cubicBezTo>
                      <a:cubicBezTo>
                        <a:pt x="22" y="21"/>
                        <a:pt x="23" y="20"/>
                        <a:pt x="24" y="20"/>
                      </a:cubicBezTo>
                      <a:cubicBezTo>
                        <a:pt x="26" y="17"/>
                        <a:pt x="24" y="12"/>
                        <a:pt x="19" y="7"/>
                      </a:cubicBezTo>
                      <a:cubicBezTo>
                        <a:pt x="19" y="6"/>
                        <a:pt x="18" y="6"/>
                        <a:pt x="17" y="5"/>
                      </a:cubicBezTo>
                      <a:cubicBezTo>
                        <a:pt x="17" y="5"/>
                        <a:pt x="16" y="4"/>
                        <a:pt x="16" y="4"/>
                      </a:cubicBezTo>
                      <a:cubicBezTo>
                        <a:pt x="12" y="1"/>
                        <a:pt x="8"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8" name="Freeform 1017"/>
                <p:cNvSpPr>
                  <a:spLocks/>
                </p:cNvSpPr>
                <p:nvPr/>
              </p:nvSpPr>
              <p:spPr bwMode="auto">
                <a:xfrm>
                  <a:off x="3035" y="1397"/>
                  <a:ext cx="33" cy="20"/>
                </a:xfrm>
                <a:custGeom>
                  <a:avLst/>
                  <a:gdLst>
                    <a:gd name="T0" fmla="*/ 4 w 18"/>
                    <a:gd name="T1" fmla="*/ 0 h 11"/>
                    <a:gd name="T2" fmla="*/ 0 w 18"/>
                    <a:gd name="T3" fmla="*/ 1 h 11"/>
                    <a:gd name="T4" fmla="*/ 3 w 18"/>
                    <a:gd name="T5" fmla="*/ 7 h 11"/>
                    <a:gd name="T6" fmla="*/ 7 w 18"/>
                    <a:gd name="T7" fmla="*/ 9 h 11"/>
                    <a:gd name="T8" fmla="*/ 8 w 18"/>
                    <a:gd name="T9" fmla="*/ 10 h 11"/>
                    <a:gd name="T10" fmla="*/ 14 w 18"/>
                    <a:gd name="T11" fmla="*/ 11 h 11"/>
                    <a:gd name="T12" fmla="*/ 17 w 18"/>
                    <a:gd name="T13" fmla="*/ 10 h 11"/>
                    <a:gd name="T14" fmla="*/ 18 w 18"/>
                    <a:gd name="T15" fmla="*/ 10 h 11"/>
                    <a:gd name="T16" fmla="*/ 18 w 18"/>
                    <a:gd name="T17" fmla="*/ 7 h 11"/>
                    <a:gd name="T18" fmla="*/ 11 w 18"/>
                    <a:gd name="T19" fmla="*/ 2 h 11"/>
                    <a:gd name="T20" fmla="*/ 4 w 18"/>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1">
                      <a:moveTo>
                        <a:pt x="4" y="0"/>
                      </a:moveTo>
                      <a:cubicBezTo>
                        <a:pt x="2" y="0"/>
                        <a:pt x="1" y="0"/>
                        <a:pt x="0" y="1"/>
                      </a:cubicBezTo>
                      <a:cubicBezTo>
                        <a:pt x="0" y="2"/>
                        <a:pt x="1" y="5"/>
                        <a:pt x="3" y="7"/>
                      </a:cubicBezTo>
                      <a:cubicBezTo>
                        <a:pt x="4" y="7"/>
                        <a:pt x="5" y="8"/>
                        <a:pt x="7" y="9"/>
                      </a:cubicBezTo>
                      <a:cubicBezTo>
                        <a:pt x="7" y="9"/>
                        <a:pt x="8" y="9"/>
                        <a:pt x="8" y="10"/>
                      </a:cubicBezTo>
                      <a:cubicBezTo>
                        <a:pt x="10" y="11"/>
                        <a:pt x="13" y="11"/>
                        <a:pt x="14" y="11"/>
                      </a:cubicBezTo>
                      <a:cubicBezTo>
                        <a:pt x="16" y="11"/>
                        <a:pt x="17" y="11"/>
                        <a:pt x="17" y="10"/>
                      </a:cubicBezTo>
                      <a:cubicBezTo>
                        <a:pt x="17" y="10"/>
                        <a:pt x="18" y="10"/>
                        <a:pt x="18" y="10"/>
                      </a:cubicBezTo>
                      <a:cubicBezTo>
                        <a:pt x="18" y="9"/>
                        <a:pt x="18" y="8"/>
                        <a:pt x="18" y="7"/>
                      </a:cubicBezTo>
                      <a:cubicBezTo>
                        <a:pt x="17" y="6"/>
                        <a:pt x="14" y="3"/>
                        <a:pt x="11" y="2"/>
                      </a:cubicBezTo>
                      <a:cubicBezTo>
                        <a:pt x="8" y="1"/>
                        <a:pt x="6"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9" name="Freeform 1018"/>
                <p:cNvSpPr>
                  <a:spLocks noEditPoints="1"/>
                </p:cNvSpPr>
                <p:nvPr/>
              </p:nvSpPr>
              <p:spPr bwMode="auto">
                <a:xfrm>
                  <a:off x="5010" y="1545"/>
                  <a:ext cx="254" cy="436"/>
                </a:xfrm>
                <a:custGeom>
                  <a:avLst/>
                  <a:gdLst>
                    <a:gd name="T0" fmla="*/ 113 w 135"/>
                    <a:gd name="T1" fmla="*/ 215 h 232"/>
                    <a:gd name="T2" fmla="*/ 51 w 135"/>
                    <a:gd name="T3" fmla="*/ 227 h 232"/>
                    <a:gd name="T4" fmla="*/ 52 w 135"/>
                    <a:gd name="T5" fmla="*/ 229 h 232"/>
                    <a:gd name="T6" fmla="*/ 52 w 135"/>
                    <a:gd name="T7" fmla="*/ 232 h 232"/>
                    <a:gd name="T8" fmla="*/ 114 w 135"/>
                    <a:gd name="T9" fmla="*/ 220 h 232"/>
                    <a:gd name="T10" fmla="*/ 113 w 135"/>
                    <a:gd name="T11" fmla="*/ 217 h 232"/>
                    <a:gd name="T12" fmla="*/ 113 w 135"/>
                    <a:gd name="T13" fmla="*/ 215 h 232"/>
                    <a:gd name="T14" fmla="*/ 25 w 135"/>
                    <a:gd name="T15" fmla="*/ 110 h 232"/>
                    <a:gd name="T16" fmla="*/ 24 w 135"/>
                    <a:gd name="T17" fmla="*/ 111 h 232"/>
                    <a:gd name="T18" fmla="*/ 24 w 135"/>
                    <a:gd name="T19" fmla="*/ 111 h 232"/>
                    <a:gd name="T20" fmla="*/ 24 w 135"/>
                    <a:gd name="T21" fmla="*/ 111 h 232"/>
                    <a:gd name="T22" fmla="*/ 47 w 135"/>
                    <a:gd name="T23" fmla="*/ 218 h 232"/>
                    <a:gd name="T24" fmla="*/ 47 w 135"/>
                    <a:gd name="T25" fmla="*/ 218 h 232"/>
                    <a:gd name="T26" fmla="*/ 47 w 135"/>
                    <a:gd name="T27" fmla="*/ 218 h 232"/>
                    <a:gd name="T28" fmla="*/ 48 w 135"/>
                    <a:gd name="T29" fmla="*/ 218 h 232"/>
                    <a:gd name="T30" fmla="*/ 25 w 135"/>
                    <a:gd name="T31" fmla="*/ 110 h 232"/>
                    <a:gd name="T32" fmla="*/ 20 w 135"/>
                    <a:gd name="T33" fmla="*/ 100 h 232"/>
                    <a:gd name="T34" fmla="*/ 0 w 135"/>
                    <a:gd name="T35" fmla="*/ 106 h 232"/>
                    <a:gd name="T36" fmla="*/ 0 w 135"/>
                    <a:gd name="T37" fmla="*/ 108 h 232"/>
                    <a:gd name="T38" fmla="*/ 1 w 135"/>
                    <a:gd name="T39" fmla="*/ 110 h 232"/>
                    <a:gd name="T40" fmla="*/ 20 w 135"/>
                    <a:gd name="T41" fmla="*/ 105 h 232"/>
                    <a:gd name="T42" fmla="*/ 20 w 135"/>
                    <a:gd name="T43" fmla="*/ 104 h 232"/>
                    <a:gd name="T44" fmla="*/ 20 w 135"/>
                    <a:gd name="T45" fmla="*/ 100 h 232"/>
                    <a:gd name="T46" fmla="*/ 73 w 135"/>
                    <a:gd name="T47" fmla="*/ 36 h 232"/>
                    <a:gd name="T48" fmla="*/ 113 w 135"/>
                    <a:gd name="T49" fmla="*/ 204 h 232"/>
                    <a:gd name="T50" fmla="*/ 114 w 135"/>
                    <a:gd name="T51" fmla="*/ 204 h 232"/>
                    <a:gd name="T52" fmla="*/ 114 w 135"/>
                    <a:gd name="T53" fmla="*/ 204 h 232"/>
                    <a:gd name="T54" fmla="*/ 114 w 135"/>
                    <a:gd name="T55" fmla="*/ 204 h 232"/>
                    <a:gd name="T56" fmla="*/ 75 w 135"/>
                    <a:gd name="T57" fmla="*/ 36 h 232"/>
                    <a:gd name="T58" fmla="*/ 74 w 135"/>
                    <a:gd name="T59" fmla="*/ 36 h 232"/>
                    <a:gd name="T60" fmla="*/ 74 w 135"/>
                    <a:gd name="T61" fmla="*/ 36 h 232"/>
                    <a:gd name="T62" fmla="*/ 73 w 135"/>
                    <a:gd name="T63" fmla="*/ 36 h 232"/>
                    <a:gd name="T64" fmla="*/ 133 w 135"/>
                    <a:gd name="T65" fmla="*/ 0 h 232"/>
                    <a:gd name="T66" fmla="*/ 73 w 135"/>
                    <a:gd name="T67" fmla="*/ 20 h 232"/>
                    <a:gd name="T68" fmla="*/ 73 w 135"/>
                    <a:gd name="T69" fmla="*/ 23 h 232"/>
                    <a:gd name="T70" fmla="*/ 74 w 135"/>
                    <a:gd name="T71" fmla="*/ 25 h 232"/>
                    <a:gd name="T72" fmla="*/ 135 w 135"/>
                    <a:gd name="T73" fmla="*/ 4 h 232"/>
                    <a:gd name="T74" fmla="*/ 134 w 135"/>
                    <a:gd name="T75" fmla="*/ 2 h 232"/>
                    <a:gd name="T76" fmla="*/ 133 w 135"/>
                    <a:gd name="T7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 h="232">
                      <a:moveTo>
                        <a:pt x="113" y="215"/>
                      </a:moveTo>
                      <a:cubicBezTo>
                        <a:pt x="92" y="219"/>
                        <a:pt x="72" y="223"/>
                        <a:pt x="51" y="227"/>
                      </a:cubicBezTo>
                      <a:cubicBezTo>
                        <a:pt x="51" y="228"/>
                        <a:pt x="52" y="229"/>
                        <a:pt x="52" y="229"/>
                      </a:cubicBezTo>
                      <a:cubicBezTo>
                        <a:pt x="52" y="230"/>
                        <a:pt x="52" y="231"/>
                        <a:pt x="52" y="232"/>
                      </a:cubicBezTo>
                      <a:cubicBezTo>
                        <a:pt x="73" y="228"/>
                        <a:pt x="93" y="224"/>
                        <a:pt x="114" y="220"/>
                      </a:cubicBezTo>
                      <a:cubicBezTo>
                        <a:pt x="114" y="219"/>
                        <a:pt x="113" y="218"/>
                        <a:pt x="113" y="217"/>
                      </a:cubicBezTo>
                      <a:cubicBezTo>
                        <a:pt x="113" y="216"/>
                        <a:pt x="113" y="215"/>
                        <a:pt x="113" y="215"/>
                      </a:cubicBezTo>
                      <a:moveTo>
                        <a:pt x="25" y="110"/>
                      </a:moveTo>
                      <a:cubicBezTo>
                        <a:pt x="24" y="111"/>
                        <a:pt x="24" y="111"/>
                        <a:pt x="24" y="111"/>
                      </a:cubicBezTo>
                      <a:cubicBezTo>
                        <a:pt x="24" y="111"/>
                        <a:pt x="24" y="111"/>
                        <a:pt x="24" y="111"/>
                      </a:cubicBezTo>
                      <a:cubicBezTo>
                        <a:pt x="24" y="111"/>
                        <a:pt x="24" y="111"/>
                        <a:pt x="24" y="111"/>
                      </a:cubicBezTo>
                      <a:cubicBezTo>
                        <a:pt x="33" y="146"/>
                        <a:pt x="40" y="182"/>
                        <a:pt x="47" y="218"/>
                      </a:cubicBezTo>
                      <a:cubicBezTo>
                        <a:pt x="47" y="218"/>
                        <a:pt x="47" y="218"/>
                        <a:pt x="47" y="218"/>
                      </a:cubicBezTo>
                      <a:cubicBezTo>
                        <a:pt x="47" y="218"/>
                        <a:pt x="47" y="218"/>
                        <a:pt x="47" y="218"/>
                      </a:cubicBezTo>
                      <a:cubicBezTo>
                        <a:pt x="47" y="218"/>
                        <a:pt x="48" y="218"/>
                        <a:pt x="48" y="218"/>
                      </a:cubicBezTo>
                      <a:cubicBezTo>
                        <a:pt x="41" y="182"/>
                        <a:pt x="34" y="146"/>
                        <a:pt x="25" y="110"/>
                      </a:cubicBezTo>
                      <a:moveTo>
                        <a:pt x="20" y="100"/>
                      </a:moveTo>
                      <a:cubicBezTo>
                        <a:pt x="13" y="102"/>
                        <a:pt x="6" y="104"/>
                        <a:pt x="0" y="106"/>
                      </a:cubicBezTo>
                      <a:cubicBezTo>
                        <a:pt x="0" y="107"/>
                        <a:pt x="0" y="107"/>
                        <a:pt x="0" y="108"/>
                      </a:cubicBezTo>
                      <a:cubicBezTo>
                        <a:pt x="1" y="109"/>
                        <a:pt x="1" y="110"/>
                        <a:pt x="1" y="110"/>
                      </a:cubicBezTo>
                      <a:cubicBezTo>
                        <a:pt x="7" y="108"/>
                        <a:pt x="14" y="107"/>
                        <a:pt x="20" y="105"/>
                      </a:cubicBezTo>
                      <a:cubicBezTo>
                        <a:pt x="20" y="105"/>
                        <a:pt x="20" y="104"/>
                        <a:pt x="20" y="104"/>
                      </a:cubicBezTo>
                      <a:cubicBezTo>
                        <a:pt x="20" y="103"/>
                        <a:pt x="20" y="101"/>
                        <a:pt x="20" y="100"/>
                      </a:cubicBezTo>
                      <a:moveTo>
                        <a:pt x="73" y="36"/>
                      </a:moveTo>
                      <a:cubicBezTo>
                        <a:pt x="90" y="91"/>
                        <a:pt x="103" y="147"/>
                        <a:pt x="113" y="204"/>
                      </a:cubicBezTo>
                      <a:cubicBezTo>
                        <a:pt x="113" y="204"/>
                        <a:pt x="113" y="204"/>
                        <a:pt x="114" y="204"/>
                      </a:cubicBezTo>
                      <a:cubicBezTo>
                        <a:pt x="114" y="204"/>
                        <a:pt x="114" y="204"/>
                        <a:pt x="114" y="204"/>
                      </a:cubicBezTo>
                      <a:cubicBezTo>
                        <a:pt x="114" y="204"/>
                        <a:pt x="114" y="204"/>
                        <a:pt x="114" y="204"/>
                      </a:cubicBezTo>
                      <a:cubicBezTo>
                        <a:pt x="104" y="147"/>
                        <a:pt x="91" y="91"/>
                        <a:pt x="75" y="36"/>
                      </a:cubicBezTo>
                      <a:cubicBezTo>
                        <a:pt x="75" y="36"/>
                        <a:pt x="74" y="36"/>
                        <a:pt x="74" y="36"/>
                      </a:cubicBezTo>
                      <a:cubicBezTo>
                        <a:pt x="74" y="36"/>
                        <a:pt x="74" y="36"/>
                        <a:pt x="74" y="36"/>
                      </a:cubicBezTo>
                      <a:cubicBezTo>
                        <a:pt x="74" y="36"/>
                        <a:pt x="74" y="36"/>
                        <a:pt x="73" y="36"/>
                      </a:cubicBezTo>
                      <a:moveTo>
                        <a:pt x="133" y="0"/>
                      </a:moveTo>
                      <a:cubicBezTo>
                        <a:pt x="113" y="6"/>
                        <a:pt x="93" y="13"/>
                        <a:pt x="73" y="20"/>
                      </a:cubicBezTo>
                      <a:cubicBezTo>
                        <a:pt x="73" y="21"/>
                        <a:pt x="73" y="22"/>
                        <a:pt x="73" y="23"/>
                      </a:cubicBezTo>
                      <a:cubicBezTo>
                        <a:pt x="74" y="23"/>
                        <a:pt x="74" y="24"/>
                        <a:pt x="74" y="25"/>
                      </a:cubicBezTo>
                      <a:cubicBezTo>
                        <a:pt x="94" y="18"/>
                        <a:pt x="115" y="11"/>
                        <a:pt x="135" y="4"/>
                      </a:cubicBezTo>
                      <a:cubicBezTo>
                        <a:pt x="134" y="3"/>
                        <a:pt x="134" y="3"/>
                        <a:pt x="134" y="2"/>
                      </a:cubicBezTo>
                      <a:cubicBezTo>
                        <a:pt x="134" y="1"/>
                        <a:pt x="133" y="0"/>
                        <a:pt x="13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0" name="Freeform 1019"/>
                <p:cNvSpPr>
                  <a:spLocks/>
                </p:cNvSpPr>
                <p:nvPr/>
              </p:nvSpPr>
              <p:spPr bwMode="auto">
                <a:xfrm>
                  <a:off x="5256" y="1523"/>
                  <a:ext cx="21" cy="49"/>
                </a:xfrm>
                <a:custGeom>
                  <a:avLst/>
                  <a:gdLst>
                    <a:gd name="T0" fmla="*/ 2 w 11"/>
                    <a:gd name="T1" fmla="*/ 0 h 26"/>
                    <a:gd name="T2" fmla="*/ 2 w 11"/>
                    <a:gd name="T3" fmla="*/ 0 h 26"/>
                    <a:gd name="T4" fmla="*/ 2 w 11"/>
                    <a:gd name="T5" fmla="*/ 12 h 26"/>
                    <a:gd name="T6" fmla="*/ 3 w 11"/>
                    <a:gd name="T7" fmla="*/ 14 h 26"/>
                    <a:gd name="T8" fmla="*/ 4 w 11"/>
                    <a:gd name="T9" fmla="*/ 16 h 26"/>
                    <a:gd name="T10" fmla="*/ 9 w 11"/>
                    <a:gd name="T11" fmla="*/ 26 h 26"/>
                    <a:gd name="T12" fmla="*/ 10 w 11"/>
                    <a:gd name="T13" fmla="*/ 26 h 26"/>
                    <a:gd name="T14" fmla="*/ 8 w 11"/>
                    <a:gd name="T15" fmla="*/ 12 h 26"/>
                    <a:gd name="T16" fmla="*/ 2 w 11"/>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6">
                      <a:moveTo>
                        <a:pt x="2" y="0"/>
                      </a:moveTo>
                      <a:cubicBezTo>
                        <a:pt x="2" y="0"/>
                        <a:pt x="2" y="0"/>
                        <a:pt x="2" y="0"/>
                      </a:cubicBezTo>
                      <a:cubicBezTo>
                        <a:pt x="0" y="0"/>
                        <a:pt x="1" y="6"/>
                        <a:pt x="2" y="12"/>
                      </a:cubicBezTo>
                      <a:cubicBezTo>
                        <a:pt x="2" y="12"/>
                        <a:pt x="3" y="13"/>
                        <a:pt x="3" y="14"/>
                      </a:cubicBezTo>
                      <a:cubicBezTo>
                        <a:pt x="3" y="15"/>
                        <a:pt x="3" y="15"/>
                        <a:pt x="4" y="16"/>
                      </a:cubicBezTo>
                      <a:cubicBezTo>
                        <a:pt x="6" y="22"/>
                        <a:pt x="8" y="26"/>
                        <a:pt x="9" y="26"/>
                      </a:cubicBezTo>
                      <a:cubicBezTo>
                        <a:pt x="10" y="26"/>
                        <a:pt x="10" y="26"/>
                        <a:pt x="10" y="26"/>
                      </a:cubicBezTo>
                      <a:cubicBezTo>
                        <a:pt x="11" y="26"/>
                        <a:pt x="10" y="19"/>
                        <a:pt x="8" y="12"/>
                      </a:cubicBezTo>
                      <a:cubicBezTo>
                        <a:pt x="6" y="5"/>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1" name="Freeform 1020"/>
                <p:cNvSpPr>
                  <a:spLocks/>
                </p:cNvSpPr>
                <p:nvPr/>
              </p:nvSpPr>
              <p:spPr bwMode="auto">
                <a:xfrm>
                  <a:off x="5132" y="1566"/>
                  <a:ext cx="21" cy="47"/>
                </a:xfrm>
                <a:custGeom>
                  <a:avLst/>
                  <a:gdLst>
                    <a:gd name="T0" fmla="*/ 2 w 11"/>
                    <a:gd name="T1" fmla="*/ 0 h 25"/>
                    <a:gd name="T2" fmla="*/ 2 w 11"/>
                    <a:gd name="T3" fmla="*/ 0 h 25"/>
                    <a:gd name="T4" fmla="*/ 3 w 11"/>
                    <a:gd name="T5" fmla="*/ 13 h 25"/>
                    <a:gd name="T6" fmla="*/ 8 w 11"/>
                    <a:gd name="T7" fmla="*/ 25 h 25"/>
                    <a:gd name="T8" fmla="*/ 9 w 11"/>
                    <a:gd name="T9" fmla="*/ 25 h 25"/>
                    <a:gd name="T10" fmla="*/ 9 w 11"/>
                    <a:gd name="T11" fmla="*/ 25 h 25"/>
                    <a:gd name="T12" fmla="*/ 10 w 11"/>
                    <a:gd name="T13" fmla="*/ 25 h 25"/>
                    <a:gd name="T14" fmla="*/ 9 w 11"/>
                    <a:gd name="T15" fmla="*/ 14 h 25"/>
                    <a:gd name="T16" fmla="*/ 8 w 11"/>
                    <a:gd name="T17" fmla="*/ 12 h 25"/>
                    <a:gd name="T18" fmla="*/ 8 w 11"/>
                    <a:gd name="T19" fmla="*/ 9 h 25"/>
                    <a:gd name="T20" fmla="*/ 2 w 11"/>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25">
                      <a:moveTo>
                        <a:pt x="2" y="0"/>
                      </a:moveTo>
                      <a:cubicBezTo>
                        <a:pt x="2" y="0"/>
                        <a:pt x="2" y="0"/>
                        <a:pt x="2" y="0"/>
                      </a:cubicBezTo>
                      <a:cubicBezTo>
                        <a:pt x="0" y="1"/>
                        <a:pt x="1" y="6"/>
                        <a:pt x="3" y="13"/>
                      </a:cubicBezTo>
                      <a:cubicBezTo>
                        <a:pt x="5" y="19"/>
                        <a:pt x="7" y="23"/>
                        <a:pt x="8" y="25"/>
                      </a:cubicBezTo>
                      <a:cubicBezTo>
                        <a:pt x="9" y="25"/>
                        <a:pt x="9" y="25"/>
                        <a:pt x="9" y="25"/>
                      </a:cubicBezTo>
                      <a:cubicBezTo>
                        <a:pt x="9" y="25"/>
                        <a:pt x="9" y="25"/>
                        <a:pt x="9" y="25"/>
                      </a:cubicBezTo>
                      <a:cubicBezTo>
                        <a:pt x="9" y="25"/>
                        <a:pt x="10" y="25"/>
                        <a:pt x="10" y="25"/>
                      </a:cubicBezTo>
                      <a:cubicBezTo>
                        <a:pt x="11" y="24"/>
                        <a:pt x="10" y="20"/>
                        <a:pt x="9" y="14"/>
                      </a:cubicBezTo>
                      <a:cubicBezTo>
                        <a:pt x="9" y="13"/>
                        <a:pt x="9" y="12"/>
                        <a:pt x="8" y="12"/>
                      </a:cubicBezTo>
                      <a:cubicBezTo>
                        <a:pt x="8" y="11"/>
                        <a:pt x="8" y="10"/>
                        <a:pt x="8" y="9"/>
                      </a:cubicBezTo>
                      <a:cubicBezTo>
                        <a:pt x="6" y="4"/>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2" name="Freeform 1021"/>
                <p:cNvSpPr>
                  <a:spLocks/>
                </p:cNvSpPr>
                <p:nvPr/>
              </p:nvSpPr>
              <p:spPr bwMode="auto">
                <a:xfrm>
                  <a:off x="4999" y="1731"/>
                  <a:ext cx="15" cy="38"/>
                </a:xfrm>
                <a:custGeom>
                  <a:avLst/>
                  <a:gdLst>
                    <a:gd name="T0" fmla="*/ 2 w 8"/>
                    <a:gd name="T1" fmla="*/ 0 h 20"/>
                    <a:gd name="T2" fmla="*/ 2 w 8"/>
                    <a:gd name="T3" fmla="*/ 0 h 20"/>
                    <a:gd name="T4" fmla="*/ 2 w 8"/>
                    <a:gd name="T5" fmla="*/ 11 h 20"/>
                    <a:gd name="T6" fmla="*/ 7 w 8"/>
                    <a:gd name="T7" fmla="*/ 20 h 20"/>
                    <a:gd name="T8" fmla="*/ 7 w 8"/>
                    <a:gd name="T9" fmla="*/ 20 h 20"/>
                    <a:gd name="T10" fmla="*/ 7 w 8"/>
                    <a:gd name="T11" fmla="*/ 11 h 20"/>
                    <a:gd name="T12" fmla="*/ 6 w 8"/>
                    <a:gd name="T13" fmla="*/ 9 h 20"/>
                    <a:gd name="T14" fmla="*/ 6 w 8"/>
                    <a:gd name="T15" fmla="*/ 7 h 20"/>
                    <a:gd name="T16" fmla="*/ 2 w 8"/>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0">
                      <a:moveTo>
                        <a:pt x="2" y="0"/>
                      </a:moveTo>
                      <a:cubicBezTo>
                        <a:pt x="2" y="0"/>
                        <a:pt x="2" y="0"/>
                        <a:pt x="2" y="0"/>
                      </a:cubicBezTo>
                      <a:cubicBezTo>
                        <a:pt x="0" y="1"/>
                        <a:pt x="1" y="5"/>
                        <a:pt x="2" y="11"/>
                      </a:cubicBezTo>
                      <a:cubicBezTo>
                        <a:pt x="3" y="16"/>
                        <a:pt x="5" y="20"/>
                        <a:pt x="7" y="20"/>
                      </a:cubicBezTo>
                      <a:cubicBezTo>
                        <a:pt x="7" y="20"/>
                        <a:pt x="7" y="20"/>
                        <a:pt x="7" y="20"/>
                      </a:cubicBezTo>
                      <a:cubicBezTo>
                        <a:pt x="8" y="19"/>
                        <a:pt x="8" y="16"/>
                        <a:pt x="7" y="11"/>
                      </a:cubicBezTo>
                      <a:cubicBezTo>
                        <a:pt x="7" y="11"/>
                        <a:pt x="7" y="10"/>
                        <a:pt x="6" y="9"/>
                      </a:cubicBezTo>
                      <a:cubicBezTo>
                        <a:pt x="6" y="8"/>
                        <a:pt x="6" y="8"/>
                        <a:pt x="6" y="7"/>
                      </a:cubicBezTo>
                      <a:cubicBezTo>
                        <a:pt x="4" y="3"/>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3" name="Freeform 1022"/>
                <p:cNvSpPr>
                  <a:spLocks/>
                </p:cNvSpPr>
                <p:nvPr/>
              </p:nvSpPr>
              <p:spPr bwMode="auto">
                <a:xfrm>
                  <a:off x="5220" y="1929"/>
                  <a:ext cx="15" cy="47"/>
                </a:xfrm>
                <a:custGeom>
                  <a:avLst/>
                  <a:gdLst>
                    <a:gd name="T0" fmla="*/ 2 w 8"/>
                    <a:gd name="T1" fmla="*/ 0 h 25"/>
                    <a:gd name="T2" fmla="*/ 2 w 8"/>
                    <a:gd name="T3" fmla="*/ 0 h 25"/>
                    <a:gd name="T4" fmla="*/ 1 w 8"/>
                    <a:gd name="T5" fmla="*/ 0 h 25"/>
                    <a:gd name="T6" fmla="*/ 1 w 8"/>
                    <a:gd name="T7" fmla="*/ 11 h 25"/>
                    <a:gd name="T8" fmla="*/ 1 w 8"/>
                    <a:gd name="T9" fmla="*/ 13 h 25"/>
                    <a:gd name="T10" fmla="*/ 2 w 8"/>
                    <a:gd name="T11" fmla="*/ 16 h 25"/>
                    <a:gd name="T12" fmla="*/ 6 w 8"/>
                    <a:gd name="T13" fmla="*/ 25 h 25"/>
                    <a:gd name="T14" fmla="*/ 6 w 8"/>
                    <a:gd name="T15" fmla="*/ 25 h 25"/>
                    <a:gd name="T16" fmla="*/ 7 w 8"/>
                    <a:gd name="T17" fmla="*/ 12 h 25"/>
                    <a:gd name="T18" fmla="*/ 2 w 8"/>
                    <a:gd name="T19" fmla="*/ 0 h 25"/>
                    <a:gd name="T20" fmla="*/ 2 w 8"/>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25">
                      <a:moveTo>
                        <a:pt x="2" y="0"/>
                      </a:moveTo>
                      <a:cubicBezTo>
                        <a:pt x="2" y="0"/>
                        <a:pt x="2" y="0"/>
                        <a:pt x="2" y="0"/>
                      </a:cubicBezTo>
                      <a:cubicBezTo>
                        <a:pt x="1" y="0"/>
                        <a:pt x="1" y="0"/>
                        <a:pt x="1" y="0"/>
                      </a:cubicBezTo>
                      <a:cubicBezTo>
                        <a:pt x="0" y="2"/>
                        <a:pt x="0" y="6"/>
                        <a:pt x="1" y="11"/>
                      </a:cubicBezTo>
                      <a:cubicBezTo>
                        <a:pt x="1" y="11"/>
                        <a:pt x="1" y="12"/>
                        <a:pt x="1" y="13"/>
                      </a:cubicBezTo>
                      <a:cubicBezTo>
                        <a:pt x="1" y="14"/>
                        <a:pt x="2" y="15"/>
                        <a:pt x="2" y="16"/>
                      </a:cubicBezTo>
                      <a:cubicBezTo>
                        <a:pt x="3" y="22"/>
                        <a:pt x="5" y="25"/>
                        <a:pt x="6" y="25"/>
                      </a:cubicBezTo>
                      <a:cubicBezTo>
                        <a:pt x="6" y="25"/>
                        <a:pt x="6" y="25"/>
                        <a:pt x="6" y="25"/>
                      </a:cubicBezTo>
                      <a:cubicBezTo>
                        <a:pt x="8" y="25"/>
                        <a:pt x="8" y="19"/>
                        <a:pt x="7" y="12"/>
                      </a:cubicBezTo>
                      <a:cubicBezTo>
                        <a:pt x="6" y="5"/>
                        <a:pt x="4" y="0"/>
                        <a:pt x="2"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4" name="Freeform 1023"/>
                <p:cNvSpPr>
                  <a:spLocks/>
                </p:cNvSpPr>
                <p:nvPr/>
              </p:nvSpPr>
              <p:spPr bwMode="auto">
                <a:xfrm>
                  <a:off x="5094" y="1955"/>
                  <a:ext cx="15" cy="45"/>
                </a:xfrm>
                <a:custGeom>
                  <a:avLst/>
                  <a:gdLst>
                    <a:gd name="T0" fmla="*/ 2 w 8"/>
                    <a:gd name="T1" fmla="*/ 0 h 24"/>
                    <a:gd name="T2" fmla="*/ 2 w 8"/>
                    <a:gd name="T3" fmla="*/ 0 h 24"/>
                    <a:gd name="T4" fmla="*/ 2 w 8"/>
                    <a:gd name="T5" fmla="*/ 0 h 24"/>
                    <a:gd name="T6" fmla="*/ 1 w 8"/>
                    <a:gd name="T7" fmla="*/ 13 h 24"/>
                    <a:gd name="T8" fmla="*/ 6 w 8"/>
                    <a:gd name="T9" fmla="*/ 24 h 24"/>
                    <a:gd name="T10" fmla="*/ 6 w 8"/>
                    <a:gd name="T11" fmla="*/ 24 h 24"/>
                    <a:gd name="T12" fmla="*/ 7 w 8"/>
                    <a:gd name="T13" fmla="*/ 14 h 24"/>
                    <a:gd name="T14" fmla="*/ 7 w 8"/>
                    <a:gd name="T15" fmla="*/ 11 h 24"/>
                    <a:gd name="T16" fmla="*/ 6 w 8"/>
                    <a:gd name="T17" fmla="*/ 9 h 24"/>
                    <a:gd name="T18" fmla="*/ 3 w 8"/>
                    <a:gd name="T19" fmla="*/ 0 h 24"/>
                    <a:gd name="T20" fmla="*/ 2 w 8"/>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24">
                      <a:moveTo>
                        <a:pt x="2" y="0"/>
                      </a:moveTo>
                      <a:cubicBezTo>
                        <a:pt x="2" y="0"/>
                        <a:pt x="2" y="0"/>
                        <a:pt x="2" y="0"/>
                      </a:cubicBezTo>
                      <a:cubicBezTo>
                        <a:pt x="2" y="0"/>
                        <a:pt x="2" y="0"/>
                        <a:pt x="2" y="0"/>
                      </a:cubicBezTo>
                      <a:cubicBezTo>
                        <a:pt x="0" y="1"/>
                        <a:pt x="0" y="6"/>
                        <a:pt x="1" y="13"/>
                      </a:cubicBezTo>
                      <a:cubicBezTo>
                        <a:pt x="2" y="19"/>
                        <a:pt x="4" y="24"/>
                        <a:pt x="6" y="24"/>
                      </a:cubicBezTo>
                      <a:cubicBezTo>
                        <a:pt x="6" y="24"/>
                        <a:pt x="6" y="24"/>
                        <a:pt x="6" y="24"/>
                      </a:cubicBezTo>
                      <a:cubicBezTo>
                        <a:pt x="7" y="24"/>
                        <a:pt x="8" y="20"/>
                        <a:pt x="7" y="14"/>
                      </a:cubicBezTo>
                      <a:cubicBezTo>
                        <a:pt x="7" y="13"/>
                        <a:pt x="7" y="12"/>
                        <a:pt x="7" y="11"/>
                      </a:cubicBezTo>
                      <a:cubicBezTo>
                        <a:pt x="7" y="11"/>
                        <a:pt x="6" y="10"/>
                        <a:pt x="6" y="9"/>
                      </a:cubicBezTo>
                      <a:cubicBezTo>
                        <a:pt x="5" y="5"/>
                        <a:pt x="4" y="1"/>
                        <a:pt x="3" y="0"/>
                      </a:cubicBezTo>
                      <a:cubicBezTo>
                        <a:pt x="3"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5" name="Freeform 1024"/>
                <p:cNvSpPr>
                  <a:spLocks/>
                </p:cNvSpPr>
                <p:nvPr/>
              </p:nvSpPr>
              <p:spPr bwMode="auto">
                <a:xfrm>
                  <a:off x="5046" y="1726"/>
                  <a:ext cx="11" cy="28"/>
                </a:xfrm>
                <a:custGeom>
                  <a:avLst/>
                  <a:gdLst>
                    <a:gd name="T0" fmla="*/ 1 w 6"/>
                    <a:gd name="T1" fmla="*/ 0 h 15"/>
                    <a:gd name="T2" fmla="*/ 1 w 6"/>
                    <a:gd name="T3" fmla="*/ 0 h 15"/>
                    <a:gd name="T4" fmla="*/ 1 w 6"/>
                    <a:gd name="T5" fmla="*/ 4 h 15"/>
                    <a:gd name="T6" fmla="*/ 1 w 6"/>
                    <a:gd name="T7" fmla="*/ 8 h 15"/>
                    <a:gd name="T8" fmla="*/ 1 w 6"/>
                    <a:gd name="T9" fmla="*/ 9 h 15"/>
                    <a:gd name="T10" fmla="*/ 5 w 6"/>
                    <a:gd name="T11" fmla="*/ 15 h 15"/>
                    <a:gd name="T12" fmla="*/ 5 w 6"/>
                    <a:gd name="T13" fmla="*/ 15 h 15"/>
                    <a:gd name="T14" fmla="*/ 5 w 6"/>
                    <a:gd name="T15" fmla="*/ 15 h 15"/>
                    <a:gd name="T16" fmla="*/ 6 w 6"/>
                    <a:gd name="T17" fmla="*/ 14 h 15"/>
                    <a:gd name="T18" fmla="*/ 5 w 6"/>
                    <a:gd name="T19" fmla="*/ 7 h 15"/>
                    <a:gd name="T20" fmla="*/ 1 w 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5">
                      <a:moveTo>
                        <a:pt x="1" y="0"/>
                      </a:moveTo>
                      <a:cubicBezTo>
                        <a:pt x="1" y="0"/>
                        <a:pt x="1" y="0"/>
                        <a:pt x="1" y="0"/>
                      </a:cubicBezTo>
                      <a:cubicBezTo>
                        <a:pt x="0" y="0"/>
                        <a:pt x="0" y="2"/>
                        <a:pt x="1" y="4"/>
                      </a:cubicBezTo>
                      <a:cubicBezTo>
                        <a:pt x="1" y="5"/>
                        <a:pt x="1" y="7"/>
                        <a:pt x="1" y="8"/>
                      </a:cubicBezTo>
                      <a:cubicBezTo>
                        <a:pt x="1" y="8"/>
                        <a:pt x="1" y="9"/>
                        <a:pt x="1" y="9"/>
                      </a:cubicBezTo>
                      <a:cubicBezTo>
                        <a:pt x="2" y="12"/>
                        <a:pt x="4" y="15"/>
                        <a:pt x="5" y="15"/>
                      </a:cubicBezTo>
                      <a:cubicBezTo>
                        <a:pt x="5" y="15"/>
                        <a:pt x="5" y="15"/>
                        <a:pt x="5" y="15"/>
                      </a:cubicBezTo>
                      <a:cubicBezTo>
                        <a:pt x="5" y="15"/>
                        <a:pt x="5" y="15"/>
                        <a:pt x="5" y="15"/>
                      </a:cubicBezTo>
                      <a:cubicBezTo>
                        <a:pt x="5" y="15"/>
                        <a:pt x="5" y="15"/>
                        <a:pt x="6" y="14"/>
                      </a:cubicBezTo>
                      <a:cubicBezTo>
                        <a:pt x="6" y="12"/>
                        <a:pt x="5" y="10"/>
                        <a:pt x="5" y="7"/>
                      </a:cubicBezTo>
                      <a:cubicBezTo>
                        <a:pt x="3" y="3"/>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6" name="Freeform 1025"/>
                <p:cNvSpPr>
                  <a:spLocks noEditPoints="1"/>
                </p:cNvSpPr>
                <p:nvPr/>
              </p:nvSpPr>
              <p:spPr bwMode="auto">
                <a:xfrm>
                  <a:off x="4557" y="2113"/>
                  <a:ext cx="284" cy="335"/>
                </a:xfrm>
                <a:custGeom>
                  <a:avLst/>
                  <a:gdLst>
                    <a:gd name="T0" fmla="*/ 93 w 151"/>
                    <a:gd name="T1" fmla="*/ 172 h 178"/>
                    <a:gd name="T2" fmla="*/ 30 w 151"/>
                    <a:gd name="T3" fmla="*/ 174 h 178"/>
                    <a:gd name="T4" fmla="*/ 30 w 151"/>
                    <a:gd name="T5" fmla="*/ 176 h 178"/>
                    <a:gd name="T6" fmla="*/ 30 w 151"/>
                    <a:gd name="T7" fmla="*/ 178 h 178"/>
                    <a:gd name="T8" fmla="*/ 93 w 151"/>
                    <a:gd name="T9" fmla="*/ 176 h 178"/>
                    <a:gd name="T10" fmla="*/ 93 w 151"/>
                    <a:gd name="T11" fmla="*/ 174 h 178"/>
                    <a:gd name="T12" fmla="*/ 93 w 151"/>
                    <a:gd name="T13" fmla="*/ 172 h 178"/>
                    <a:gd name="T14" fmla="*/ 24 w 151"/>
                    <a:gd name="T15" fmla="*/ 77 h 178"/>
                    <a:gd name="T16" fmla="*/ 23 w 151"/>
                    <a:gd name="T17" fmla="*/ 78 h 178"/>
                    <a:gd name="T18" fmla="*/ 27 w 151"/>
                    <a:gd name="T19" fmla="*/ 166 h 178"/>
                    <a:gd name="T20" fmla="*/ 28 w 151"/>
                    <a:gd name="T21" fmla="*/ 166 h 178"/>
                    <a:gd name="T22" fmla="*/ 29 w 151"/>
                    <a:gd name="T23" fmla="*/ 166 h 178"/>
                    <a:gd name="T24" fmla="*/ 24 w 151"/>
                    <a:gd name="T25" fmla="*/ 77 h 178"/>
                    <a:gd name="T26" fmla="*/ 21 w 151"/>
                    <a:gd name="T27" fmla="*/ 69 h 178"/>
                    <a:gd name="T28" fmla="*/ 0 w 151"/>
                    <a:gd name="T29" fmla="*/ 72 h 178"/>
                    <a:gd name="T30" fmla="*/ 1 w 151"/>
                    <a:gd name="T31" fmla="*/ 73 h 178"/>
                    <a:gd name="T32" fmla="*/ 1 w 151"/>
                    <a:gd name="T33" fmla="*/ 76 h 178"/>
                    <a:gd name="T34" fmla="*/ 21 w 151"/>
                    <a:gd name="T35" fmla="*/ 73 h 178"/>
                    <a:gd name="T36" fmla="*/ 21 w 151"/>
                    <a:gd name="T37" fmla="*/ 72 h 178"/>
                    <a:gd name="T38" fmla="*/ 21 w 151"/>
                    <a:gd name="T39" fmla="*/ 69 h 178"/>
                    <a:gd name="T40" fmla="*/ 85 w 151"/>
                    <a:gd name="T41" fmla="*/ 24 h 178"/>
                    <a:gd name="T42" fmla="*/ 95 w 151"/>
                    <a:gd name="T43" fmla="*/ 164 h 178"/>
                    <a:gd name="T44" fmla="*/ 96 w 151"/>
                    <a:gd name="T45" fmla="*/ 164 h 178"/>
                    <a:gd name="T46" fmla="*/ 96 w 151"/>
                    <a:gd name="T47" fmla="*/ 164 h 178"/>
                    <a:gd name="T48" fmla="*/ 96 w 151"/>
                    <a:gd name="T49" fmla="*/ 164 h 178"/>
                    <a:gd name="T50" fmla="*/ 86 w 151"/>
                    <a:gd name="T51" fmla="*/ 24 h 178"/>
                    <a:gd name="T52" fmla="*/ 86 w 151"/>
                    <a:gd name="T53" fmla="*/ 24 h 178"/>
                    <a:gd name="T54" fmla="*/ 86 w 151"/>
                    <a:gd name="T55" fmla="*/ 24 h 178"/>
                    <a:gd name="T56" fmla="*/ 85 w 151"/>
                    <a:gd name="T57" fmla="*/ 24 h 178"/>
                    <a:gd name="T58" fmla="*/ 150 w 151"/>
                    <a:gd name="T59" fmla="*/ 0 h 178"/>
                    <a:gd name="T60" fmla="*/ 87 w 151"/>
                    <a:gd name="T61" fmla="*/ 11 h 178"/>
                    <a:gd name="T62" fmla="*/ 87 w 151"/>
                    <a:gd name="T63" fmla="*/ 13 h 178"/>
                    <a:gd name="T64" fmla="*/ 87 w 151"/>
                    <a:gd name="T65" fmla="*/ 15 h 178"/>
                    <a:gd name="T66" fmla="*/ 151 w 151"/>
                    <a:gd name="T67" fmla="*/ 5 h 178"/>
                    <a:gd name="T68" fmla="*/ 150 w 151"/>
                    <a:gd name="T69" fmla="*/ 2 h 178"/>
                    <a:gd name="T70" fmla="*/ 150 w 151"/>
                    <a:gd name="T7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1" h="178">
                      <a:moveTo>
                        <a:pt x="93" y="172"/>
                      </a:moveTo>
                      <a:cubicBezTo>
                        <a:pt x="72" y="172"/>
                        <a:pt x="51" y="173"/>
                        <a:pt x="30" y="174"/>
                      </a:cubicBezTo>
                      <a:cubicBezTo>
                        <a:pt x="30" y="174"/>
                        <a:pt x="30" y="175"/>
                        <a:pt x="30" y="176"/>
                      </a:cubicBezTo>
                      <a:cubicBezTo>
                        <a:pt x="30" y="177"/>
                        <a:pt x="30" y="177"/>
                        <a:pt x="30" y="178"/>
                      </a:cubicBezTo>
                      <a:cubicBezTo>
                        <a:pt x="51" y="177"/>
                        <a:pt x="72" y="177"/>
                        <a:pt x="93" y="176"/>
                      </a:cubicBezTo>
                      <a:cubicBezTo>
                        <a:pt x="93" y="176"/>
                        <a:pt x="93" y="175"/>
                        <a:pt x="93" y="174"/>
                      </a:cubicBezTo>
                      <a:cubicBezTo>
                        <a:pt x="93" y="173"/>
                        <a:pt x="93" y="173"/>
                        <a:pt x="93" y="172"/>
                      </a:cubicBezTo>
                      <a:moveTo>
                        <a:pt x="24" y="77"/>
                      </a:moveTo>
                      <a:cubicBezTo>
                        <a:pt x="24" y="78"/>
                        <a:pt x="23" y="78"/>
                        <a:pt x="23" y="78"/>
                      </a:cubicBezTo>
                      <a:cubicBezTo>
                        <a:pt x="26" y="107"/>
                        <a:pt x="27" y="137"/>
                        <a:pt x="27" y="166"/>
                      </a:cubicBezTo>
                      <a:cubicBezTo>
                        <a:pt x="28" y="166"/>
                        <a:pt x="28" y="166"/>
                        <a:pt x="28" y="166"/>
                      </a:cubicBezTo>
                      <a:cubicBezTo>
                        <a:pt x="28" y="166"/>
                        <a:pt x="28" y="166"/>
                        <a:pt x="29" y="166"/>
                      </a:cubicBezTo>
                      <a:cubicBezTo>
                        <a:pt x="28" y="137"/>
                        <a:pt x="26" y="107"/>
                        <a:pt x="24" y="77"/>
                      </a:cubicBezTo>
                      <a:moveTo>
                        <a:pt x="21" y="69"/>
                      </a:moveTo>
                      <a:cubicBezTo>
                        <a:pt x="14" y="70"/>
                        <a:pt x="7" y="71"/>
                        <a:pt x="0" y="72"/>
                      </a:cubicBezTo>
                      <a:cubicBezTo>
                        <a:pt x="0" y="72"/>
                        <a:pt x="1" y="73"/>
                        <a:pt x="1" y="73"/>
                      </a:cubicBezTo>
                      <a:cubicBezTo>
                        <a:pt x="1" y="74"/>
                        <a:pt x="1" y="75"/>
                        <a:pt x="1" y="76"/>
                      </a:cubicBezTo>
                      <a:cubicBezTo>
                        <a:pt x="7" y="75"/>
                        <a:pt x="14" y="74"/>
                        <a:pt x="21" y="73"/>
                      </a:cubicBezTo>
                      <a:cubicBezTo>
                        <a:pt x="21" y="73"/>
                        <a:pt x="21" y="73"/>
                        <a:pt x="21" y="72"/>
                      </a:cubicBezTo>
                      <a:cubicBezTo>
                        <a:pt x="21" y="71"/>
                        <a:pt x="21" y="70"/>
                        <a:pt x="21" y="69"/>
                      </a:cubicBezTo>
                      <a:moveTo>
                        <a:pt x="85" y="24"/>
                      </a:moveTo>
                      <a:cubicBezTo>
                        <a:pt x="91" y="70"/>
                        <a:pt x="94" y="117"/>
                        <a:pt x="95" y="164"/>
                      </a:cubicBezTo>
                      <a:cubicBezTo>
                        <a:pt x="95" y="164"/>
                        <a:pt x="95" y="164"/>
                        <a:pt x="96" y="164"/>
                      </a:cubicBezTo>
                      <a:cubicBezTo>
                        <a:pt x="96" y="164"/>
                        <a:pt x="96" y="164"/>
                        <a:pt x="96" y="164"/>
                      </a:cubicBezTo>
                      <a:cubicBezTo>
                        <a:pt x="96" y="164"/>
                        <a:pt x="96" y="164"/>
                        <a:pt x="96" y="164"/>
                      </a:cubicBezTo>
                      <a:cubicBezTo>
                        <a:pt x="95" y="117"/>
                        <a:pt x="92" y="70"/>
                        <a:pt x="86" y="24"/>
                      </a:cubicBezTo>
                      <a:cubicBezTo>
                        <a:pt x="86" y="24"/>
                        <a:pt x="86" y="24"/>
                        <a:pt x="86" y="24"/>
                      </a:cubicBezTo>
                      <a:cubicBezTo>
                        <a:pt x="86" y="24"/>
                        <a:pt x="86" y="24"/>
                        <a:pt x="86" y="24"/>
                      </a:cubicBezTo>
                      <a:cubicBezTo>
                        <a:pt x="85" y="24"/>
                        <a:pt x="85" y="24"/>
                        <a:pt x="85" y="24"/>
                      </a:cubicBezTo>
                      <a:moveTo>
                        <a:pt x="150" y="0"/>
                      </a:moveTo>
                      <a:cubicBezTo>
                        <a:pt x="129" y="4"/>
                        <a:pt x="108" y="7"/>
                        <a:pt x="87" y="11"/>
                      </a:cubicBezTo>
                      <a:cubicBezTo>
                        <a:pt x="87" y="12"/>
                        <a:pt x="87" y="12"/>
                        <a:pt x="87" y="13"/>
                      </a:cubicBezTo>
                      <a:cubicBezTo>
                        <a:pt x="87" y="14"/>
                        <a:pt x="87" y="14"/>
                        <a:pt x="87" y="15"/>
                      </a:cubicBezTo>
                      <a:cubicBezTo>
                        <a:pt x="109" y="12"/>
                        <a:pt x="130" y="8"/>
                        <a:pt x="151" y="5"/>
                      </a:cubicBezTo>
                      <a:cubicBezTo>
                        <a:pt x="150" y="4"/>
                        <a:pt x="150" y="3"/>
                        <a:pt x="150" y="2"/>
                      </a:cubicBezTo>
                      <a:cubicBezTo>
                        <a:pt x="150" y="2"/>
                        <a:pt x="150" y="1"/>
                        <a:pt x="15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7" name="Freeform 1026"/>
                <p:cNvSpPr>
                  <a:spLocks/>
                </p:cNvSpPr>
                <p:nvPr/>
              </p:nvSpPr>
              <p:spPr bwMode="auto">
                <a:xfrm>
                  <a:off x="4839" y="2096"/>
                  <a:ext cx="11" cy="41"/>
                </a:xfrm>
                <a:custGeom>
                  <a:avLst/>
                  <a:gdLst>
                    <a:gd name="T0" fmla="*/ 2 w 6"/>
                    <a:gd name="T1" fmla="*/ 0 h 22"/>
                    <a:gd name="T2" fmla="*/ 0 w 6"/>
                    <a:gd name="T3" fmla="*/ 9 h 22"/>
                    <a:gd name="T4" fmla="*/ 0 w 6"/>
                    <a:gd name="T5" fmla="*/ 11 h 22"/>
                    <a:gd name="T6" fmla="*/ 1 w 6"/>
                    <a:gd name="T7" fmla="*/ 14 h 22"/>
                    <a:gd name="T8" fmla="*/ 4 w 6"/>
                    <a:gd name="T9" fmla="*/ 22 h 22"/>
                    <a:gd name="T10" fmla="*/ 5 w 6"/>
                    <a:gd name="T11" fmla="*/ 22 h 22"/>
                    <a:gd name="T12" fmla="*/ 6 w 6"/>
                    <a:gd name="T13" fmla="*/ 11 h 22"/>
                    <a:gd name="T14" fmla="*/ 2 w 6"/>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2">
                      <a:moveTo>
                        <a:pt x="2" y="0"/>
                      </a:moveTo>
                      <a:cubicBezTo>
                        <a:pt x="0" y="0"/>
                        <a:pt x="0" y="4"/>
                        <a:pt x="0" y="9"/>
                      </a:cubicBezTo>
                      <a:cubicBezTo>
                        <a:pt x="0" y="10"/>
                        <a:pt x="0" y="11"/>
                        <a:pt x="0" y="11"/>
                      </a:cubicBezTo>
                      <a:cubicBezTo>
                        <a:pt x="0" y="12"/>
                        <a:pt x="0" y="13"/>
                        <a:pt x="1" y="14"/>
                      </a:cubicBezTo>
                      <a:cubicBezTo>
                        <a:pt x="2" y="19"/>
                        <a:pt x="3" y="22"/>
                        <a:pt x="4" y="22"/>
                      </a:cubicBezTo>
                      <a:cubicBezTo>
                        <a:pt x="4" y="22"/>
                        <a:pt x="4" y="22"/>
                        <a:pt x="5" y="22"/>
                      </a:cubicBezTo>
                      <a:cubicBezTo>
                        <a:pt x="6" y="22"/>
                        <a:pt x="6" y="17"/>
                        <a:pt x="6" y="11"/>
                      </a:cubicBezTo>
                      <a:cubicBezTo>
                        <a:pt x="5" y="4"/>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8" name="Freeform 1027"/>
                <p:cNvSpPr>
                  <a:spLocks/>
                </p:cNvSpPr>
                <p:nvPr/>
              </p:nvSpPr>
              <p:spPr bwMode="auto">
                <a:xfrm>
                  <a:off x="4709" y="2119"/>
                  <a:ext cx="13" cy="39"/>
                </a:xfrm>
                <a:custGeom>
                  <a:avLst/>
                  <a:gdLst>
                    <a:gd name="T0" fmla="*/ 2 w 7"/>
                    <a:gd name="T1" fmla="*/ 0 h 21"/>
                    <a:gd name="T2" fmla="*/ 2 w 7"/>
                    <a:gd name="T3" fmla="*/ 0 h 21"/>
                    <a:gd name="T4" fmla="*/ 1 w 7"/>
                    <a:gd name="T5" fmla="*/ 11 h 21"/>
                    <a:gd name="T6" fmla="*/ 4 w 7"/>
                    <a:gd name="T7" fmla="*/ 21 h 21"/>
                    <a:gd name="T8" fmla="*/ 5 w 7"/>
                    <a:gd name="T9" fmla="*/ 21 h 21"/>
                    <a:gd name="T10" fmla="*/ 5 w 7"/>
                    <a:gd name="T11" fmla="*/ 21 h 21"/>
                    <a:gd name="T12" fmla="*/ 5 w 7"/>
                    <a:gd name="T13" fmla="*/ 21 h 21"/>
                    <a:gd name="T14" fmla="*/ 6 w 7"/>
                    <a:gd name="T15" fmla="*/ 12 h 21"/>
                    <a:gd name="T16" fmla="*/ 6 w 7"/>
                    <a:gd name="T17" fmla="*/ 10 h 21"/>
                    <a:gd name="T18" fmla="*/ 6 w 7"/>
                    <a:gd name="T19" fmla="*/ 8 h 21"/>
                    <a:gd name="T20" fmla="*/ 2 w 7"/>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21">
                      <a:moveTo>
                        <a:pt x="2" y="0"/>
                      </a:moveTo>
                      <a:cubicBezTo>
                        <a:pt x="2" y="0"/>
                        <a:pt x="2" y="0"/>
                        <a:pt x="2" y="0"/>
                      </a:cubicBezTo>
                      <a:cubicBezTo>
                        <a:pt x="0" y="0"/>
                        <a:pt x="0" y="5"/>
                        <a:pt x="1" y="11"/>
                      </a:cubicBezTo>
                      <a:cubicBezTo>
                        <a:pt x="1" y="16"/>
                        <a:pt x="3" y="20"/>
                        <a:pt x="4" y="21"/>
                      </a:cubicBezTo>
                      <a:cubicBezTo>
                        <a:pt x="4" y="21"/>
                        <a:pt x="4" y="21"/>
                        <a:pt x="5" y="21"/>
                      </a:cubicBezTo>
                      <a:cubicBezTo>
                        <a:pt x="5" y="21"/>
                        <a:pt x="5" y="21"/>
                        <a:pt x="5" y="21"/>
                      </a:cubicBezTo>
                      <a:cubicBezTo>
                        <a:pt x="5" y="21"/>
                        <a:pt x="5" y="21"/>
                        <a:pt x="5" y="21"/>
                      </a:cubicBezTo>
                      <a:cubicBezTo>
                        <a:pt x="6" y="20"/>
                        <a:pt x="7" y="16"/>
                        <a:pt x="6" y="12"/>
                      </a:cubicBezTo>
                      <a:cubicBezTo>
                        <a:pt x="6" y="11"/>
                        <a:pt x="6" y="11"/>
                        <a:pt x="6" y="10"/>
                      </a:cubicBezTo>
                      <a:cubicBezTo>
                        <a:pt x="6" y="9"/>
                        <a:pt x="6" y="9"/>
                        <a:pt x="6" y="8"/>
                      </a:cubicBezTo>
                      <a:cubicBezTo>
                        <a:pt x="5" y="3"/>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9" name="Freeform 1028"/>
                <p:cNvSpPr>
                  <a:spLocks/>
                </p:cNvSpPr>
                <p:nvPr/>
              </p:nvSpPr>
              <p:spPr bwMode="auto">
                <a:xfrm>
                  <a:off x="4549" y="2237"/>
                  <a:ext cx="10" cy="30"/>
                </a:xfrm>
                <a:custGeom>
                  <a:avLst/>
                  <a:gdLst>
                    <a:gd name="T0" fmla="*/ 2 w 5"/>
                    <a:gd name="T1" fmla="*/ 0 h 16"/>
                    <a:gd name="T2" fmla="*/ 1 w 5"/>
                    <a:gd name="T3" fmla="*/ 0 h 16"/>
                    <a:gd name="T4" fmla="*/ 0 w 5"/>
                    <a:gd name="T5" fmla="*/ 8 h 16"/>
                    <a:gd name="T6" fmla="*/ 3 w 5"/>
                    <a:gd name="T7" fmla="*/ 16 h 16"/>
                    <a:gd name="T8" fmla="*/ 3 w 5"/>
                    <a:gd name="T9" fmla="*/ 16 h 16"/>
                    <a:gd name="T10" fmla="*/ 5 w 5"/>
                    <a:gd name="T11" fmla="*/ 10 h 16"/>
                    <a:gd name="T12" fmla="*/ 5 w 5"/>
                    <a:gd name="T13" fmla="*/ 7 h 16"/>
                    <a:gd name="T14" fmla="*/ 4 w 5"/>
                    <a:gd name="T15" fmla="*/ 6 h 16"/>
                    <a:gd name="T16" fmla="*/ 2 w 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2" y="0"/>
                      </a:moveTo>
                      <a:cubicBezTo>
                        <a:pt x="2" y="0"/>
                        <a:pt x="2" y="0"/>
                        <a:pt x="1" y="0"/>
                      </a:cubicBezTo>
                      <a:cubicBezTo>
                        <a:pt x="0" y="0"/>
                        <a:pt x="0" y="4"/>
                        <a:pt x="0" y="8"/>
                      </a:cubicBezTo>
                      <a:cubicBezTo>
                        <a:pt x="0" y="12"/>
                        <a:pt x="2" y="16"/>
                        <a:pt x="3" y="16"/>
                      </a:cubicBezTo>
                      <a:cubicBezTo>
                        <a:pt x="3" y="16"/>
                        <a:pt x="3" y="16"/>
                        <a:pt x="3" y="16"/>
                      </a:cubicBezTo>
                      <a:cubicBezTo>
                        <a:pt x="4" y="16"/>
                        <a:pt x="5" y="13"/>
                        <a:pt x="5" y="10"/>
                      </a:cubicBezTo>
                      <a:cubicBezTo>
                        <a:pt x="5" y="9"/>
                        <a:pt x="5" y="8"/>
                        <a:pt x="5" y="7"/>
                      </a:cubicBezTo>
                      <a:cubicBezTo>
                        <a:pt x="5" y="7"/>
                        <a:pt x="4" y="6"/>
                        <a:pt x="4" y="6"/>
                      </a:cubicBezTo>
                      <a:cubicBezTo>
                        <a:pt x="4"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0" name="Freeform 1029"/>
                <p:cNvSpPr>
                  <a:spLocks/>
                </p:cNvSpPr>
                <p:nvPr/>
              </p:nvSpPr>
              <p:spPr bwMode="auto">
                <a:xfrm>
                  <a:off x="4732" y="2421"/>
                  <a:ext cx="11" cy="40"/>
                </a:xfrm>
                <a:custGeom>
                  <a:avLst/>
                  <a:gdLst>
                    <a:gd name="T0" fmla="*/ 3 w 6"/>
                    <a:gd name="T1" fmla="*/ 0 h 21"/>
                    <a:gd name="T2" fmla="*/ 3 w 6"/>
                    <a:gd name="T3" fmla="*/ 0 h 21"/>
                    <a:gd name="T4" fmla="*/ 3 w 6"/>
                    <a:gd name="T5" fmla="*/ 0 h 21"/>
                    <a:gd name="T6" fmla="*/ 3 w 6"/>
                    <a:gd name="T7" fmla="*/ 0 h 21"/>
                    <a:gd name="T8" fmla="*/ 2 w 6"/>
                    <a:gd name="T9" fmla="*/ 0 h 21"/>
                    <a:gd name="T10" fmla="*/ 0 w 6"/>
                    <a:gd name="T11" fmla="*/ 8 h 21"/>
                    <a:gd name="T12" fmla="*/ 0 w 6"/>
                    <a:gd name="T13" fmla="*/ 10 h 21"/>
                    <a:gd name="T14" fmla="*/ 0 w 6"/>
                    <a:gd name="T15" fmla="*/ 12 h 21"/>
                    <a:gd name="T16" fmla="*/ 3 w 6"/>
                    <a:gd name="T17" fmla="*/ 21 h 21"/>
                    <a:gd name="T18" fmla="*/ 3 w 6"/>
                    <a:gd name="T19" fmla="*/ 21 h 21"/>
                    <a:gd name="T20" fmla="*/ 6 w 6"/>
                    <a:gd name="T21" fmla="*/ 10 h 21"/>
                    <a:gd name="T22" fmla="*/ 3 w 6"/>
                    <a:gd name="T2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1">
                      <a:moveTo>
                        <a:pt x="3" y="0"/>
                      </a:moveTo>
                      <a:cubicBezTo>
                        <a:pt x="3" y="0"/>
                        <a:pt x="3" y="0"/>
                        <a:pt x="3" y="0"/>
                      </a:cubicBezTo>
                      <a:cubicBezTo>
                        <a:pt x="3" y="0"/>
                        <a:pt x="3" y="0"/>
                        <a:pt x="3" y="0"/>
                      </a:cubicBezTo>
                      <a:cubicBezTo>
                        <a:pt x="3" y="0"/>
                        <a:pt x="3" y="0"/>
                        <a:pt x="3" y="0"/>
                      </a:cubicBezTo>
                      <a:cubicBezTo>
                        <a:pt x="2" y="0"/>
                        <a:pt x="2" y="0"/>
                        <a:pt x="2" y="0"/>
                      </a:cubicBezTo>
                      <a:cubicBezTo>
                        <a:pt x="1" y="1"/>
                        <a:pt x="0" y="4"/>
                        <a:pt x="0" y="8"/>
                      </a:cubicBezTo>
                      <a:cubicBezTo>
                        <a:pt x="0" y="9"/>
                        <a:pt x="0" y="9"/>
                        <a:pt x="0" y="10"/>
                      </a:cubicBezTo>
                      <a:cubicBezTo>
                        <a:pt x="0" y="11"/>
                        <a:pt x="0" y="12"/>
                        <a:pt x="0" y="12"/>
                      </a:cubicBezTo>
                      <a:cubicBezTo>
                        <a:pt x="0" y="17"/>
                        <a:pt x="1" y="21"/>
                        <a:pt x="3" y="21"/>
                      </a:cubicBezTo>
                      <a:cubicBezTo>
                        <a:pt x="3" y="21"/>
                        <a:pt x="3" y="21"/>
                        <a:pt x="3" y="21"/>
                      </a:cubicBezTo>
                      <a:cubicBezTo>
                        <a:pt x="4" y="21"/>
                        <a:pt x="6" y="16"/>
                        <a:pt x="6" y="10"/>
                      </a:cubicBezTo>
                      <a:cubicBezTo>
                        <a:pt x="6" y="4"/>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1" name="Freeform 1030"/>
                <p:cNvSpPr>
                  <a:spLocks/>
                </p:cNvSpPr>
                <p:nvPr/>
              </p:nvSpPr>
              <p:spPr bwMode="auto">
                <a:xfrm>
                  <a:off x="4604" y="2425"/>
                  <a:ext cx="9" cy="38"/>
                </a:xfrm>
                <a:custGeom>
                  <a:avLst/>
                  <a:gdLst>
                    <a:gd name="T0" fmla="*/ 3 w 5"/>
                    <a:gd name="T1" fmla="*/ 0 h 20"/>
                    <a:gd name="T2" fmla="*/ 2 w 5"/>
                    <a:gd name="T3" fmla="*/ 0 h 20"/>
                    <a:gd name="T4" fmla="*/ 0 w 5"/>
                    <a:gd name="T5" fmla="*/ 10 h 20"/>
                    <a:gd name="T6" fmla="*/ 3 w 5"/>
                    <a:gd name="T7" fmla="*/ 20 h 20"/>
                    <a:gd name="T8" fmla="*/ 5 w 5"/>
                    <a:gd name="T9" fmla="*/ 12 h 20"/>
                    <a:gd name="T10" fmla="*/ 5 w 5"/>
                    <a:gd name="T11" fmla="*/ 10 h 20"/>
                    <a:gd name="T12" fmla="*/ 5 w 5"/>
                    <a:gd name="T13" fmla="*/ 8 h 20"/>
                    <a:gd name="T14" fmla="*/ 4 w 5"/>
                    <a:gd name="T15" fmla="*/ 0 h 20"/>
                    <a:gd name="T16" fmla="*/ 3 w 5"/>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0">
                      <a:moveTo>
                        <a:pt x="3" y="0"/>
                      </a:moveTo>
                      <a:cubicBezTo>
                        <a:pt x="3" y="0"/>
                        <a:pt x="3" y="0"/>
                        <a:pt x="2" y="0"/>
                      </a:cubicBezTo>
                      <a:cubicBezTo>
                        <a:pt x="1" y="1"/>
                        <a:pt x="0" y="5"/>
                        <a:pt x="0" y="10"/>
                      </a:cubicBezTo>
                      <a:cubicBezTo>
                        <a:pt x="0" y="16"/>
                        <a:pt x="1" y="20"/>
                        <a:pt x="3" y="20"/>
                      </a:cubicBezTo>
                      <a:cubicBezTo>
                        <a:pt x="4" y="20"/>
                        <a:pt x="5" y="17"/>
                        <a:pt x="5" y="12"/>
                      </a:cubicBezTo>
                      <a:cubicBezTo>
                        <a:pt x="5" y="11"/>
                        <a:pt x="5" y="11"/>
                        <a:pt x="5" y="10"/>
                      </a:cubicBezTo>
                      <a:cubicBezTo>
                        <a:pt x="5" y="9"/>
                        <a:pt x="5" y="8"/>
                        <a:pt x="5" y="8"/>
                      </a:cubicBezTo>
                      <a:cubicBezTo>
                        <a:pt x="5" y="4"/>
                        <a:pt x="5" y="1"/>
                        <a:pt x="4" y="0"/>
                      </a:cubicBezTo>
                      <a:cubicBezTo>
                        <a:pt x="3" y="0"/>
                        <a:pt x="3"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2" name="Freeform 1031"/>
                <p:cNvSpPr>
                  <a:spLocks/>
                </p:cNvSpPr>
                <p:nvPr/>
              </p:nvSpPr>
              <p:spPr bwMode="auto">
                <a:xfrm>
                  <a:off x="4596" y="2237"/>
                  <a:ext cx="6" cy="23"/>
                </a:xfrm>
                <a:custGeom>
                  <a:avLst/>
                  <a:gdLst>
                    <a:gd name="T0" fmla="*/ 1 w 3"/>
                    <a:gd name="T1" fmla="*/ 0 h 12"/>
                    <a:gd name="T2" fmla="*/ 1 w 3"/>
                    <a:gd name="T3" fmla="*/ 0 h 12"/>
                    <a:gd name="T4" fmla="*/ 1 w 3"/>
                    <a:gd name="T5" fmla="*/ 0 h 12"/>
                    <a:gd name="T6" fmla="*/ 0 w 3"/>
                    <a:gd name="T7" fmla="*/ 3 h 12"/>
                    <a:gd name="T8" fmla="*/ 0 w 3"/>
                    <a:gd name="T9" fmla="*/ 6 h 12"/>
                    <a:gd name="T10" fmla="*/ 0 w 3"/>
                    <a:gd name="T11" fmla="*/ 7 h 12"/>
                    <a:gd name="T12" fmla="*/ 2 w 3"/>
                    <a:gd name="T13" fmla="*/ 12 h 12"/>
                    <a:gd name="T14" fmla="*/ 2 w 3"/>
                    <a:gd name="T15" fmla="*/ 12 h 12"/>
                    <a:gd name="T16" fmla="*/ 2 w 3"/>
                    <a:gd name="T17" fmla="*/ 12 h 12"/>
                    <a:gd name="T18" fmla="*/ 3 w 3"/>
                    <a:gd name="T19" fmla="*/ 11 h 12"/>
                    <a:gd name="T20" fmla="*/ 3 w 3"/>
                    <a:gd name="T21" fmla="*/ 6 h 12"/>
                    <a:gd name="T22" fmla="*/ 1 w 3"/>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2">
                      <a:moveTo>
                        <a:pt x="1" y="0"/>
                      </a:moveTo>
                      <a:cubicBezTo>
                        <a:pt x="1" y="0"/>
                        <a:pt x="1" y="0"/>
                        <a:pt x="1" y="0"/>
                      </a:cubicBezTo>
                      <a:cubicBezTo>
                        <a:pt x="1" y="0"/>
                        <a:pt x="1" y="0"/>
                        <a:pt x="1" y="0"/>
                      </a:cubicBezTo>
                      <a:cubicBezTo>
                        <a:pt x="0" y="0"/>
                        <a:pt x="0" y="1"/>
                        <a:pt x="0" y="3"/>
                      </a:cubicBezTo>
                      <a:cubicBezTo>
                        <a:pt x="0" y="4"/>
                        <a:pt x="0" y="5"/>
                        <a:pt x="0" y="6"/>
                      </a:cubicBezTo>
                      <a:cubicBezTo>
                        <a:pt x="0" y="7"/>
                        <a:pt x="0" y="7"/>
                        <a:pt x="0" y="7"/>
                      </a:cubicBezTo>
                      <a:cubicBezTo>
                        <a:pt x="0" y="10"/>
                        <a:pt x="1" y="12"/>
                        <a:pt x="2" y="12"/>
                      </a:cubicBezTo>
                      <a:cubicBezTo>
                        <a:pt x="2" y="12"/>
                        <a:pt x="2" y="12"/>
                        <a:pt x="2" y="12"/>
                      </a:cubicBezTo>
                      <a:cubicBezTo>
                        <a:pt x="2" y="12"/>
                        <a:pt x="2" y="12"/>
                        <a:pt x="2" y="12"/>
                      </a:cubicBezTo>
                      <a:cubicBezTo>
                        <a:pt x="2" y="12"/>
                        <a:pt x="3" y="12"/>
                        <a:pt x="3" y="11"/>
                      </a:cubicBezTo>
                      <a:cubicBezTo>
                        <a:pt x="3" y="10"/>
                        <a:pt x="3" y="8"/>
                        <a:pt x="3" y="6"/>
                      </a:cubicBezTo>
                      <a:cubicBezTo>
                        <a:pt x="3" y="3"/>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3" name="Freeform 1032"/>
                <p:cNvSpPr>
                  <a:spLocks noEditPoints="1"/>
                </p:cNvSpPr>
                <p:nvPr/>
              </p:nvSpPr>
              <p:spPr bwMode="auto">
                <a:xfrm>
                  <a:off x="3730" y="1423"/>
                  <a:ext cx="248" cy="376"/>
                </a:xfrm>
                <a:custGeom>
                  <a:avLst/>
                  <a:gdLst>
                    <a:gd name="T0" fmla="*/ 131 w 132"/>
                    <a:gd name="T1" fmla="*/ 165 h 200"/>
                    <a:gd name="T2" fmla="*/ 66 w 132"/>
                    <a:gd name="T3" fmla="*/ 198 h 200"/>
                    <a:gd name="T4" fmla="*/ 67 w 132"/>
                    <a:gd name="T5" fmla="*/ 199 h 200"/>
                    <a:gd name="T6" fmla="*/ 67 w 132"/>
                    <a:gd name="T7" fmla="*/ 200 h 200"/>
                    <a:gd name="T8" fmla="*/ 132 w 132"/>
                    <a:gd name="T9" fmla="*/ 168 h 200"/>
                    <a:gd name="T10" fmla="*/ 131 w 132"/>
                    <a:gd name="T11" fmla="*/ 166 h 200"/>
                    <a:gd name="T12" fmla="*/ 131 w 132"/>
                    <a:gd name="T13" fmla="*/ 165 h 200"/>
                    <a:gd name="T14" fmla="*/ 26 w 132"/>
                    <a:gd name="T15" fmla="*/ 129 h 200"/>
                    <a:gd name="T16" fmla="*/ 25 w 132"/>
                    <a:gd name="T17" fmla="*/ 130 h 200"/>
                    <a:gd name="T18" fmla="*/ 25 w 132"/>
                    <a:gd name="T19" fmla="*/ 130 h 200"/>
                    <a:gd name="T20" fmla="*/ 60 w 132"/>
                    <a:gd name="T21" fmla="*/ 193 h 200"/>
                    <a:gd name="T22" fmla="*/ 60 w 132"/>
                    <a:gd name="T23" fmla="*/ 193 h 200"/>
                    <a:gd name="T24" fmla="*/ 61 w 132"/>
                    <a:gd name="T25" fmla="*/ 193 h 200"/>
                    <a:gd name="T26" fmla="*/ 61 w 132"/>
                    <a:gd name="T27" fmla="*/ 193 h 200"/>
                    <a:gd name="T28" fmla="*/ 26 w 132"/>
                    <a:gd name="T29" fmla="*/ 129 h 200"/>
                    <a:gd name="T30" fmla="*/ 20 w 132"/>
                    <a:gd name="T31" fmla="*/ 125 h 200"/>
                    <a:gd name="T32" fmla="*/ 0 w 132"/>
                    <a:gd name="T33" fmla="*/ 137 h 200"/>
                    <a:gd name="T34" fmla="*/ 1 w 132"/>
                    <a:gd name="T35" fmla="*/ 139 h 200"/>
                    <a:gd name="T36" fmla="*/ 2 w 132"/>
                    <a:gd name="T37" fmla="*/ 140 h 200"/>
                    <a:gd name="T38" fmla="*/ 21 w 132"/>
                    <a:gd name="T39" fmla="*/ 127 h 200"/>
                    <a:gd name="T40" fmla="*/ 21 w 132"/>
                    <a:gd name="T41" fmla="*/ 127 h 200"/>
                    <a:gd name="T42" fmla="*/ 20 w 132"/>
                    <a:gd name="T43" fmla="*/ 125 h 200"/>
                    <a:gd name="T44" fmla="*/ 70 w 132"/>
                    <a:gd name="T45" fmla="*/ 54 h 200"/>
                    <a:gd name="T46" fmla="*/ 70 w 132"/>
                    <a:gd name="T47" fmla="*/ 54 h 200"/>
                    <a:gd name="T48" fmla="*/ 70 w 132"/>
                    <a:gd name="T49" fmla="*/ 54 h 200"/>
                    <a:gd name="T50" fmla="*/ 69 w 132"/>
                    <a:gd name="T51" fmla="*/ 54 h 200"/>
                    <a:gd name="T52" fmla="*/ 129 w 132"/>
                    <a:gd name="T53" fmla="*/ 157 h 200"/>
                    <a:gd name="T54" fmla="*/ 130 w 132"/>
                    <a:gd name="T55" fmla="*/ 157 h 200"/>
                    <a:gd name="T56" fmla="*/ 130 w 132"/>
                    <a:gd name="T57" fmla="*/ 157 h 200"/>
                    <a:gd name="T58" fmla="*/ 70 w 132"/>
                    <a:gd name="T59" fmla="*/ 54 h 200"/>
                    <a:gd name="T60" fmla="*/ 127 w 132"/>
                    <a:gd name="T61" fmla="*/ 0 h 200"/>
                    <a:gd name="T62" fmla="*/ 67 w 132"/>
                    <a:gd name="T63" fmla="*/ 43 h 200"/>
                    <a:gd name="T64" fmla="*/ 68 w 132"/>
                    <a:gd name="T65" fmla="*/ 45 h 200"/>
                    <a:gd name="T66" fmla="*/ 69 w 132"/>
                    <a:gd name="T67" fmla="*/ 46 h 200"/>
                    <a:gd name="T68" fmla="*/ 129 w 132"/>
                    <a:gd name="T69" fmla="*/ 3 h 200"/>
                    <a:gd name="T70" fmla="*/ 128 w 132"/>
                    <a:gd name="T71" fmla="*/ 2 h 200"/>
                    <a:gd name="T72" fmla="*/ 127 w 132"/>
                    <a:gd name="T73"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200">
                      <a:moveTo>
                        <a:pt x="131" y="165"/>
                      </a:moveTo>
                      <a:cubicBezTo>
                        <a:pt x="109" y="176"/>
                        <a:pt x="87" y="187"/>
                        <a:pt x="66" y="198"/>
                      </a:cubicBezTo>
                      <a:cubicBezTo>
                        <a:pt x="66" y="198"/>
                        <a:pt x="66" y="199"/>
                        <a:pt x="67" y="199"/>
                      </a:cubicBezTo>
                      <a:cubicBezTo>
                        <a:pt x="67" y="200"/>
                        <a:pt x="67" y="200"/>
                        <a:pt x="67" y="200"/>
                      </a:cubicBezTo>
                      <a:cubicBezTo>
                        <a:pt x="89" y="189"/>
                        <a:pt x="110" y="179"/>
                        <a:pt x="132" y="168"/>
                      </a:cubicBezTo>
                      <a:cubicBezTo>
                        <a:pt x="132" y="167"/>
                        <a:pt x="132" y="167"/>
                        <a:pt x="131" y="166"/>
                      </a:cubicBezTo>
                      <a:cubicBezTo>
                        <a:pt x="131" y="166"/>
                        <a:pt x="131" y="165"/>
                        <a:pt x="131" y="165"/>
                      </a:cubicBezTo>
                      <a:moveTo>
                        <a:pt x="26" y="129"/>
                      </a:moveTo>
                      <a:cubicBezTo>
                        <a:pt x="26" y="130"/>
                        <a:pt x="26" y="130"/>
                        <a:pt x="25" y="130"/>
                      </a:cubicBezTo>
                      <a:cubicBezTo>
                        <a:pt x="25" y="130"/>
                        <a:pt x="25" y="130"/>
                        <a:pt x="25" y="130"/>
                      </a:cubicBezTo>
                      <a:cubicBezTo>
                        <a:pt x="38" y="151"/>
                        <a:pt x="49" y="172"/>
                        <a:pt x="60" y="193"/>
                      </a:cubicBezTo>
                      <a:cubicBezTo>
                        <a:pt x="60" y="193"/>
                        <a:pt x="60" y="193"/>
                        <a:pt x="60" y="193"/>
                      </a:cubicBezTo>
                      <a:cubicBezTo>
                        <a:pt x="60" y="193"/>
                        <a:pt x="61" y="193"/>
                        <a:pt x="61" y="193"/>
                      </a:cubicBezTo>
                      <a:cubicBezTo>
                        <a:pt x="61" y="193"/>
                        <a:pt x="61" y="193"/>
                        <a:pt x="61" y="193"/>
                      </a:cubicBezTo>
                      <a:cubicBezTo>
                        <a:pt x="51" y="171"/>
                        <a:pt x="39" y="150"/>
                        <a:pt x="26" y="129"/>
                      </a:cubicBezTo>
                      <a:moveTo>
                        <a:pt x="20" y="125"/>
                      </a:moveTo>
                      <a:cubicBezTo>
                        <a:pt x="13" y="129"/>
                        <a:pt x="7" y="133"/>
                        <a:pt x="0" y="137"/>
                      </a:cubicBezTo>
                      <a:cubicBezTo>
                        <a:pt x="0" y="138"/>
                        <a:pt x="1" y="138"/>
                        <a:pt x="1" y="139"/>
                      </a:cubicBezTo>
                      <a:cubicBezTo>
                        <a:pt x="1" y="139"/>
                        <a:pt x="1" y="140"/>
                        <a:pt x="2" y="140"/>
                      </a:cubicBezTo>
                      <a:cubicBezTo>
                        <a:pt x="8" y="136"/>
                        <a:pt x="15" y="131"/>
                        <a:pt x="21" y="127"/>
                      </a:cubicBezTo>
                      <a:cubicBezTo>
                        <a:pt x="21" y="127"/>
                        <a:pt x="21" y="127"/>
                        <a:pt x="21" y="127"/>
                      </a:cubicBezTo>
                      <a:cubicBezTo>
                        <a:pt x="21" y="126"/>
                        <a:pt x="20" y="125"/>
                        <a:pt x="20" y="125"/>
                      </a:cubicBezTo>
                      <a:moveTo>
                        <a:pt x="70" y="54"/>
                      </a:moveTo>
                      <a:cubicBezTo>
                        <a:pt x="70" y="54"/>
                        <a:pt x="70" y="54"/>
                        <a:pt x="70" y="54"/>
                      </a:cubicBezTo>
                      <a:cubicBezTo>
                        <a:pt x="70" y="54"/>
                        <a:pt x="70" y="54"/>
                        <a:pt x="70" y="54"/>
                      </a:cubicBezTo>
                      <a:cubicBezTo>
                        <a:pt x="69" y="54"/>
                        <a:pt x="69" y="54"/>
                        <a:pt x="69" y="54"/>
                      </a:cubicBezTo>
                      <a:cubicBezTo>
                        <a:pt x="92" y="87"/>
                        <a:pt x="112" y="122"/>
                        <a:pt x="129" y="157"/>
                      </a:cubicBezTo>
                      <a:cubicBezTo>
                        <a:pt x="130" y="157"/>
                        <a:pt x="130" y="157"/>
                        <a:pt x="130" y="157"/>
                      </a:cubicBezTo>
                      <a:cubicBezTo>
                        <a:pt x="130" y="157"/>
                        <a:pt x="130" y="157"/>
                        <a:pt x="130" y="157"/>
                      </a:cubicBezTo>
                      <a:cubicBezTo>
                        <a:pt x="113" y="121"/>
                        <a:pt x="93" y="87"/>
                        <a:pt x="70" y="54"/>
                      </a:cubicBezTo>
                      <a:moveTo>
                        <a:pt x="127" y="0"/>
                      </a:moveTo>
                      <a:cubicBezTo>
                        <a:pt x="107" y="15"/>
                        <a:pt x="87" y="29"/>
                        <a:pt x="67" y="43"/>
                      </a:cubicBezTo>
                      <a:cubicBezTo>
                        <a:pt x="67" y="44"/>
                        <a:pt x="67" y="44"/>
                        <a:pt x="68" y="45"/>
                      </a:cubicBezTo>
                      <a:cubicBezTo>
                        <a:pt x="68" y="45"/>
                        <a:pt x="68" y="46"/>
                        <a:pt x="69" y="46"/>
                      </a:cubicBezTo>
                      <a:cubicBezTo>
                        <a:pt x="89" y="32"/>
                        <a:pt x="109" y="18"/>
                        <a:pt x="129" y="3"/>
                      </a:cubicBezTo>
                      <a:cubicBezTo>
                        <a:pt x="129" y="3"/>
                        <a:pt x="128" y="2"/>
                        <a:pt x="128" y="2"/>
                      </a:cubicBezTo>
                      <a:cubicBezTo>
                        <a:pt x="128" y="1"/>
                        <a:pt x="127" y="1"/>
                        <a:pt x="1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4" name="Freeform 1033"/>
                <p:cNvSpPr>
                  <a:spLocks/>
                </p:cNvSpPr>
                <p:nvPr/>
              </p:nvSpPr>
              <p:spPr bwMode="auto">
                <a:xfrm>
                  <a:off x="3961" y="1408"/>
                  <a:ext cx="28" cy="30"/>
                </a:xfrm>
                <a:custGeom>
                  <a:avLst/>
                  <a:gdLst>
                    <a:gd name="T0" fmla="*/ 2 w 15"/>
                    <a:gd name="T1" fmla="*/ 0 h 16"/>
                    <a:gd name="T2" fmla="*/ 2 w 15"/>
                    <a:gd name="T3" fmla="*/ 0 h 16"/>
                    <a:gd name="T4" fmla="*/ 4 w 15"/>
                    <a:gd name="T5" fmla="*/ 8 h 16"/>
                    <a:gd name="T6" fmla="*/ 5 w 15"/>
                    <a:gd name="T7" fmla="*/ 10 h 16"/>
                    <a:gd name="T8" fmla="*/ 6 w 15"/>
                    <a:gd name="T9" fmla="*/ 11 h 16"/>
                    <a:gd name="T10" fmla="*/ 12 w 15"/>
                    <a:gd name="T11" fmla="*/ 16 h 16"/>
                    <a:gd name="T12" fmla="*/ 13 w 15"/>
                    <a:gd name="T13" fmla="*/ 16 h 16"/>
                    <a:gd name="T14" fmla="*/ 10 w 15"/>
                    <a:gd name="T15" fmla="*/ 6 h 16"/>
                    <a:gd name="T16" fmla="*/ 2 w 1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2" y="0"/>
                      </a:moveTo>
                      <a:cubicBezTo>
                        <a:pt x="2" y="0"/>
                        <a:pt x="2" y="0"/>
                        <a:pt x="2" y="0"/>
                      </a:cubicBezTo>
                      <a:cubicBezTo>
                        <a:pt x="0" y="1"/>
                        <a:pt x="1" y="4"/>
                        <a:pt x="4" y="8"/>
                      </a:cubicBezTo>
                      <a:cubicBezTo>
                        <a:pt x="4" y="9"/>
                        <a:pt x="5" y="9"/>
                        <a:pt x="5" y="10"/>
                      </a:cubicBezTo>
                      <a:cubicBezTo>
                        <a:pt x="5" y="10"/>
                        <a:pt x="6" y="11"/>
                        <a:pt x="6" y="11"/>
                      </a:cubicBezTo>
                      <a:cubicBezTo>
                        <a:pt x="8" y="14"/>
                        <a:pt x="11" y="16"/>
                        <a:pt x="12" y="16"/>
                      </a:cubicBezTo>
                      <a:cubicBezTo>
                        <a:pt x="13" y="16"/>
                        <a:pt x="13" y="16"/>
                        <a:pt x="13" y="16"/>
                      </a:cubicBezTo>
                      <a:cubicBezTo>
                        <a:pt x="15" y="15"/>
                        <a:pt x="13" y="10"/>
                        <a:pt x="10" y="6"/>
                      </a:cubicBezTo>
                      <a:cubicBezTo>
                        <a:pt x="8" y="2"/>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5" name="Freeform 1034"/>
                <p:cNvSpPr>
                  <a:spLocks/>
                </p:cNvSpPr>
                <p:nvPr/>
              </p:nvSpPr>
              <p:spPr bwMode="auto">
                <a:xfrm>
                  <a:off x="3841" y="1496"/>
                  <a:ext cx="24" cy="29"/>
                </a:xfrm>
                <a:custGeom>
                  <a:avLst/>
                  <a:gdLst>
                    <a:gd name="T0" fmla="*/ 2 w 13"/>
                    <a:gd name="T1" fmla="*/ 0 h 15"/>
                    <a:gd name="T2" fmla="*/ 1 w 13"/>
                    <a:gd name="T3" fmla="*/ 0 h 15"/>
                    <a:gd name="T4" fmla="*/ 4 w 13"/>
                    <a:gd name="T5" fmla="*/ 10 h 15"/>
                    <a:gd name="T6" fmla="*/ 10 w 13"/>
                    <a:gd name="T7" fmla="*/ 15 h 15"/>
                    <a:gd name="T8" fmla="*/ 11 w 13"/>
                    <a:gd name="T9" fmla="*/ 15 h 15"/>
                    <a:gd name="T10" fmla="*/ 11 w 13"/>
                    <a:gd name="T11" fmla="*/ 15 h 15"/>
                    <a:gd name="T12" fmla="*/ 11 w 13"/>
                    <a:gd name="T13" fmla="*/ 15 h 15"/>
                    <a:gd name="T14" fmla="*/ 10 w 13"/>
                    <a:gd name="T15" fmla="*/ 7 h 15"/>
                    <a:gd name="T16" fmla="*/ 9 w 13"/>
                    <a:gd name="T17" fmla="*/ 6 h 15"/>
                    <a:gd name="T18" fmla="*/ 8 w 13"/>
                    <a:gd name="T19" fmla="*/ 4 h 15"/>
                    <a:gd name="T20" fmla="*/ 2 w 13"/>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5">
                      <a:moveTo>
                        <a:pt x="2" y="0"/>
                      </a:moveTo>
                      <a:cubicBezTo>
                        <a:pt x="1" y="0"/>
                        <a:pt x="1" y="0"/>
                        <a:pt x="1" y="0"/>
                      </a:cubicBezTo>
                      <a:cubicBezTo>
                        <a:pt x="0" y="1"/>
                        <a:pt x="1" y="5"/>
                        <a:pt x="4" y="10"/>
                      </a:cubicBezTo>
                      <a:cubicBezTo>
                        <a:pt x="6" y="13"/>
                        <a:pt x="8" y="15"/>
                        <a:pt x="10" y="15"/>
                      </a:cubicBezTo>
                      <a:cubicBezTo>
                        <a:pt x="10" y="15"/>
                        <a:pt x="10" y="15"/>
                        <a:pt x="11" y="15"/>
                      </a:cubicBezTo>
                      <a:cubicBezTo>
                        <a:pt x="11" y="15"/>
                        <a:pt x="11" y="15"/>
                        <a:pt x="11" y="15"/>
                      </a:cubicBezTo>
                      <a:cubicBezTo>
                        <a:pt x="11" y="15"/>
                        <a:pt x="11" y="15"/>
                        <a:pt x="11" y="15"/>
                      </a:cubicBezTo>
                      <a:cubicBezTo>
                        <a:pt x="13" y="14"/>
                        <a:pt x="12" y="11"/>
                        <a:pt x="10" y="7"/>
                      </a:cubicBezTo>
                      <a:cubicBezTo>
                        <a:pt x="9" y="7"/>
                        <a:pt x="9" y="6"/>
                        <a:pt x="9" y="6"/>
                      </a:cubicBezTo>
                      <a:cubicBezTo>
                        <a:pt x="8" y="5"/>
                        <a:pt x="8" y="5"/>
                        <a:pt x="8" y="4"/>
                      </a:cubicBezTo>
                      <a:cubicBezTo>
                        <a:pt x="5"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6" name="Freeform 1035"/>
                <p:cNvSpPr>
                  <a:spLocks/>
                </p:cNvSpPr>
                <p:nvPr/>
              </p:nvSpPr>
              <p:spPr bwMode="auto">
                <a:xfrm>
                  <a:off x="3719" y="1677"/>
                  <a:ext cx="17" cy="21"/>
                </a:xfrm>
                <a:custGeom>
                  <a:avLst/>
                  <a:gdLst>
                    <a:gd name="T0" fmla="*/ 2 w 9"/>
                    <a:gd name="T1" fmla="*/ 0 h 11"/>
                    <a:gd name="T2" fmla="*/ 1 w 9"/>
                    <a:gd name="T3" fmla="*/ 0 h 11"/>
                    <a:gd name="T4" fmla="*/ 2 w 9"/>
                    <a:gd name="T5" fmla="*/ 7 h 11"/>
                    <a:gd name="T6" fmla="*/ 7 w 9"/>
                    <a:gd name="T7" fmla="*/ 11 h 11"/>
                    <a:gd name="T8" fmla="*/ 8 w 9"/>
                    <a:gd name="T9" fmla="*/ 11 h 11"/>
                    <a:gd name="T10" fmla="*/ 8 w 9"/>
                    <a:gd name="T11" fmla="*/ 5 h 11"/>
                    <a:gd name="T12" fmla="*/ 7 w 9"/>
                    <a:gd name="T13" fmla="*/ 4 h 11"/>
                    <a:gd name="T14" fmla="*/ 6 w 9"/>
                    <a:gd name="T15" fmla="*/ 2 h 11"/>
                    <a:gd name="T16" fmla="*/ 2 w 9"/>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1">
                      <a:moveTo>
                        <a:pt x="2" y="0"/>
                      </a:moveTo>
                      <a:cubicBezTo>
                        <a:pt x="2" y="0"/>
                        <a:pt x="1" y="0"/>
                        <a:pt x="1" y="0"/>
                      </a:cubicBezTo>
                      <a:cubicBezTo>
                        <a:pt x="0" y="1"/>
                        <a:pt x="1" y="4"/>
                        <a:pt x="2" y="7"/>
                      </a:cubicBezTo>
                      <a:cubicBezTo>
                        <a:pt x="4" y="9"/>
                        <a:pt x="6" y="11"/>
                        <a:pt x="7" y="11"/>
                      </a:cubicBezTo>
                      <a:cubicBezTo>
                        <a:pt x="8" y="11"/>
                        <a:pt x="8" y="11"/>
                        <a:pt x="8" y="11"/>
                      </a:cubicBezTo>
                      <a:cubicBezTo>
                        <a:pt x="9" y="10"/>
                        <a:pt x="9" y="8"/>
                        <a:pt x="8" y="5"/>
                      </a:cubicBezTo>
                      <a:cubicBezTo>
                        <a:pt x="7" y="5"/>
                        <a:pt x="7" y="4"/>
                        <a:pt x="7" y="4"/>
                      </a:cubicBezTo>
                      <a:cubicBezTo>
                        <a:pt x="7" y="3"/>
                        <a:pt x="6" y="3"/>
                        <a:pt x="6" y="2"/>
                      </a:cubicBezTo>
                      <a:cubicBezTo>
                        <a:pt x="5"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7" name="Freeform 1036"/>
                <p:cNvSpPr>
                  <a:spLocks/>
                </p:cNvSpPr>
                <p:nvPr/>
              </p:nvSpPr>
              <p:spPr bwMode="auto">
                <a:xfrm>
                  <a:off x="3972" y="1718"/>
                  <a:ext cx="19" cy="30"/>
                </a:xfrm>
                <a:custGeom>
                  <a:avLst/>
                  <a:gdLst>
                    <a:gd name="T0" fmla="*/ 2 w 10"/>
                    <a:gd name="T1" fmla="*/ 0 h 16"/>
                    <a:gd name="T2" fmla="*/ 1 w 10"/>
                    <a:gd name="T3" fmla="*/ 0 h 16"/>
                    <a:gd name="T4" fmla="*/ 1 w 10"/>
                    <a:gd name="T5" fmla="*/ 0 h 16"/>
                    <a:gd name="T6" fmla="*/ 0 w 10"/>
                    <a:gd name="T7" fmla="*/ 0 h 16"/>
                    <a:gd name="T8" fmla="*/ 2 w 10"/>
                    <a:gd name="T9" fmla="*/ 8 h 16"/>
                    <a:gd name="T10" fmla="*/ 2 w 10"/>
                    <a:gd name="T11" fmla="*/ 9 h 16"/>
                    <a:gd name="T12" fmla="*/ 3 w 10"/>
                    <a:gd name="T13" fmla="*/ 11 h 16"/>
                    <a:gd name="T14" fmla="*/ 8 w 10"/>
                    <a:gd name="T15" fmla="*/ 16 h 16"/>
                    <a:gd name="T16" fmla="*/ 9 w 10"/>
                    <a:gd name="T17" fmla="*/ 16 h 16"/>
                    <a:gd name="T18" fmla="*/ 8 w 10"/>
                    <a:gd name="T19" fmla="*/ 6 h 16"/>
                    <a:gd name="T20" fmla="*/ 2 w 10"/>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6">
                      <a:moveTo>
                        <a:pt x="2" y="0"/>
                      </a:moveTo>
                      <a:cubicBezTo>
                        <a:pt x="2" y="0"/>
                        <a:pt x="1" y="0"/>
                        <a:pt x="1" y="0"/>
                      </a:cubicBezTo>
                      <a:cubicBezTo>
                        <a:pt x="1" y="0"/>
                        <a:pt x="1" y="0"/>
                        <a:pt x="1" y="0"/>
                      </a:cubicBezTo>
                      <a:cubicBezTo>
                        <a:pt x="1" y="0"/>
                        <a:pt x="1" y="0"/>
                        <a:pt x="0" y="0"/>
                      </a:cubicBezTo>
                      <a:cubicBezTo>
                        <a:pt x="0" y="2"/>
                        <a:pt x="0" y="5"/>
                        <a:pt x="2" y="8"/>
                      </a:cubicBezTo>
                      <a:cubicBezTo>
                        <a:pt x="2" y="8"/>
                        <a:pt x="2" y="9"/>
                        <a:pt x="2" y="9"/>
                      </a:cubicBezTo>
                      <a:cubicBezTo>
                        <a:pt x="3" y="10"/>
                        <a:pt x="3" y="10"/>
                        <a:pt x="3" y="11"/>
                      </a:cubicBezTo>
                      <a:cubicBezTo>
                        <a:pt x="5" y="14"/>
                        <a:pt x="7" y="16"/>
                        <a:pt x="8" y="16"/>
                      </a:cubicBezTo>
                      <a:cubicBezTo>
                        <a:pt x="8" y="16"/>
                        <a:pt x="9" y="16"/>
                        <a:pt x="9" y="16"/>
                      </a:cubicBezTo>
                      <a:cubicBezTo>
                        <a:pt x="10" y="15"/>
                        <a:pt x="10" y="11"/>
                        <a:pt x="8" y="6"/>
                      </a:cubicBezTo>
                      <a:cubicBezTo>
                        <a:pt x="6"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8" name="Freeform 1037"/>
                <p:cNvSpPr>
                  <a:spLocks/>
                </p:cNvSpPr>
                <p:nvPr/>
              </p:nvSpPr>
              <p:spPr bwMode="auto">
                <a:xfrm>
                  <a:off x="3841" y="1786"/>
                  <a:ext cx="19" cy="28"/>
                </a:xfrm>
                <a:custGeom>
                  <a:avLst/>
                  <a:gdLst>
                    <a:gd name="T0" fmla="*/ 2 w 10"/>
                    <a:gd name="T1" fmla="*/ 0 h 15"/>
                    <a:gd name="T2" fmla="*/ 1 w 10"/>
                    <a:gd name="T3" fmla="*/ 0 h 15"/>
                    <a:gd name="T4" fmla="*/ 1 w 10"/>
                    <a:gd name="T5" fmla="*/ 0 h 15"/>
                    <a:gd name="T6" fmla="*/ 2 w 10"/>
                    <a:gd name="T7" fmla="*/ 9 h 15"/>
                    <a:gd name="T8" fmla="*/ 8 w 10"/>
                    <a:gd name="T9" fmla="*/ 15 h 15"/>
                    <a:gd name="T10" fmla="*/ 8 w 10"/>
                    <a:gd name="T11" fmla="*/ 15 h 15"/>
                    <a:gd name="T12" fmla="*/ 8 w 10"/>
                    <a:gd name="T13" fmla="*/ 7 h 15"/>
                    <a:gd name="T14" fmla="*/ 8 w 10"/>
                    <a:gd name="T15" fmla="*/ 6 h 15"/>
                    <a:gd name="T16" fmla="*/ 7 w 10"/>
                    <a:gd name="T17" fmla="*/ 5 h 15"/>
                    <a:gd name="T18" fmla="*/ 2 w 10"/>
                    <a:gd name="T19" fmla="*/ 0 h 15"/>
                    <a:gd name="T20" fmla="*/ 2 w 10"/>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5">
                      <a:moveTo>
                        <a:pt x="2" y="0"/>
                      </a:moveTo>
                      <a:cubicBezTo>
                        <a:pt x="2" y="0"/>
                        <a:pt x="1" y="0"/>
                        <a:pt x="1" y="0"/>
                      </a:cubicBezTo>
                      <a:cubicBezTo>
                        <a:pt x="1" y="0"/>
                        <a:pt x="1" y="0"/>
                        <a:pt x="1" y="0"/>
                      </a:cubicBezTo>
                      <a:cubicBezTo>
                        <a:pt x="0" y="1"/>
                        <a:pt x="0" y="5"/>
                        <a:pt x="2" y="9"/>
                      </a:cubicBezTo>
                      <a:cubicBezTo>
                        <a:pt x="4" y="13"/>
                        <a:pt x="6" y="15"/>
                        <a:pt x="8" y="15"/>
                      </a:cubicBezTo>
                      <a:cubicBezTo>
                        <a:pt x="8" y="15"/>
                        <a:pt x="8" y="15"/>
                        <a:pt x="8" y="15"/>
                      </a:cubicBezTo>
                      <a:cubicBezTo>
                        <a:pt x="10" y="14"/>
                        <a:pt x="10" y="11"/>
                        <a:pt x="8" y="7"/>
                      </a:cubicBezTo>
                      <a:cubicBezTo>
                        <a:pt x="8" y="7"/>
                        <a:pt x="8" y="7"/>
                        <a:pt x="8" y="6"/>
                      </a:cubicBezTo>
                      <a:cubicBezTo>
                        <a:pt x="7" y="6"/>
                        <a:pt x="7" y="5"/>
                        <a:pt x="7" y="5"/>
                      </a:cubicBezTo>
                      <a:cubicBezTo>
                        <a:pt x="5" y="2"/>
                        <a:pt x="4" y="1"/>
                        <a:pt x="2"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9" name="Freeform 1038"/>
                <p:cNvSpPr>
                  <a:spLocks/>
                </p:cNvSpPr>
                <p:nvPr/>
              </p:nvSpPr>
              <p:spPr bwMode="auto">
                <a:xfrm>
                  <a:off x="3766" y="1651"/>
                  <a:ext cx="13" cy="16"/>
                </a:xfrm>
                <a:custGeom>
                  <a:avLst/>
                  <a:gdLst>
                    <a:gd name="T0" fmla="*/ 1 w 7"/>
                    <a:gd name="T1" fmla="*/ 0 h 9"/>
                    <a:gd name="T2" fmla="*/ 1 w 7"/>
                    <a:gd name="T3" fmla="*/ 0 h 9"/>
                    <a:gd name="T4" fmla="*/ 1 w 7"/>
                    <a:gd name="T5" fmla="*/ 4 h 9"/>
                    <a:gd name="T6" fmla="*/ 2 w 7"/>
                    <a:gd name="T7" fmla="*/ 6 h 9"/>
                    <a:gd name="T8" fmla="*/ 2 w 7"/>
                    <a:gd name="T9" fmla="*/ 6 h 9"/>
                    <a:gd name="T10" fmla="*/ 6 w 7"/>
                    <a:gd name="T11" fmla="*/ 9 h 9"/>
                    <a:gd name="T12" fmla="*/ 6 w 7"/>
                    <a:gd name="T13" fmla="*/ 9 h 9"/>
                    <a:gd name="T14" fmla="*/ 6 w 7"/>
                    <a:gd name="T15" fmla="*/ 9 h 9"/>
                    <a:gd name="T16" fmla="*/ 7 w 7"/>
                    <a:gd name="T17" fmla="*/ 8 h 9"/>
                    <a:gd name="T18" fmla="*/ 5 w 7"/>
                    <a:gd name="T19" fmla="*/ 4 h 9"/>
                    <a:gd name="T20" fmla="*/ 1 w 7"/>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1" y="0"/>
                      </a:moveTo>
                      <a:cubicBezTo>
                        <a:pt x="1" y="0"/>
                        <a:pt x="1" y="0"/>
                        <a:pt x="1" y="0"/>
                      </a:cubicBezTo>
                      <a:cubicBezTo>
                        <a:pt x="0" y="1"/>
                        <a:pt x="0" y="2"/>
                        <a:pt x="1" y="4"/>
                      </a:cubicBezTo>
                      <a:cubicBezTo>
                        <a:pt x="1" y="4"/>
                        <a:pt x="2" y="5"/>
                        <a:pt x="2" y="6"/>
                      </a:cubicBezTo>
                      <a:cubicBezTo>
                        <a:pt x="2" y="6"/>
                        <a:pt x="2" y="6"/>
                        <a:pt x="2" y="6"/>
                      </a:cubicBezTo>
                      <a:cubicBezTo>
                        <a:pt x="4" y="8"/>
                        <a:pt x="5" y="9"/>
                        <a:pt x="6" y="9"/>
                      </a:cubicBezTo>
                      <a:cubicBezTo>
                        <a:pt x="6" y="9"/>
                        <a:pt x="6" y="9"/>
                        <a:pt x="6" y="9"/>
                      </a:cubicBezTo>
                      <a:cubicBezTo>
                        <a:pt x="6" y="9"/>
                        <a:pt x="6" y="9"/>
                        <a:pt x="6" y="9"/>
                      </a:cubicBezTo>
                      <a:cubicBezTo>
                        <a:pt x="7" y="9"/>
                        <a:pt x="7" y="9"/>
                        <a:pt x="7" y="8"/>
                      </a:cubicBezTo>
                      <a:cubicBezTo>
                        <a:pt x="7" y="7"/>
                        <a:pt x="6" y="5"/>
                        <a:pt x="5" y="4"/>
                      </a:cubicBezTo>
                      <a:cubicBezTo>
                        <a:pt x="4" y="2"/>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0" name="Freeform 1039"/>
                <p:cNvSpPr>
                  <a:spLocks noEditPoints="1"/>
                </p:cNvSpPr>
                <p:nvPr/>
              </p:nvSpPr>
              <p:spPr bwMode="auto">
                <a:xfrm>
                  <a:off x="4833" y="1925"/>
                  <a:ext cx="192" cy="1374"/>
                </a:xfrm>
                <a:custGeom>
                  <a:avLst/>
                  <a:gdLst>
                    <a:gd name="T0" fmla="*/ 26 w 102"/>
                    <a:gd name="T1" fmla="*/ 636 h 731"/>
                    <a:gd name="T2" fmla="*/ 0 w 102"/>
                    <a:gd name="T3" fmla="*/ 730 h 731"/>
                    <a:gd name="T4" fmla="*/ 0 w 102"/>
                    <a:gd name="T5" fmla="*/ 730 h 731"/>
                    <a:gd name="T6" fmla="*/ 0 w 102"/>
                    <a:gd name="T7" fmla="*/ 730 h 731"/>
                    <a:gd name="T8" fmla="*/ 1 w 102"/>
                    <a:gd name="T9" fmla="*/ 731 h 731"/>
                    <a:gd name="T10" fmla="*/ 27 w 102"/>
                    <a:gd name="T11" fmla="*/ 638 h 731"/>
                    <a:gd name="T12" fmla="*/ 27 w 102"/>
                    <a:gd name="T13" fmla="*/ 638 h 731"/>
                    <a:gd name="T14" fmla="*/ 26 w 102"/>
                    <a:gd name="T15" fmla="*/ 636 h 731"/>
                    <a:gd name="T16" fmla="*/ 31 w 102"/>
                    <a:gd name="T17" fmla="*/ 627 h 731"/>
                    <a:gd name="T18" fmla="*/ 31 w 102"/>
                    <a:gd name="T19" fmla="*/ 631 h 731"/>
                    <a:gd name="T20" fmla="*/ 30 w 102"/>
                    <a:gd name="T21" fmla="*/ 632 h 731"/>
                    <a:gd name="T22" fmla="*/ 57 w 102"/>
                    <a:gd name="T23" fmla="*/ 638 h 731"/>
                    <a:gd name="T24" fmla="*/ 57 w 102"/>
                    <a:gd name="T25" fmla="*/ 638 h 731"/>
                    <a:gd name="T26" fmla="*/ 58 w 102"/>
                    <a:gd name="T27" fmla="*/ 633 h 731"/>
                    <a:gd name="T28" fmla="*/ 31 w 102"/>
                    <a:gd name="T29" fmla="*/ 627 h 731"/>
                    <a:gd name="T30" fmla="*/ 101 w 102"/>
                    <a:gd name="T31" fmla="*/ 323 h 731"/>
                    <a:gd name="T32" fmla="*/ 62 w 102"/>
                    <a:gd name="T33" fmla="*/ 625 h 731"/>
                    <a:gd name="T34" fmla="*/ 63 w 102"/>
                    <a:gd name="T35" fmla="*/ 625 h 731"/>
                    <a:gd name="T36" fmla="*/ 63 w 102"/>
                    <a:gd name="T37" fmla="*/ 625 h 731"/>
                    <a:gd name="T38" fmla="*/ 64 w 102"/>
                    <a:gd name="T39" fmla="*/ 626 h 731"/>
                    <a:gd name="T40" fmla="*/ 102 w 102"/>
                    <a:gd name="T41" fmla="*/ 323 h 731"/>
                    <a:gd name="T42" fmla="*/ 102 w 102"/>
                    <a:gd name="T43" fmla="*/ 323 h 731"/>
                    <a:gd name="T44" fmla="*/ 101 w 102"/>
                    <a:gd name="T45" fmla="*/ 323 h 731"/>
                    <a:gd name="T46" fmla="*/ 99 w 102"/>
                    <a:gd name="T47" fmla="*/ 309 h 731"/>
                    <a:gd name="T48" fmla="*/ 58 w 102"/>
                    <a:gd name="T49" fmla="*/ 309 h 731"/>
                    <a:gd name="T50" fmla="*/ 58 w 102"/>
                    <a:gd name="T51" fmla="*/ 310 h 731"/>
                    <a:gd name="T52" fmla="*/ 57 w 102"/>
                    <a:gd name="T53" fmla="*/ 314 h 731"/>
                    <a:gd name="T54" fmla="*/ 70 w 102"/>
                    <a:gd name="T55" fmla="*/ 314 h 731"/>
                    <a:gd name="T56" fmla="*/ 99 w 102"/>
                    <a:gd name="T57" fmla="*/ 314 h 731"/>
                    <a:gd name="T58" fmla="*/ 99 w 102"/>
                    <a:gd name="T59" fmla="*/ 310 h 731"/>
                    <a:gd name="T60" fmla="*/ 99 w 102"/>
                    <a:gd name="T61" fmla="*/ 309 h 731"/>
                    <a:gd name="T62" fmla="*/ 27 w 102"/>
                    <a:gd name="T63" fmla="*/ 0 h 731"/>
                    <a:gd name="T64" fmla="*/ 26 w 102"/>
                    <a:gd name="T65" fmla="*/ 1 h 731"/>
                    <a:gd name="T66" fmla="*/ 26 w 102"/>
                    <a:gd name="T67" fmla="*/ 1 h 731"/>
                    <a:gd name="T68" fmla="*/ 26 w 102"/>
                    <a:gd name="T69" fmla="*/ 1 h 731"/>
                    <a:gd name="T70" fmla="*/ 54 w 102"/>
                    <a:gd name="T71" fmla="*/ 297 h 731"/>
                    <a:gd name="T72" fmla="*/ 55 w 102"/>
                    <a:gd name="T73" fmla="*/ 297 h 731"/>
                    <a:gd name="T74" fmla="*/ 55 w 102"/>
                    <a:gd name="T75" fmla="*/ 297 h 731"/>
                    <a:gd name="T76" fmla="*/ 27 w 102"/>
                    <a:gd name="T77" fmla="*/ 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 h="731">
                      <a:moveTo>
                        <a:pt x="26" y="636"/>
                      </a:moveTo>
                      <a:cubicBezTo>
                        <a:pt x="18" y="668"/>
                        <a:pt x="10" y="700"/>
                        <a:pt x="0" y="730"/>
                      </a:cubicBezTo>
                      <a:cubicBezTo>
                        <a:pt x="0" y="730"/>
                        <a:pt x="0" y="730"/>
                        <a:pt x="0" y="730"/>
                      </a:cubicBezTo>
                      <a:cubicBezTo>
                        <a:pt x="0" y="730"/>
                        <a:pt x="0" y="730"/>
                        <a:pt x="0" y="730"/>
                      </a:cubicBezTo>
                      <a:cubicBezTo>
                        <a:pt x="1" y="730"/>
                        <a:pt x="1" y="731"/>
                        <a:pt x="1" y="731"/>
                      </a:cubicBezTo>
                      <a:cubicBezTo>
                        <a:pt x="11" y="700"/>
                        <a:pt x="19" y="670"/>
                        <a:pt x="27" y="638"/>
                      </a:cubicBezTo>
                      <a:cubicBezTo>
                        <a:pt x="27" y="638"/>
                        <a:pt x="27" y="638"/>
                        <a:pt x="27" y="638"/>
                      </a:cubicBezTo>
                      <a:cubicBezTo>
                        <a:pt x="26" y="638"/>
                        <a:pt x="26" y="638"/>
                        <a:pt x="26" y="636"/>
                      </a:cubicBezTo>
                      <a:moveTo>
                        <a:pt x="31" y="627"/>
                      </a:moveTo>
                      <a:cubicBezTo>
                        <a:pt x="31" y="628"/>
                        <a:pt x="31" y="629"/>
                        <a:pt x="31" y="631"/>
                      </a:cubicBezTo>
                      <a:cubicBezTo>
                        <a:pt x="30" y="631"/>
                        <a:pt x="30" y="631"/>
                        <a:pt x="30" y="632"/>
                      </a:cubicBezTo>
                      <a:cubicBezTo>
                        <a:pt x="39" y="634"/>
                        <a:pt x="48" y="636"/>
                        <a:pt x="57" y="638"/>
                      </a:cubicBezTo>
                      <a:cubicBezTo>
                        <a:pt x="57" y="638"/>
                        <a:pt x="57" y="638"/>
                        <a:pt x="57" y="638"/>
                      </a:cubicBezTo>
                      <a:cubicBezTo>
                        <a:pt x="57" y="636"/>
                        <a:pt x="58" y="635"/>
                        <a:pt x="58" y="633"/>
                      </a:cubicBezTo>
                      <a:cubicBezTo>
                        <a:pt x="49" y="631"/>
                        <a:pt x="40" y="629"/>
                        <a:pt x="31" y="627"/>
                      </a:cubicBezTo>
                      <a:moveTo>
                        <a:pt x="101" y="323"/>
                      </a:moveTo>
                      <a:cubicBezTo>
                        <a:pt x="98" y="425"/>
                        <a:pt x="85" y="526"/>
                        <a:pt x="62" y="625"/>
                      </a:cubicBezTo>
                      <a:cubicBezTo>
                        <a:pt x="62" y="625"/>
                        <a:pt x="63" y="625"/>
                        <a:pt x="63" y="625"/>
                      </a:cubicBezTo>
                      <a:cubicBezTo>
                        <a:pt x="63" y="625"/>
                        <a:pt x="63" y="625"/>
                        <a:pt x="63" y="625"/>
                      </a:cubicBezTo>
                      <a:cubicBezTo>
                        <a:pt x="63" y="625"/>
                        <a:pt x="63" y="625"/>
                        <a:pt x="64" y="626"/>
                      </a:cubicBezTo>
                      <a:cubicBezTo>
                        <a:pt x="86" y="526"/>
                        <a:pt x="99" y="425"/>
                        <a:pt x="102" y="323"/>
                      </a:cubicBezTo>
                      <a:cubicBezTo>
                        <a:pt x="102" y="323"/>
                        <a:pt x="102" y="323"/>
                        <a:pt x="102" y="323"/>
                      </a:cubicBezTo>
                      <a:cubicBezTo>
                        <a:pt x="101" y="323"/>
                        <a:pt x="101" y="323"/>
                        <a:pt x="101" y="323"/>
                      </a:cubicBezTo>
                      <a:moveTo>
                        <a:pt x="99" y="309"/>
                      </a:moveTo>
                      <a:cubicBezTo>
                        <a:pt x="85" y="309"/>
                        <a:pt x="71" y="309"/>
                        <a:pt x="58" y="309"/>
                      </a:cubicBezTo>
                      <a:cubicBezTo>
                        <a:pt x="58" y="309"/>
                        <a:pt x="58" y="310"/>
                        <a:pt x="58" y="310"/>
                      </a:cubicBezTo>
                      <a:cubicBezTo>
                        <a:pt x="58" y="311"/>
                        <a:pt x="58" y="313"/>
                        <a:pt x="57" y="314"/>
                      </a:cubicBezTo>
                      <a:cubicBezTo>
                        <a:pt x="62" y="314"/>
                        <a:pt x="66" y="314"/>
                        <a:pt x="70" y="314"/>
                      </a:cubicBezTo>
                      <a:cubicBezTo>
                        <a:pt x="79" y="314"/>
                        <a:pt x="89" y="314"/>
                        <a:pt x="99" y="314"/>
                      </a:cubicBezTo>
                      <a:cubicBezTo>
                        <a:pt x="99" y="313"/>
                        <a:pt x="99" y="311"/>
                        <a:pt x="99" y="310"/>
                      </a:cubicBezTo>
                      <a:cubicBezTo>
                        <a:pt x="99" y="309"/>
                        <a:pt x="99" y="309"/>
                        <a:pt x="99" y="309"/>
                      </a:cubicBezTo>
                      <a:moveTo>
                        <a:pt x="27" y="0"/>
                      </a:moveTo>
                      <a:cubicBezTo>
                        <a:pt x="27" y="0"/>
                        <a:pt x="26" y="0"/>
                        <a:pt x="26" y="1"/>
                      </a:cubicBezTo>
                      <a:cubicBezTo>
                        <a:pt x="26" y="1"/>
                        <a:pt x="26" y="1"/>
                        <a:pt x="26" y="1"/>
                      </a:cubicBezTo>
                      <a:cubicBezTo>
                        <a:pt x="26" y="1"/>
                        <a:pt x="26" y="1"/>
                        <a:pt x="26" y="1"/>
                      </a:cubicBezTo>
                      <a:cubicBezTo>
                        <a:pt x="46" y="98"/>
                        <a:pt x="55" y="197"/>
                        <a:pt x="54" y="297"/>
                      </a:cubicBezTo>
                      <a:cubicBezTo>
                        <a:pt x="54" y="297"/>
                        <a:pt x="55" y="297"/>
                        <a:pt x="55" y="297"/>
                      </a:cubicBezTo>
                      <a:cubicBezTo>
                        <a:pt x="55" y="297"/>
                        <a:pt x="55" y="297"/>
                        <a:pt x="55" y="297"/>
                      </a:cubicBezTo>
                      <a:cubicBezTo>
                        <a:pt x="56" y="197"/>
                        <a:pt x="47" y="97"/>
                        <a:pt x="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1" name="Freeform 1040"/>
                <p:cNvSpPr>
                  <a:spLocks/>
                </p:cNvSpPr>
                <p:nvPr/>
              </p:nvSpPr>
              <p:spPr bwMode="auto">
                <a:xfrm>
                  <a:off x="4869" y="1878"/>
                  <a:ext cx="17" cy="49"/>
                </a:xfrm>
                <a:custGeom>
                  <a:avLst/>
                  <a:gdLst>
                    <a:gd name="T0" fmla="*/ 2 w 9"/>
                    <a:gd name="T1" fmla="*/ 0 h 26"/>
                    <a:gd name="T2" fmla="*/ 2 w 9"/>
                    <a:gd name="T3" fmla="*/ 0 h 26"/>
                    <a:gd name="T4" fmla="*/ 2 w 9"/>
                    <a:gd name="T5" fmla="*/ 14 h 26"/>
                    <a:gd name="T6" fmla="*/ 7 w 9"/>
                    <a:gd name="T7" fmla="*/ 26 h 26"/>
                    <a:gd name="T8" fmla="*/ 7 w 9"/>
                    <a:gd name="T9" fmla="*/ 26 h 26"/>
                    <a:gd name="T10" fmla="*/ 7 w 9"/>
                    <a:gd name="T11" fmla="*/ 26 h 26"/>
                    <a:gd name="T12" fmla="*/ 8 w 9"/>
                    <a:gd name="T13" fmla="*/ 25 h 26"/>
                    <a:gd name="T14" fmla="*/ 8 w 9"/>
                    <a:gd name="T15" fmla="*/ 12 h 26"/>
                    <a:gd name="T16" fmla="*/ 2 w 9"/>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6">
                      <a:moveTo>
                        <a:pt x="2" y="0"/>
                      </a:moveTo>
                      <a:cubicBezTo>
                        <a:pt x="2" y="0"/>
                        <a:pt x="2" y="0"/>
                        <a:pt x="2" y="0"/>
                      </a:cubicBezTo>
                      <a:cubicBezTo>
                        <a:pt x="0" y="1"/>
                        <a:pt x="0" y="7"/>
                        <a:pt x="2" y="14"/>
                      </a:cubicBezTo>
                      <a:cubicBezTo>
                        <a:pt x="3" y="20"/>
                        <a:pt x="5" y="25"/>
                        <a:pt x="7" y="26"/>
                      </a:cubicBezTo>
                      <a:cubicBezTo>
                        <a:pt x="7" y="26"/>
                        <a:pt x="7" y="26"/>
                        <a:pt x="7" y="26"/>
                      </a:cubicBezTo>
                      <a:cubicBezTo>
                        <a:pt x="7" y="26"/>
                        <a:pt x="7" y="26"/>
                        <a:pt x="7" y="26"/>
                      </a:cubicBezTo>
                      <a:cubicBezTo>
                        <a:pt x="7" y="25"/>
                        <a:pt x="8" y="25"/>
                        <a:pt x="8" y="25"/>
                      </a:cubicBezTo>
                      <a:cubicBezTo>
                        <a:pt x="9" y="23"/>
                        <a:pt x="9" y="18"/>
                        <a:pt x="8" y="12"/>
                      </a:cubicBezTo>
                      <a:cubicBezTo>
                        <a:pt x="6" y="5"/>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2" name="Freeform 1041"/>
                <p:cNvSpPr>
                  <a:spLocks/>
                </p:cNvSpPr>
                <p:nvPr/>
              </p:nvSpPr>
              <p:spPr bwMode="auto">
                <a:xfrm>
                  <a:off x="4929" y="2483"/>
                  <a:ext cx="13" cy="49"/>
                </a:xfrm>
                <a:custGeom>
                  <a:avLst/>
                  <a:gdLst>
                    <a:gd name="T0" fmla="*/ 4 w 7"/>
                    <a:gd name="T1" fmla="*/ 0 h 26"/>
                    <a:gd name="T2" fmla="*/ 3 w 7"/>
                    <a:gd name="T3" fmla="*/ 0 h 26"/>
                    <a:gd name="T4" fmla="*/ 1 w 7"/>
                    <a:gd name="T5" fmla="*/ 13 h 26"/>
                    <a:gd name="T6" fmla="*/ 3 w 7"/>
                    <a:gd name="T7" fmla="*/ 26 h 26"/>
                    <a:gd name="T8" fmla="*/ 6 w 7"/>
                    <a:gd name="T9" fmla="*/ 17 h 26"/>
                    <a:gd name="T10" fmla="*/ 7 w 7"/>
                    <a:gd name="T11" fmla="*/ 13 h 26"/>
                    <a:gd name="T12" fmla="*/ 7 w 7"/>
                    <a:gd name="T13" fmla="*/ 12 h 26"/>
                    <a:gd name="T14" fmla="*/ 4 w 7"/>
                    <a:gd name="T15" fmla="*/ 0 h 26"/>
                    <a:gd name="T16" fmla="*/ 4 w 7"/>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6">
                      <a:moveTo>
                        <a:pt x="4" y="0"/>
                      </a:moveTo>
                      <a:cubicBezTo>
                        <a:pt x="4" y="0"/>
                        <a:pt x="3" y="0"/>
                        <a:pt x="3" y="0"/>
                      </a:cubicBezTo>
                      <a:cubicBezTo>
                        <a:pt x="2" y="1"/>
                        <a:pt x="1" y="6"/>
                        <a:pt x="1" y="13"/>
                      </a:cubicBezTo>
                      <a:cubicBezTo>
                        <a:pt x="0" y="20"/>
                        <a:pt x="2" y="26"/>
                        <a:pt x="3" y="26"/>
                      </a:cubicBezTo>
                      <a:cubicBezTo>
                        <a:pt x="5" y="26"/>
                        <a:pt x="6" y="22"/>
                        <a:pt x="6" y="17"/>
                      </a:cubicBezTo>
                      <a:cubicBezTo>
                        <a:pt x="7" y="16"/>
                        <a:pt x="7" y="14"/>
                        <a:pt x="7" y="13"/>
                      </a:cubicBezTo>
                      <a:cubicBezTo>
                        <a:pt x="7" y="13"/>
                        <a:pt x="7" y="12"/>
                        <a:pt x="7" y="12"/>
                      </a:cubicBezTo>
                      <a:cubicBezTo>
                        <a:pt x="7" y="6"/>
                        <a:pt x="6" y="1"/>
                        <a:pt x="4" y="0"/>
                      </a:cubicBezTo>
                      <a:cubicBezTo>
                        <a:pt x="4" y="0"/>
                        <a:pt x="4"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3" name="Freeform 1042"/>
                <p:cNvSpPr>
                  <a:spLocks/>
                </p:cNvSpPr>
                <p:nvPr/>
              </p:nvSpPr>
              <p:spPr bwMode="auto">
                <a:xfrm>
                  <a:off x="4818" y="3297"/>
                  <a:ext cx="19" cy="40"/>
                </a:xfrm>
                <a:custGeom>
                  <a:avLst/>
                  <a:gdLst>
                    <a:gd name="T0" fmla="*/ 8 w 10"/>
                    <a:gd name="T1" fmla="*/ 0 h 21"/>
                    <a:gd name="T2" fmla="*/ 8 w 10"/>
                    <a:gd name="T3" fmla="*/ 0 h 21"/>
                    <a:gd name="T4" fmla="*/ 3 w 10"/>
                    <a:gd name="T5" fmla="*/ 10 h 21"/>
                    <a:gd name="T6" fmla="*/ 2 w 10"/>
                    <a:gd name="T7" fmla="*/ 21 h 21"/>
                    <a:gd name="T8" fmla="*/ 2 w 10"/>
                    <a:gd name="T9" fmla="*/ 21 h 21"/>
                    <a:gd name="T10" fmla="*/ 7 w 10"/>
                    <a:gd name="T11" fmla="*/ 11 h 21"/>
                    <a:gd name="T12" fmla="*/ 9 w 10"/>
                    <a:gd name="T13" fmla="*/ 1 h 21"/>
                    <a:gd name="T14" fmla="*/ 8 w 10"/>
                    <a:gd name="T15" fmla="*/ 0 h 21"/>
                    <a:gd name="T16" fmla="*/ 8 w 10"/>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1">
                      <a:moveTo>
                        <a:pt x="8" y="0"/>
                      </a:moveTo>
                      <a:cubicBezTo>
                        <a:pt x="8" y="0"/>
                        <a:pt x="8" y="0"/>
                        <a:pt x="8" y="0"/>
                      </a:cubicBezTo>
                      <a:cubicBezTo>
                        <a:pt x="6" y="1"/>
                        <a:pt x="4" y="5"/>
                        <a:pt x="3" y="10"/>
                      </a:cubicBezTo>
                      <a:cubicBezTo>
                        <a:pt x="1" y="15"/>
                        <a:pt x="0" y="21"/>
                        <a:pt x="2" y="21"/>
                      </a:cubicBezTo>
                      <a:cubicBezTo>
                        <a:pt x="2" y="21"/>
                        <a:pt x="2" y="21"/>
                        <a:pt x="2" y="21"/>
                      </a:cubicBezTo>
                      <a:cubicBezTo>
                        <a:pt x="3" y="21"/>
                        <a:pt x="6" y="17"/>
                        <a:pt x="7" y="11"/>
                      </a:cubicBezTo>
                      <a:cubicBezTo>
                        <a:pt x="9" y="7"/>
                        <a:pt x="10" y="2"/>
                        <a:pt x="9" y="1"/>
                      </a:cubicBezTo>
                      <a:cubicBezTo>
                        <a:pt x="9" y="1"/>
                        <a:pt x="9" y="0"/>
                        <a:pt x="8" y="0"/>
                      </a:cubicBezTo>
                      <a:cubicBezTo>
                        <a:pt x="8"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4" name="Freeform 1043"/>
                <p:cNvSpPr>
                  <a:spLocks/>
                </p:cNvSpPr>
                <p:nvPr/>
              </p:nvSpPr>
              <p:spPr bwMode="auto">
                <a:xfrm>
                  <a:off x="5019" y="2481"/>
                  <a:ext cx="12" cy="51"/>
                </a:xfrm>
                <a:custGeom>
                  <a:avLst/>
                  <a:gdLst>
                    <a:gd name="T0" fmla="*/ 3 w 6"/>
                    <a:gd name="T1" fmla="*/ 0 h 27"/>
                    <a:gd name="T2" fmla="*/ 0 w 6"/>
                    <a:gd name="T3" fmla="*/ 13 h 27"/>
                    <a:gd name="T4" fmla="*/ 0 w 6"/>
                    <a:gd name="T5" fmla="*/ 14 h 27"/>
                    <a:gd name="T6" fmla="*/ 0 w 6"/>
                    <a:gd name="T7" fmla="*/ 18 h 27"/>
                    <a:gd name="T8" fmla="*/ 2 w 6"/>
                    <a:gd name="T9" fmla="*/ 27 h 27"/>
                    <a:gd name="T10" fmla="*/ 3 w 6"/>
                    <a:gd name="T11" fmla="*/ 27 h 27"/>
                    <a:gd name="T12" fmla="*/ 3 w 6"/>
                    <a:gd name="T13" fmla="*/ 27 h 27"/>
                    <a:gd name="T14" fmla="*/ 6 w 6"/>
                    <a:gd name="T15" fmla="*/ 14 h 27"/>
                    <a:gd name="T16" fmla="*/ 3 w 6"/>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7">
                      <a:moveTo>
                        <a:pt x="3" y="0"/>
                      </a:moveTo>
                      <a:cubicBezTo>
                        <a:pt x="1" y="0"/>
                        <a:pt x="0" y="6"/>
                        <a:pt x="0" y="13"/>
                      </a:cubicBezTo>
                      <a:cubicBezTo>
                        <a:pt x="0" y="13"/>
                        <a:pt x="0" y="13"/>
                        <a:pt x="0" y="14"/>
                      </a:cubicBezTo>
                      <a:cubicBezTo>
                        <a:pt x="0" y="15"/>
                        <a:pt x="0" y="17"/>
                        <a:pt x="0" y="18"/>
                      </a:cubicBezTo>
                      <a:cubicBezTo>
                        <a:pt x="0" y="22"/>
                        <a:pt x="1" y="26"/>
                        <a:pt x="2" y="27"/>
                      </a:cubicBezTo>
                      <a:cubicBezTo>
                        <a:pt x="2" y="27"/>
                        <a:pt x="2" y="27"/>
                        <a:pt x="3" y="27"/>
                      </a:cubicBezTo>
                      <a:cubicBezTo>
                        <a:pt x="3" y="27"/>
                        <a:pt x="3" y="27"/>
                        <a:pt x="3" y="27"/>
                      </a:cubicBezTo>
                      <a:cubicBezTo>
                        <a:pt x="4" y="27"/>
                        <a:pt x="6" y="21"/>
                        <a:pt x="6" y="14"/>
                      </a:cubicBezTo>
                      <a:cubicBezTo>
                        <a:pt x="6" y="6"/>
                        <a:pt x="5"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5" name="Freeform 1044"/>
                <p:cNvSpPr>
                  <a:spLocks/>
                </p:cNvSpPr>
                <p:nvPr/>
              </p:nvSpPr>
              <p:spPr bwMode="auto">
                <a:xfrm>
                  <a:off x="4937" y="3100"/>
                  <a:ext cx="18" cy="49"/>
                </a:xfrm>
                <a:custGeom>
                  <a:avLst/>
                  <a:gdLst>
                    <a:gd name="T0" fmla="*/ 8 w 10"/>
                    <a:gd name="T1" fmla="*/ 0 h 26"/>
                    <a:gd name="T2" fmla="*/ 7 w 10"/>
                    <a:gd name="T3" fmla="*/ 0 h 26"/>
                    <a:gd name="T4" fmla="*/ 3 w 10"/>
                    <a:gd name="T5" fmla="*/ 8 h 26"/>
                    <a:gd name="T6" fmla="*/ 2 w 10"/>
                    <a:gd name="T7" fmla="*/ 13 h 26"/>
                    <a:gd name="T8" fmla="*/ 2 w 10"/>
                    <a:gd name="T9" fmla="*/ 13 h 26"/>
                    <a:gd name="T10" fmla="*/ 2 w 10"/>
                    <a:gd name="T11" fmla="*/ 26 h 26"/>
                    <a:gd name="T12" fmla="*/ 2 w 10"/>
                    <a:gd name="T13" fmla="*/ 26 h 26"/>
                    <a:gd name="T14" fmla="*/ 8 w 10"/>
                    <a:gd name="T15" fmla="*/ 14 h 26"/>
                    <a:gd name="T16" fmla="*/ 9 w 10"/>
                    <a:gd name="T17" fmla="*/ 1 h 26"/>
                    <a:gd name="T18" fmla="*/ 8 w 10"/>
                    <a:gd name="T19" fmla="*/ 0 h 26"/>
                    <a:gd name="T20" fmla="*/ 8 w 10"/>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26">
                      <a:moveTo>
                        <a:pt x="8" y="0"/>
                      </a:moveTo>
                      <a:cubicBezTo>
                        <a:pt x="8" y="0"/>
                        <a:pt x="7" y="0"/>
                        <a:pt x="7" y="0"/>
                      </a:cubicBezTo>
                      <a:cubicBezTo>
                        <a:pt x="6" y="1"/>
                        <a:pt x="4" y="4"/>
                        <a:pt x="3" y="8"/>
                      </a:cubicBezTo>
                      <a:cubicBezTo>
                        <a:pt x="3" y="10"/>
                        <a:pt x="2" y="11"/>
                        <a:pt x="2" y="13"/>
                      </a:cubicBezTo>
                      <a:cubicBezTo>
                        <a:pt x="2" y="13"/>
                        <a:pt x="2" y="13"/>
                        <a:pt x="2" y="13"/>
                      </a:cubicBezTo>
                      <a:cubicBezTo>
                        <a:pt x="0" y="20"/>
                        <a:pt x="0" y="26"/>
                        <a:pt x="2" y="26"/>
                      </a:cubicBezTo>
                      <a:cubicBezTo>
                        <a:pt x="2" y="26"/>
                        <a:pt x="2" y="26"/>
                        <a:pt x="2" y="26"/>
                      </a:cubicBezTo>
                      <a:cubicBezTo>
                        <a:pt x="3" y="26"/>
                        <a:pt x="6" y="21"/>
                        <a:pt x="8" y="14"/>
                      </a:cubicBezTo>
                      <a:cubicBezTo>
                        <a:pt x="9" y="8"/>
                        <a:pt x="10" y="2"/>
                        <a:pt x="9" y="1"/>
                      </a:cubicBezTo>
                      <a:cubicBezTo>
                        <a:pt x="8" y="0"/>
                        <a:pt x="8" y="0"/>
                        <a:pt x="8" y="0"/>
                      </a:cubicBezTo>
                      <a:cubicBezTo>
                        <a:pt x="8"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6" name="Freeform 1045"/>
                <p:cNvSpPr>
                  <a:spLocks/>
                </p:cNvSpPr>
                <p:nvPr/>
              </p:nvSpPr>
              <p:spPr bwMode="auto">
                <a:xfrm>
                  <a:off x="4882" y="3094"/>
                  <a:ext cx="11" cy="30"/>
                </a:xfrm>
                <a:custGeom>
                  <a:avLst/>
                  <a:gdLst>
                    <a:gd name="T0" fmla="*/ 4 w 6"/>
                    <a:gd name="T1" fmla="*/ 0 h 16"/>
                    <a:gd name="T2" fmla="*/ 1 w 6"/>
                    <a:gd name="T3" fmla="*/ 8 h 16"/>
                    <a:gd name="T4" fmla="*/ 0 w 6"/>
                    <a:gd name="T5" fmla="*/ 14 h 16"/>
                    <a:gd name="T6" fmla="*/ 1 w 6"/>
                    <a:gd name="T7" fmla="*/ 16 h 16"/>
                    <a:gd name="T8" fmla="*/ 1 w 6"/>
                    <a:gd name="T9" fmla="*/ 16 h 16"/>
                    <a:gd name="T10" fmla="*/ 4 w 6"/>
                    <a:gd name="T11" fmla="*/ 10 h 16"/>
                    <a:gd name="T12" fmla="*/ 5 w 6"/>
                    <a:gd name="T13" fmla="*/ 9 h 16"/>
                    <a:gd name="T14" fmla="*/ 5 w 6"/>
                    <a:gd name="T15" fmla="*/ 5 h 16"/>
                    <a:gd name="T16" fmla="*/ 5 w 6"/>
                    <a:gd name="T17" fmla="*/ 0 h 16"/>
                    <a:gd name="T18" fmla="*/ 4 w 6"/>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6">
                      <a:moveTo>
                        <a:pt x="4" y="0"/>
                      </a:moveTo>
                      <a:cubicBezTo>
                        <a:pt x="3" y="0"/>
                        <a:pt x="2" y="3"/>
                        <a:pt x="1" y="8"/>
                      </a:cubicBezTo>
                      <a:cubicBezTo>
                        <a:pt x="0" y="10"/>
                        <a:pt x="0" y="13"/>
                        <a:pt x="0" y="14"/>
                      </a:cubicBezTo>
                      <a:cubicBezTo>
                        <a:pt x="0" y="16"/>
                        <a:pt x="0" y="16"/>
                        <a:pt x="1" y="16"/>
                      </a:cubicBezTo>
                      <a:cubicBezTo>
                        <a:pt x="1" y="16"/>
                        <a:pt x="1" y="16"/>
                        <a:pt x="1" y="16"/>
                      </a:cubicBezTo>
                      <a:cubicBezTo>
                        <a:pt x="2" y="16"/>
                        <a:pt x="3" y="13"/>
                        <a:pt x="4" y="10"/>
                      </a:cubicBezTo>
                      <a:cubicBezTo>
                        <a:pt x="4" y="9"/>
                        <a:pt x="4" y="9"/>
                        <a:pt x="5" y="9"/>
                      </a:cubicBezTo>
                      <a:cubicBezTo>
                        <a:pt x="5" y="7"/>
                        <a:pt x="5" y="6"/>
                        <a:pt x="5" y="5"/>
                      </a:cubicBezTo>
                      <a:cubicBezTo>
                        <a:pt x="6" y="2"/>
                        <a:pt x="5" y="0"/>
                        <a:pt x="5" y="0"/>
                      </a:cubicBezTo>
                      <a:cubicBezTo>
                        <a:pt x="4" y="0"/>
                        <a:pt x="4"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7" name="Freeform 1046"/>
                <p:cNvSpPr>
                  <a:spLocks noEditPoints="1"/>
                </p:cNvSpPr>
                <p:nvPr/>
              </p:nvSpPr>
              <p:spPr bwMode="auto">
                <a:xfrm>
                  <a:off x="3683" y="2987"/>
                  <a:ext cx="470" cy="857"/>
                </a:xfrm>
                <a:custGeom>
                  <a:avLst/>
                  <a:gdLst>
                    <a:gd name="T0" fmla="*/ 136 w 250"/>
                    <a:gd name="T1" fmla="*/ 290 h 456"/>
                    <a:gd name="T2" fmla="*/ 0 w 250"/>
                    <a:gd name="T3" fmla="*/ 455 h 456"/>
                    <a:gd name="T4" fmla="*/ 1 w 250"/>
                    <a:gd name="T5" fmla="*/ 455 h 456"/>
                    <a:gd name="T6" fmla="*/ 1 w 250"/>
                    <a:gd name="T7" fmla="*/ 456 h 456"/>
                    <a:gd name="T8" fmla="*/ 137 w 250"/>
                    <a:gd name="T9" fmla="*/ 290 h 456"/>
                    <a:gd name="T10" fmla="*/ 137 w 250"/>
                    <a:gd name="T11" fmla="*/ 290 h 456"/>
                    <a:gd name="T12" fmla="*/ 136 w 250"/>
                    <a:gd name="T13" fmla="*/ 290 h 456"/>
                    <a:gd name="T14" fmla="*/ 106 w 250"/>
                    <a:gd name="T15" fmla="*/ 254 h 456"/>
                    <a:gd name="T16" fmla="*/ 105 w 250"/>
                    <a:gd name="T17" fmla="*/ 257 h 456"/>
                    <a:gd name="T18" fmla="*/ 105 w 250"/>
                    <a:gd name="T19" fmla="*/ 257 h 456"/>
                    <a:gd name="T20" fmla="*/ 139 w 250"/>
                    <a:gd name="T21" fmla="*/ 281 h 456"/>
                    <a:gd name="T22" fmla="*/ 139 w 250"/>
                    <a:gd name="T23" fmla="*/ 280 h 456"/>
                    <a:gd name="T24" fmla="*/ 141 w 250"/>
                    <a:gd name="T25" fmla="*/ 278 h 456"/>
                    <a:gd name="T26" fmla="*/ 106 w 250"/>
                    <a:gd name="T27" fmla="*/ 254 h 456"/>
                    <a:gd name="T28" fmla="*/ 194 w 250"/>
                    <a:gd name="T29" fmla="*/ 66 h 456"/>
                    <a:gd name="T30" fmla="*/ 106 w 250"/>
                    <a:gd name="T31" fmla="*/ 247 h 456"/>
                    <a:gd name="T32" fmla="*/ 107 w 250"/>
                    <a:gd name="T33" fmla="*/ 248 h 456"/>
                    <a:gd name="T34" fmla="*/ 108 w 250"/>
                    <a:gd name="T35" fmla="*/ 248 h 456"/>
                    <a:gd name="T36" fmla="*/ 195 w 250"/>
                    <a:gd name="T37" fmla="*/ 67 h 456"/>
                    <a:gd name="T38" fmla="*/ 195 w 250"/>
                    <a:gd name="T39" fmla="*/ 67 h 456"/>
                    <a:gd name="T40" fmla="*/ 194 w 250"/>
                    <a:gd name="T41" fmla="*/ 67 h 456"/>
                    <a:gd name="T42" fmla="*/ 194 w 250"/>
                    <a:gd name="T43" fmla="*/ 66 h 456"/>
                    <a:gd name="T44" fmla="*/ 200 w 250"/>
                    <a:gd name="T45" fmla="*/ 59 h 456"/>
                    <a:gd name="T46" fmla="*/ 200 w 250"/>
                    <a:gd name="T47" fmla="*/ 59 h 456"/>
                    <a:gd name="T48" fmla="*/ 199 w 250"/>
                    <a:gd name="T49" fmla="*/ 62 h 456"/>
                    <a:gd name="T50" fmla="*/ 225 w 250"/>
                    <a:gd name="T51" fmla="*/ 72 h 456"/>
                    <a:gd name="T52" fmla="*/ 225 w 250"/>
                    <a:gd name="T53" fmla="*/ 69 h 456"/>
                    <a:gd name="T54" fmla="*/ 226 w 250"/>
                    <a:gd name="T55" fmla="*/ 68 h 456"/>
                    <a:gd name="T56" fmla="*/ 200 w 250"/>
                    <a:gd name="T57" fmla="*/ 59 h 456"/>
                    <a:gd name="T58" fmla="*/ 249 w 250"/>
                    <a:gd name="T59" fmla="*/ 0 h 456"/>
                    <a:gd name="T60" fmla="*/ 229 w 250"/>
                    <a:gd name="T61" fmla="*/ 64 h 456"/>
                    <a:gd name="T62" fmla="*/ 229 w 250"/>
                    <a:gd name="T63" fmla="*/ 64 h 456"/>
                    <a:gd name="T64" fmla="*/ 229 w 250"/>
                    <a:gd name="T65" fmla="*/ 64 h 456"/>
                    <a:gd name="T66" fmla="*/ 230 w 250"/>
                    <a:gd name="T67" fmla="*/ 65 h 456"/>
                    <a:gd name="T68" fmla="*/ 250 w 250"/>
                    <a:gd name="T69" fmla="*/ 0 h 456"/>
                    <a:gd name="T70" fmla="*/ 249 w 250"/>
                    <a:gd name="T71" fmla="*/ 0 h 456"/>
                    <a:gd name="T72" fmla="*/ 249 w 250"/>
                    <a:gd name="T73" fmla="*/ 0 h 456"/>
                    <a:gd name="T74" fmla="*/ 249 w 250"/>
                    <a:gd name="T75"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0" h="456">
                      <a:moveTo>
                        <a:pt x="136" y="290"/>
                      </a:moveTo>
                      <a:cubicBezTo>
                        <a:pt x="97" y="349"/>
                        <a:pt x="52" y="405"/>
                        <a:pt x="0" y="455"/>
                      </a:cubicBezTo>
                      <a:cubicBezTo>
                        <a:pt x="0" y="455"/>
                        <a:pt x="1" y="455"/>
                        <a:pt x="1" y="455"/>
                      </a:cubicBezTo>
                      <a:cubicBezTo>
                        <a:pt x="1" y="455"/>
                        <a:pt x="1" y="455"/>
                        <a:pt x="1" y="456"/>
                      </a:cubicBezTo>
                      <a:cubicBezTo>
                        <a:pt x="53" y="406"/>
                        <a:pt x="98" y="350"/>
                        <a:pt x="137" y="290"/>
                      </a:cubicBezTo>
                      <a:cubicBezTo>
                        <a:pt x="137" y="290"/>
                        <a:pt x="137" y="290"/>
                        <a:pt x="137" y="290"/>
                      </a:cubicBezTo>
                      <a:cubicBezTo>
                        <a:pt x="137" y="290"/>
                        <a:pt x="136" y="290"/>
                        <a:pt x="136" y="290"/>
                      </a:cubicBezTo>
                      <a:moveTo>
                        <a:pt x="106" y="254"/>
                      </a:moveTo>
                      <a:cubicBezTo>
                        <a:pt x="106" y="255"/>
                        <a:pt x="105" y="256"/>
                        <a:pt x="105" y="257"/>
                      </a:cubicBezTo>
                      <a:cubicBezTo>
                        <a:pt x="105" y="257"/>
                        <a:pt x="105" y="257"/>
                        <a:pt x="105" y="257"/>
                      </a:cubicBezTo>
                      <a:cubicBezTo>
                        <a:pt x="116" y="265"/>
                        <a:pt x="127" y="273"/>
                        <a:pt x="139" y="281"/>
                      </a:cubicBezTo>
                      <a:cubicBezTo>
                        <a:pt x="139" y="280"/>
                        <a:pt x="139" y="280"/>
                        <a:pt x="139" y="280"/>
                      </a:cubicBezTo>
                      <a:cubicBezTo>
                        <a:pt x="140" y="279"/>
                        <a:pt x="140" y="278"/>
                        <a:pt x="141" y="278"/>
                      </a:cubicBezTo>
                      <a:cubicBezTo>
                        <a:pt x="129" y="270"/>
                        <a:pt x="118" y="262"/>
                        <a:pt x="106" y="254"/>
                      </a:cubicBezTo>
                      <a:moveTo>
                        <a:pt x="194" y="66"/>
                      </a:moveTo>
                      <a:cubicBezTo>
                        <a:pt x="171" y="130"/>
                        <a:pt x="142" y="190"/>
                        <a:pt x="106" y="247"/>
                      </a:cubicBezTo>
                      <a:cubicBezTo>
                        <a:pt x="107" y="247"/>
                        <a:pt x="107" y="248"/>
                        <a:pt x="107" y="248"/>
                      </a:cubicBezTo>
                      <a:cubicBezTo>
                        <a:pt x="107" y="248"/>
                        <a:pt x="107" y="248"/>
                        <a:pt x="108" y="248"/>
                      </a:cubicBezTo>
                      <a:cubicBezTo>
                        <a:pt x="143" y="191"/>
                        <a:pt x="172" y="130"/>
                        <a:pt x="195" y="67"/>
                      </a:cubicBezTo>
                      <a:cubicBezTo>
                        <a:pt x="195" y="67"/>
                        <a:pt x="195" y="67"/>
                        <a:pt x="195" y="67"/>
                      </a:cubicBezTo>
                      <a:cubicBezTo>
                        <a:pt x="194" y="67"/>
                        <a:pt x="194" y="67"/>
                        <a:pt x="194" y="67"/>
                      </a:cubicBezTo>
                      <a:cubicBezTo>
                        <a:pt x="194" y="66"/>
                        <a:pt x="194" y="66"/>
                        <a:pt x="194" y="66"/>
                      </a:cubicBezTo>
                      <a:moveTo>
                        <a:pt x="200" y="59"/>
                      </a:moveTo>
                      <a:cubicBezTo>
                        <a:pt x="200" y="59"/>
                        <a:pt x="200" y="59"/>
                        <a:pt x="200" y="59"/>
                      </a:cubicBezTo>
                      <a:cubicBezTo>
                        <a:pt x="200" y="60"/>
                        <a:pt x="199" y="61"/>
                        <a:pt x="199" y="62"/>
                      </a:cubicBezTo>
                      <a:cubicBezTo>
                        <a:pt x="207" y="65"/>
                        <a:pt x="216" y="69"/>
                        <a:pt x="225" y="72"/>
                      </a:cubicBezTo>
                      <a:cubicBezTo>
                        <a:pt x="225" y="71"/>
                        <a:pt x="225" y="70"/>
                        <a:pt x="225" y="69"/>
                      </a:cubicBezTo>
                      <a:cubicBezTo>
                        <a:pt x="225" y="69"/>
                        <a:pt x="226" y="68"/>
                        <a:pt x="226" y="68"/>
                      </a:cubicBezTo>
                      <a:cubicBezTo>
                        <a:pt x="217" y="65"/>
                        <a:pt x="209" y="62"/>
                        <a:pt x="200" y="59"/>
                      </a:cubicBezTo>
                      <a:moveTo>
                        <a:pt x="249" y="0"/>
                      </a:moveTo>
                      <a:cubicBezTo>
                        <a:pt x="243" y="22"/>
                        <a:pt x="236" y="43"/>
                        <a:pt x="229" y="64"/>
                      </a:cubicBezTo>
                      <a:cubicBezTo>
                        <a:pt x="229" y="64"/>
                        <a:pt x="229" y="64"/>
                        <a:pt x="229" y="64"/>
                      </a:cubicBezTo>
                      <a:cubicBezTo>
                        <a:pt x="229" y="64"/>
                        <a:pt x="229" y="64"/>
                        <a:pt x="229" y="64"/>
                      </a:cubicBezTo>
                      <a:cubicBezTo>
                        <a:pt x="229" y="64"/>
                        <a:pt x="230" y="65"/>
                        <a:pt x="230" y="65"/>
                      </a:cubicBezTo>
                      <a:cubicBezTo>
                        <a:pt x="237" y="44"/>
                        <a:pt x="244" y="22"/>
                        <a:pt x="250" y="0"/>
                      </a:cubicBezTo>
                      <a:cubicBezTo>
                        <a:pt x="250" y="0"/>
                        <a:pt x="249" y="0"/>
                        <a:pt x="249" y="0"/>
                      </a:cubicBezTo>
                      <a:cubicBezTo>
                        <a:pt x="249" y="0"/>
                        <a:pt x="249" y="0"/>
                        <a:pt x="249" y="0"/>
                      </a:cubicBezTo>
                      <a:cubicBezTo>
                        <a:pt x="249" y="0"/>
                        <a:pt x="249" y="0"/>
                        <a:pt x="24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8" name="Freeform 1047"/>
                <p:cNvSpPr>
                  <a:spLocks/>
                </p:cNvSpPr>
                <p:nvPr/>
              </p:nvSpPr>
              <p:spPr bwMode="auto">
                <a:xfrm>
                  <a:off x="3657" y="3843"/>
                  <a:ext cx="28" cy="24"/>
                </a:xfrm>
                <a:custGeom>
                  <a:avLst/>
                  <a:gdLst>
                    <a:gd name="T0" fmla="*/ 14 w 15"/>
                    <a:gd name="T1" fmla="*/ 0 h 13"/>
                    <a:gd name="T2" fmla="*/ 5 w 15"/>
                    <a:gd name="T3" fmla="*/ 4 h 13"/>
                    <a:gd name="T4" fmla="*/ 1 w 15"/>
                    <a:gd name="T5" fmla="*/ 13 h 13"/>
                    <a:gd name="T6" fmla="*/ 2 w 15"/>
                    <a:gd name="T7" fmla="*/ 13 h 13"/>
                    <a:gd name="T8" fmla="*/ 10 w 15"/>
                    <a:gd name="T9" fmla="*/ 9 h 13"/>
                    <a:gd name="T10" fmla="*/ 15 w 15"/>
                    <a:gd name="T11" fmla="*/ 1 h 13"/>
                    <a:gd name="T12" fmla="*/ 15 w 15"/>
                    <a:gd name="T13" fmla="*/ 0 h 13"/>
                    <a:gd name="T14" fmla="*/ 14 w 15"/>
                    <a:gd name="T15" fmla="*/ 0 h 13"/>
                    <a:gd name="T16" fmla="*/ 14 w 15"/>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3">
                      <a:moveTo>
                        <a:pt x="14" y="0"/>
                      </a:moveTo>
                      <a:cubicBezTo>
                        <a:pt x="12" y="0"/>
                        <a:pt x="8" y="2"/>
                        <a:pt x="5" y="4"/>
                      </a:cubicBezTo>
                      <a:cubicBezTo>
                        <a:pt x="2" y="8"/>
                        <a:pt x="0" y="12"/>
                        <a:pt x="1" y="13"/>
                      </a:cubicBezTo>
                      <a:cubicBezTo>
                        <a:pt x="1" y="13"/>
                        <a:pt x="2" y="13"/>
                        <a:pt x="2" y="13"/>
                      </a:cubicBezTo>
                      <a:cubicBezTo>
                        <a:pt x="4" y="13"/>
                        <a:pt x="7" y="12"/>
                        <a:pt x="10" y="9"/>
                      </a:cubicBezTo>
                      <a:cubicBezTo>
                        <a:pt x="13" y="6"/>
                        <a:pt x="15" y="2"/>
                        <a:pt x="15" y="1"/>
                      </a:cubicBezTo>
                      <a:cubicBezTo>
                        <a:pt x="15" y="0"/>
                        <a:pt x="15" y="0"/>
                        <a:pt x="15" y="0"/>
                      </a:cubicBezTo>
                      <a:cubicBezTo>
                        <a:pt x="15" y="0"/>
                        <a:pt x="14" y="0"/>
                        <a:pt x="14" y="0"/>
                      </a:cubicBezTo>
                      <a:cubicBezTo>
                        <a:pt x="14" y="0"/>
                        <a:pt x="14"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9" name="Freeform 1048"/>
                <p:cNvSpPr>
                  <a:spLocks/>
                </p:cNvSpPr>
                <p:nvPr/>
              </p:nvSpPr>
              <p:spPr bwMode="auto">
                <a:xfrm>
                  <a:off x="3937" y="3502"/>
                  <a:ext cx="24" cy="30"/>
                </a:xfrm>
                <a:custGeom>
                  <a:avLst/>
                  <a:gdLst>
                    <a:gd name="T0" fmla="*/ 11 w 13"/>
                    <a:gd name="T1" fmla="*/ 0 h 16"/>
                    <a:gd name="T2" fmla="*/ 6 w 13"/>
                    <a:gd name="T3" fmla="*/ 4 h 16"/>
                    <a:gd name="T4" fmla="*/ 4 w 13"/>
                    <a:gd name="T5" fmla="*/ 6 h 16"/>
                    <a:gd name="T6" fmla="*/ 4 w 13"/>
                    <a:gd name="T7" fmla="*/ 7 h 16"/>
                    <a:gd name="T8" fmla="*/ 1 w 13"/>
                    <a:gd name="T9" fmla="*/ 16 h 16"/>
                    <a:gd name="T10" fmla="*/ 2 w 13"/>
                    <a:gd name="T11" fmla="*/ 16 h 16"/>
                    <a:gd name="T12" fmla="*/ 2 w 13"/>
                    <a:gd name="T13" fmla="*/ 16 h 16"/>
                    <a:gd name="T14" fmla="*/ 2 w 13"/>
                    <a:gd name="T15" fmla="*/ 16 h 16"/>
                    <a:gd name="T16" fmla="*/ 9 w 13"/>
                    <a:gd name="T17" fmla="*/ 10 h 16"/>
                    <a:gd name="T18" fmla="*/ 12 w 13"/>
                    <a:gd name="T19" fmla="*/ 0 h 16"/>
                    <a:gd name="T20" fmla="*/ 11 w 13"/>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6">
                      <a:moveTo>
                        <a:pt x="11" y="0"/>
                      </a:moveTo>
                      <a:cubicBezTo>
                        <a:pt x="10" y="0"/>
                        <a:pt x="8" y="1"/>
                        <a:pt x="6" y="4"/>
                      </a:cubicBezTo>
                      <a:cubicBezTo>
                        <a:pt x="5" y="4"/>
                        <a:pt x="5" y="5"/>
                        <a:pt x="4" y="6"/>
                      </a:cubicBezTo>
                      <a:cubicBezTo>
                        <a:pt x="4" y="6"/>
                        <a:pt x="4" y="6"/>
                        <a:pt x="4" y="7"/>
                      </a:cubicBezTo>
                      <a:cubicBezTo>
                        <a:pt x="2" y="11"/>
                        <a:pt x="0" y="14"/>
                        <a:pt x="1" y="16"/>
                      </a:cubicBezTo>
                      <a:cubicBezTo>
                        <a:pt x="1" y="16"/>
                        <a:pt x="2" y="16"/>
                        <a:pt x="2" y="16"/>
                      </a:cubicBezTo>
                      <a:cubicBezTo>
                        <a:pt x="2" y="16"/>
                        <a:pt x="2" y="16"/>
                        <a:pt x="2" y="16"/>
                      </a:cubicBezTo>
                      <a:cubicBezTo>
                        <a:pt x="2" y="16"/>
                        <a:pt x="2" y="16"/>
                        <a:pt x="2" y="16"/>
                      </a:cubicBezTo>
                      <a:cubicBezTo>
                        <a:pt x="4" y="16"/>
                        <a:pt x="7" y="13"/>
                        <a:pt x="9" y="10"/>
                      </a:cubicBezTo>
                      <a:cubicBezTo>
                        <a:pt x="12" y="5"/>
                        <a:pt x="13" y="1"/>
                        <a:pt x="12" y="0"/>
                      </a:cubicBezTo>
                      <a:cubicBezTo>
                        <a:pt x="11" y="0"/>
                        <a:pt x="11"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0" name="Freeform 1049"/>
                <p:cNvSpPr>
                  <a:spLocks/>
                </p:cNvSpPr>
                <p:nvPr/>
              </p:nvSpPr>
              <p:spPr bwMode="auto">
                <a:xfrm>
                  <a:off x="4149" y="2959"/>
                  <a:ext cx="13" cy="28"/>
                </a:xfrm>
                <a:custGeom>
                  <a:avLst/>
                  <a:gdLst>
                    <a:gd name="T0" fmla="*/ 5 w 7"/>
                    <a:gd name="T1" fmla="*/ 0 h 15"/>
                    <a:gd name="T2" fmla="*/ 1 w 7"/>
                    <a:gd name="T3" fmla="*/ 7 h 15"/>
                    <a:gd name="T4" fmla="*/ 1 w 7"/>
                    <a:gd name="T5" fmla="*/ 7 h 15"/>
                    <a:gd name="T6" fmla="*/ 3 w 7"/>
                    <a:gd name="T7" fmla="*/ 8 h 15"/>
                    <a:gd name="T8" fmla="*/ 2 w 7"/>
                    <a:gd name="T9" fmla="*/ 13 h 15"/>
                    <a:gd name="T10" fmla="*/ 0 w 7"/>
                    <a:gd name="T11" fmla="*/ 12 h 15"/>
                    <a:gd name="T12" fmla="*/ 1 w 7"/>
                    <a:gd name="T13" fmla="*/ 15 h 15"/>
                    <a:gd name="T14" fmla="*/ 1 w 7"/>
                    <a:gd name="T15" fmla="*/ 15 h 15"/>
                    <a:gd name="T16" fmla="*/ 1 w 7"/>
                    <a:gd name="T17" fmla="*/ 15 h 15"/>
                    <a:gd name="T18" fmla="*/ 2 w 7"/>
                    <a:gd name="T19" fmla="*/ 15 h 15"/>
                    <a:gd name="T20" fmla="*/ 6 w 7"/>
                    <a:gd name="T21" fmla="*/ 8 h 15"/>
                    <a:gd name="T22" fmla="*/ 5 w 7"/>
                    <a:gd name="T23" fmla="*/ 0 h 15"/>
                    <a:gd name="T24" fmla="*/ 5 w 7"/>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5">
                      <a:moveTo>
                        <a:pt x="5" y="0"/>
                      </a:moveTo>
                      <a:cubicBezTo>
                        <a:pt x="3" y="0"/>
                        <a:pt x="2" y="3"/>
                        <a:pt x="1" y="7"/>
                      </a:cubicBezTo>
                      <a:cubicBezTo>
                        <a:pt x="1" y="7"/>
                        <a:pt x="1" y="7"/>
                        <a:pt x="1" y="7"/>
                      </a:cubicBezTo>
                      <a:cubicBezTo>
                        <a:pt x="2" y="8"/>
                        <a:pt x="2" y="8"/>
                        <a:pt x="3" y="8"/>
                      </a:cubicBezTo>
                      <a:cubicBezTo>
                        <a:pt x="3" y="10"/>
                        <a:pt x="2" y="12"/>
                        <a:pt x="2" y="13"/>
                      </a:cubicBezTo>
                      <a:cubicBezTo>
                        <a:pt x="1" y="13"/>
                        <a:pt x="1" y="12"/>
                        <a:pt x="0" y="12"/>
                      </a:cubicBezTo>
                      <a:cubicBezTo>
                        <a:pt x="0" y="13"/>
                        <a:pt x="0" y="14"/>
                        <a:pt x="1" y="15"/>
                      </a:cubicBezTo>
                      <a:cubicBezTo>
                        <a:pt x="1" y="15"/>
                        <a:pt x="1" y="15"/>
                        <a:pt x="1" y="15"/>
                      </a:cubicBezTo>
                      <a:cubicBezTo>
                        <a:pt x="1" y="15"/>
                        <a:pt x="1" y="15"/>
                        <a:pt x="1" y="15"/>
                      </a:cubicBezTo>
                      <a:cubicBezTo>
                        <a:pt x="1" y="15"/>
                        <a:pt x="2" y="15"/>
                        <a:pt x="2" y="15"/>
                      </a:cubicBezTo>
                      <a:cubicBezTo>
                        <a:pt x="3" y="14"/>
                        <a:pt x="5" y="12"/>
                        <a:pt x="6" y="8"/>
                      </a:cubicBezTo>
                      <a:cubicBezTo>
                        <a:pt x="7" y="4"/>
                        <a:pt x="6" y="1"/>
                        <a:pt x="5" y="0"/>
                      </a:cubicBezTo>
                      <a:cubicBezTo>
                        <a:pt x="5"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1" name="Freeform 1050"/>
                <p:cNvSpPr>
                  <a:spLocks/>
                </p:cNvSpPr>
                <p:nvPr/>
              </p:nvSpPr>
              <p:spPr bwMode="auto">
                <a:xfrm>
                  <a:off x="3863" y="3452"/>
                  <a:ext cx="23" cy="30"/>
                </a:xfrm>
                <a:custGeom>
                  <a:avLst/>
                  <a:gdLst>
                    <a:gd name="T0" fmla="*/ 10 w 12"/>
                    <a:gd name="T1" fmla="*/ 0 h 16"/>
                    <a:gd name="T2" fmla="*/ 4 w 12"/>
                    <a:gd name="T3" fmla="*/ 6 h 16"/>
                    <a:gd name="T4" fmla="*/ 2 w 12"/>
                    <a:gd name="T5" fmla="*/ 16 h 16"/>
                    <a:gd name="T6" fmla="*/ 2 w 12"/>
                    <a:gd name="T7" fmla="*/ 16 h 16"/>
                    <a:gd name="T8" fmla="*/ 9 w 12"/>
                    <a:gd name="T9" fmla="*/ 10 h 16"/>
                    <a:gd name="T10" fmla="*/ 9 w 12"/>
                    <a:gd name="T11" fmla="*/ 10 h 16"/>
                    <a:gd name="T12" fmla="*/ 10 w 12"/>
                    <a:gd name="T13" fmla="*/ 7 h 16"/>
                    <a:gd name="T14" fmla="*/ 12 w 12"/>
                    <a:gd name="T15" fmla="*/ 1 h 16"/>
                    <a:gd name="T16" fmla="*/ 11 w 12"/>
                    <a:gd name="T17" fmla="*/ 1 h 16"/>
                    <a:gd name="T18" fmla="*/ 10 w 12"/>
                    <a:gd name="T19" fmla="*/ 0 h 16"/>
                    <a:gd name="T20" fmla="*/ 10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10" y="0"/>
                      </a:moveTo>
                      <a:cubicBezTo>
                        <a:pt x="9" y="0"/>
                        <a:pt x="6" y="3"/>
                        <a:pt x="4" y="6"/>
                      </a:cubicBezTo>
                      <a:cubicBezTo>
                        <a:pt x="1" y="10"/>
                        <a:pt x="0" y="15"/>
                        <a:pt x="2" y="16"/>
                      </a:cubicBezTo>
                      <a:cubicBezTo>
                        <a:pt x="2" y="16"/>
                        <a:pt x="2" y="16"/>
                        <a:pt x="2" y="16"/>
                      </a:cubicBezTo>
                      <a:cubicBezTo>
                        <a:pt x="4" y="16"/>
                        <a:pt x="7" y="14"/>
                        <a:pt x="9" y="10"/>
                      </a:cubicBezTo>
                      <a:cubicBezTo>
                        <a:pt x="9" y="10"/>
                        <a:pt x="9" y="10"/>
                        <a:pt x="9" y="10"/>
                      </a:cubicBezTo>
                      <a:cubicBezTo>
                        <a:pt x="9" y="9"/>
                        <a:pt x="10" y="8"/>
                        <a:pt x="10" y="7"/>
                      </a:cubicBezTo>
                      <a:cubicBezTo>
                        <a:pt x="12" y="5"/>
                        <a:pt x="12" y="3"/>
                        <a:pt x="12" y="1"/>
                      </a:cubicBezTo>
                      <a:cubicBezTo>
                        <a:pt x="11" y="1"/>
                        <a:pt x="11" y="1"/>
                        <a:pt x="11" y="1"/>
                      </a:cubicBezTo>
                      <a:cubicBezTo>
                        <a:pt x="11" y="1"/>
                        <a:pt x="11" y="0"/>
                        <a:pt x="10" y="0"/>
                      </a:cubicBezTo>
                      <a:cubicBezTo>
                        <a:pt x="10" y="0"/>
                        <a:pt x="10"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2" name="Freeform 1051"/>
                <p:cNvSpPr>
                  <a:spLocks/>
                </p:cNvSpPr>
                <p:nvPr/>
              </p:nvSpPr>
              <p:spPr bwMode="auto">
                <a:xfrm>
                  <a:off x="4046" y="3081"/>
                  <a:ext cx="17" cy="32"/>
                </a:xfrm>
                <a:custGeom>
                  <a:avLst/>
                  <a:gdLst>
                    <a:gd name="T0" fmla="*/ 7 w 9"/>
                    <a:gd name="T1" fmla="*/ 0 h 17"/>
                    <a:gd name="T2" fmla="*/ 1 w 9"/>
                    <a:gd name="T3" fmla="*/ 7 h 17"/>
                    <a:gd name="T4" fmla="*/ 1 w 9"/>
                    <a:gd name="T5" fmla="*/ 16 h 17"/>
                    <a:gd name="T6" fmla="*/ 1 w 9"/>
                    <a:gd name="T7" fmla="*/ 17 h 17"/>
                    <a:gd name="T8" fmla="*/ 2 w 9"/>
                    <a:gd name="T9" fmla="*/ 17 h 17"/>
                    <a:gd name="T10" fmla="*/ 2 w 9"/>
                    <a:gd name="T11" fmla="*/ 17 h 17"/>
                    <a:gd name="T12" fmla="*/ 6 w 9"/>
                    <a:gd name="T13" fmla="*/ 12 h 17"/>
                    <a:gd name="T14" fmla="*/ 7 w 9"/>
                    <a:gd name="T15" fmla="*/ 9 h 17"/>
                    <a:gd name="T16" fmla="*/ 7 w 9"/>
                    <a:gd name="T17" fmla="*/ 9 h 17"/>
                    <a:gd name="T18" fmla="*/ 7 w 9"/>
                    <a:gd name="T19" fmla="*/ 0 h 17"/>
                    <a:gd name="T20" fmla="*/ 7 w 9"/>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7">
                      <a:moveTo>
                        <a:pt x="7" y="0"/>
                      </a:moveTo>
                      <a:cubicBezTo>
                        <a:pt x="5" y="0"/>
                        <a:pt x="2" y="3"/>
                        <a:pt x="1" y="7"/>
                      </a:cubicBezTo>
                      <a:cubicBezTo>
                        <a:pt x="0" y="11"/>
                        <a:pt x="0" y="15"/>
                        <a:pt x="1" y="16"/>
                      </a:cubicBezTo>
                      <a:cubicBezTo>
                        <a:pt x="1" y="16"/>
                        <a:pt x="1" y="16"/>
                        <a:pt x="1" y="17"/>
                      </a:cubicBezTo>
                      <a:cubicBezTo>
                        <a:pt x="1" y="17"/>
                        <a:pt x="1" y="17"/>
                        <a:pt x="2" y="17"/>
                      </a:cubicBezTo>
                      <a:cubicBezTo>
                        <a:pt x="2" y="17"/>
                        <a:pt x="2" y="17"/>
                        <a:pt x="2" y="17"/>
                      </a:cubicBezTo>
                      <a:cubicBezTo>
                        <a:pt x="3" y="17"/>
                        <a:pt x="4" y="15"/>
                        <a:pt x="6" y="12"/>
                      </a:cubicBezTo>
                      <a:cubicBezTo>
                        <a:pt x="6" y="11"/>
                        <a:pt x="7" y="10"/>
                        <a:pt x="7" y="9"/>
                      </a:cubicBezTo>
                      <a:cubicBezTo>
                        <a:pt x="7" y="9"/>
                        <a:pt x="7" y="9"/>
                        <a:pt x="7" y="9"/>
                      </a:cubicBezTo>
                      <a:cubicBezTo>
                        <a:pt x="8" y="4"/>
                        <a:pt x="9" y="1"/>
                        <a:pt x="7" y="0"/>
                      </a:cubicBezTo>
                      <a:cubicBezTo>
                        <a:pt x="7" y="0"/>
                        <a:pt x="7"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3" name="Freeform 1052"/>
                <p:cNvSpPr>
                  <a:spLocks/>
                </p:cNvSpPr>
                <p:nvPr/>
              </p:nvSpPr>
              <p:spPr bwMode="auto">
                <a:xfrm>
                  <a:off x="4104" y="3107"/>
                  <a:ext cx="11" cy="21"/>
                </a:xfrm>
                <a:custGeom>
                  <a:avLst/>
                  <a:gdLst>
                    <a:gd name="T0" fmla="*/ 5 w 6"/>
                    <a:gd name="T1" fmla="*/ 0 h 11"/>
                    <a:gd name="T2" fmla="*/ 5 w 6"/>
                    <a:gd name="T3" fmla="*/ 0 h 11"/>
                    <a:gd name="T4" fmla="*/ 2 w 6"/>
                    <a:gd name="T5" fmla="*/ 4 h 11"/>
                    <a:gd name="T6" fmla="*/ 1 w 6"/>
                    <a:gd name="T7" fmla="*/ 5 h 11"/>
                    <a:gd name="T8" fmla="*/ 1 w 6"/>
                    <a:gd name="T9" fmla="*/ 8 h 11"/>
                    <a:gd name="T10" fmla="*/ 1 w 6"/>
                    <a:gd name="T11" fmla="*/ 11 h 11"/>
                    <a:gd name="T12" fmla="*/ 2 w 6"/>
                    <a:gd name="T13" fmla="*/ 11 h 11"/>
                    <a:gd name="T14" fmla="*/ 5 w 6"/>
                    <a:gd name="T15" fmla="*/ 6 h 11"/>
                    <a:gd name="T16" fmla="*/ 6 w 6"/>
                    <a:gd name="T17" fmla="*/ 1 h 11"/>
                    <a:gd name="T18" fmla="*/ 5 w 6"/>
                    <a:gd name="T19" fmla="*/ 0 h 11"/>
                    <a:gd name="T20" fmla="*/ 5 w 6"/>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1">
                      <a:moveTo>
                        <a:pt x="5" y="0"/>
                      </a:moveTo>
                      <a:cubicBezTo>
                        <a:pt x="5" y="0"/>
                        <a:pt x="5" y="0"/>
                        <a:pt x="5" y="0"/>
                      </a:cubicBezTo>
                      <a:cubicBezTo>
                        <a:pt x="4" y="0"/>
                        <a:pt x="3" y="2"/>
                        <a:pt x="2" y="4"/>
                      </a:cubicBezTo>
                      <a:cubicBezTo>
                        <a:pt x="2" y="4"/>
                        <a:pt x="1" y="5"/>
                        <a:pt x="1" y="5"/>
                      </a:cubicBezTo>
                      <a:cubicBezTo>
                        <a:pt x="1" y="6"/>
                        <a:pt x="1" y="7"/>
                        <a:pt x="1" y="8"/>
                      </a:cubicBezTo>
                      <a:cubicBezTo>
                        <a:pt x="0" y="10"/>
                        <a:pt x="1" y="11"/>
                        <a:pt x="1" y="11"/>
                      </a:cubicBezTo>
                      <a:cubicBezTo>
                        <a:pt x="1" y="11"/>
                        <a:pt x="2" y="11"/>
                        <a:pt x="2" y="11"/>
                      </a:cubicBezTo>
                      <a:cubicBezTo>
                        <a:pt x="2" y="11"/>
                        <a:pt x="4" y="9"/>
                        <a:pt x="5" y="6"/>
                      </a:cubicBezTo>
                      <a:cubicBezTo>
                        <a:pt x="6" y="4"/>
                        <a:pt x="6" y="3"/>
                        <a:pt x="6" y="1"/>
                      </a:cubicBezTo>
                      <a:cubicBezTo>
                        <a:pt x="6" y="1"/>
                        <a:pt x="5" y="0"/>
                        <a:pt x="5" y="0"/>
                      </a:cubicBezTo>
                      <a:cubicBezTo>
                        <a:pt x="5"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4" name="Freeform 1053"/>
                <p:cNvSpPr>
                  <a:spLocks noEditPoints="1"/>
                </p:cNvSpPr>
                <p:nvPr/>
              </p:nvSpPr>
              <p:spPr bwMode="auto">
                <a:xfrm>
                  <a:off x="3311" y="1613"/>
                  <a:ext cx="312" cy="434"/>
                </a:xfrm>
                <a:custGeom>
                  <a:avLst/>
                  <a:gdLst>
                    <a:gd name="T0" fmla="*/ 117 w 166"/>
                    <a:gd name="T1" fmla="*/ 125 h 231"/>
                    <a:gd name="T2" fmla="*/ 116 w 166"/>
                    <a:gd name="T3" fmla="*/ 126 h 231"/>
                    <a:gd name="T4" fmla="*/ 116 w 166"/>
                    <a:gd name="T5" fmla="*/ 126 h 231"/>
                    <a:gd name="T6" fmla="*/ 165 w 166"/>
                    <a:gd name="T7" fmla="*/ 231 h 231"/>
                    <a:gd name="T8" fmla="*/ 166 w 166"/>
                    <a:gd name="T9" fmla="*/ 231 h 231"/>
                    <a:gd name="T10" fmla="*/ 166 w 166"/>
                    <a:gd name="T11" fmla="*/ 231 h 231"/>
                    <a:gd name="T12" fmla="*/ 166 w 166"/>
                    <a:gd name="T13" fmla="*/ 231 h 231"/>
                    <a:gd name="T14" fmla="*/ 117 w 166"/>
                    <a:gd name="T15" fmla="*/ 125 h 231"/>
                    <a:gd name="T16" fmla="*/ 111 w 166"/>
                    <a:gd name="T17" fmla="*/ 121 h 231"/>
                    <a:gd name="T18" fmla="*/ 83 w 166"/>
                    <a:gd name="T19" fmla="*/ 139 h 231"/>
                    <a:gd name="T20" fmla="*/ 84 w 166"/>
                    <a:gd name="T21" fmla="*/ 140 h 231"/>
                    <a:gd name="T22" fmla="*/ 84 w 166"/>
                    <a:gd name="T23" fmla="*/ 140 h 231"/>
                    <a:gd name="T24" fmla="*/ 112 w 166"/>
                    <a:gd name="T25" fmla="*/ 123 h 231"/>
                    <a:gd name="T26" fmla="*/ 112 w 166"/>
                    <a:gd name="T27" fmla="*/ 123 h 231"/>
                    <a:gd name="T28" fmla="*/ 111 w 166"/>
                    <a:gd name="T29" fmla="*/ 121 h 231"/>
                    <a:gd name="T30" fmla="*/ 14 w 166"/>
                    <a:gd name="T31" fmla="*/ 50 h 231"/>
                    <a:gd name="T32" fmla="*/ 14 w 166"/>
                    <a:gd name="T33" fmla="*/ 50 h 231"/>
                    <a:gd name="T34" fmla="*/ 13 w 166"/>
                    <a:gd name="T35" fmla="*/ 50 h 231"/>
                    <a:gd name="T36" fmla="*/ 79 w 166"/>
                    <a:gd name="T37" fmla="*/ 138 h 231"/>
                    <a:gd name="T38" fmla="*/ 80 w 166"/>
                    <a:gd name="T39" fmla="*/ 137 h 231"/>
                    <a:gd name="T40" fmla="*/ 80 w 166"/>
                    <a:gd name="T41" fmla="*/ 137 h 231"/>
                    <a:gd name="T42" fmla="*/ 14 w 166"/>
                    <a:gd name="T43" fmla="*/ 50 h 231"/>
                    <a:gd name="T44" fmla="*/ 27 w 166"/>
                    <a:gd name="T45" fmla="*/ 30 h 231"/>
                    <a:gd name="T46" fmla="*/ 12 w 166"/>
                    <a:gd name="T47" fmla="*/ 44 h 231"/>
                    <a:gd name="T48" fmla="*/ 12 w 166"/>
                    <a:gd name="T49" fmla="*/ 45 h 231"/>
                    <a:gd name="T50" fmla="*/ 13 w 166"/>
                    <a:gd name="T51" fmla="*/ 46 h 231"/>
                    <a:gd name="T52" fmla="*/ 29 w 166"/>
                    <a:gd name="T53" fmla="*/ 31 h 231"/>
                    <a:gd name="T54" fmla="*/ 28 w 166"/>
                    <a:gd name="T55" fmla="*/ 30 h 231"/>
                    <a:gd name="T56" fmla="*/ 27 w 166"/>
                    <a:gd name="T57" fmla="*/ 30 h 231"/>
                    <a:gd name="T58" fmla="*/ 0 w 166"/>
                    <a:gd name="T59" fmla="*/ 0 h 231"/>
                    <a:gd name="T60" fmla="*/ 0 w 166"/>
                    <a:gd name="T61" fmla="*/ 0 h 231"/>
                    <a:gd name="T62" fmla="*/ 0 w 166"/>
                    <a:gd name="T63" fmla="*/ 0 h 231"/>
                    <a:gd name="T64" fmla="*/ 27 w 166"/>
                    <a:gd name="T65" fmla="*/ 27 h 231"/>
                    <a:gd name="T66" fmla="*/ 27 w 166"/>
                    <a:gd name="T67" fmla="*/ 27 h 231"/>
                    <a:gd name="T68" fmla="*/ 27 w 166"/>
                    <a:gd name="T69" fmla="*/ 26 h 231"/>
                    <a:gd name="T70" fmla="*/ 28 w 166"/>
                    <a:gd name="T71" fmla="*/ 26 h 231"/>
                    <a:gd name="T72" fmla="*/ 0 w 166"/>
                    <a:gd name="T73"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6" h="231">
                      <a:moveTo>
                        <a:pt x="117" y="125"/>
                      </a:moveTo>
                      <a:cubicBezTo>
                        <a:pt x="117" y="125"/>
                        <a:pt x="117" y="126"/>
                        <a:pt x="116" y="126"/>
                      </a:cubicBezTo>
                      <a:cubicBezTo>
                        <a:pt x="116" y="126"/>
                        <a:pt x="116" y="126"/>
                        <a:pt x="116" y="126"/>
                      </a:cubicBezTo>
                      <a:cubicBezTo>
                        <a:pt x="136" y="159"/>
                        <a:pt x="152" y="194"/>
                        <a:pt x="165" y="231"/>
                      </a:cubicBezTo>
                      <a:cubicBezTo>
                        <a:pt x="165" y="231"/>
                        <a:pt x="165" y="231"/>
                        <a:pt x="166" y="231"/>
                      </a:cubicBezTo>
                      <a:cubicBezTo>
                        <a:pt x="166" y="231"/>
                        <a:pt x="166" y="231"/>
                        <a:pt x="166" y="231"/>
                      </a:cubicBezTo>
                      <a:cubicBezTo>
                        <a:pt x="166" y="231"/>
                        <a:pt x="166" y="231"/>
                        <a:pt x="166" y="231"/>
                      </a:cubicBezTo>
                      <a:cubicBezTo>
                        <a:pt x="153" y="194"/>
                        <a:pt x="137" y="159"/>
                        <a:pt x="117" y="125"/>
                      </a:cubicBezTo>
                      <a:moveTo>
                        <a:pt x="111" y="121"/>
                      </a:moveTo>
                      <a:cubicBezTo>
                        <a:pt x="102" y="127"/>
                        <a:pt x="93" y="133"/>
                        <a:pt x="83" y="139"/>
                      </a:cubicBezTo>
                      <a:cubicBezTo>
                        <a:pt x="84" y="139"/>
                        <a:pt x="84" y="139"/>
                        <a:pt x="84" y="140"/>
                      </a:cubicBezTo>
                      <a:cubicBezTo>
                        <a:pt x="84" y="140"/>
                        <a:pt x="84" y="140"/>
                        <a:pt x="84" y="140"/>
                      </a:cubicBezTo>
                      <a:cubicBezTo>
                        <a:pt x="94" y="134"/>
                        <a:pt x="103" y="129"/>
                        <a:pt x="112" y="123"/>
                      </a:cubicBezTo>
                      <a:cubicBezTo>
                        <a:pt x="112" y="123"/>
                        <a:pt x="112" y="123"/>
                        <a:pt x="112" y="123"/>
                      </a:cubicBezTo>
                      <a:cubicBezTo>
                        <a:pt x="111" y="122"/>
                        <a:pt x="111" y="122"/>
                        <a:pt x="111" y="121"/>
                      </a:cubicBezTo>
                      <a:moveTo>
                        <a:pt x="14" y="50"/>
                      </a:moveTo>
                      <a:cubicBezTo>
                        <a:pt x="14" y="50"/>
                        <a:pt x="14" y="50"/>
                        <a:pt x="14" y="50"/>
                      </a:cubicBezTo>
                      <a:cubicBezTo>
                        <a:pt x="13" y="50"/>
                        <a:pt x="13" y="50"/>
                        <a:pt x="13" y="50"/>
                      </a:cubicBezTo>
                      <a:cubicBezTo>
                        <a:pt x="38" y="77"/>
                        <a:pt x="60" y="107"/>
                        <a:pt x="79" y="138"/>
                      </a:cubicBezTo>
                      <a:cubicBezTo>
                        <a:pt x="79" y="137"/>
                        <a:pt x="80" y="137"/>
                        <a:pt x="80" y="137"/>
                      </a:cubicBezTo>
                      <a:cubicBezTo>
                        <a:pt x="80" y="137"/>
                        <a:pt x="80" y="137"/>
                        <a:pt x="80" y="137"/>
                      </a:cubicBezTo>
                      <a:cubicBezTo>
                        <a:pt x="61" y="106"/>
                        <a:pt x="39" y="77"/>
                        <a:pt x="14" y="50"/>
                      </a:cubicBezTo>
                      <a:moveTo>
                        <a:pt x="27" y="30"/>
                      </a:moveTo>
                      <a:cubicBezTo>
                        <a:pt x="22" y="35"/>
                        <a:pt x="17" y="40"/>
                        <a:pt x="12" y="44"/>
                      </a:cubicBezTo>
                      <a:cubicBezTo>
                        <a:pt x="12" y="45"/>
                        <a:pt x="12" y="45"/>
                        <a:pt x="12" y="45"/>
                      </a:cubicBezTo>
                      <a:cubicBezTo>
                        <a:pt x="12" y="45"/>
                        <a:pt x="13" y="45"/>
                        <a:pt x="13" y="46"/>
                      </a:cubicBezTo>
                      <a:cubicBezTo>
                        <a:pt x="18" y="41"/>
                        <a:pt x="24" y="36"/>
                        <a:pt x="29" y="31"/>
                      </a:cubicBezTo>
                      <a:cubicBezTo>
                        <a:pt x="28" y="31"/>
                        <a:pt x="28" y="30"/>
                        <a:pt x="28" y="30"/>
                      </a:cubicBezTo>
                      <a:cubicBezTo>
                        <a:pt x="28" y="30"/>
                        <a:pt x="27" y="30"/>
                        <a:pt x="27" y="30"/>
                      </a:cubicBezTo>
                      <a:moveTo>
                        <a:pt x="0" y="0"/>
                      </a:moveTo>
                      <a:cubicBezTo>
                        <a:pt x="0" y="0"/>
                        <a:pt x="0" y="0"/>
                        <a:pt x="0" y="0"/>
                      </a:cubicBezTo>
                      <a:cubicBezTo>
                        <a:pt x="0" y="0"/>
                        <a:pt x="0" y="0"/>
                        <a:pt x="0" y="0"/>
                      </a:cubicBezTo>
                      <a:cubicBezTo>
                        <a:pt x="9" y="9"/>
                        <a:pt x="18" y="18"/>
                        <a:pt x="27" y="27"/>
                      </a:cubicBezTo>
                      <a:cubicBezTo>
                        <a:pt x="27" y="27"/>
                        <a:pt x="27" y="27"/>
                        <a:pt x="27" y="27"/>
                      </a:cubicBezTo>
                      <a:cubicBezTo>
                        <a:pt x="27" y="27"/>
                        <a:pt x="27" y="26"/>
                        <a:pt x="27" y="26"/>
                      </a:cubicBezTo>
                      <a:cubicBezTo>
                        <a:pt x="28" y="26"/>
                        <a:pt x="28" y="26"/>
                        <a:pt x="28" y="26"/>
                      </a:cubicBezTo>
                      <a:cubicBezTo>
                        <a:pt x="19" y="17"/>
                        <a:pt x="10" y="8"/>
                        <a:pt x="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5" name="Freeform 1054"/>
                <p:cNvSpPr>
                  <a:spLocks/>
                </p:cNvSpPr>
                <p:nvPr/>
              </p:nvSpPr>
              <p:spPr bwMode="auto">
                <a:xfrm>
                  <a:off x="3619" y="2047"/>
                  <a:ext cx="13" cy="17"/>
                </a:xfrm>
                <a:custGeom>
                  <a:avLst/>
                  <a:gdLst>
                    <a:gd name="T0" fmla="*/ 2 w 7"/>
                    <a:gd name="T1" fmla="*/ 0 h 9"/>
                    <a:gd name="T2" fmla="*/ 2 w 7"/>
                    <a:gd name="T3" fmla="*/ 0 h 9"/>
                    <a:gd name="T4" fmla="*/ 1 w 7"/>
                    <a:gd name="T5" fmla="*/ 0 h 9"/>
                    <a:gd name="T6" fmla="*/ 1 w 7"/>
                    <a:gd name="T7" fmla="*/ 6 h 9"/>
                    <a:gd name="T8" fmla="*/ 4 w 7"/>
                    <a:gd name="T9" fmla="*/ 9 h 9"/>
                    <a:gd name="T10" fmla="*/ 5 w 7"/>
                    <a:gd name="T11" fmla="*/ 9 h 9"/>
                    <a:gd name="T12" fmla="*/ 6 w 7"/>
                    <a:gd name="T13" fmla="*/ 4 h 9"/>
                    <a:gd name="T14" fmla="*/ 2 w 7"/>
                    <a:gd name="T15" fmla="*/ 0 h 9"/>
                    <a:gd name="T16" fmla="*/ 2 w 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0"/>
                      </a:moveTo>
                      <a:cubicBezTo>
                        <a:pt x="2" y="0"/>
                        <a:pt x="2" y="0"/>
                        <a:pt x="2" y="0"/>
                      </a:cubicBezTo>
                      <a:cubicBezTo>
                        <a:pt x="1" y="0"/>
                        <a:pt x="1" y="0"/>
                        <a:pt x="1" y="0"/>
                      </a:cubicBezTo>
                      <a:cubicBezTo>
                        <a:pt x="0" y="1"/>
                        <a:pt x="0" y="3"/>
                        <a:pt x="1" y="6"/>
                      </a:cubicBezTo>
                      <a:cubicBezTo>
                        <a:pt x="2" y="8"/>
                        <a:pt x="3" y="9"/>
                        <a:pt x="4" y="9"/>
                      </a:cubicBezTo>
                      <a:cubicBezTo>
                        <a:pt x="5" y="9"/>
                        <a:pt x="5" y="9"/>
                        <a:pt x="5" y="9"/>
                      </a:cubicBezTo>
                      <a:cubicBezTo>
                        <a:pt x="6" y="9"/>
                        <a:pt x="7" y="6"/>
                        <a:pt x="6" y="4"/>
                      </a:cubicBezTo>
                      <a:cubicBezTo>
                        <a:pt x="5" y="1"/>
                        <a:pt x="3" y="0"/>
                        <a:pt x="2"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6" name="Freeform 1055"/>
                <p:cNvSpPr>
                  <a:spLocks/>
                </p:cNvSpPr>
                <p:nvPr/>
              </p:nvSpPr>
              <p:spPr bwMode="auto">
                <a:xfrm>
                  <a:off x="3518" y="1833"/>
                  <a:ext cx="13" cy="17"/>
                </a:xfrm>
                <a:custGeom>
                  <a:avLst/>
                  <a:gdLst>
                    <a:gd name="T0" fmla="*/ 2 w 7"/>
                    <a:gd name="T1" fmla="*/ 0 h 9"/>
                    <a:gd name="T2" fmla="*/ 1 w 7"/>
                    <a:gd name="T3" fmla="*/ 0 h 9"/>
                    <a:gd name="T4" fmla="*/ 1 w 7"/>
                    <a:gd name="T5" fmla="*/ 4 h 9"/>
                    <a:gd name="T6" fmla="*/ 2 w 7"/>
                    <a:gd name="T7" fmla="*/ 6 h 9"/>
                    <a:gd name="T8" fmla="*/ 2 w 7"/>
                    <a:gd name="T9" fmla="*/ 6 h 9"/>
                    <a:gd name="T10" fmla="*/ 6 w 7"/>
                    <a:gd name="T11" fmla="*/ 9 h 9"/>
                    <a:gd name="T12" fmla="*/ 6 w 7"/>
                    <a:gd name="T13" fmla="*/ 9 h 9"/>
                    <a:gd name="T14" fmla="*/ 6 w 7"/>
                    <a:gd name="T15" fmla="*/ 9 h 9"/>
                    <a:gd name="T16" fmla="*/ 7 w 7"/>
                    <a:gd name="T17" fmla="*/ 8 h 9"/>
                    <a:gd name="T18" fmla="*/ 6 w 7"/>
                    <a:gd name="T19" fmla="*/ 3 h 9"/>
                    <a:gd name="T20" fmla="*/ 2 w 7"/>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2" y="0"/>
                      </a:moveTo>
                      <a:cubicBezTo>
                        <a:pt x="2" y="0"/>
                        <a:pt x="1" y="0"/>
                        <a:pt x="1" y="0"/>
                      </a:cubicBezTo>
                      <a:cubicBezTo>
                        <a:pt x="0" y="1"/>
                        <a:pt x="0" y="2"/>
                        <a:pt x="1" y="4"/>
                      </a:cubicBezTo>
                      <a:cubicBezTo>
                        <a:pt x="1" y="5"/>
                        <a:pt x="1" y="5"/>
                        <a:pt x="2" y="6"/>
                      </a:cubicBezTo>
                      <a:cubicBezTo>
                        <a:pt x="2" y="6"/>
                        <a:pt x="2" y="6"/>
                        <a:pt x="2" y="6"/>
                      </a:cubicBezTo>
                      <a:cubicBezTo>
                        <a:pt x="3" y="8"/>
                        <a:pt x="5" y="9"/>
                        <a:pt x="6" y="9"/>
                      </a:cubicBezTo>
                      <a:cubicBezTo>
                        <a:pt x="6" y="9"/>
                        <a:pt x="6" y="9"/>
                        <a:pt x="6" y="9"/>
                      </a:cubicBezTo>
                      <a:cubicBezTo>
                        <a:pt x="6" y="9"/>
                        <a:pt x="6" y="9"/>
                        <a:pt x="6" y="9"/>
                      </a:cubicBezTo>
                      <a:cubicBezTo>
                        <a:pt x="7" y="9"/>
                        <a:pt x="7" y="8"/>
                        <a:pt x="7" y="8"/>
                      </a:cubicBezTo>
                      <a:cubicBezTo>
                        <a:pt x="7" y="7"/>
                        <a:pt x="7" y="5"/>
                        <a:pt x="6" y="3"/>
                      </a:cubicBezTo>
                      <a:cubicBezTo>
                        <a:pt x="5"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7" name="Freeform 1056"/>
                <p:cNvSpPr>
                  <a:spLocks/>
                </p:cNvSpPr>
                <p:nvPr/>
              </p:nvSpPr>
              <p:spPr bwMode="auto">
                <a:xfrm>
                  <a:off x="3298" y="1602"/>
                  <a:ext cx="15" cy="11"/>
                </a:xfrm>
                <a:custGeom>
                  <a:avLst/>
                  <a:gdLst>
                    <a:gd name="T0" fmla="*/ 2 w 8"/>
                    <a:gd name="T1" fmla="*/ 0 h 6"/>
                    <a:gd name="T2" fmla="*/ 1 w 8"/>
                    <a:gd name="T3" fmla="*/ 0 h 6"/>
                    <a:gd name="T4" fmla="*/ 2 w 8"/>
                    <a:gd name="T5" fmla="*/ 4 h 6"/>
                    <a:gd name="T6" fmla="*/ 6 w 8"/>
                    <a:gd name="T7" fmla="*/ 6 h 6"/>
                    <a:gd name="T8" fmla="*/ 7 w 8"/>
                    <a:gd name="T9" fmla="*/ 6 h 6"/>
                    <a:gd name="T10" fmla="*/ 7 w 8"/>
                    <a:gd name="T11" fmla="*/ 6 h 6"/>
                    <a:gd name="T12" fmla="*/ 7 w 8"/>
                    <a:gd name="T13" fmla="*/ 6 h 6"/>
                    <a:gd name="T14" fmla="*/ 5 w 8"/>
                    <a:gd name="T15" fmla="*/ 2 h 6"/>
                    <a:gd name="T16" fmla="*/ 2 w 8"/>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2" y="0"/>
                      </a:moveTo>
                      <a:cubicBezTo>
                        <a:pt x="1" y="0"/>
                        <a:pt x="1" y="0"/>
                        <a:pt x="1" y="0"/>
                      </a:cubicBezTo>
                      <a:cubicBezTo>
                        <a:pt x="0" y="1"/>
                        <a:pt x="1" y="3"/>
                        <a:pt x="2" y="4"/>
                      </a:cubicBezTo>
                      <a:cubicBezTo>
                        <a:pt x="4" y="6"/>
                        <a:pt x="5" y="6"/>
                        <a:pt x="6" y="6"/>
                      </a:cubicBezTo>
                      <a:cubicBezTo>
                        <a:pt x="6" y="6"/>
                        <a:pt x="6" y="6"/>
                        <a:pt x="7" y="6"/>
                      </a:cubicBezTo>
                      <a:cubicBezTo>
                        <a:pt x="7" y="6"/>
                        <a:pt x="7" y="6"/>
                        <a:pt x="7" y="6"/>
                      </a:cubicBezTo>
                      <a:cubicBezTo>
                        <a:pt x="7" y="6"/>
                        <a:pt x="7" y="6"/>
                        <a:pt x="7" y="6"/>
                      </a:cubicBezTo>
                      <a:cubicBezTo>
                        <a:pt x="8" y="5"/>
                        <a:pt x="7" y="3"/>
                        <a:pt x="5" y="2"/>
                      </a:cubicBezTo>
                      <a:cubicBezTo>
                        <a:pt x="4"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8" name="Freeform 1057"/>
                <p:cNvSpPr>
                  <a:spLocks/>
                </p:cNvSpPr>
                <p:nvPr/>
              </p:nvSpPr>
              <p:spPr bwMode="auto">
                <a:xfrm>
                  <a:off x="3459" y="1870"/>
                  <a:ext cx="14" cy="17"/>
                </a:xfrm>
                <a:custGeom>
                  <a:avLst/>
                  <a:gdLst>
                    <a:gd name="T0" fmla="*/ 1 w 7"/>
                    <a:gd name="T1" fmla="*/ 0 h 9"/>
                    <a:gd name="T2" fmla="*/ 1 w 7"/>
                    <a:gd name="T3" fmla="*/ 0 h 9"/>
                    <a:gd name="T4" fmla="*/ 1 w 7"/>
                    <a:gd name="T5" fmla="*/ 0 h 9"/>
                    <a:gd name="T6" fmla="*/ 0 w 7"/>
                    <a:gd name="T7" fmla="*/ 1 h 9"/>
                    <a:gd name="T8" fmla="*/ 1 w 7"/>
                    <a:gd name="T9" fmla="*/ 6 h 9"/>
                    <a:gd name="T10" fmla="*/ 5 w 7"/>
                    <a:gd name="T11" fmla="*/ 9 h 9"/>
                    <a:gd name="T12" fmla="*/ 6 w 7"/>
                    <a:gd name="T13" fmla="*/ 8 h 9"/>
                    <a:gd name="T14" fmla="*/ 5 w 7"/>
                    <a:gd name="T15" fmla="*/ 3 h 9"/>
                    <a:gd name="T16" fmla="*/ 5 w 7"/>
                    <a:gd name="T17" fmla="*/ 3 h 9"/>
                    <a:gd name="T18" fmla="*/ 4 w 7"/>
                    <a:gd name="T19" fmla="*/ 2 h 9"/>
                    <a:gd name="T20" fmla="*/ 1 w 7"/>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1" y="0"/>
                      </a:moveTo>
                      <a:cubicBezTo>
                        <a:pt x="1" y="0"/>
                        <a:pt x="1" y="0"/>
                        <a:pt x="1" y="0"/>
                      </a:cubicBezTo>
                      <a:cubicBezTo>
                        <a:pt x="1" y="0"/>
                        <a:pt x="1" y="0"/>
                        <a:pt x="1" y="0"/>
                      </a:cubicBezTo>
                      <a:cubicBezTo>
                        <a:pt x="1" y="0"/>
                        <a:pt x="0" y="0"/>
                        <a:pt x="0" y="1"/>
                      </a:cubicBezTo>
                      <a:cubicBezTo>
                        <a:pt x="0" y="2"/>
                        <a:pt x="0" y="4"/>
                        <a:pt x="1" y="6"/>
                      </a:cubicBezTo>
                      <a:cubicBezTo>
                        <a:pt x="2" y="7"/>
                        <a:pt x="4" y="9"/>
                        <a:pt x="5" y="9"/>
                      </a:cubicBezTo>
                      <a:cubicBezTo>
                        <a:pt x="5" y="9"/>
                        <a:pt x="5" y="8"/>
                        <a:pt x="6" y="8"/>
                      </a:cubicBezTo>
                      <a:cubicBezTo>
                        <a:pt x="7" y="8"/>
                        <a:pt x="7" y="5"/>
                        <a:pt x="5" y="3"/>
                      </a:cubicBezTo>
                      <a:cubicBezTo>
                        <a:pt x="5" y="3"/>
                        <a:pt x="5" y="3"/>
                        <a:pt x="5" y="3"/>
                      </a:cubicBezTo>
                      <a:cubicBezTo>
                        <a:pt x="5" y="2"/>
                        <a:pt x="5" y="2"/>
                        <a:pt x="4" y="2"/>
                      </a:cubicBezTo>
                      <a:cubicBezTo>
                        <a:pt x="3" y="0"/>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9" name="Freeform 1058"/>
                <p:cNvSpPr>
                  <a:spLocks/>
                </p:cNvSpPr>
                <p:nvPr/>
              </p:nvSpPr>
              <p:spPr bwMode="auto">
                <a:xfrm>
                  <a:off x="3322" y="1692"/>
                  <a:ext cx="15" cy="15"/>
                </a:xfrm>
                <a:custGeom>
                  <a:avLst/>
                  <a:gdLst>
                    <a:gd name="T0" fmla="*/ 2 w 8"/>
                    <a:gd name="T1" fmla="*/ 0 h 8"/>
                    <a:gd name="T2" fmla="*/ 1 w 8"/>
                    <a:gd name="T3" fmla="*/ 1 h 8"/>
                    <a:gd name="T4" fmla="*/ 2 w 8"/>
                    <a:gd name="T5" fmla="*/ 6 h 8"/>
                    <a:gd name="T6" fmla="*/ 6 w 8"/>
                    <a:gd name="T7" fmla="*/ 8 h 8"/>
                    <a:gd name="T8" fmla="*/ 7 w 8"/>
                    <a:gd name="T9" fmla="*/ 8 h 8"/>
                    <a:gd name="T10" fmla="*/ 8 w 8"/>
                    <a:gd name="T11" fmla="*/ 8 h 8"/>
                    <a:gd name="T12" fmla="*/ 8 w 8"/>
                    <a:gd name="T13" fmla="*/ 8 h 8"/>
                    <a:gd name="T14" fmla="*/ 7 w 8"/>
                    <a:gd name="T15" fmla="*/ 4 h 8"/>
                    <a:gd name="T16" fmla="*/ 6 w 8"/>
                    <a:gd name="T17" fmla="*/ 3 h 8"/>
                    <a:gd name="T18" fmla="*/ 6 w 8"/>
                    <a:gd name="T19" fmla="*/ 2 h 8"/>
                    <a:gd name="T20" fmla="*/ 2 w 8"/>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8">
                      <a:moveTo>
                        <a:pt x="2" y="0"/>
                      </a:moveTo>
                      <a:cubicBezTo>
                        <a:pt x="1" y="0"/>
                        <a:pt x="1" y="0"/>
                        <a:pt x="1" y="1"/>
                      </a:cubicBezTo>
                      <a:cubicBezTo>
                        <a:pt x="0" y="2"/>
                        <a:pt x="0" y="4"/>
                        <a:pt x="2" y="6"/>
                      </a:cubicBezTo>
                      <a:cubicBezTo>
                        <a:pt x="4" y="7"/>
                        <a:pt x="5" y="8"/>
                        <a:pt x="6" y="8"/>
                      </a:cubicBezTo>
                      <a:cubicBezTo>
                        <a:pt x="7" y="8"/>
                        <a:pt x="7" y="8"/>
                        <a:pt x="7" y="8"/>
                      </a:cubicBezTo>
                      <a:cubicBezTo>
                        <a:pt x="7" y="8"/>
                        <a:pt x="7" y="8"/>
                        <a:pt x="8" y="8"/>
                      </a:cubicBezTo>
                      <a:cubicBezTo>
                        <a:pt x="8" y="8"/>
                        <a:pt x="8" y="8"/>
                        <a:pt x="8" y="8"/>
                      </a:cubicBezTo>
                      <a:cubicBezTo>
                        <a:pt x="8" y="7"/>
                        <a:pt x="8" y="5"/>
                        <a:pt x="7" y="4"/>
                      </a:cubicBezTo>
                      <a:cubicBezTo>
                        <a:pt x="7" y="3"/>
                        <a:pt x="6" y="3"/>
                        <a:pt x="6" y="3"/>
                      </a:cubicBezTo>
                      <a:cubicBezTo>
                        <a:pt x="6" y="3"/>
                        <a:pt x="6" y="3"/>
                        <a:pt x="6" y="2"/>
                      </a:cubicBezTo>
                      <a:cubicBezTo>
                        <a:pt x="4"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0" name="Freeform 1059"/>
                <p:cNvSpPr>
                  <a:spLocks/>
                </p:cNvSpPr>
                <p:nvPr/>
              </p:nvSpPr>
              <p:spPr bwMode="auto">
                <a:xfrm>
                  <a:off x="3360" y="1662"/>
                  <a:ext cx="11" cy="9"/>
                </a:xfrm>
                <a:custGeom>
                  <a:avLst/>
                  <a:gdLst>
                    <a:gd name="T0" fmla="*/ 1 w 6"/>
                    <a:gd name="T1" fmla="*/ 0 h 5"/>
                    <a:gd name="T2" fmla="*/ 1 w 6"/>
                    <a:gd name="T3" fmla="*/ 1 h 5"/>
                    <a:gd name="T4" fmla="*/ 1 w 6"/>
                    <a:gd name="T5" fmla="*/ 1 h 5"/>
                    <a:gd name="T6" fmla="*/ 1 w 6"/>
                    <a:gd name="T7" fmla="*/ 4 h 5"/>
                    <a:gd name="T8" fmla="*/ 2 w 6"/>
                    <a:gd name="T9" fmla="*/ 4 h 5"/>
                    <a:gd name="T10" fmla="*/ 3 w 6"/>
                    <a:gd name="T11" fmla="*/ 5 h 5"/>
                    <a:gd name="T12" fmla="*/ 4 w 6"/>
                    <a:gd name="T13" fmla="*/ 5 h 5"/>
                    <a:gd name="T14" fmla="*/ 5 w 6"/>
                    <a:gd name="T15" fmla="*/ 5 h 5"/>
                    <a:gd name="T16" fmla="*/ 4 w 6"/>
                    <a:gd name="T17" fmla="*/ 2 h 5"/>
                    <a:gd name="T18" fmla="*/ 2 w 6"/>
                    <a:gd name="T19" fmla="*/ 0 h 5"/>
                    <a:gd name="T20" fmla="*/ 1 w 6"/>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5">
                      <a:moveTo>
                        <a:pt x="1" y="0"/>
                      </a:moveTo>
                      <a:cubicBezTo>
                        <a:pt x="1" y="0"/>
                        <a:pt x="1" y="1"/>
                        <a:pt x="1" y="1"/>
                      </a:cubicBezTo>
                      <a:cubicBezTo>
                        <a:pt x="1" y="1"/>
                        <a:pt x="1" y="1"/>
                        <a:pt x="1" y="1"/>
                      </a:cubicBezTo>
                      <a:cubicBezTo>
                        <a:pt x="0" y="1"/>
                        <a:pt x="1" y="3"/>
                        <a:pt x="1" y="4"/>
                      </a:cubicBezTo>
                      <a:cubicBezTo>
                        <a:pt x="1" y="4"/>
                        <a:pt x="2" y="4"/>
                        <a:pt x="2" y="4"/>
                      </a:cubicBezTo>
                      <a:cubicBezTo>
                        <a:pt x="2" y="4"/>
                        <a:pt x="2" y="5"/>
                        <a:pt x="3" y="5"/>
                      </a:cubicBezTo>
                      <a:cubicBezTo>
                        <a:pt x="3" y="5"/>
                        <a:pt x="4" y="5"/>
                        <a:pt x="4" y="5"/>
                      </a:cubicBezTo>
                      <a:cubicBezTo>
                        <a:pt x="5" y="5"/>
                        <a:pt x="5" y="5"/>
                        <a:pt x="5" y="5"/>
                      </a:cubicBezTo>
                      <a:cubicBezTo>
                        <a:pt x="6" y="5"/>
                        <a:pt x="5" y="3"/>
                        <a:pt x="4" y="2"/>
                      </a:cubicBezTo>
                      <a:cubicBezTo>
                        <a:pt x="3" y="1"/>
                        <a:pt x="2" y="1"/>
                        <a:pt x="2" y="0"/>
                      </a:cubicBezTo>
                      <a:cubicBezTo>
                        <a:pt x="2" y="0"/>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1" name="Freeform 1060"/>
                <p:cNvSpPr>
                  <a:spLocks noEditPoints="1"/>
                </p:cNvSpPr>
                <p:nvPr/>
              </p:nvSpPr>
              <p:spPr bwMode="auto">
                <a:xfrm>
                  <a:off x="3728" y="801"/>
                  <a:ext cx="630" cy="694"/>
                </a:xfrm>
                <a:custGeom>
                  <a:avLst/>
                  <a:gdLst>
                    <a:gd name="T0" fmla="*/ 228 w 335"/>
                    <a:gd name="T1" fmla="*/ 199 h 369"/>
                    <a:gd name="T2" fmla="*/ 227 w 335"/>
                    <a:gd name="T3" fmla="*/ 199 h 369"/>
                    <a:gd name="T4" fmla="*/ 227 w 335"/>
                    <a:gd name="T5" fmla="*/ 199 h 369"/>
                    <a:gd name="T6" fmla="*/ 321 w 335"/>
                    <a:gd name="T7" fmla="*/ 342 h 369"/>
                    <a:gd name="T8" fmla="*/ 326 w 335"/>
                    <a:gd name="T9" fmla="*/ 353 h 369"/>
                    <a:gd name="T10" fmla="*/ 334 w 335"/>
                    <a:gd name="T11" fmla="*/ 369 h 369"/>
                    <a:gd name="T12" fmla="*/ 335 w 335"/>
                    <a:gd name="T13" fmla="*/ 369 h 369"/>
                    <a:gd name="T14" fmla="*/ 335 w 335"/>
                    <a:gd name="T15" fmla="*/ 369 h 369"/>
                    <a:gd name="T16" fmla="*/ 327 w 335"/>
                    <a:gd name="T17" fmla="*/ 353 h 369"/>
                    <a:gd name="T18" fmla="*/ 321 w 335"/>
                    <a:gd name="T19" fmla="*/ 342 h 369"/>
                    <a:gd name="T20" fmla="*/ 228 w 335"/>
                    <a:gd name="T21" fmla="*/ 199 h 369"/>
                    <a:gd name="T22" fmla="*/ 218 w 335"/>
                    <a:gd name="T23" fmla="*/ 191 h 369"/>
                    <a:gd name="T24" fmla="*/ 193 w 335"/>
                    <a:gd name="T25" fmla="*/ 212 h 369"/>
                    <a:gd name="T26" fmla="*/ 195 w 335"/>
                    <a:gd name="T27" fmla="*/ 214 h 369"/>
                    <a:gd name="T28" fmla="*/ 195 w 335"/>
                    <a:gd name="T29" fmla="*/ 214 h 369"/>
                    <a:gd name="T30" fmla="*/ 220 w 335"/>
                    <a:gd name="T31" fmla="*/ 194 h 369"/>
                    <a:gd name="T32" fmla="*/ 220 w 335"/>
                    <a:gd name="T33" fmla="*/ 194 h 369"/>
                    <a:gd name="T34" fmla="*/ 218 w 335"/>
                    <a:gd name="T35" fmla="*/ 191 h 369"/>
                    <a:gd name="T36" fmla="*/ 49 w 335"/>
                    <a:gd name="T37" fmla="*/ 69 h 369"/>
                    <a:gd name="T38" fmla="*/ 49 w 335"/>
                    <a:gd name="T39" fmla="*/ 69 h 369"/>
                    <a:gd name="T40" fmla="*/ 48 w 335"/>
                    <a:gd name="T41" fmla="*/ 69 h 369"/>
                    <a:gd name="T42" fmla="*/ 187 w 335"/>
                    <a:gd name="T43" fmla="*/ 209 h 369"/>
                    <a:gd name="T44" fmla="*/ 187 w 335"/>
                    <a:gd name="T45" fmla="*/ 209 h 369"/>
                    <a:gd name="T46" fmla="*/ 188 w 335"/>
                    <a:gd name="T47" fmla="*/ 209 h 369"/>
                    <a:gd name="T48" fmla="*/ 49 w 335"/>
                    <a:gd name="T49" fmla="*/ 69 h 369"/>
                    <a:gd name="T50" fmla="*/ 57 w 335"/>
                    <a:gd name="T51" fmla="*/ 45 h 369"/>
                    <a:gd name="T52" fmla="*/ 43 w 335"/>
                    <a:gd name="T53" fmla="*/ 61 h 369"/>
                    <a:gd name="T54" fmla="*/ 43 w 335"/>
                    <a:gd name="T55" fmla="*/ 62 h 369"/>
                    <a:gd name="T56" fmla="*/ 46 w 335"/>
                    <a:gd name="T57" fmla="*/ 64 h 369"/>
                    <a:gd name="T58" fmla="*/ 60 w 335"/>
                    <a:gd name="T59" fmla="*/ 47 h 369"/>
                    <a:gd name="T60" fmla="*/ 58 w 335"/>
                    <a:gd name="T61" fmla="*/ 45 h 369"/>
                    <a:gd name="T62" fmla="*/ 57 w 335"/>
                    <a:gd name="T63" fmla="*/ 45 h 369"/>
                    <a:gd name="T64" fmla="*/ 0 w 335"/>
                    <a:gd name="T65" fmla="*/ 0 h 369"/>
                    <a:gd name="T66" fmla="*/ 0 w 335"/>
                    <a:gd name="T67" fmla="*/ 0 h 369"/>
                    <a:gd name="T68" fmla="*/ 0 w 335"/>
                    <a:gd name="T69" fmla="*/ 0 h 369"/>
                    <a:gd name="T70" fmla="*/ 54 w 335"/>
                    <a:gd name="T71" fmla="*/ 41 h 369"/>
                    <a:gd name="T72" fmla="*/ 54 w 335"/>
                    <a:gd name="T73" fmla="*/ 40 h 369"/>
                    <a:gd name="T74" fmla="*/ 55 w 335"/>
                    <a:gd name="T75" fmla="*/ 40 h 369"/>
                    <a:gd name="T76" fmla="*/ 55 w 335"/>
                    <a:gd name="T77" fmla="*/ 40 h 369"/>
                    <a:gd name="T78" fmla="*/ 0 w 335"/>
                    <a:gd name="T79" fmla="*/ 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5" h="369">
                      <a:moveTo>
                        <a:pt x="228" y="199"/>
                      </a:moveTo>
                      <a:cubicBezTo>
                        <a:pt x="228" y="199"/>
                        <a:pt x="228" y="199"/>
                        <a:pt x="227" y="199"/>
                      </a:cubicBezTo>
                      <a:cubicBezTo>
                        <a:pt x="227" y="199"/>
                        <a:pt x="227" y="199"/>
                        <a:pt x="227" y="199"/>
                      </a:cubicBezTo>
                      <a:cubicBezTo>
                        <a:pt x="262" y="245"/>
                        <a:pt x="294" y="292"/>
                        <a:pt x="321" y="342"/>
                      </a:cubicBezTo>
                      <a:cubicBezTo>
                        <a:pt x="323" y="346"/>
                        <a:pt x="324" y="350"/>
                        <a:pt x="326" y="353"/>
                      </a:cubicBezTo>
                      <a:cubicBezTo>
                        <a:pt x="329" y="358"/>
                        <a:pt x="332" y="364"/>
                        <a:pt x="334" y="369"/>
                      </a:cubicBezTo>
                      <a:cubicBezTo>
                        <a:pt x="335" y="369"/>
                        <a:pt x="335" y="369"/>
                        <a:pt x="335" y="369"/>
                      </a:cubicBezTo>
                      <a:cubicBezTo>
                        <a:pt x="335" y="369"/>
                        <a:pt x="335" y="369"/>
                        <a:pt x="335" y="369"/>
                      </a:cubicBezTo>
                      <a:cubicBezTo>
                        <a:pt x="332" y="363"/>
                        <a:pt x="330" y="358"/>
                        <a:pt x="327" y="353"/>
                      </a:cubicBezTo>
                      <a:cubicBezTo>
                        <a:pt x="325" y="349"/>
                        <a:pt x="323" y="346"/>
                        <a:pt x="321" y="342"/>
                      </a:cubicBezTo>
                      <a:cubicBezTo>
                        <a:pt x="294" y="292"/>
                        <a:pt x="263" y="244"/>
                        <a:pt x="228" y="199"/>
                      </a:cubicBezTo>
                      <a:moveTo>
                        <a:pt x="218" y="191"/>
                      </a:moveTo>
                      <a:cubicBezTo>
                        <a:pt x="210" y="198"/>
                        <a:pt x="201" y="205"/>
                        <a:pt x="193" y="212"/>
                      </a:cubicBezTo>
                      <a:cubicBezTo>
                        <a:pt x="194" y="212"/>
                        <a:pt x="194" y="213"/>
                        <a:pt x="195" y="214"/>
                      </a:cubicBezTo>
                      <a:cubicBezTo>
                        <a:pt x="195" y="214"/>
                        <a:pt x="195" y="214"/>
                        <a:pt x="195" y="214"/>
                      </a:cubicBezTo>
                      <a:cubicBezTo>
                        <a:pt x="203" y="207"/>
                        <a:pt x="212" y="201"/>
                        <a:pt x="220" y="194"/>
                      </a:cubicBezTo>
                      <a:cubicBezTo>
                        <a:pt x="220" y="194"/>
                        <a:pt x="220" y="194"/>
                        <a:pt x="220" y="194"/>
                      </a:cubicBezTo>
                      <a:cubicBezTo>
                        <a:pt x="219" y="193"/>
                        <a:pt x="219" y="192"/>
                        <a:pt x="218" y="191"/>
                      </a:cubicBezTo>
                      <a:moveTo>
                        <a:pt x="49" y="69"/>
                      </a:moveTo>
                      <a:cubicBezTo>
                        <a:pt x="49" y="69"/>
                        <a:pt x="49" y="69"/>
                        <a:pt x="49" y="69"/>
                      </a:cubicBezTo>
                      <a:cubicBezTo>
                        <a:pt x="49" y="69"/>
                        <a:pt x="49" y="69"/>
                        <a:pt x="48" y="69"/>
                      </a:cubicBezTo>
                      <a:cubicBezTo>
                        <a:pt x="100" y="112"/>
                        <a:pt x="147" y="159"/>
                        <a:pt x="187" y="209"/>
                      </a:cubicBezTo>
                      <a:cubicBezTo>
                        <a:pt x="187" y="209"/>
                        <a:pt x="187" y="209"/>
                        <a:pt x="187" y="209"/>
                      </a:cubicBezTo>
                      <a:cubicBezTo>
                        <a:pt x="187" y="209"/>
                        <a:pt x="188" y="209"/>
                        <a:pt x="188" y="209"/>
                      </a:cubicBezTo>
                      <a:cubicBezTo>
                        <a:pt x="147" y="158"/>
                        <a:pt x="101" y="111"/>
                        <a:pt x="49" y="69"/>
                      </a:cubicBezTo>
                      <a:moveTo>
                        <a:pt x="57" y="45"/>
                      </a:moveTo>
                      <a:cubicBezTo>
                        <a:pt x="52" y="50"/>
                        <a:pt x="48" y="56"/>
                        <a:pt x="43" y="61"/>
                      </a:cubicBezTo>
                      <a:cubicBezTo>
                        <a:pt x="43" y="61"/>
                        <a:pt x="43" y="61"/>
                        <a:pt x="43" y="62"/>
                      </a:cubicBezTo>
                      <a:cubicBezTo>
                        <a:pt x="44" y="62"/>
                        <a:pt x="45" y="63"/>
                        <a:pt x="46" y="64"/>
                      </a:cubicBezTo>
                      <a:cubicBezTo>
                        <a:pt x="50" y="58"/>
                        <a:pt x="55" y="52"/>
                        <a:pt x="60" y="47"/>
                      </a:cubicBezTo>
                      <a:cubicBezTo>
                        <a:pt x="59" y="47"/>
                        <a:pt x="58" y="46"/>
                        <a:pt x="58" y="45"/>
                      </a:cubicBezTo>
                      <a:cubicBezTo>
                        <a:pt x="58" y="45"/>
                        <a:pt x="57" y="45"/>
                        <a:pt x="57" y="45"/>
                      </a:cubicBezTo>
                      <a:moveTo>
                        <a:pt x="0" y="0"/>
                      </a:moveTo>
                      <a:cubicBezTo>
                        <a:pt x="0" y="0"/>
                        <a:pt x="0" y="0"/>
                        <a:pt x="0" y="0"/>
                      </a:cubicBezTo>
                      <a:cubicBezTo>
                        <a:pt x="0" y="0"/>
                        <a:pt x="0" y="0"/>
                        <a:pt x="0" y="0"/>
                      </a:cubicBezTo>
                      <a:cubicBezTo>
                        <a:pt x="18" y="13"/>
                        <a:pt x="36" y="27"/>
                        <a:pt x="54" y="41"/>
                      </a:cubicBezTo>
                      <a:cubicBezTo>
                        <a:pt x="54" y="41"/>
                        <a:pt x="54" y="41"/>
                        <a:pt x="54" y="40"/>
                      </a:cubicBezTo>
                      <a:cubicBezTo>
                        <a:pt x="54" y="40"/>
                        <a:pt x="54" y="40"/>
                        <a:pt x="55" y="40"/>
                      </a:cubicBezTo>
                      <a:cubicBezTo>
                        <a:pt x="55" y="40"/>
                        <a:pt x="55" y="40"/>
                        <a:pt x="55" y="40"/>
                      </a:cubicBezTo>
                      <a:cubicBezTo>
                        <a:pt x="37" y="26"/>
                        <a:pt x="19" y="13"/>
                        <a:pt x="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2" name="Freeform 1061"/>
                <p:cNvSpPr>
                  <a:spLocks/>
                </p:cNvSpPr>
                <p:nvPr/>
              </p:nvSpPr>
              <p:spPr bwMode="auto">
                <a:xfrm>
                  <a:off x="4356" y="1495"/>
                  <a:ext cx="19" cy="28"/>
                </a:xfrm>
                <a:custGeom>
                  <a:avLst/>
                  <a:gdLst>
                    <a:gd name="T0" fmla="*/ 1 w 10"/>
                    <a:gd name="T1" fmla="*/ 0 h 15"/>
                    <a:gd name="T2" fmla="*/ 1 w 10"/>
                    <a:gd name="T3" fmla="*/ 0 h 15"/>
                    <a:gd name="T4" fmla="*/ 1 w 10"/>
                    <a:gd name="T5" fmla="*/ 0 h 15"/>
                    <a:gd name="T6" fmla="*/ 0 w 10"/>
                    <a:gd name="T7" fmla="*/ 0 h 15"/>
                    <a:gd name="T8" fmla="*/ 2 w 10"/>
                    <a:gd name="T9" fmla="*/ 9 h 15"/>
                    <a:gd name="T10" fmla="*/ 8 w 10"/>
                    <a:gd name="T11" fmla="*/ 15 h 15"/>
                    <a:gd name="T12" fmla="*/ 8 w 10"/>
                    <a:gd name="T13" fmla="*/ 15 h 15"/>
                    <a:gd name="T14" fmla="*/ 7 w 10"/>
                    <a:gd name="T15" fmla="*/ 6 h 15"/>
                    <a:gd name="T16" fmla="*/ 1 w 10"/>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1" y="0"/>
                      </a:moveTo>
                      <a:cubicBezTo>
                        <a:pt x="1" y="0"/>
                        <a:pt x="1" y="0"/>
                        <a:pt x="1" y="0"/>
                      </a:cubicBezTo>
                      <a:cubicBezTo>
                        <a:pt x="1" y="0"/>
                        <a:pt x="1" y="0"/>
                        <a:pt x="1" y="0"/>
                      </a:cubicBezTo>
                      <a:cubicBezTo>
                        <a:pt x="1" y="0"/>
                        <a:pt x="1" y="0"/>
                        <a:pt x="0" y="0"/>
                      </a:cubicBezTo>
                      <a:cubicBezTo>
                        <a:pt x="0" y="1"/>
                        <a:pt x="0" y="5"/>
                        <a:pt x="2" y="9"/>
                      </a:cubicBezTo>
                      <a:cubicBezTo>
                        <a:pt x="4" y="13"/>
                        <a:pt x="7" y="15"/>
                        <a:pt x="8" y="15"/>
                      </a:cubicBezTo>
                      <a:cubicBezTo>
                        <a:pt x="8" y="15"/>
                        <a:pt x="8" y="15"/>
                        <a:pt x="8" y="15"/>
                      </a:cubicBezTo>
                      <a:cubicBezTo>
                        <a:pt x="10" y="15"/>
                        <a:pt x="9" y="11"/>
                        <a:pt x="7" y="6"/>
                      </a:cubicBezTo>
                      <a:cubicBezTo>
                        <a:pt x="5" y="2"/>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3" name="Freeform 1062"/>
                <p:cNvSpPr>
                  <a:spLocks/>
                </p:cNvSpPr>
                <p:nvPr/>
              </p:nvSpPr>
              <p:spPr bwMode="auto">
                <a:xfrm>
                  <a:off x="4134" y="1149"/>
                  <a:ext cx="23" cy="26"/>
                </a:xfrm>
                <a:custGeom>
                  <a:avLst/>
                  <a:gdLst>
                    <a:gd name="T0" fmla="*/ 1 w 12"/>
                    <a:gd name="T1" fmla="*/ 0 h 14"/>
                    <a:gd name="T2" fmla="*/ 0 w 12"/>
                    <a:gd name="T3" fmla="*/ 0 h 14"/>
                    <a:gd name="T4" fmla="*/ 2 w 12"/>
                    <a:gd name="T5" fmla="*/ 6 h 14"/>
                    <a:gd name="T6" fmla="*/ 4 w 12"/>
                    <a:gd name="T7" fmla="*/ 9 h 14"/>
                    <a:gd name="T8" fmla="*/ 4 w 12"/>
                    <a:gd name="T9" fmla="*/ 9 h 14"/>
                    <a:gd name="T10" fmla="*/ 11 w 12"/>
                    <a:gd name="T11" fmla="*/ 14 h 14"/>
                    <a:gd name="T12" fmla="*/ 11 w 12"/>
                    <a:gd name="T13" fmla="*/ 14 h 14"/>
                    <a:gd name="T14" fmla="*/ 11 w 12"/>
                    <a:gd name="T15" fmla="*/ 14 h 14"/>
                    <a:gd name="T16" fmla="*/ 12 w 12"/>
                    <a:gd name="T17" fmla="*/ 14 h 14"/>
                    <a:gd name="T18" fmla="*/ 8 w 12"/>
                    <a:gd name="T19" fmla="*/ 5 h 14"/>
                    <a:gd name="T20" fmla="*/ 1 w 12"/>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4">
                      <a:moveTo>
                        <a:pt x="1" y="0"/>
                      </a:moveTo>
                      <a:cubicBezTo>
                        <a:pt x="1" y="0"/>
                        <a:pt x="1" y="0"/>
                        <a:pt x="0" y="0"/>
                      </a:cubicBezTo>
                      <a:cubicBezTo>
                        <a:pt x="0" y="1"/>
                        <a:pt x="0" y="3"/>
                        <a:pt x="2" y="6"/>
                      </a:cubicBezTo>
                      <a:cubicBezTo>
                        <a:pt x="3" y="7"/>
                        <a:pt x="3" y="8"/>
                        <a:pt x="4" y="9"/>
                      </a:cubicBezTo>
                      <a:cubicBezTo>
                        <a:pt x="4" y="9"/>
                        <a:pt x="4" y="9"/>
                        <a:pt x="4" y="9"/>
                      </a:cubicBezTo>
                      <a:cubicBezTo>
                        <a:pt x="7" y="12"/>
                        <a:pt x="9" y="14"/>
                        <a:pt x="11" y="14"/>
                      </a:cubicBezTo>
                      <a:cubicBezTo>
                        <a:pt x="11" y="14"/>
                        <a:pt x="11" y="14"/>
                        <a:pt x="11" y="14"/>
                      </a:cubicBezTo>
                      <a:cubicBezTo>
                        <a:pt x="11" y="14"/>
                        <a:pt x="11" y="14"/>
                        <a:pt x="11" y="14"/>
                      </a:cubicBezTo>
                      <a:cubicBezTo>
                        <a:pt x="12" y="14"/>
                        <a:pt x="12" y="14"/>
                        <a:pt x="12" y="14"/>
                      </a:cubicBezTo>
                      <a:cubicBezTo>
                        <a:pt x="12" y="12"/>
                        <a:pt x="10" y="9"/>
                        <a:pt x="8" y="5"/>
                      </a:cubicBezTo>
                      <a:cubicBezTo>
                        <a:pt x="5" y="2"/>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4" name="Freeform 1063"/>
                <p:cNvSpPr>
                  <a:spLocks/>
                </p:cNvSpPr>
                <p:nvPr/>
              </p:nvSpPr>
              <p:spPr bwMode="auto">
                <a:xfrm>
                  <a:off x="3704" y="784"/>
                  <a:ext cx="24" cy="17"/>
                </a:xfrm>
                <a:custGeom>
                  <a:avLst/>
                  <a:gdLst>
                    <a:gd name="T0" fmla="*/ 1 w 13"/>
                    <a:gd name="T1" fmla="*/ 0 h 9"/>
                    <a:gd name="T2" fmla="*/ 1 w 13"/>
                    <a:gd name="T3" fmla="*/ 0 h 9"/>
                    <a:gd name="T4" fmla="*/ 6 w 13"/>
                    <a:gd name="T5" fmla="*/ 6 h 9"/>
                    <a:gd name="T6" fmla="*/ 12 w 13"/>
                    <a:gd name="T7" fmla="*/ 9 h 9"/>
                    <a:gd name="T8" fmla="*/ 13 w 13"/>
                    <a:gd name="T9" fmla="*/ 9 h 9"/>
                    <a:gd name="T10" fmla="*/ 13 w 13"/>
                    <a:gd name="T11" fmla="*/ 9 h 9"/>
                    <a:gd name="T12" fmla="*/ 13 w 13"/>
                    <a:gd name="T13" fmla="*/ 9 h 9"/>
                    <a:gd name="T14" fmla="*/ 8 w 13"/>
                    <a:gd name="T15" fmla="*/ 3 h 9"/>
                    <a:gd name="T16" fmla="*/ 1 w 1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9">
                      <a:moveTo>
                        <a:pt x="1" y="0"/>
                      </a:moveTo>
                      <a:cubicBezTo>
                        <a:pt x="1" y="0"/>
                        <a:pt x="1" y="0"/>
                        <a:pt x="1" y="0"/>
                      </a:cubicBezTo>
                      <a:cubicBezTo>
                        <a:pt x="0" y="1"/>
                        <a:pt x="2" y="4"/>
                        <a:pt x="6" y="6"/>
                      </a:cubicBezTo>
                      <a:cubicBezTo>
                        <a:pt x="8" y="8"/>
                        <a:pt x="11" y="9"/>
                        <a:pt x="12" y="9"/>
                      </a:cubicBezTo>
                      <a:cubicBezTo>
                        <a:pt x="12" y="9"/>
                        <a:pt x="12" y="9"/>
                        <a:pt x="13" y="9"/>
                      </a:cubicBezTo>
                      <a:cubicBezTo>
                        <a:pt x="13" y="9"/>
                        <a:pt x="13" y="9"/>
                        <a:pt x="13" y="9"/>
                      </a:cubicBezTo>
                      <a:cubicBezTo>
                        <a:pt x="13" y="9"/>
                        <a:pt x="13" y="9"/>
                        <a:pt x="13" y="9"/>
                      </a:cubicBezTo>
                      <a:cubicBezTo>
                        <a:pt x="13" y="7"/>
                        <a:pt x="11" y="5"/>
                        <a:pt x="8" y="3"/>
                      </a:cubicBezTo>
                      <a:cubicBezTo>
                        <a:pt x="6" y="1"/>
                        <a:pt x="3"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5" name="Freeform 1064"/>
                <p:cNvSpPr>
                  <a:spLocks/>
                </p:cNvSpPr>
                <p:nvPr/>
              </p:nvSpPr>
              <p:spPr bwMode="auto">
                <a:xfrm>
                  <a:off x="4080" y="1194"/>
                  <a:ext cx="22" cy="24"/>
                </a:xfrm>
                <a:custGeom>
                  <a:avLst/>
                  <a:gdLst>
                    <a:gd name="T0" fmla="*/ 1 w 12"/>
                    <a:gd name="T1" fmla="*/ 0 h 13"/>
                    <a:gd name="T2" fmla="*/ 1 w 12"/>
                    <a:gd name="T3" fmla="*/ 0 h 13"/>
                    <a:gd name="T4" fmla="*/ 0 w 12"/>
                    <a:gd name="T5" fmla="*/ 0 h 13"/>
                    <a:gd name="T6" fmla="*/ 0 w 12"/>
                    <a:gd name="T7" fmla="*/ 0 h 13"/>
                    <a:gd name="T8" fmla="*/ 4 w 12"/>
                    <a:gd name="T9" fmla="*/ 8 h 13"/>
                    <a:gd name="T10" fmla="*/ 10 w 12"/>
                    <a:gd name="T11" fmla="*/ 13 h 13"/>
                    <a:gd name="T12" fmla="*/ 11 w 12"/>
                    <a:gd name="T13" fmla="*/ 13 h 13"/>
                    <a:gd name="T14" fmla="*/ 8 w 12"/>
                    <a:gd name="T15" fmla="*/ 5 h 13"/>
                    <a:gd name="T16" fmla="*/ 8 w 12"/>
                    <a:gd name="T17" fmla="*/ 5 h 13"/>
                    <a:gd name="T18" fmla="*/ 6 w 12"/>
                    <a:gd name="T19" fmla="*/ 3 h 13"/>
                    <a:gd name="T20" fmla="*/ 1 w 12"/>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3">
                      <a:moveTo>
                        <a:pt x="1" y="0"/>
                      </a:moveTo>
                      <a:cubicBezTo>
                        <a:pt x="1" y="0"/>
                        <a:pt x="1" y="0"/>
                        <a:pt x="1" y="0"/>
                      </a:cubicBezTo>
                      <a:cubicBezTo>
                        <a:pt x="1" y="0"/>
                        <a:pt x="0" y="0"/>
                        <a:pt x="0" y="0"/>
                      </a:cubicBezTo>
                      <a:cubicBezTo>
                        <a:pt x="0" y="0"/>
                        <a:pt x="0" y="0"/>
                        <a:pt x="0" y="0"/>
                      </a:cubicBezTo>
                      <a:cubicBezTo>
                        <a:pt x="0" y="2"/>
                        <a:pt x="1" y="5"/>
                        <a:pt x="4" y="8"/>
                      </a:cubicBezTo>
                      <a:cubicBezTo>
                        <a:pt x="6" y="11"/>
                        <a:pt x="9" y="13"/>
                        <a:pt x="10" y="13"/>
                      </a:cubicBezTo>
                      <a:cubicBezTo>
                        <a:pt x="11" y="13"/>
                        <a:pt x="11" y="13"/>
                        <a:pt x="11" y="13"/>
                      </a:cubicBezTo>
                      <a:cubicBezTo>
                        <a:pt x="12" y="12"/>
                        <a:pt x="11" y="9"/>
                        <a:pt x="8" y="5"/>
                      </a:cubicBezTo>
                      <a:cubicBezTo>
                        <a:pt x="8" y="5"/>
                        <a:pt x="8" y="5"/>
                        <a:pt x="8" y="5"/>
                      </a:cubicBezTo>
                      <a:cubicBezTo>
                        <a:pt x="7" y="4"/>
                        <a:pt x="7" y="3"/>
                        <a:pt x="6" y="3"/>
                      </a:cubicBezTo>
                      <a:cubicBezTo>
                        <a:pt x="4" y="1"/>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6" name="Freeform 1065"/>
                <p:cNvSpPr>
                  <a:spLocks/>
                </p:cNvSpPr>
                <p:nvPr/>
              </p:nvSpPr>
              <p:spPr bwMode="auto">
                <a:xfrm>
                  <a:off x="3792" y="910"/>
                  <a:ext cx="28" cy="21"/>
                </a:xfrm>
                <a:custGeom>
                  <a:avLst/>
                  <a:gdLst>
                    <a:gd name="T0" fmla="*/ 2 w 15"/>
                    <a:gd name="T1" fmla="*/ 0 h 11"/>
                    <a:gd name="T2" fmla="*/ 1 w 15"/>
                    <a:gd name="T3" fmla="*/ 0 h 11"/>
                    <a:gd name="T4" fmla="*/ 6 w 15"/>
                    <a:gd name="T5" fmla="*/ 8 h 11"/>
                    <a:gd name="T6" fmla="*/ 14 w 15"/>
                    <a:gd name="T7" fmla="*/ 11 h 11"/>
                    <a:gd name="T8" fmla="*/ 14 w 15"/>
                    <a:gd name="T9" fmla="*/ 11 h 11"/>
                    <a:gd name="T10" fmla="*/ 15 w 15"/>
                    <a:gd name="T11" fmla="*/ 11 h 11"/>
                    <a:gd name="T12" fmla="*/ 15 w 15"/>
                    <a:gd name="T13" fmla="*/ 11 h 11"/>
                    <a:gd name="T14" fmla="*/ 12 w 15"/>
                    <a:gd name="T15" fmla="*/ 6 h 11"/>
                    <a:gd name="T16" fmla="*/ 9 w 15"/>
                    <a:gd name="T17" fmla="*/ 4 h 11"/>
                    <a:gd name="T18" fmla="*/ 9 w 15"/>
                    <a:gd name="T19" fmla="*/ 3 h 11"/>
                    <a:gd name="T20" fmla="*/ 2 w 15"/>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1">
                      <a:moveTo>
                        <a:pt x="2" y="0"/>
                      </a:moveTo>
                      <a:cubicBezTo>
                        <a:pt x="2" y="0"/>
                        <a:pt x="1" y="0"/>
                        <a:pt x="1" y="0"/>
                      </a:cubicBezTo>
                      <a:cubicBezTo>
                        <a:pt x="0" y="1"/>
                        <a:pt x="2" y="4"/>
                        <a:pt x="6" y="8"/>
                      </a:cubicBezTo>
                      <a:cubicBezTo>
                        <a:pt x="9" y="10"/>
                        <a:pt x="12" y="11"/>
                        <a:pt x="14" y="11"/>
                      </a:cubicBezTo>
                      <a:cubicBezTo>
                        <a:pt x="14" y="11"/>
                        <a:pt x="14" y="11"/>
                        <a:pt x="14" y="11"/>
                      </a:cubicBezTo>
                      <a:cubicBezTo>
                        <a:pt x="15" y="11"/>
                        <a:pt x="15" y="11"/>
                        <a:pt x="15" y="11"/>
                      </a:cubicBezTo>
                      <a:cubicBezTo>
                        <a:pt x="15" y="11"/>
                        <a:pt x="15" y="11"/>
                        <a:pt x="15" y="11"/>
                      </a:cubicBezTo>
                      <a:cubicBezTo>
                        <a:pt x="15" y="10"/>
                        <a:pt x="14" y="8"/>
                        <a:pt x="12" y="6"/>
                      </a:cubicBezTo>
                      <a:cubicBezTo>
                        <a:pt x="11" y="5"/>
                        <a:pt x="10" y="4"/>
                        <a:pt x="9" y="4"/>
                      </a:cubicBezTo>
                      <a:cubicBezTo>
                        <a:pt x="9" y="3"/>
                        <a:pt x="9" y="3"/>
                        <a:pt x="9" y="3"/>
                      </a:cubicBezTo>
                      <a:cubicBezTo>
                        <a:pt x="6" y="1"/>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7" name="Freeform 1066"/>
                <p:cNvSpPr>
                  <a:spLocks/>
                </p:cNvSpPr>
                <p:nvPr/>
              </p:nvSpPr>
              <p:spPr bwMode="auto">
                <a:xfrm>
                  <a:off x="3830" y="876"/>
                  <a:ext cx="17" cy="15"/>
                </a:xfrm>
                <a:custGeom>
                  <a:avLst/>
                  <a:gdLst>
                    <a:gd name="T0" fmla="*/ 1 w 9"/>
                    <a:gd name="T1" fmla="*/ 0 h 8"/>
                    <a:gd name="T2" fmla="*/ 0 w 9"/>
                    <a:gd name="T3" fmla="*/ 0 h 8"/>
                    <a:gd name="T4" fmla="*/ 0 w 9"/>
                    <a:gd name="T5" fmla="*/ 1 h 8"/>
                    <a:gd name="T6" fmla="*/ 3 w 9"/>
                    <a:gd name="T7" fmla="*/ 5 h 8"/>
                    <a:gd name="T8" fmla="*/ 4 w 9"/>
                    <a:gd name="T9" fmla="*/ 5 h 8"/>
                    <a:gd name="T10" fmla="*/ 6 w 9"/>
                    <a:gd name="T11" fmla="*/ 7 h 8"/>
                    <a:gd name="T12" fmla="*/ 8 w 9"/>
                    <a:gd name="T13" fmla="*/ 8 h 8"/>
                    <a:gd name="T14" fmla="*/ 9 w 9"/>
                    <a:gd name="T15" fmla="*/ 8 h 8"/>
                    <a:gd name="T16" fmla="*/ 6 w 9"/>
                    <a:gd name="T17" fmla="*/ 3 h 8"/>
                    <a:gd name="T18" fmla="*/ 1 w 9"/>
                    <a:gd name="T19" fmla="*/ 0 h 8"/>
                    <a:gd name="T20" fmla="*/ 1 w 9"/>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8">
                      <a:moveTo>
                        <a:pt x="1" y="0"/>
                      </a:moveTo>
                      <a:cubicBezTo>
                        <a:pt x="0" y="0"/>
                        <a:pt x="0" y="0"/>
                        <a:pt x="0" y="0"/>
                      </a:cubicBezTo>
                      <a:cubicBezTo>
                        <a:pt x="0" y="1"/>
                        <a:pt x="0" y="1"/>
                        <a:pt x="0" y="1"/>
                      </a:cubicBezTo>
                      <a:cubicBezTo>
                        <a:pt x="0" y="1"/>
                        <a:pt x="1" y="3"/>
                        <a:pt x="3" y="5"/>
                      </a:cubicBezTo>
                      <a:cubicBezTo>
                        <a:pt x="3" y="5"/>
                        <a:pt x="4" y="5"/>
                        <a:pt x="4" y="5"/>
                      </a:cubicBezTo>
                      <a:cubicBezTo>
                        <a:pt x="4" y="6"/>
                        <a:pt x="5" y="7"/>
                        <a:pt x="6" y="7"/>
                      </a:cubicBezTo>
                      <a:cubicBezTo>
                        <a:pt x="7" y="8"/>
                        <a:pt x="8" y="8"/>
                        <a:pt x="8" y="8"/>
                      </a:cubicBezTo>
                      <a:cubicBezTo>
                        <a:pt x="9" y="8"/>
                        <a:pt x="9" y="8"/>
                        <a:pt x="9" y="8"/>
                      </a:cubicBezTo>
                      <a:cubicBezTo>
                        <a:pt x="9" y="7"/>
                        <a:pt x="8" y="5"/>
                        <a:pt x="6" y="3"/>
                      </a:cubicBezTo>
                      <a:cubicBezTo>
                        <a:pt x="4" y="2"/>
                        <a:pt x="2" y="1"/>
                        <a:pt x="1" y="0"/>
                      </a:cubicBezTo>
                      <a:cubicBezTo>
                        <a:pt x="1" y="0"/>
                        <a:pt x="1"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8" name="Freeform 1067"/>
                <p:cNvSpPr>
                  <a:spLocks noEditPoints="1"/>
                </p:cNvSpPr>
                <p:nvPr/>
              </p:nvSpPr>
              <p:spPr bwMode="auto">
                <a:xfrm>
                  <a:off x="3875" y="2104"/>
                  <a:ext cx="105" cy="831"/>
                </a:xfrm>
                <a:custGeom>
                  <a:avLst/>
                  <a:gdLst>
                    <a:gd name="T0" fmla="*/ 55 w 56"/>
                    <a:gd name="T1" fmla="*/ 261 h 442"/>
                    <a:gd name="T2" fmla="*/ 23 w 56"/>
                    <a:gd name="T3" fmla="*/ 442 h 442"/>
                    <a:gd name="T4" fmla="*/ 24 w 56"/>
                    <a:gd name="T5" fmla="*/ 442 h 442"/>
                    <a:gd name="T6" fmla="*/ 24 w 56"/>
                    <a:gd name="T7" fmla="*/ 442 h 442"/>
                    <a:gd name="T8" fmla="*/ 24 w 56"/>
                    <a:gd name="T9" fmla="*/ 442 h 442"/>
                    <a:gd name="T10" fmla="*/ 56 w 56"/>
                    <a:gd name="T11" fmla="*/ 261 h 442"/>
                    <a:gd name="T12" fmla="*/ 56 w 56"/>
                    <a:gd name="T13" fmla="*/ 261 h 442"/>
                    <a:gd name="T14" fmla="*/ 55 w 56"/>
                    <a:gd name="T15" fmla="*/ 261 h 442"/>
                    <a:gd name="T16" fmla="*/ 55 w 56"/>
                    <a:gd name="T17" fmla="*/ 261 h 442"/>
                    <a:gd name="T18" fmla="*/ 12 w 56"/>
                    <a:gd name="T19" fmla="*/ 249 h 442"/>
                    <a:gd name="T20" fmla="*/ 12 w 56"/>
                    <a:gd name="T21" fmla="*/ 251 h 442"/>
                    <a:gd name="T22" fmla="*/ 12 w 56"/>
                    <a:gd name="T23" fmla="*/ 252 h 442"/>
                    <a:gd name="T24" fmla="*/ 53 w 56"/>
                    <a:gd name="T25" fmla="*/ 254 h 442"/>
                    <a:gd name="T26" fmla="*/ 53 w 56"/>
                    <a:gd name="T27" fmla="*/ 253 h 442"/>
                    <a:gd name="T28" fmla="*/ 53 w 56"/>
                    <a:gd name="T29" fmla="*/ 251 h 442"/>
                    <a:gd name="T30" fmla="*/ 12 w 56"/>
                    <a:gd name="T31" fmla="*/ 249 h 442"/>
                    <a:gd name="T32" fmla="*/ 1 w 56"/>
                    <a:gd name="T33" fmla="*/ 74 h 442"/>
                    <a:gd name="T34" fmla="*/ 1 w 56"/>
                    <a:gd name="T35" fmla="*/ 74 h 442"/>
                    <a:gd name="T36" fmla="*/ 0 w 56"/>
                    <a:gd name="T37" fmla="*/ 74 h 442"/>
                    <a:gd name="T38" fmla="*/ 0 w 56"/>
                    <a:gd name="T39" fmla="*/ 74 h 442"/>
                    <a:gd name="T40" fmla="*/ 9 w 56"/>
                    <a:gd name="T41" fmla="*/ 244 h 442"/>
                    <a:gd name="T42" fmla="*/ 9 w 56"/>
                    <a:gd name="T43" fmla="*/ 243 h 442"/>
                    <a:gd name="T44" fmla="*/ 9 w 56"/>
                    <a:gd name="T45" fmla="*/ 244 h 442"/>
                    <a:gd name="T46" fmla="*/ 10 w 56"/>
                    <a:gd name="T47" fmla="*/ 244 h 442"/>
                    <a:gd name="T48" fmla="*/ 1 w 56"/>
                    <a:gd name="T49" fmla="*/ 74 h 442"/>
                    <a:gd name="T50" fmla="*/ 29 w 56"/>
                    <a:gd name="T51" fmla="*/ 61 h 442"/>
                    <a:gd name="T52" fmla="*/ 3 w 56"/>
                    <a:gd name="T53" fmla="*/ 66 h 442"/>
                    <a:gd name="T54" fmla="*/ 3 w 56"/>
                    <a:gd name="T55" fmla="*/ 67 h 442"/>
                    <a:gd name="T56" fmla="*/ 3 w 56"/>
                    <a:gd name="T57" fmla="*/ 69 h 442"/>
                    <a:gd name="T58" fmla="*/ 30 w 56"/>
                    <a:gd name="T59" fmla="*/ 63 h 442"/>
                    <a:gd name="T60" fmla="*/ 29 w 56"/>
                    <a:gd name="T61" fmla="*/ 61 h 442"/>
                    <a:gd name="T62" fmla="*/ 29 w 56"/>
                    <a:gd name="T63" fmla="*/ 61 h 442"/>
                    <a:gd name="T64" fmla="*/ 20 w 56"/>
                    <a:gd name="T65" fmla="*/ 0 h 442"/>
                    <a:gd name="T66" fmla="*/ 20 w 56"/>
                    <a:gd name="T67" fmla="*/ 0 h 442"/>
                    <a:gd name="T68" fmla="*/ 19 w 56"/>
                    <a:gd name="T69" fmla="*/ 0 h 442"/>
                    <a:gd name="T70" fmla="*/ 19 w 56"/>
                    <a:gd name="T71" fmla="*/ 0 h 442"/>
                    <a:gd name="T72" fmla="*/ 30 w 56"/>
                    <a:gd name="T73" fmla="*/ 56 h 442"/>
                    <a:gd name="T74" fmla="*/ 31 w 56"/>
                    <a:gd name="T75" fmla="*/ 56 h 442"/>
                    <a:gd name="T76" fmla="*/ 31 w 56"/>
                    <a:gd name="T77" fmla="*/ 56 h 442"/>
                    <a:gd name="T78" fmla="*/ 31 w 56"/>
                    <a:gd name="T79" fmla="*/ 56 h 442"/>
                    <a:gd name="T80" fmla="*/ 32 w 56"/>
                    <a:gd name="T81" fmla="*/ 56 h 442"/>
                    <a:gd name="T82" fmla="*/ 20 w 56"/>
                    <a:gd name="T83"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 h="442">
                      <a:moveTo>
                        <a:pt x="55" y="261"/>
                      </a:moveTo>
                      <a:cubicBezTo>
                        <a:pt x="50" y="322"/>
                        <a:pt x="40" y="383"/>
                        <a:pt x="23" y="442"/>
                      </a:cubicBezTo>
                      <a:cubicBezTo>
                        <a:pt x="23" y="442"/>
                        <a:pt x="24" y="442"/>
                        <a:pt x="24" y="442"/>
                      </a:cubicBezTo>
                      <a:cubicBezTo>
                        <a:pt x="24" y="442"/>
                        <a:pt x="24" y="442"/>
                        <a:pt x="24" y="442"/>
                      </a:cubicBezTo>
                      <a:cubicBezTo>
                        <a:pt x="24" y="442"/>
                        <a:pt x="24" y="442"/>
                        <a:pt x="24" y="442"/>
                      </a:cubicBezTo>
                      <a:cubicBezTo>
                        <a:pt x="41" y="383"/>
                        <a:pt x="52" y="322"/>
                        <a:pt x="56" y="261"/>
                      </a:cubicBezTo>
                      <a:cubicBezTo>
                        <a:pt x="56" y="261"/>
                        <a:pt x="56" y="261"/>
                        <a:pt x="56" y="261"/>
                      </a:cubicBezTo>
                      <a:cubicBezTo>
                        <a:pt x="55" y="261"/>
                        <a:pt x="55" y="261"/>
                        <a:pt x="55" y="261"/>
                      </a:cubicBezTo>
                      <a:cubicBezTo>
                        <a:pt x="55" y="261"/>
                        <a:pt x="55" y="261"/>
                        <a:pt x="55" y="261"/>
                      </a:cubicBezTo>
                      <a:moveTo>
                        <a:pt x="12" y="249"/>
                      </a:moveTo>
                      <a:cubicBezTo>
                        <a:pt x="12" y="250"/>
                        <a:pt x="12" y="250"/>
                        <a:pt x="12" y="251"/>
                      </a:cubicBezTo>
                      <a:cubicBezTo>
                        <a:pt x="12" y="251"/>
                        <a:pt x="12" y="252"/>
                        <a:pt x="12" y="252"/>
                      </a:cubicBezTo>
                      <a:cubicBezTo>
                        <a:pt x="25" y="252"/>
                        <a:pt x="39" y="253"/>
                        <a:pt x="53" y="254"/>
                      </a:cubicBezTo>
                      <a:cubicBezTo>
                        <a:pt x="53" y="254"/>
                        <a:pt x="53" y="253"/>
                        <a:pt x="53" y="253"/>
                      </a:cubicBezTo>
                      <a:cubicBezTo>
                        <a:pt x="53" y="252"/>
                        <a:pt x="53" y="252"/>
                        <a:pt x="53" y="251"/>
                      </a:cubicBezTo>
                      <a:cubicBezTo>
                        <a:pt x="39" y="250"/>
                        <a:pt x="25" y="249"/>
                        <a:pt x="12" y="249"/>
                      </a:cubicBezTo>
                      <a:moveTo>
                        <a:pt x="1" y="74"/>
                      </a:moveTo>
                      <a:cubicBezTo>
                        <a:pt x="1" y="74"/>
                        <a:pt x="1" y="74"/>
                        <a:pt x="1" y="74"/>
                      </a:cubicBezTo>
                      <a:cubicBezTo>
                        <a:pt x="1" y="74"/>
                        <a:pt x="0" y="74"/>
                        <a:pt x="0" y="74"/>
                      </a:cubicBezTo>
                      <a:cubicBezTo>
                        <a:pt x="0" y="74"/>
                        <a:pt x="0" y="74"/>
                        <a:pt x="0" y="74"/>
                      </a:cubicBezTo>
                      <a:cubicBezTo>
                        <a:pt x="9" y="130"/>
                        <a:pt x="12" y="187"/>
                        <a:pt x="9" y="244"/>
                      </a:cubicBezTo>
                      <a:cubicBezTo>
                        <a:pt x="9" y="244"/>
                        <a:pt x="9" y="243"/>
                        <a:pt x="9" y="243"/>
                      </a:cubicBezTo>
                      <a:cubicBezTo>
                        <a:pt x="9" y="243"/>
                        <a:pt x="9" y="243"/>
                        <a:pt x="9" y="244"/>
                      </a:cubicBezTo>
                      <a:cubicBezTo>
                        <a:pt x="9" y="244"/>
                        <a:pt x="10" y="244"/>
                        <a:pt x="10" y="244"/>
                      </a:cubicBezTo>
                      <a:cubicBezTo>
                        <a:pt x="13" y="187"/>
                        <a:pt x="10" y="130"/>
                        <a:pt x="1" y="74"/>
                      </a:cubicBezTo>
                      <a:moveTo>
                        <a:pt x="29" y="61"/>
                      </a:moveTo>
                      <a:cubicBezTo>
                        <a:pt x="20" y="62"/>
                        <a:pt x="11" y="64"/>
                        <a:pt x="3" y="66"/>
                      </a:cubicBezTo>
                      <a:cubicBezTo>
                        <a:pt x="3" y="66"/>
                        <a:pt x="3" y="66"/>
                        <a:pt x="3" y="67"/>
                      </a:cubicBezTo>
                      <a:cubicBezTo>
                        <a:pt x="3" y="67"/>
                        <a:pt x="3" y="68"/>
                        <a:pt x="3" y="69"/>
                      </a:cubicBezTo>
                      <a:cubicBezTo>
                        <a:pt x="12" y="67"/>
                        <a:pt x="21" y="65"/>
                        <a:pt x="30" y="63"/>
                      </a:cubicBezTo>
                      <a:cubicBezTo>
                        <a:pt x="30" y="63"/>
                        <a:pt x="29" y="62"/>
                        <a:pt x="29" y="61"/>
                      </a:cubicBezTo>
                      <a:cubicBezTo>
                        <a:pt x="29" y="61"/>
                        <a:pt x="29" y="61"/>
                        <a:pt x="29" y="61"/>
                      </a:cubicBezTo>
                      <a:moveTo>
                        <a:pt x="20" y="0"/>
                      </a:moveTo>
                      <a:cubicBezTo>
                        <a:pt x="20" y="0"/>
                        <a:pt x="20" y="0"/>
                        <a:pt x="20" y="0"/>
                      </a:cubicBezTo>
                      <a:cubicBezTo>
                        <a:pt x="19" y="0"/>
                        <a:pt x="19" y="0"/>
                        <a:pt x="19" y="0"/>
                      </a:cubicBezTo>
                      <a:cubicBezTo>
                        <a:pt x="19" y="0"/>
                        <a:pt x="19" y="0"/>
                        <a:pt x="19" y="0"/>
                      </a:cubicBezTo>
                      <a:cubicBezTo>
                        <a:pt x="23" y="19"/>
                        <a:pt x="27" y="37"/>
                        <a:pt x="30" y="56"/>
                      </a:cubicBezTo>
                      <a:cubicBezTo>
                        <a:pt x="31" y="56"/>
                        <a:pt x="31" y="56"/>
                        <a:pt x="31" y="56"/>
                      </a:cubicBezTo>
                      <a:cubicBezTo>
                        <a:pt x="31" y="56"/>
                        <a:pt x="31" y="56"/>
                        <a:pt x="31" y="56"/>
                      </a:cubicBezTo>
                      <a:cubicBezTo>
                        <a:pt x="31" y="56"/>
                        <a:pt x="31" y="56"/>
                        <a:pt x="31" y="56"/>
                      </a:cubicBezTo>
                      <a:cubicBezTo>
                        <a:pt x="31" y="56"/>
                        <a:pt x="31" y="56"/>
                        <a:pt x="32" y="56"/>
                      </a:cubicBezTo>
                      <a:cubicBezTo>
                        <a:pt x="28" y="37"/>
                        <a:pt x="24" y="18"/>
                        <a:pt x="2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9" name="Freeform 1068"/>
                <p:cNvSpPr>
                  <a:spLocks/>
                </p:cNvSpPr>
                <p:nvPr/>
              </p:nvSpPr>
              <p:spPr bwMode="auto">
                <a:xfrm>
                  <a:off x="3907" y="2935"/>
                  <a:ext cx="17" cy="30"/>
                </a:xfrm>
                <a:custGeom>
                  <a:avLst/>
                  <a:gdLst>
                    <a:gd name="T0" fmla="*/ 7 w 9"/>
                    <a:gd name="T1" fmla="*/ 0 h 16"/>
                    <a:gd name="T2" fmla="*/ 6 w 9"/>
                    <a:gd name="T3" fmla="*/ 0 h 16"/>
                    <a:gd name="T4" fmla="*/ 2 w 9"/>
                    <a:gd name="T5" fmla="*/ 7 h 16"/>
                    <a:gd name="T6" fmla="*/ 3 w 9"/>
                    <a:gd name="T7" fmla="*/ 16 h 16"/>
                    <a:gd name="T8" fmla="*/ 3 w 9"/>
                    <a:gd name="T9" fmla="*/ 16 h 16"/>
                    <a:gd name="T10" fmla="*/ 8 w 9"/>
                    <a:gd name="T11" fmla="*/ 9 h 16"/>
                    <a:gd name="T12" fmla="*/ 7 w 9"/>
                    <a:gd name="T13" fmla="*/ 0 h 16"/>
                    <a:gd name="T14" fmla="*/ 7 w 9"/>
                    <a:gd name="T15" fmla="*/ 0 h 16"/>
                    <a:gd name="T16" fmla="*/ 7 w 9"/>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6">
                      <a:moveTo>
                        <a:pt x="7" y="0"/>
                      </a:moveTo>
                      <a:cubicBezTo>
                        <a:pt x="7" y="0"/>
                        <a:pt x="6" y="0"/>
                        <a:pt x="6" y="0"/>
                      </a:cubicBezTo>
                      <a:cubicBezTo>
                        <a:pt x="5" y="1"/>
                        <a:pt x="3" y="4"/>
                        <a:pt x="2" y="7"/>
                      </a:cubicBezTo>
                      <a:cubicBezTo>
                        <a:pt x="0" y="11"/>
                        <a:pt x="1" y="15"/>
                        <a:pt x="3" y="16"/>
                      </a:cubicBezTo>
                      <a:cubicBezTo>
                        <a:pt x="3" y="16"/>
                        <a:pt x="3" y="16"/>
                        <a:pt x="3" y="16"/>
                      </a:cubicBezTo>
                      <a:cubicBezTo>
                        <a:pt x="4" y="16"/>
                        <a:pt x="6" y="13"/>
                        <a:pt x="8" y="9"/>
                      </a:cubicBezTo>
                      <a:cubicBezTo>
                        <a:pt x="9" y="5"/>
                        <a:pt x="9" y="2"/>
                        <a:pt x="7" y="0"/>
                      </a:cubicBezTo>
                      <a:cubicBezTo>
                        <a:pt x="7" y="0"/>
                        <a:pt x="7" y="0"/>
                        <a:pt x="7" y="0"/>
                      </a:cubicBezTo>
                      <a:cubicBezTo>
                        <a:pt x="7" y="0"/>
                        <a:pt x="7"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0" name="Freeform 1069"/>
                <p:cNvSpPr>
                  <a:spLocks/>
                </p:cNvSpPr>
                <p:nvPr/>
              </p:nvSpPr>
              <p:spPr bwMode="auto">
                <a:xfrm>
                  <a:off x="3972" y="2564"/>
                  <a:ext cx="14" cy="30"/>
                </a:xfrm>
                <a:custGeom>
                  <a:avLst/>
                  <a:gdLst>
                    <a:gd name="T0" fmla="*/ 4 w 7"/>
                    <a:gd name="T1" fmla="*/ 0 h 16"/>
                    <a:gd name="T2" fmla="*/ 1 w 7"/>
                    <a:gd name="T3" fmla="*/ 6 h 16"/>
                    <a:gd name="T4" fmla="*/ 1 w 7"/>
                    <a:gd name="T5" fmla="*/ 8 h 16"/>
                    <a:gd name="T6" fmla="*/ 1 w 7"/>
                    <a:gd name="T7" fmla="*/ 9 h 16"/>
                    <a:gd name="T8" fmla="*/ 3 w 7"/>
                    <a:gd name="T9" fmla="*/ 16 h 16"/>
                    <a:gd name="T10" fmla="*/ 3 w 7"/>
                    <a:gd name="T11" fmla="*/ 16 h 16"/>
                    <a:gd name="T12" fmla="*/ 4 w 7"/>
                    <a:gd name="T13" fmla="*/ 16 h 16"/>
                    <a:gd name="T14" fmla="*/ 4 w 7"/>
                    <a:gd name="T15" fmla="*/ 16 h 16"/>
                    <a:gd name="T16" fmla="*/ 7 w 7"/>
                    <a:gd name="T17" fmla="*/ 8 h 16"/>
                    <a:gd name="T18" fmla="*/ 4 w 7"/>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6">
                      <a:moveTo>
                        <a:pt x="4" y="0"/>
                      </a:moveTo>
                      <a:cubicBezTo>
                        <a:pt x="3" y="0"/>
                        <a:pt x="1" y="3"/>
                        <a:pt x="1" y="6"/>
                      </a:cubicBezTo>
                      <a:cubicBezTo>
                        <a:pt x="1" y="7"/>
                        <a:pt x="1" y="7"/>
                        <a:pt x="1" y="8"/>
                      </a:cubicBezTo>
                      <a:cubicBezTo>
                        <a:pt x="1" y="8"/>
                        <a:pt x="1" y="9"/>
                        <a:pt x="1" y="9"/>
                      </a:cubicBezTo>
                      <a:cubicBezTo>
                        <a:pt x="0" y="12"/>
                        <a:pt x="1" y="16"/>
                        <a:pt x="3" y="16"/>
                      </a:cubicBezTo>
                      <a:cubicBezTo>
                        <a:pt x="3" y="16"/>
                        <a:pt x="3" y="16"/>
                        <a:pt x="3" y="16"/>
                      </a:cubicBezTo>
                      <a:cubicBezTo>
                        <a:pt x="3" y="16"/>
                        <a:pt x="3" y="16"/>
                        <a:pt x="4" y="16"/>
                      </a:cubicBezTo>
                      <a:cubicBezTo>
                        <a:pt x="4" y="16"/>
                        <a:pt x="4" y="16"/>
                        <a:pt x="4" y="16"/>
                      </a:cubicBezTo>
                      <a:cubicBezTo>
                        <a:pt x="5" y="16"/>
                        <a:pt x="7" y="12"/>
                        <a:pt x="7" y="8"/>
                      </a:cubicBezTo>
                      <a:cubicBezTo>
                        <a:pt x="7" y="4"/>
                        <a:pt x="6"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1" name="Freeform 1070"/>
                <p:cNvSpPr>
                  <a:spLocks/>
                </p:cNvSpPr>
                <p:nvPr/>
              </p:nvSpPr>
              <p:spPr bwMode="auto">
                <a:xfrm>
                  <a:off x="3903" y="2081"/>
                  <a:ext cx="11" cy="23"/>
                </a:xfrm>
                <a:custGeom>
                  <a:avLst/>
                  <a:gdLst>
                    <a:gd name="T0" fmla="*/ 2 w 6"/>
                    <a:gd name="T1" fmla="*/ 0 h 12"/>
                    <a:gd name="T2" fmla="*/ 1 w 6"/>
                    <a:gd name="T3" fmla="*/ 0 h 12"/>
                    <a:gd name="T4" fmla="*/ 0 w 6"/>
                    <a:gd name="T5" fmla="*/ 7 h 12"/>
                    <a:gd name="T6" fmla="*/ 4 w 6"/>
                    <a:gd name="T7" fmla="*/ 12 h 12"/>
                    <a:gd name="T8" fmla="*/ 4 w 6"/>
                    <a:gd name="T9" fmla="*/ 12 h 12"/>
                    <a:gd name="T10" fmla="*/ 5 w 6"/>
                    <a:gd name="T11" fmla="*/ 12 h 12"/>
                    <a:gd name="T12" fmla="*/ 5 w 6"/>
                    <a:gd name="T13" fmla="*/ 12 h 12"/>
                    <a:gd name="T14" fmla="*/ 5 w 6"/>
                    <a:gd name="T15" fmla="*/ 5 h 12"/>
                    <a:gd name="T16" fmla="*/ 2 w 6"/>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
                      <a:moveTo>
                        <a:pt x="2" y="0"/>
                      </a:moveTo>
                      <a:cubicBezTo>
                        <a:pt x="2" y="0"/>
                        <a:pt x="2" y="0"/>
                        <a:pt x="1" y="0"/>
                      </a:cubicBezTo>
                      <a:cubicBezTo>
                        <a:pt x="0" y="0"/>
                        <a:pt x="0" y="3"/>
                        <a:pt x="0" y="7"/>
                      </a:cubicBezTo>
                      <a:cubicBezTo>
                        <a:pt x="1" y="9"/>
                        <a:pt x="3" y="12"/>
                        <a:pt x="4" y="12"/>
                      </a:cubicBezTo>
                      <a:cubicBezTo>
                        <a:pt x="4" y="12"/>
                        <a:pt x="4" y="12"/>
                        <a:pt x="4" y="12"/>
                      </a:cubicBezTo>
                      <a:cubicBezTo>
                        <a:pt x="4" y="12"/>
                        <a:pt x="4" y="12"/>
                        <a:pt x="5" y="12"/>
                      </a:cubicBezTo>
                      <a:cubicBezTo>
                        <a:pt x="5" y="12"/>
                        <a:pt x="5" y="12"/>
                        <a:pt x="5" y="12"/>
                      </a:cubicBezTo>
                      <a:cubicBezTo>
                        <a:pt x="6" y="11"/>
                        <a:pt x="6" y="8"/>
                        <a:pt x="5" y="5"/>
                      </a:cubicBezTo>
                      <a:cubicBezTo>
                        <a:pt x="5"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2" name="Freeform 1071"/>
                <p:cNvSpPr>
                  <a:spLocks/>
                </p:cNvSpPr>
                <p:nvPr/>
              </p:nvSpPr>
              <p:spPr bwMode="auto">
                <a:xfrm>
                  <a:off x="3884" y="2560"/>
                  <a:ext cx="13" cy="31"/>
                </a:xfrm>
                <a:custGeom>
                  <a:avLst/>
                  <a:gdLst>
                    <a:gd name="T0" fmla="*/ 4 w 7"/>
                    <a:gd name="T1" fmla="*/ 0 h 16"/>
                    <a:gd name="T2" fmla="*/ 4 w 7"/>
                    <a:gd name="T3" fmla="*/ 1 h 16"/>
                    <a:gd name="T4" fmla="*/ 1 w 7"/>
                    <a:gd name="T5" fmla="*/ 8 h 16"/>
                    <a:gd name="T6" fmla="*/ 3 w 7"/>
                    <a:gd name="T7" fmla="*/ 16 h 16"/>
                    <a:gd name="T8" fmla="*/ 3 w 7"/>
                    <a:gd name="T9" fmla="*/ 16 h 16"/>
                    <a:gd name="T10" fmla="*/ 7 w 7"/>
                    <a:gd name="T11" fmla="*/ 9 h 16"/>
                    <a:gd name="T12" fmla="*/ 7 w 7"/>
                    <a:gd name="T13" fmla="*/ 8 h 16"/>
                    <a:gd name="T14" fmla="*/ 7 w 7"/>
                    <a:gd name="T15" fmla="*/ 6 h 16"/>
                    <a:gd name="T16" fmla="*/ 5 w 7"/>
                    <a:gd name="T17" fmla="*/ 1 h 16"/>
                    <a:gd name="T18" fmla="*/ 4 w 7"/>
                    <a:gd name="T19" fmla="*/ 1 h 16"/>
                    <a:gd name="T20" fmla="*/ 4 w 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6">
                      <a:moveTo>
                        <a:pt x="4" y="0"/>
                      </a:moveTo>
                      <a:cubicBezTo>
                        <a:pt x="4" y="0"/>
                        <a:pt x="4" y="1"/>
                        <a:pt x="4" y="1"/>
                      </a:cubicBezTo>
                      <a:cubicBezTo>
                        <a:pt x="2" y="1"/>
                        <a:pt x="1" y="4"/>
                        <a:pt x="1" y="8"/>
                      </a:cubicBezTo>
                      <a:cubicBezTo>
                        <a:pt x="0" y="12"/>
                        <a:pt x="1" y="16"/>
                        <a:pt x="3" y="16"/>
                      </a:cubicBezTo>
                      <a:cubicBezTo>
                        <a:pt x="3" y="16"/>
                        <a:pt x="3" y="16"/>
                        <a:pt x="3" y="16"/>
                      </a:cubicBezTo>
                      <a:cubicBezTo>
                        <a:pt x="5" y="16"/>
                        <a:pt x="6" y="13"/>
                        <a:pt x="7" y="9"/>
                      </a:cubicBezTo>
                      <a:cubicBezTo>
                        <a:pt x="7" y="9"/>
                        <a:pt x="7" y="8"/>
                        <a:pt x="7" y="8"/>
                      </a:cubicBezTo>
                      <a:cubicBezTo>
                        <a:pt x="7" y="7"/>
                        <a:pt x="7" y="7"/>
                        <a:pt x="7" y="6"/>
                      </a:cubicBezTo>
                      <a:cubicBezTo>
                        <a:pt x="7" y="4"/>
                        <a:pt x="6" y="2"/>
                        <a:pt x="5" y="1"/>
                      </a:cubicBezTo>
                      <a:cubicBezTo>
                        <a:pt x="5" y="1"/>
                        <a:pt x="4" y="1"/>
                        <a:pt x="4" y="1"/>
                      </a:cubicBezTo>
                      <a:cubicBezTo>
                        <a:pt x="4" y="0"/>
                        <a:pt x="4"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3" name="Freeform 1072"/>
                <p:cNvSpPr>
                  <a:spLocks/>
                </p:cNvSpPr>
                <p:nvPr/>
              </p:nvSpPr>
              <p:spPr bwMode="auto">
                <a:xfrm>
                  <a:off x="3867" y="2216"/>
                  <a:ext cx="13" cy="27"/>
                </a:xfrm>
                <a:custGeom>
                  <a:avLst/>
                  <a:gdLst>
                    <a:gd name="T0" fmla="*/ 3 w 7"/>
                    <a:gd name="T1" fmla="*/ 0 h 14"/>
                    <a:gd name="T2" fmla="*/ 2 w 7"/>
                    <a:gd name="T3" fmla="*/ 0 h 14"/>
                    <a:gd name="T4" fmla="*/ 1 w 7"/>
                    <a:gd name="T5" fmla="*/ 7 h 14"/>
                    <a:gd name="T6" fmla="*/ 4 w 7"/>
                    <a:gd name="T7" fmla="*/ 14 h 14"/>
                    <a:gd name="T8" fmla="*/ 4 w 7"/>
                    <a:gd name="T9" fmla="*/ 14 h 14"/>
                    <a:gd name="T10" fmla="*/ 5 w 7"/>
                    <a:gd name="T11" fmla="*/ 14 h 14"/>
                    <a:gd name="T12" fmla="*/ 5 w 7"/>
                    <a:gd name="T13" fmla="*/ 14 h 14"/>
                    <a:gd name="T14" fmla="*/ 7 w 7"/>
                    <a:gd name="T15" fmla="*/ 9 h 14"/>
                    <a:gd name="T16" fmla="*/ 7 w 7"/>
                    <a:gd name="T17" fmla="*/ 7 h 14"/>
                    <a:gd name="T18" fmla="*/ 7 w 7"/>
                    <a:gd name="T19" fmla="*/ 6 h 14"/>
                    <a:gd name="T20" fmla="*/ 3 w 7"/>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4">
                      <a:moveTo>
                        <a:pt x="3" y="0"/>
                      </a:moveTo>
                      <a:cubicBezTo>
                        <a:pt x="3" y="0"/>
                        <a:pt x="2" y="0"/>
                        <a:pt x="2" y="0"/>
                      </a:cubicBezTo>
                      <a:cubicBezTo>
                        <a:pt x="1" y="0"/>
                        <a:pt x="0" y="3"/>
                        <a:pt x="1" y="7"/>
                      </a:cubicBezTo>
                      <a:cubicBezTo>
                        <a:pt x="1" y="11"/>
                        <a:pt x="3" y="14"/>
                        <a:pt x="4" y="14"/>
                      </a:cubicBezTo>
                      <a:cubicBezTo>
                        <a:pt x="4" y="14"/>
                        <a:pt x="4" y="14"/>
                        <a:pt x="4" y="14"/>
                      </a:cubicBezTo>
                      <a:cubicBezTo>
                        <a:pt x="4" y="14"/>
                        <a:pt x="5" y="14"/>
                        <a:pt x="5" y="14"/>
                      </a:cubicBezTo>
                      <a:cubicBezTo>
                        <a:pt x="5" y="14"/>
                        <a:pt x="5" y="14"/>
                        <a:pt x="5" y="14"/>
                      </a:cubicBezTo>
                      <a:cubicBezTo>
                        <a:pt x="6" y="13"/>
                        <a:pt x="7" y="11"/>
                        <a:pt x="7" y="9"/>
                      </a:cubicBezTo>
                      <a:cubicBezTo>
                        <a:pt x="7" y="8"/>
                        <a:pt x="7" y="7"/>
                        <a:pt x="7" y="7"/>
                      </a:cubicBezTo>
                      <a:cubicBezTo>
                        <a:pt x="7" y="6"/>
                        <a:pt x="7" y="6"/>
                        <a:pt x="7" y="6"/>
                      </a:cubicBezTo>
                      <a:cubicBezTo>
                        <a:pt x="6" y="2"/>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4" name="Freeform 1073"/>
                <p:cNvSpPr>
                  <a:spLocks/>
                </p:cNvSpPr>
                <p:nvPr/>
              </p:nvSpPr>
              <p:spPr bwMode="auto">
                <a:xfrm>
                  <a:off x="3929" y="2209"/>
                  <a:ext cx="10" cy="17"/>
                </a:xfrm>
                <a:custGeom>
                  <a:avLst/>
                  <a:gdLst>
                    <a:gd name="T0" fmla="*/ 2 w 5"/>
                    <a:gd name="T1" fmla="*/ 0 h 9"/>
                    <a:gd name="T2" fmla="*/ 2 w 5"/>
                    <a:gd name="T3" fmla="*/ 0 h 9"/>
                    <a:gd name="T4" fmla="*/ 2 w 5"/>
                    <a:gd name="T5" fmla="*/ 0 h 9"/>
                    <a:gd name="T6" fmla="*/ 1 w 5"/>
                    <a:gd name="T7" fmla="*/ 0 h 9"/>
                    <a:gd name="T8" fmla="*/ 0 w 5"/>
                    <a:gd name="T9" fmla="*/ 5 h 9"/>
                    <a:gd name="T10" fmla="*/ 0 w 5"/>
                    <a:gd name="T11" fmla="*/ 5 h 9"/>
                    <a:gd name="T12" fmla="*/ 1 w 5"/>
                    <a:gd name="T13" fmla="*/ 7 h 9"/>
                    <a:gd name="T14" fmla="*/ 3 w 5"/>
                    <a:gd name="T15" fmla="*/ 9 h 9"/>
                    <a:gd name="T16" fmla="*/ 3 w 5"/>
                    <a:gd name="T17" fmla="*/ 9 h 9"/>
                    <a:gd name="T18" fmla="*/ 4 w 5"/>
                    <a:gd name="T19" fmla="*/ 4 h 9"/>
                    <a:gd name="T20" fmla="*/ 3 w 5"/>
                    <a:gd name="T21" fmla="*/ 0 h 9"/>
                    <a:gd name="T22" fmla="*/ 2 w 5"/>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9">
                      <a:moveTo>
                        <a:pt x="2" y="0"/>
                      </a:moveTo>
                      <a:cubicBezTo>
                        <a:pt x="2" y="0"/>
                        <a:pt x="2" y="0"/>
                        <a:pt x="2" y="0"/>
                      </a:cubicBezTo>
                      <a:cubicBezTo>
                        <a:pt x="2" y="0"/>
                        <a:pt x="2" y="0"/>
                        <a:pt x="2" y="0"/>
                      </a:cubicBezTo>
                      <a:cubicBezTo>
                        <a:pt x="2" y="0"/>
                        <a:pt x="2" y="0"/>
                        <a:pt x="1" y="0"/>
                      </a:cubicBezTo>
                      <a:cubicBezTo>
                        <a:pt x="1" y="0"/>
                        <a:pt x="0" y="2"/>
                        <a:pt x="0" y="5"/>
                      </a:cubicBezTo>
                      <a:cubicBezTo>
                        <a:pt x="0" y="5"/>
                        <a:pt x="0" y="5"/>
                        <a:pt x="0" y="5"/>
                      </a:cubicBezTo>
                      <a:cubicBezTo>
                        <a:pt x="0" y="6"/>
                        <a:pt x="1" y="7"/>
                        <a:pt x="1" y="7"/>
                      </a:cubicBezTo>
                      <a:cubicBezTo>
                        <a:pt x="2" y="9"/>
                        <a:pt x="2" y="9"/>
                        <a:pt x="3" y="9"/>
                      </a:cubicBezTo>
                      <a:cubicBezTo>
                        <a:pt x="3" y="9"/>
                        <a:pt x="3" y="9"/>
                        <a:pt x="3" y="9"/>
                      </a:cubicBezTo>
                      <a:cubicBezTo>
                        <a:pt x="4" y="9"/>
                        <a:pt x="5" y="7"/>
                        <a:pt x="4" y="4"/>
                      </a:cubicBezTo>
                      <a:cubicBezTo>
                        <a:pt x="4" y="3"/>
                        <a:pt x="3" y="1"/>
                        <a:pt x="3"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5" name="Freeform 1074"/>
                <p:cNvSpPr>
                  <a:spLocks noEditPoints="1"/>
                </p:cNvSpPr>
                <p:nvPr/>
              </p:nvSpPr>
              <p:spPr bwMode="auto">
                <a:xfrm>
                  <a:off x="3078" y="1432"/>
                  <a:ext cx="216" cy="335"/>
                </a:xfrm>
                <a:custGeom>
                  <a:avLst/>
                  <a:gdLst>
                    <a:gd name="T0" fmla="*/ 20 w 115"/>
                    <a:gd name="T1" fmla="*/ 142 h 178"/>
                    <a:gd name="T2" fmla="*/ 20 w 115"/>
                    <a:gd name="T3" fmla="*/ 143 h 178"/>
                    <a:gd name="T4" fmla="*/ 20 w 115"/>
                    <a:gd name="T5" fmla="*/ 143 h 178"/>
                    <a:gd name="T6" fmla="*/ 57 w 115"/>
                    <a:gd name="T7" fmla="*/ 175 h 178"/>
                    <a:gd name="T8" fmla="*/ 58 w 115"/>
                    <a:gd name="T9" fmla="*/ 175 h 178"/>
                    <a:gd name="T10" fmla="*/ 59 w 115"/>
                    <a:gd name="T11" fmla="*/ 175 h 178"/>
                    <a:gd name="T12" fmla="*/ 20 w 115"/>
                    <a:gd name="T13" fmla="*/ 142 h 178"/>
                    <a:gd name="T14" fmla="*/ 15 w 115"/>
                    <a:gd name="T15" fmla="*/ 141 h 178"/>
                    <a:gd name="T16" fmla="*/ 0 w 115"/>
                    <a:gd name="T17" fmla="*/ 160 h 178"/>
                    <a:gd name="T18" fmla="*/ 1 w 115"/>
                    <a:gd name="T19" fmla="*/ 160 h 178"/>
                    <a:gd name="T20" fmla="*/ 2 w 115"/>
                    <a:gd name="T21" fmla="*/ 161 h 178"/>
                    <a:gd name="T22" fmla="*/ 16 w 115"/>
                    <a:gd name="T23" fmla="*/ 143 h 178"/>
                    <a:gd name="T24" fmla="*/ 16 w 115"/>
                    <a:gd name="T25" fmla="*/ 142 h 178"/>
                    <a:gd name="T26" fmla="*/ 15 w 115"/>
                    <a:gd name="T27" fmla="*/ 141 h 178"/>
                    <a:gd name="T28" fmla="*/ 113 w 115"/>
                    <a:gd name="T29" fmla="*/ 125 h 178"/>
                    <a:gd name="T30" fmla="*/ 63 w 115"/>
                    <a:gd name="T31" fmla="*/ 176 h 178"/>
                    <a:gd name="T32" fmla="*/ 64 w 115"/>
                    <a:gd name="T33" fmla="*/ 177 h 178"/>
                    <a:gd name="T34" fmla="*/ 64 w 115"/>
                    <a:gd name="T35" fmla="*/ 178 h 178"/>
                    <a:gd name="T36" fmla="*/ 115 w 115"/>
                    <a:gd name="T37" fmla="*/ 127 h 178"/>
                    <a:gd name="T38" fmla="*/ 114 w 115"/>
                    <a:gd name="T39" fmla="*/ 126 h 178"/>
                    <a:gd name="T40" fmla="*/ 113 w 115"/>
                    <a:gd name="T41" fmla="*/ 125 h 178"/>
                    <a:gd name="T42" fmla="*/ 45 w 115"/>
                    <a:gd name="T43" fmla="*/ 66 h 178"/>
                    <a:gd name="T44" fmla="*/ 45 w 115"/>
                    <a:gd name="T45" fmla="*/ 66 h 178"/>
                    <a:gd name="T46" fmla="*/ 44 w 115"/>
                    <a:gd name="T47" fmla="*/ 66 h 178"/>
                    <a:gd name="T48" fmla="*/ 111 w 115"/>
                    <a:gd name="T49" fmla="*/ 121 h 178"/>
                    <a:gd name="T50" fmla="*/ 112 w 115"/>
                    <a:gd name="T51" fmla="*/ 120 h 178"/>
                    <a:gd name="T52" fmla="*/ 112 w 115"/>
                    <a:gd name="T53" fmla="*/ 120 h 178"/>
                    <a:gd name="T54" fmla="*/ 45 w 115"/>
                    <a:gd name="T55" fmla="*/ 66 h 178"/>
                    <a:gd name="T56" fmla="*/ 83 w 115"/>
                    <a:gd name="T57" fmla="*/ 0 h 178"/>
                    <a:gd name="T58" fmla="*/ 63 w 115"/>
                    <a:gd name="T59" fmla="*/ 28 h 178"/>
                    <a:gd name="T60" fmla="*/ 61 w 115"/>
                    <a:gd name="T61" fmla="*/ 30 h 178"/>
                    <a:gd name="T62" fmla="*/ 40 w 115"/>
                    <a:gd name="T63" fmla="*/ 59 h 178"/>
                    <a:gd name="T64" fmla="*/ 42 w 115"/>
                    <a:gd name="T65" fmla="*/ 60 h 178"/>
                    <a:gd name="T66" fmla="*/ 42 w 115"/>
                    <a:gd name="T67" fmla="*/ 60 h 178"/>
                    <a:gd name="T68" fmla="*/ 63 w 115"/>
                    <a:gd name="T69" fmla="*/ 31 h 178"/>
                    <a:gd name="T70" fmla="*/ 65 w 115"/>
                    <a:gd name="T71" fmla="*/ 29 h 178"/>
                    <a:gd name="T72" fmla="*/ 85 w 115"/>
                    <a:gd name="T73" fmla="*/ 2 h 178"/>
                    <a:gd name="T74" fmla="*/ 84 w 115"/>
                    <a:gd name="T75" fmla="*/ 1 h 178"/>
                    <a:gd name="T76" fmla="*/ 83 w 115"/>
                    <a:gd name="T7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5" h="178">
                      <a:moveTo>
                        <a:pt x="20" y="142"/>
                      </a:moveTo>
                      <a:cubicBezTo>
                        <a:pt x="20" y="142"/>
                        <a:pt x="20" y="143"/>
                        <a:pt x="20" y="143"/>
                      </a:cubicBezTo>
                      <a:cubicBezTo>
                        <a:pt x="20" y="143"/>
                        <a:pt x="20" y="143"/>
                        <a:pt x="20" y="143"/>
                      </a:cubicBezTo>
                      <a:cubicBezTo>
                        <a:pt x="33" y="154"/>
                        <a:pt x="46" y="164"/>
                        <a:pt x="57" y="175"/>
                      </a:cubicBezTo>
                      <a:cubicBezTo>
                        <a:pt x="57" y="175"/>
                        <a:pt x="57" y="175"/>
                        <a:pt x="58" y="175"/>
                      </a:cubicBezTo>
                      <a:cubicBezTo>
                        <a:pt x="58" y="175"/>
                        <a:pt x="58" y="175"/>
                        <a:pt x="59" y="175"/>
                      </a:cubicBezTo>
                      <a:cubicBezTo>
                        <a:pt x="47" y="163"/>
                        <a:pt x="34" y="152"/>
                        <a:pt x="20" y="142"/>
                      </a:cubicBezTo>
                      <a:moveTo>
                        <a:pt x="15" y="141"/>
                      </a:moveTo>
                      <a:cubicBezTo>
                        <a:pt x="10" y="147"/>
                        <a:pt x="5" y="153"/>
                        <a:pt x="0" y="160"/>
                      </a:cubicBezTo>
                      <a:cubicBezTo>
                        <a:pt x="0" y="160"/>
                        <a:pt x="1" y="160"/>
                        <a:pt x="1" y="160"/>
                      </a:cubicBezTo>
                      <a:cubicBezTo>
                        <a:pt x="1" y="160"/>
                        <a:pt x="1" y="160"/>
                        <a:pt x="2" y="161"/>
                      </a:cubicBezTo>
                      <a:cubicBezTo>
                        <a:pt x="6" y="155"/>
                        <a:pt x="11" y="149"/>
                        <a:pt x="16" y="143"/>
                      </a:cubicBezTo>
                      <a:cubicBezTo>
                        <a:pt x="16" y="143"/>
                        <a:pt x="16" y="143"/>
                        <a:pt x="16" y="142"/>
                      </a:cubicBezTo>
                      <a:cubicBezTo>
                        <a:pt x="15" y="142"/>
                        <a:pt x="15" y="142"/>
                        <a:pt x="15" y="141"/>
                      </a:cubicBezTo>
                      <a:moveTo>
                        <a:pt x="113" y="125"/>
                      </a:moveTo>
                      <a:cubicBezTo>
                        <a:pt x="96" y="142"/>
                        <a:pt x="80" y="159"/>
                        <a:pt x="63" y="176"/>
                      </a:cubicBezTo>
                      <a:cubicBezTo>
                        <a:pt x="63" y="176"/>
                        <a:pt x="64" y="177"/>
                        <a:pt x="64" y="177"/>
                      </a:cubicBezTo>
                      <a:cubicBezTo>
                        <a:pt x="64" y="177"/>
                        <a:pt x="64" y="177"/>
                        <a:pt x="64" y="178"/>
                      </a:cubicBezTo>
                      <a:cubicBezTo>
                        <a:pt x="81" y="161"/>
                        <a:pt x="98" y="144"/>
                        <a:pt x="115" y="127"/>
                      </a:cubicBezTo>
                      <a:cubicBezTo>
                        <a:pt x="115" y="127"/>
                        <a:pt x="114" y="127"/>
                        <a:pt x="114" y="126"/>
                      </a:cubicBezTo>
                      <a:cubicBezTo>
                        <a:pt x="114" y="126"/>
                        <a:pt x="113" y="126"/>
                        <a:pt x="113" y="125"/>
                      </a:cubicBezTo>
                      <a:moveTo>
                        <a:pt x="45" y="66"/>
                      </a:moveTo>
                      <a:cubicBezTo>
                        <a:pt x="45" y="66"/>
                        <a:pt x="45" y="66"/>
                        <a:pt x="45" y="66"/>
                      </a:cubicBezTo>
                      <a:cubicBezTo>
                        <a:pt x="45" y="66"/>
                        <a:pt x="45" y="66"/>
                        <a:pt x="44" y="66"/>
                      </a:cubicBezTo>
                      <a:cubicBezTo>
                        <a:pt x="68" y="83"/>
                        <a:pt x="91" y="101"/>
                        <a:pt x="111" y="121"/>
                      </a:cubicBezTo>
                      <a:cubicBezTo>
                        <a:pt x="111" y="120"/>
                        <a:pt x="111" y="120"/>
                        <a:pt x="112" y="120"/>
                      </a:cubicBezTo>
                      <a:cubicBezTo>
                        <a:pt x="112" y="120"/>
                        <a:pt x="112" y="120"/>
                        <a:pt x="112" y="120"/>
                      </a:cubicBezTo>
                      <a:cubicBezTo>
                        <a:pt x="91" y="100"/>
                        <a:pt x="69" y="82"/>
                        <a:pt x="45" y="66"/>
                      </a:cubicBezTo>
                      <a:moveTo>
                        <a:pt x="83" y="0"/>
                      </a:moveTo>
                      <a:cubicBezTo>
                        <a:pt x="76" y="9"/>
                        <a:pt x="69" y="19"/>
                        <a:pt x="63" y="28"/>
                      </a:cubicBezTo>
                      <a:cubicBezTo>
                        <a:pt x="62" y="29"/>
                        <a:pt x="62" y="29"/>
                        <a:pt x="61" y="30"/>
                      </a:cubicBezTo>
                      <a:cubicBezTo>
                        <a:pt x="54" y="40"/>
                        <a:pt x="47" y="49"/>
                        <a:pt x="40" y="59"/>
                      </a:cubicBezTo>
                      <a:cubicBezTo>
                        <a:pt x="41" y="59"/>
                        <a:pt x="41" y="59"/>
                        <a:pt x="42" y="60"/>
                      </a:cubicBezTo>
                      <a:cubicBezTo>
                        <a:pt x="42" y="60"/>
                        <a:pt x="42" y="60"/>
                        <a:pt x="42" y="60"/>
                      </a:cubicBezTo>
                      <a:cubicBezTo>
                        <a:pt x="49" y="51"/>
                        <a:pt x="56" y="41"/>
                        <a:pt x="63" y="31"/>
                      </a:cubicBezTo>
                      <a:cubicBezTo>
                        <a:pt x="64" y="31"/>
                        <a:pt x="64" y="30"/>
                        <a:pt x="65" y="29"/>
                      </a:cubicBezTo>
                      <a:cubicBezTo>
                        <a:pt x="72" y="20"/>
                        <a:pt x="78" y="11"/>
                        <a:pt x="85" y="2"/>
                      </a:cubicBezTo>
                      <a:cubicBezTo>
                        <a:pt x="84" y="1"/>
                        <a:pt x="84" y="1"/>
                        <a:pt x="84" y="1"/>
                      </a:cubicBezTo>
                      <a:cubicBezTo>
                        <a:pt x="83" y="1"/>
                        <a:pt x="83" y="0"/>
                        <a:pt x="8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6" name="Freeform 1075"/>
                <p:cNvSpPr>
                  <a:spLocks/>
                </p:cNvSpPr>
                <p:nvPr/>
              </p:nvSpPr>
              <p:spPr bwMode="auto">
                <a:xfrm>
                  <a:off x="3224" y="1419"/>
                  <a:ext cx="29" cy="19"/>
                </a:xfrm>
                <a:custGeom>
                  <a:avLst/>
                  <a:gdLst>
                    <a:gd name="T0" fmla="*/ 3 w 15"/>
                    <a:gd name="T1" fmla="*/ 0 h 10"/>
                    <a:gd name="T2" fmla="*/ 1 w 15"/>
                    <a:gd name="T3" fmla="*/ 1 h 10"/>
                    <a:gd name="T4" fmla="*/ 5 w 15"/>
                    <a:gd name="T5" fmla="*/ 7 h 10"/>
                    <a:gd name="T6" fmla="*/ 6 w 15"/>
                    <a:gd name="T7" fmla="*/ 8 h 10"/>
                    <a:gd name="T8" fmla="*/ 7 w 15"/>
                    <a:gd name="T9" fmla="*/ 9 h 10"/>
                    <a:gd name="T10" fmla="*/ 12 w 15"/>
                    <a:gd name="T11" fmla="*/ 10 h 10"/>
                    <a:gd name="T12" fmla="*/ 14 w 15"/>
                    <a:gd name="T13" fmla="*/ 10 h 10"/>
                    <a:gd name="T14" fmla="*/ 9 w 15"/>
                    <a:gd name="T15" fmla="*/ 3 h 10"/>
                    <a:gd name="T16" fmla="*/ 3 w 15"/>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0">
                      <a:moveTo>
                        <a:pt x="3" y="0"/>
                      </a:moveTo>
                      <a:cubicBezTo>
                        <a:pt x="2" y="0"/>
                        <a:pt x="2" y="1"/>
                        <a:pt x="1" y="1"/>
                      </a:cubicBezTo>
                      <a:cubicBezTo>
                        <a:pt x="0" y="2"/>
                        <a:pt x="2" y="5"/>
                        <a:pt x="5" y="7"/>
                      </a:cubicBezTo>
                      <a:cubicBezTo>
                        <a:pt x="5" y="7"/>
                        <a:pt x="5" y="8"/>
                        <a:pt x="6" y="8"/>
                      </a:cubicBezTo>
                      <a:cubicBezTo>
                        <a:pt x="6" y="8"/>
                        <a:pt x="6" y="8"/>
                        <a:pt x="7" y="9"/>
                      </a:cubicBezTo>
                      <a:cubicBezTo>
                        <a:pt x="9" y="10"/>
                        <a:pt x="11" y="10"/>
                        <a:pt x="12" y="10"/>
                      </a:cubicBezTo>
                      <a:cubicBezTo>
                        <a:pt x="13" y="10"/>
                        <a:pt x="13" y="10"/>
                        <a:pt x="14" y="10"/>
                      </a:cubicBezTo>
                      <a:cubicBezTo>
                        <a:pt x="15" y="8"/>
                        <a:pt x="13" y="5"/>
                        <a:pt x="9" y="3"/>
                      </a:cubicBezTo>
                      <a:cubicBezTo>
                        <a:pt x="7" y="1"/>
                        <a:pt x="5"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7" name="Freeform 1076"/>
                <p:cNvSpPr>
                  <a:spLocks/>
                </p:cNvSpPr>
                <p:nvPr/>
              </p:nvSpPr>
              <p:spPr bwMode="auto">
                <a:xfrm>
                  <a:off x="3140" y="1542"/>
                  <a:ext cx="24" cy="16"/>
                </a:xfrm>
                <a:custGeom>
                  <a:avLst/>
                  <a:gdLst>
                    <a:gd name="T0" fmla="*/ 3 w 13"/>
                    <a:gd name="T1" fmla="*/ 0 h 9"/>
                    <a:gd name="T2" fmla="*/ 1 w 13"/>
                    <a:gd name="T3" fmla="*/ 0 h 9"/>
                    <a:gd name="T4" fmla="*/ 5 w 13"/>
                    <a:gd name="T5" fmla="*/ 7 h 9"/>
                    <a:gd name="T6" fmla="*/ 10 w 13"/>
                    <a:gd name="T7" fmla="*/ 9 h 9"/>
                    <a:gd name="T8" fmla="*/ 11 w 13"/>
                    <a:gd name="T9" fmla="*/ 8 h 9"/>
                    <a:gd name="T10" fmla="*/ 12 w 13"/>
                    <a:gd name="T11" fmla="*/ 8 h 9"/>
                    <a:gd name="T12" fmla="*/ 12 w 13"/>
                    <a:gd name="T13" fmla="*/ 8 h 9"/>
                    <a:gd name="T14" fmla="*/ 9 w 13"/>
                    <a:gd name="T15" fmla="*/ 2 h 9"/>
                    <a:gd name="T16" fmla="*/ 9 w 13"/>
                    <a:gd name="T17" fmla="*/ 2 h 9"/>
                    <a:gd name="T18" fmla="*/ 7 w 13"/>
                    <a:gd name="T19" fmla="*/ 1 h 9"/>
                    <a:gd name="T20" fmla="*/ 3 w 1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9">
                      <a:moveTo>
                        <a:pt x="3" y="0"/>
                      </a:moveTo>
                      <a:cubicBezTo>
                        <a:pt x="2" y="0"/>
                        <a:pt x="2" y="0"/>
                        <a:pt x="1" y="0"/>
                      </a:cubicBezTo>
                      <a:cubicBezTo>
                        <a:pt x="0" y="2"/>
                        <a:pt x="2" y="5"/>
                        <a:pt x="5" y="7"/>
                      </a:cubicBezTo>
                      <a:cubicBezTo>
                        <a:pt x="7" y="8"/>
                        <a:pt x="9" y="9"/>
                        <a:pt x="10" y="9"/>
                      </a:cubicBezTo>
                      <a:cubicBezTo>
                        <a:pt x="11" y="9"/>
                        <a:pt x="11" y="9"/>
                        <a:pt x="11" y="8"/>
                      </a:cubicBezTo>
                      <a:cubicBezTo>
                        <a:pt x="12" y="8"/>
                        <a:pt x="12" y="8"/>
                        <a:pt x="12" y="8"/>
                      </a:cubicBezTo>
                      <a:cubicBezTo>
                        <a:pt x="12" y="8"/>
                        <a:pt x="12" y="8"/>
                        <a:pt x="12" y="8"/>
                      </a:cubicBezTo>
                      <a:cubicBezTo>
                        <a:pt x="13" y="6"/>
                        <a:pt x="12" y="4"/>
                        <a:pt x="9" y="2"/>
                      </a:cubicBezTo>
                      <a:cubicBezTo>
                        <a:pt x="9" y="2"/>
                        <a:pt x="9" y="2"/>
                        <a:pt x="9" y="2"/>
                      </a:cubicBezTo>
                      <a:cubicBezTo>
                        <a:pt x="8" y="1"/>
                        <a:pt x="8" y="1"/>
                        <a:pt x="7" y="1"/>
                      </a:cubicBezTo>
                      <a:cubicBezTo>
                        <a:pt x="6" y="0"/>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8" name="Freeform 1077"/>
                <p:cNvSpPr>
                  <a:spLocks/>
                </p:cNvSpPr>
                <p:nvPr/>
              </p:nvSpPr>
              <p:spPr bwMode="auto">
                <a:xfrm>
                  <a:off x="3068" y="1731"/>
                  <a:ext cx="17" cy="12"/>
                </a:xfrm>
                <a:custGeom>
                  <a:avLst/>
                  <a:gdLst>
                    <a:gd name="T0" fmla="*/ 2 w 9"/>
                    <a:gd name="T1" fmla="*/ 0 h 6"/>
                    <a:gd name="T2" fmla="*/ 1 w 9"/>
                    <a:gd name="T3" fmla="*/ 0 h 6"/>
                    <a:gd name="T4" fmla="*/ 3 w 9"/>
                    <a:gd name="T5" fmla="*/ 5 h 6"/>
                    <a:gd name="T6" fmla="*/ 6 w 9"/>
                    <a:gd name="T7" fmla="*/ 6 h 6"/>
                    <a:gd name="T8" fmla="*/ 8 w 9"/>
                    <a:gd name="T9" fmla="*/ 6 h 6"/>
                    <a:gd name="T10" fmla="*/ 7 w 9"/>
                    <a:gd name="T11" fmla="*/ 2 h 6"/>
                    <a:gd name="T12" fmla="*/ 6 w 9"/>
                    <a:gd name="T13" fmla="*/ 1 h 6"/>
                    <a:gd name="T14" fmla="*/ 5 w 9"/>
                    <a:gd name="T15" fmla="*/ 1 h 6"/>
                    <a:gd name="T16" fmla="*/ 2 w 9"/>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6">
                      <a:moveTo>
                        <a:pt x="2" y="0"/>
                      </a:moveTo>
                      <a:cubicBezTo>
                        <a:pt x="2" y="0"/>
                        <a:pt x="1" y="0"/>
                        <a:pt x="1" y="0"/>
                      </a:cubicBezTo>
                      <a:cubicBezTo>
                        <a:pt x="0" y="1"/>
                        <a:pt x="1" y="4"/>
                        <a:pt x="3" y="5"/>
                      </a:cubicBezTo>
                      <a:cubicBezTo>
                        <a:pt x="4" y="6"/>
                        <a:pt x="5" y="6"/>
                        <a:pt x="6" y="6"/>
                      </a:cubicBezTo>
                      <a:cubicBezTo>
                        <a:pt x="7" y="6"/>
                        <a:pt x="7" y="6"/>
                        <a:pt x="8" y="6"/>
                      </a:cubicBezTo>
                      <a:cubicBezTo>
                        <a:pt x="9" y="5"/>
                        <a:pt x="8" y="3"/>
                        <a:pt x="7" y="2"/>
                      </a:cubicBezTo>
                      <a:cubicBezTo>
                        <a:pt x="6" y="1"/>
                        <a:pt x="6" y="1"/>
                        <a:pt x="6" y="1"/>
                      </a:cubicBezTo>
                      <a:cubicBezTo>
                        <a:pt x="6" y="1"/>
                        <a:pt x="5" y="1"/>
                        <a:pt x="5" y="1"/>
                      </a:cubicBezTo>
                      <a:cubicBezTo>
                        <a:pt x="4" y="0"/>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9" name="Freeform 1078"/>
                <p:cNvSpPr>
                  <a:spLocks/>
                </p:cNvSpPr>
                <p:nvPr/>
              </p:nvSpPr>
              <p:spPr bwMode="auto">
                <a:xfrm>
                  <a:off x="3286" y="1656"/>
                  <a:ext cx="21" cy="19"/>
                </a:xfrm>
                <a:custGeom>
                  <a:avLst/>
                  <a:gdLst>
                    <a:gd name="T0" fmla="*/ 2 w 11"/>
                    <a:gd name="T1" fmla="*/ 0 h 10"/>
                    <a:gd name="T2" fmla="*/ 1 w 11"/>
                    <a:gd name="T3" fmla="*/ 1 h 10"/>
                    <a:gd name="T4" fmla="*/ 1 w 11"/>
                    <a:gd name="T5" fmla="*/ 1 h 10"/>
                    <a:gd name="T6" fmla="*/ 0 w 11"/>
                    <a:gd name="T7" fmla="*/ 2 h 10"/>
                    <a:gd name="T8" fmla="*/ 2 w 11"/>
                    <a:gd name="T9" fmla="*/ 6 h 10"/>
                    <a:gd name="T10" fmla="*/ 3 w 11"/>
                    <a:gd name="T11" fmla="*/ 7 h 10"/>
                    <a:gd name="T12" fmla="*/ 4 w 11"/>
                    <a:gd name="T13" fmla="*/ 8 h 10"/>
                    <a:gd name="T14" fmla="*/ 8 w 11"/>
                    <a:gd name="T15" fmla="*/ 10 h 10"/>
                    <a:gd name="T16" fmla="*/ 10 w 11"/>
                    <a:gd name="T17" fmla="*/ 9 h 10"/>
                    <a:gd name="T18" fmla="*/ 8 w 11"/>
                    <a:gd name="T19" fmla="*/ 3 h 10"/>
                    <a:gd name="T20" fmla="*/ 2 w 11"/>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0">
                      <a:moveTo>
                        <a:pt x="2" y="0"/>
                      </a:moveTo>
                      <a:cubicBezTo>
                        <a:pt x="2" y="0"/>
                        <a:pt x="1" y="0"/>
                        <a:pt x="1" y="1"/>
                      </a:cubicBezTo>
                      <a:cubicBezTo>
                        <a:pt x="1" y="1"/>
                        <a:pt x="1" y="1"/>
                        <a:pt x="1" y="1"/>
                      </a:cubicBezTo>
                      <a:cubicBezTo>
                        <a:pt x="0" y="1"/>
                        <a:pt x="0" y="1"/>
                        <a:pt x="0" y="2"/>
                      </a:cubicBezTo>
                      <a:cubicBezTo>
                        <a:pt x="0" y="3"/>
                        <a:pt x="1" y="5"/>
                        <a:pt x="2" y="6"/>
                      </a:cubicBezTo>
                      <a:cubicBezTo>
                        <a:pt x="2" y="7"/>
                        <a:pt x="3" y="7"/>
                        <a:pt x="3" y="7"/>
                      </a:cubicBezTo>
                      <a:cubicBezTo>
                        <a:pt x="3" y="8"/>
                        <a:pt x="4" y="8"/>
                        <a:pt x="4" y="8"/>
                      </a:cubicBezTo>
                      <a:cubicBezTo>
                        <a:pt x="5" y="9"/>
                        <a:pt x="7" y="10"/>
                        <a:pt x="8" y="10"/>
                      </a:cubicBezTo>
                      <a:cubicBezTo>
                        <a:pt x="9" y="10"/>
                        <a:pt x="9" y="10"/>
                        <a:pt x="10" y="9"/>
                      </a:cubicBezTo>
                      <a:cubicBezTo>
                        <a:pt x="11" y="8"/>
                        <a:pt x="10" y="5"/>
                        <a:pt x="8" y="3"/>
                      </a:cubicBezTo>
                      <a:cubicBezTo>
                        <a:pt x="6" y="1"/>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0" name="Freeform 1079"/>
                <p:cNvSpPr>
                  <a:spLocks/>
                </p:cNvSpPr>
                <p:nvPr/>
              </p:nvSpPr>
              <p:spPr bwMode="auto">
                <a:xfrm>
                  <a:off x="3183" y="1761"/>
                  <a:ext cx="21" cy="17"/>
                </a:xfrm>
                <a:custGeom>
                  <a:avLst/>
                  <a:gdLst>
                    <a:gd name="T0" fmla="*/ 3 w 11"/>
                    <a:gd name="T1" fmla="*/ 0 h 9"/>
                    <a:gd name="T2" fmla="*/ 3 w 11"/>
                    <a:gd name="T3" fmla="*/ 0 h 9"/>
                    <a:gd name="T4" fmla="*/ 2 w 11"/>
                    <a:gd name="T5" fmla="*/ 0 h 9"/>
                    <a:gd name="T6" fmla="*/ 1 w 11"/>
                    <a:gd name="T7" fmla="*/ 0 h 9"/>
                    <a:gd name="T8" fmla="*/ 3 w 11"/>
                    <a:gd name="T9" fmla="*/ 7 h 9"/>
                    <a:gd name="T10" fmla="*/ 8 w 11"/>
                    <a:gd name="T11" fmla="*/ 9 h 9"/>
                    <a:gd name="T12" fmla="*/ 9 w 11"/>
                    <a:gd name="T13" fmla="*/ 8 h 9"/>
                    <a:gd name="T14" fmla="*/ 8 w 11"/>
                    <a:gd name="T15" fmla="*/ 3 h 9"/>
                    <a:gd name="T16" fmla="*/ 8 w 11"/>
                    <a:gd name="T17" fmla="*/ 2 h 9"/>
                    <a:gd name="T18" fmla="*/ 7 w 11"/>
                    <a:gd name="T19" fmla="*/ 1 h 9"/>
                    <a:gd name="T20" fmla="*/ 3 w 11"/>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9">
                      <a:moveTo>
                        <a:pt x="3" y="0"/>
                      </a:moveTo>
                      <a:cubicBezTo>
                        <a:pt x="3" y="0"/>
                        <a:pt x="3" y="0"/>
                        <a:pt x="3" y="0"/>
                      </a:cubicBezTo>
                      <a:cubicBezTo>
                        <a:pt x="2" y="0"/>
                        <a:pt x="2" y="0"/>
                        <a:pt x="2" y="0"/>
                      </a:cubicBezTo>
                      <a:cubicBezTo>
                        <a:pt x="1" y="0"/>
                        <a:pt x="1" y="0"/>
                        <a:pt x="1" y="0"/>
                      </a:cubicBezTo>
                      <a:cubicBezTo>
                        <a:pt x="0" y="2"/>
                        <a:pt x="1" y="4"/>
                        <a:pt x="3" y="7"/>
                      </a:cubicBezTo>
                      <a:cubicBezTo>
                        <a:pt x="5" y="8"/>
                        <a:pt x="6" y="9"/>
                        <a:pt x="8" y="9"/>
                      </a:cubicBezTo>
                      <a:cubicBezTo>
                        <a:pt x="8" y="9"/>
                        <a:pt x="9" y="8"/>
                        <a:pt x="9" y="8"/>
                      </a:cubicBezTo>
                      <a:cubicBezTo>
                        <a:pt x="11" y="7"/>
                        <a:pt x="10" y="5"/>
                        <a:pt x="8" y="3"/>
                      </a:cubicBezTo>
                      <a:cubicBezTo>
                        <a:pt x="8" y="2"/>
                        <a:pt x="8" y="2"/>
                        <a:pt x="8" y="2"/>
                      </a:cubicBezTo>
                      <a:cubicBezTo>
                        <a:pt x="8" y="2"/>
                        <a:pt x="7" y="1"/>
                        <a:pt x="7" y="1"/>
                      </a:cubicBezTo>
                      <a:cubicBezTo>
                        <a:pt x="6" y="0"/>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1" name="Freeform 1080"/>
                <p:cNvSpPr>
                  <a:spLocks/>
                </p:cNvSpPr>
                <p:nvPr/>
              </p:nvSpPr>
              <p:spPr bwMode="auto">
                <a:xfrm>
                  <a:off x="3104" y="1692"/>
                  <a:ext cx="11" cy="11"/>
                </a:xfrm>
                <a:custGeom>
                  <a:avLst/>
                  <a:gdLst>
                    <a:gd name="T0" fmla="*/ 1 w 6"/>
                    <a:gd name="T1" fmla="*/ 0 h 6"/>
                    <a:gd name="T2" fmla="*/ 0 w 6"/>
                    <a:gd name="T3" fmla="*/ 1 h 6"/>
                    <a:gd name="T4" fmla="*/ 1 w 6"/>
                    <a:gd name="T5" fmla="*/ 3 h 6"/>
                    <a:gd name="T6" fmla="*/ 2 w 6"/>
                    <a:gd name="T7" fmla="*/ 4 h 6"/>
                    <a:gd name="T8" fmla="*/ 2 w 6"/>
                    <a:gd name="T9" fmla="*/ 5 h 6"/>
                    <a:gd name="T10" fmla="*/ 5 w 6"/>
                    <a:gd name="T11" fmla="*/ 6 h 6"/>
                    <a:gd name="T12" fmla="*/ 6 w 6"/>
                    <a:gd name="T13" fmla="*/ 5 h 6"/>
                    <a:gd name="T14" fmla="*/ 6 w 6"/>
                    <a:gd name="T15" fmla="*/ 5 h 6"/>
                    <a:gd name="T16" fmla="*/ 6 w 6"/>
                    <a:gd name="T17" fmla="*/ 4 h 6"/>
                    <a:gd name="T18" fmla="*/ 4 w 6"/>
                    <a:gd name="T19" fmla="*/ 1 h 6"/>
                    <a:gd name="T20" fmla="*/ 1 w 6"/>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1" y="0"/>
                      </a:moveTo>
                      <a:cubicBezTo>
                        <a:pt x="1" y="0"/>
                        <a:pt x="0" y="0"/>
                        <a:pt x="0" y="1"/>
                      </a:cubicBezTo>
                      <a:cubicBezTo>
                        <a:pt x="0" y="1"/>
                        <a:pt x="0" y="2"/>
                        <a:pt x="1" y="3"/>
                      </a:cubicBezTo>
                      <a:cubicBezTo>
                        <a:pt x="1" y="4"/>
                        <a:pt x="1" y="4"/>
                        <a:pt x="2" y="4"/>
                      </a:cubicBezTo>
                      <a:cubicBezTo>
                        <a:pt x="2" y="5"/>
                        <a:pt x="2" y="5"/>
                        <a:pt x="2" y="5"/>
                      </a:cubicBezTo>
                      <a:cubicBezTo>
                        <a:pt x="3" y="5"/>
                        <a:pt x="4" y="6"/>
                        <a:pt x="5" y="6"/>
                      </a:cubicBezTo>
                      <a:cubicBezTo>
                        <a:pt x="5" y="6"/>
                        <a:pt x="5" y="6"/>
                        <a:pt x="6" y="5"/>
                      </a:cubicBezTo>
                      <a:cubicBezTo>
                        <a:pt x="6" y="5"/>
                        <a:pt x="6" y="5"/>
                        <a:pt x="6" y="5"/>
                      </a:cubicBezTo>
                      <a:cubicBezTo>
                        <a:pt x="6" y="5"/>
                        <a:pt x="6" y="4"/>
                        <a:pt x="6" y="4"/>
                      </a:cubicBezTo>
                      <a:cubicBezTo>
                        <a:pt x="6" y="3"/>
                        <a:pt x="5" y="2"/>
                        <a:pt x="4" y="1"/>
                      </a:cubicBezTo>
                      <a:cubicBezTo>
                        <a:pt x="3" y="1"/>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2" name="Freeform 1081"/>
                <p:cNvSpPr>
                  <a:spLocks noEditPoints="1"/>
                </p:cNvSpPr>
                <p:nvPr/>
              </p:nvSpPr>
              <p:spPr bwMode="auto">
                <a:xfrm>
                  <a:off x="2984" y="224"/>
                  <a:ext cx="1953" cy="3117"/>
                </a:xfrm>
                <a:custGeom>
                  <a:avLst/>
                  <a:gdLst>
                    <a:gd name="T0" fmla="*/ 960 w 1039"/>
                    <a:gd name="T1" fmla="*/ 814 h 1658"/>
                    <a:gd name="T2" fmla="*/ 959 w 1039"/>
                    <a:gd name="T3" fmla="*/ 815 h 1658"/>
                    <a:gd name="T4" fmla="*/ 958 w 1039"/>
                    <a:gd name="T5" fmla="*/ 815 h 1658"/>
                    <a:gd name="T6" fmla="*/ 957 w 1039"/>
                    <a:gd name="T7" fmla="*/ 815 h 1658"/>
                    <a:gd name="T8" fmla="*/ 930 w 1039"/>
                    <a:gd name="T9" fmla="*/ 1657 h 1658"/>
                    <a:gd name="T10" fmla="*/ 932 w 1039"/>
                    <a:gd name="T11" fmla="*/ 1657 h 1658"/>
                    <a:gd name="T12" fmla="*/ 932 w 1039"/>
                    <a:gd name="T13" fmla="*/ 1657 h 1658"/>
                    <a:gd name="T14" fmla="*/ 934 w 1039"/>
                    <a:gd name="T15" fmla="*/ 1658 h 1658"/>
                    <a:gd name="T16" fmla="*/ 960 w 1039"/>
                    <a:gd name="T17" fmla="*/ 814 h 1658"/>
                    <a:gd name="T18" fmla="*/ 936 w 1039"/>
                    <a:gd name="T19" fmla="*/ 772 h 1658"/>
                    <a:gd name="T20" fmla="*/ 822 w 1039"/>
                    <a:gd name="T21" fmla="*/ 814 h 1658"/>
                    <a:gd name="T22" fmla="*/ 825 w 1039"/>
                    <a:gd name="T23" fmla="*/ 823 h 1658"/>
                    <a:gd name="T24" fmla="*/ 826 w 1039"/>
                    <a:gd name="T25" fmla="*/ 825 h 1658"/>
                    <a:gd name="T26" fmla="*/ 940 w 1039"/>
                    <a:gd name="T27" fmla="*/ 785 h 1658"/>
                    <a:gd name="T28" fmla="*/ 940 w 1039"/>
                    <a:gd name="T29" fmla="*/ 783 h 1658"/>
                    <a:gd name="T30" fmla="*/ 936 w 1039"/>
                    <a:gd name="T31" fmla="*/ 772 h 1658"/>
                    <a:gd name="T32" fmla="*/ 315 w 1039"/>
                    <a:gd name="T33" fmla="*/ 215 h 1658"/>
                    <a:gd name="T34" fmla="*/ 315 w 1039"/>
                    <a:gd name="T35" fmla="*/ 216 h 1658"/>
                    <a:gd name="T36" fmla="*/ 313 w 1039"/>
                    <a:gd name="T37" fmla="*/ 218 h 1658"/>
                    <a:gd name="T38" fmla="*/ 736 w 1039"/>
                    <a:gd name="T39" fmla="*/ 639 h 1658"/>
                    <a:gd name="T40" fmla="*/ 741 w 1039"/>
                    <a:gd name="T41" fmla="*/ 650 h 1658"/>
                    <a:gd name="T42" fmla="*/ 775 w 1039"/>
                    <a:gd name="T43" fmla="*/ 719 h 1658"/>
                    <a:gd name="T44" fmla="*/ 779 w 1039"/>
                    <a:gd name="T45" fmla="*/ 730 h 1658"/>
                    <a:gd name="T46" fmla="*/ 805 w 1039"/>
                    <a:gd name="T47" fmla="*/ 796 h 1658"/>
                    <a:gd name="T48" fmla="*/ 806 w 1039"/>
                    <a:gd name="T49" fmla="*/ 795 h 1658"/>
                    <a:gd name="T50" fmla="*/ 807 w 1039"/>
                    <a:gd name="T51" fmla="*/ 795 h 1658"/>
                    <a:gd name="T52" fmla="*/ 808 w 1039"/>
                    <a:gd name="T53" fmla="*/ 795 h 1658"/>
                    <a:gd name="T54" fmla="*/ 782 w 1039"/>
                    <a:gd name="T55" fmla="*/ 729 h 1658"/>
                    <a:gd name="T56" fmla="*/ 778 w 1039"/>
                    <a:gd name="T57" fmla="*/ 717 h 1658"/>
                    <a:gd name="T58" fmla="*/ 744 w 1039"/>
                    <a:gd name="T59" fmla="*/ 648 h 1658"/>
                    <a:gd name="T60" fmla="*/ 738 w 1039"/>
                    <a:gd name="T61" fmla="*/ 637 h 1658"/>
                    <a:gd name="T62" fmla="*/ 315 w 1039"/>
                    <a:gd name="T63" fmla="*/ 215 h 1658"/>
                    <a:gd name="T64" fmla="*/ 322 w 1039"/>
                    <a:gd name="T65" fmla="*/ 119 h 1658"/>
                    <a:gd name="T66" fmla="*/ 284 w 1039"/>
                    <a:gd name="T67" fmla="*/ 190 h 1658"/>
                    <a:gd name="T68" fmla="*/ 286 w 1039"/>
                    <a:gd name="T69" fmla="*/ 191 h 1658"/>
                    <a:gd name="T70" fmla="*/ 296 w 1039"/>
                    <a:gd name="T71" fmla="*/ 197 h 1658"/>
                    <a:gd name="T72" fmla="*/ 336 w 1039"/>
                    <a:gd name="T73" fmla="*/ 126 h 1658"/>
                    <a:gd name="T74" fmla="*/ 325 w 1039"/>
                    <a:gd name="T75" fmla="*/ 121 h 1658"/>
                    <a:gd name="T76" fmla="*/ 322 w 1039"/>
                    <a:gd name="T77" fmla="*/ 119 h 1658"/>
                    <a:gd name="T78" fmla="*/ 1 w 1039"/>
                    <a:gd name="T79" fmla="*/ 0 h 1658"/>
                    <a:gd name="T80" fmla="*/ 2 w 1039"/>
                    <a:gd name="T81" fmla="*/ 2 h 1658"/>
                    <a:gd name="T82" fmla="*/ 0 w 1039"/>
                    <a:gd name="T83" fmla="*/ 3 h 1658"/>
                    <a:gd name="T84" fmla="*/ 304 w 1039"/>
                    <a:gd name="T85" fmla="*/ 105 h 1658"/>
                    <a:gd name="T86" fmla="*/ 304 w 1039"/>
                    <a:gd name="T87" fmla="*/ 105 h 1658"/>
                    <a:gd name="T88" fmla="*/ 307 w 1039"/>
                    <a:gd name="T89" fmla="*/ 103 h 1658"/>
                    <a:gd name="T90" fmla="*/ 309 w 1039"/>
                    <a:gd name="T91" fmla="*/ 103 h 1658"/>
                    <a:gd name="T92" fmla="*/ 1 w 1039"/>
                    <a:gd name="T93" fmla="*/ 0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9" h="1658">
                      <a:moveTo>
                        <a:pt x="960" y="814"/>
                      </a:moveTo>
                      <a:cubicBezTo>
                        <a:pt x="960" y="814"/>
                        <a:pt x="959" y="815"/>
                        <a:pt x="959" y="815"/>
                      </a:cubicBezTo>
                      <a:cubicBezTo>
                        <a:pt x="959" y="815"/>
                        <a:pt x="958" y="815"/>
                        <a:pt x="958" y="815"/>
                      </a:cubicBezTo>
                      <a:cubicBezTo>
                        <a:pt x="958" y="815"/>
                        <a:pt x="957" y="815"/>
                        <a:pt x="957" y="815"/>
                      </a:cubicBezTo>
                      <a:cubicBezTo>
                        <a:pt x="1035" y="1088"/>
                        <a:pt x="1024" y="1387"/>
                        <a:pt x="930" y="1657"/>
                      </a:cubicBezTo>
                      <a:cubicBezTo>
                        <a:pt x="931" y="1657"/>
                        <a:pt x="931" y="1657"/>
                        <a:pt x="932" y="1657"/>
                      </a:cubicBezTo>
                      <a:cubicBezTo>
                        <a:pt x="932" y="1657"/>
                        <a:pt x="932" y="1657"/>
                        <a:pt x="932" y="1657"/>
                      </a:cubicBezTo>
                      <a:cubicBezTo>
                        <a:pt x="933" y="1657"/>
                        <a:pt x="933" y="1658"/>
                        <a:pt x="934" y="1658"/>
                      </a:cubicBezTo>
                      <a:cubicBezTo>
                        <a:pt x="1027" y="1388"/>
                        <a:pt x="1039" y="1088"/>
                        <a:pt x="960" y="814"/>
                      </a:cubicBezTo>
                      <a:moveTo>
                        <a:pt x="936" y="772"/>
                      </a:moveTo>
                      <a:cubicBezTo>
                        <a:pt x="898" y="786"/>
                        <a:pt x="860" y="800"/>
                        <a:pt x="822" y="814"/>
                      </a:cubicBezTo>
                      <a:cubicBezTo>
                        <a:pt x="823" y="817"/>
                        <a:pt x="824" y="820"/>
                        <a:pt x="825" y="823"/>
                      </a:cubicBezTo>
                      <a:cubicBezTo>
                        <a:pt x="826" y="824"/>
                        <a:pt x="826" y="824"/>
                        <a:pt x="826" y="825"/>
                      </a:cubicBezTo>
                      <a:cubicBezTo>
                        <a:pt x="864" y="812"/>
                        <a:pt x="902" y="798"/>
                        <a:pt x="940" y="785"/>
                      </a:cubicBezTo>
                      <a:cubicBezTo>
                        <a:pt x="940" y="784"/>
                        <a:pt x="940" y="783"/>
                        <a:pt x="940" y="783"/>
                      </a:cubicBezTo>
                      <a:cubicBezTo>
                        <a:pt x="938" y="779"/>
                        <a:pt x="937" y="775"/>
                        <a:pt x="936" y="772"/>
                      </a:cubicBezTo>
                      <a:moveTo>
                        <a:pt x="315" y="215"/>
                      </a:moveTo>
                      <a:cubicBezTo>
                        <a:pt x="315" y="215"/>
                        <a:pt x="315" y="216"/>
                        <a:pt x="315" y="216"/>
                      </a:cubicBezTo>
                      <a:cubicBezTo>
                        <a:pt x="314" y="217"/>
                        <a:pt x="314" y="217"/>
                        <a:pt x="313" y="218"/>
                      </a:cubicBezTo>
                      <a:cubicBezTo>
                        <a:pt x="504" y="321"/>
                        <a:pt x="644" y="469"/>
                        <a:pt x="736" y="639"/>
                      </a:cubicBezTo>
                      <a:cubicBezTo>
                        <a:pt x="737" y="642"/>
                        <a:pt x="739" y="646"/>
                        <a:pt x="741" y="650"/>
                      </a:cubicBezTo>
                      <a:cubicBezTo>
                        <a:pt x="753" y="672"/>
                        <a:pt x="764" y="695"/>
                        <a:pt x="775" y="719"/>
                      </a:cubicBezTo>
                      <a:cubicBezTo>
                        <a:pt x="776" y="722"/>
                        <a:pt x="778" y="726"/>
                        <a:pt x="779" y="730"/>
                      </a:cubicBezTo>
                      <a:cubicBezTo>
                        <a:pt x="789" y="752"/>
                        <a:pt x="797" y="774"/>
                        <a:pt x="805" y="796"/>
                      </a:cubicBezTo>
                      <a:cubicBezTo>
                        <a:pt x="805" y="795"/>
                        <a:pt x="806" y="795"/>
                        <a:pt x="806" y="795"/>
                      </a:cubicBezTo>
                      <a:cubicBezTo>
                        <a:pt x="807" y="795"/>
                        <a:pt x="807" y="795"/>
                        <a:pt x="807" y="795"/>
                      </a:cubicBezTo>
                      <a:cubicBezTo>
                        <a:pt x="807" y="795"/>
                        <a:pt x="808" y="795"/>
                        <a:pt x="808" y="795"/>
                      </a:cubicBezTo>
                      <a:cubicBezTo>
                        <a:pt x="800" y="772"/>
                        <a:pt x="792" y="750"/>
                        <a:pt x="782" y="729"/>
                      </a:cubicBezTo>
                      <a:cubicBezTo>
                        <a:pt x="781" y="725"/>
                        <a:pt x="779" y="721"/>
                        <a:pt x="778" y="717"/>
                      </a:cubicBezTo>
                      <a:cubicBezTo>
                        <a:pt x="767" y="694"/>
                        <a:pt x="756" y="671"/>
                        <a:pt x="744" y="648"/>
                      </a:cubicBezTo>
                      <a:cubicBezTo>
                        <a:pt x="742" y="644"/>
                        <a:pt x="740" y="641"/>
                        <a:pt x="738" y="637"/>
                      </a:cubicBezTo>
                      <a:cubicBezTo>
                        <a:pt x="646" y="466"/>
                        <a:pt x="506" y="318"/>
                        <a:pt x="315" y="215"/>
                      </a:cubicBezTo>
                      <a:moveTo>
                        <a:pt x="322" y="119"/>
                      </a:moveTo>
                      <a:cubicBezTo>
                        <a:pt x="309" y="143"/>
                        <a:pt x="296" y="167"/>
                        <a:pt x="284" y="190"/>
                      </a:cubicBezTo>
                      <a:cubicBezTo>
                        <a:pt x="284" y="190"/>
                        <a:pt x="285" y="191"/>
                        <a:pt x="286" y="191"/>
                      </a:cubicBezTo>
                      <a:cubicBezTo>
                        <a:pt x="290" y="193"/>
                        <a:pt x="293" y="195"/>
                        <a:pt x="296" y="197"/>
                      </a:cubicBezTo>
                      <a:cubicBezTo>
                        <a:pt x="309" y="173"/>
                        <a:pt x="323" y="150"/>
                        <a:pt x="336" y="126"/>
                      </a:cubicBezTo>
                      <a:cubicBezTo>
                        <a:pt x="333" y="125"/>
                        <a:pt x="329" y="123"/>
                        <a:pt x="325" y="121"/>
                      </a:cubicBezTo>
                      <a:cubicBezTo>
                        <a:pt x="324" y="120"/>
                        <a:pt x="323" y="120"/>
                        <a:pt x="322" y="119"/>
                      </a:cubicBezTo>
                      <a:moveTo>
                        <a:pt x="1" y="0"/>
                      </a:moveTo>
                      <a:cubicBezTo>
                        <a:pt x="2" y="1"/>
                        <a:pt x="2" y="1"/>
                        <a:pt x="2" y="2"/>
                      </a:cubicBezTo>
                      <a:cubicBezTo>
                        <a:pt x="2" y="2"/>
                        <a:pt x="1" y="3"/>
                        <a:pt x="0" y="3"/>
                      </a:cubicBezTo>
                      <a:cubicBezTo>
                        <a:pt x="112" y="27"/>
                        <a:pt x="213" y="62"/>
                        <a:pt x="304" y="105"/>
                      </a:cubicBezTo>
                      <a:cubicBezTo>
                        <a:pt x="304" y="105"/>
                        <a:pt x="304" y="105"/>
                        <a:pt x="304" y="105"/>
                      </a:cubicBezTo>
                      <a:cubicBezTo>
                        <a:pt x="304" y="104"/>
                        <a:pt x="306" y="103"/>
                        <a:pt x="307" y="103"/>
                      </a:cubicBezTo>
                      <a:cubicBezTo>
                        <a:pt x="308" y="103"/>
                        <a:pt x="308" y="103"/>
                        <a:pt x="309" y="103"/>
                      </a:cubicBezTo>
                      <a:cubicBezTo>
                        <a:pt x="216" y="59"/>
                        <a:pt x="114" y="24"/>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3" name="Freeform 1082"/>
                <p:cNvSpPr>
                  <a:spLocks/>
                </p:cNvSpPr>
                <p:nvPr/>
              </p:nvSpPr>
              <p:spPr bwMode="auto">
                <a:xfrm>
                  <a:off x="4679" y="3339"/>
                  <a:ext cx="64" cy="131"/>
                </a:xfrm>
                <a:custGeom>
                  <a:avLst/>
                  <a:gdLst>
                    <a:gd name="T0" fmla="*/ 30 w 34"/>
                    <a:gd name="T1" fmla="*/ 0 h 70"/>
                    <a:gd name="T2" fmla="*/ 28 w 34"/>
                    <a:gd name="T3" fmla="*/ 0 h 70"/>
                    <a:gd name="T4" fmla="*/ 11 w 34"/>
                    <a:gd name="T5" fmla="*/ 28 h 70"/>
                    <a:gd name="T6" fmla="*/ 9 w 34"/>
                    <a:gd name="T7" fmla="*/ 32 h 70"/>
                    <a:gd name="T8" fmla="*/ 7 w 34"/>
                    <a:gd name="T9" fmla="*/ 38 h 70"/>
                    <a:gd name="T10" fmla="*/ 4 w 34"/>
                    <a:gd name="T11" fmla="*/ 70 h 70"/>
                    <a:gd name="T12" fmla="*/ 5 w 34"/>
                    <a:gd name="T13" fmla="*/ 70 h 70"/>
                    <a:gd name="T14" fmla="*/ 24 w 34"/>
                    <a:gd name="T15" fmla="*/ 45 h 70"/>
                    <a:gd name="T16" fmla="*/ 26 w 34"/>
                    <a:gd name="T17" fmla="*/ 38 h 70"/>
                    <a:gd name="T18" fmla="*/ 27 w 34"/>
                    <a:gd name="T19" fmla="*/ 35 h 70"/>
                    <a:gd name="T20" fmla="*/ 32 w 34"/>
                    <a:gd name="T21" fmla="*/ 1 h 70"/>
                    <a:gd name="T22" fmla="*/ 30 w 34"/>
                    <a:gd name="T23" fmla="*/ 0 h 70"/>
                    <a:gd name="T24" fmla="*/ 30 w 34"/>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70">
                      <a:moveTo>
                        <a:pt x="30" y="0"/>
                      </a:moveTo>
                      <a:cubicBezTo>
                        <a:pt x="29" y="0"/>
                        <a:pt x="29" y="0"/>
                        <a:pt x="28" y="0"/>
                      </a:cubicBezTo>
                      <a:cubicBezTo>
                        <a:pt x="24" y="2"/>
                        <a:pt x="17" y="14"/>
                        <a:pt x="11" y="28"/>
                      </a:cubicBezTo>
                      <a:cubicBezTo>
                        <a:pt x="10" y="30"/>
                        <a:pt x="10" y="31"/>
                        <a:pt x="9" y="32"/>
                      </a:cubicBezTo>
                      <a:cubicBezTo>
                        <a:pt x="8" y="34"/>
                        <a:pt x="8" y="36"/>
                        <a:pt x="7" y="38"/>
                      </a:cubicBezTo>
                      <a:cubicBezTo>
                        <a:pt x="2" y="54"/>
                        <a:pt x="0" y="68"/>
                        <a:pt x="4" y="70"/>
                      </a:cubicBezTo>
                      <a:cubicBezTo>
                        <a:pt x="5" y="70"/>
                        <a:pt x="5" y="70"/>
                        <a:pt x="5" y="70"/>
                      </a:cubicBezTo>
                      <a:cubicBezTo>
                        <a:pt x="9" y="70"/>
                        <a:pt x="17" y="59"/>
                        <a:pt x="24" y="45"/>
                      </a:cubicBezTo>
                      <a:cubicBezTo>
                        <a:pt x="25" y="43"/>
                        <a:pt x="25" y="40"/>
                        <a:pt x="26" y="38"/>
                      </a:cubicBezTo>
                      <a:cubicBezTo>
                        <a:pt x="27" y="37"/>
                        <a:pt x="27" y="36"/>
                        <a:pt x="27" y="35"/>
                      </a:cubicBezTo>
                      <a:cubicBezTo>
                        <a:pt x="33" y="20"/>
                        <a:pt x="34" y="6"/>
                        <a:pt x="32" y="1"/>
                      </a:cubicBezTo>
                      <a:cubicBezTo>
                        <a:pt x="31" y="1"/>
                        <a:pt x="31" y="0"/>
                        <a:pt x="30" y="0"/>
                      </a:cubicBezTo>
                      <a:cubicBezTo>
                        <a:pt x="30" y="0"/>
                        <a:pt x="30" y="0"/>
                        <a:pt x="3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4" name="Freeform 1083"/>
                <p:cNvSpPr>
                  <a:spLocks/>
                </p:cNvSpPr>
                <p:nvPr/>
              </p:nvSpPr>
              <p:spPr bwMode="auto">
                <a:xfrm>
                  <a:off x="4737" y="1622"/>
                  <a:ext cx="57" cy="134"/>
                </a:xfrm>
                <a:custGeom>
                  <a:avLst/>
                  <a:gdLst>
                    <a:gd name="T0" fmla="*/ 4 w 30"/>
                    <a:gd name="T1" fmla="*/ 0 h 71"/>
                    <a:gd name="T2" fmla="*/ 3 w 30"/>
                    <a:gd name="T3" fmla="*/ 0 h 71"/>
                    <a:gd name="T4" fmla="*/ 3 w 30"/>
                    <a:gd name="T5" fmla="*/ 28 h 71"/>
                    <a:gd name="T6" fmla="*/ 7 w 30"/>
                    <a:gd name="T7" fmla="*/ 39 h 71"/>
                    <a:gd name="T8" fmla="*/ 7 w 30"/>
                    <a:gd name="T9" fmla="*/ 41 h 71"/>
                    <a:gd name="T10" fmla="*/ 24 w 30"/>
                    <a:gd name="T11" fmla="*/ 71 h 71"/>
                    <a:gd name="T12" fmla="*/ 25 w 30"/>
                    <a:gd name="T13" fmla="*/ 71 h 71"/>
                    <a:gd name="T14" fmla="*/ 26 w 30"/>
                    <a:gd name="T15" fmla="*/ 71 h 71"/>
                    <a:gd name="T16" fmla="*/ 27 w 30"/>
                    <a:gd name="T17" fmla="*/ 70 h 71"/>
                    <a:gd name="T18" fmla="*/ 24 w 30"/>
                    <a:gd name="T19" fmla="*/ 32 h 71"/>
                    <a:gd name="T20" fmla="*/ 4 w 30"/>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71">
                      <a:moveTo>
                        <a:pt x="4" y="0"/>
                      </a:moveTo>
                      <a:cubicBezTo>
                        <a:pt x="4" y="0"/>
                        <a:pt x="4" y="0"/>
                        <a:pt x="3" y="0"/>
                      </a:cubicBezTo>
                      <a:cubicBezTo>
                        <a:pt x="0" y="2"/>
                        <a:pt x="0" y="13"/>
                        <a:pt x="3" y="28"/>
                      </a:cubicBezTo>
                      <a:cubicBezTo>
                        <a:pt x="4" y="31"/>
                        <a:pt x="5" y="35"/>
                        <a:pt x="7" y="39"/>
                      </a:cubicBezTo>
                      <a:cubicBezTo>
                        <a:pt x="7" y="39"/>
                        <a:pt x="7" y="40"/>
                        <a:pt x="7" y="41"/>
                      </a:cubicBezTo>
                      <a:cubicBezTo>
                        <a:pt x="12" y="57"/>
                        <a:pt x="19" y="69"/>
                        <a:pt x="24" y="71"/>
                      </a:cubicBezTo>
                      <a:cubicBezTo>
                        <a:pt x="24" y="71"/>
                        <a:pt x="25" y="71"/>
                        <a:pt x="25" y="71"/>
                      </a:cubicBezTo>
                      <a:cubicBezTo>
                        <a:pt x="25" y="71"/>
                        <a:pt x="26" y="71"/>
                        <a:pt x="26" y="71"/>
                      </a:cubicBezTo>
                      <a:cubicBezTo>
                        <a:pt x="26" y="71"/>
                        <a:pt x="27" y="70"/>
                        <a:pt x="27" y="70"/>
                      </a:cubicBezTo>
                      <a:cubicBezTo>
                        <a:pt x="30" y="65"/>
                        <a:pt x="29" y="50"/>
                        <a:pt x="24" y="32"/>
                      </a:cubicBezTo>
                      <a:cubicBezTo>
                        <a:pt x="18" y="14"/>
                        <a:pt x="9"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5" name="Freeform 1084"/>
                <p:cNvSpPr>
                  <a:spLocks/>
                </p:cNvSpPr>
                <p:nvPr/>
              </p:nvSpPr>
              <p:spPr bwMode="auto">
                <a:xfrm>
                  <a:off x="2845" y="194"/>
                  <a:ext cx="143" cy="39"/>
                </a:xfrm>
                <a:custGeom>
                  <a:avLst/>
                  <a:gdLst>
                    <a:gd name="T0" fmla="*/ 13 w 76"/>
                    <a:gd name="T1" fmla="*/ 0 h 21"/>
                    <a:gd name="T2" fmla="*/ 0 w 76"/>
                    <a:gd name="T3" fmla="*/ 4 h 21"/>
                    <a:gd name="T4" fmla="*/ 37 w 76"/>
                    <a:gd name="T5" fmla="*/ 18 h 21"/>
                    <a:gd name="T6" fmla="*/ 64 w 76"/>
                    <a:gd name="T7" fmla="*/ 21 h 21"/>
                    <a:gd name="T8" fmla="*/ 74 w 76"/>
                    <a:gd name="T9" fmla="*/ 19 h 21"/>
                    <a:gd name="T10" fmla="*/ 76 w 76"/>
                    <a:gd name="T11" fmla="*/ 18 h 21"/>
                    <a:gd name="T12" fmla="*/ 75 w 76"/>
                    <a:gd name="T13" fmla="*/ 16 h 21"/>
                    <a:gd name="T14" fmla="*/ 47 w 76"/>
                    <a:gd name="T15" fmla="*/ 5 h 21"/>
                    <a:gd name="T16" fmla="*/ 46 w 76"/>
                    <a:gd name="T17" fmla="*/ 12 h 21"/>
                    <a:gd name="T18" fmla="*/ 37 w 76"/>
                    <a:gd name="T19" fmla="*/ 10 h 21"/>
                    <a:gd name="T20" fmla="*/ 38 w 76"/>
                    <a:gd name="T21" fmla="*/ 3 h 21"/>
                    <a:gd name="T22" fmla="*/ 13 w 76"/>
                    <a:gd name="T2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21">
                      <a:moveTo>
                        <a:pt x="13" y="0"/>
                      </a:moveTo>
                      <a:cubicBezTo>
                        <a:pt x="6" y="0"/>
                        <a:pt x="1" y="1"/>
                        <a:pt x="0" y="4"/>
                      </a:cubicBezTo>
                      <a:cubicBezTo>
                        <a:pt x="0" y="8"/>
                        <a:pt x="16" y="14"/>
                        <a:pt x="37" y="18"/>
                      </a:cubicBezTo>
                      <a:cubicBezTo>
                        <a:pt x="48" y="20"/>
                        <a:pt x="57" y="21"/>
                        <a:pt x="64" y="21"/>
                      </a:cubicBezTo>
                      <a:cubicBezTo>
                        <a:pt x="69" y="21"/>
                        <a:pt x="72" y="20"/>
                        <a:pt x="74" y="19"/>
                      </a:cubicBezTo>
                      <a:cubicBezTo>
                        <a:pt x="75" y="19"/>
                        <a:pt x="76" y="18"/>
                        <a:pt x="76" y="18"/>
                      </a:cubicBezTo>
                      <a:cubicBezTo>
                        <a:pt x="76" y="17"/>
                        <a:pt x="76" y="17"/>
                        <a:pt x="75" y="16"/>
                      </a:cubicBezTo>
                      <a:cubicBezTo>
                        <a:pt x="72" y="13"/>
                        <a:pt x="61" y="8"/>
                        <a:pt x="47" y="5"/>
                      </a:cubicBezTo>
                      <a:cubicBezTo>
                        <a:pt x="47" y="7"/>
                        <a:pt x="46" y="9"/>
                        <a:pt x="46" y="12"/>
                      </a:cubicBezTo>
                      <a:cubicBezTo>
                        <a:pt x="43" y="11"/>
                        <a:pt x="40" y="11"/>
                        <a:pt x="37" y="10"/>
                      </a:cubicBezTo>
                      <a:cubicBezTo>
                        <a:pt x="37" y="8"/>
                        <a:pt x="38" y="5"/>
                        <a:pt x="38" y="3"/>
                      </a:cubicBezTo>
                      <a:cubicBezTo>
                        <a:pt x="29" y="1"/>
                        <a:pt x="20"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6" name="Freeform 1085"/>
                <p:cNvSpPr>
                  <a:spLocks/>
                </p:cNvSpPr>
                <p:nvPr/>
              </p:nvSpPr>
              <p:spPr bwMode="auto">
                <a:xfrm>
                  <a:off x="4491" y="1718"/>
                  <a:ext cx="55" cy="119"/>
                </a:xfrm>
                <a:custGeom>
                  <a:avLst/>
                  <a:gdLst>
                    <a:gd name="T0" fmla="*/ 5 w 29"/>
                    <a:gd name="T1" fmla="*/ 0 h 63"/>
                    <a:gd name="T2" fmla="*/ 4 w 29"/>
                    <a:gd name="T3" fmla="*/ 0 h 63"/>
                    <a:gd name="T4" fmla="*/ 3 w 29"/>
                    <a:gd name="T5" fmla="*/ 1 h 63"/>
                    <a:gd name="T6" fmla="*/ 6 w 29"/>
                    <a:gd name="T7" fmla="*/ 34 h 63"/>
                    <a:gd name="T8" fmla="*/ 23 w 29"/>
                    <a:gd name="T9" fmla="*/ 63 h 63"/>
                    <a:gd name="T10" fmla="*/ 24 w 29"/>
                    <a:gd name="T11" fmla="*/ 63 h 63"/>
                    <a:gd name="T12" fmla="*/ 24 w 29"/>
                    <a:gd name="T13" fmla="*/ 30 h 63"/>
                    <a:gd name="T14" fmla="*/ 23 w 29"/>
                    <a:gd name="T15" fmla="*/ 28 h 63"/>
                    <a:gd name="T16" fmla="*/ 20 w 29"/>
                    <a:gd name="T17" fmla="*/ 19 h 63"/>
                    <a:gd name="T18" fmla="*/ 6 w 29"/>
                    <a:gd name="T19" fmla="*/ 0 h 63"/>
                    <a:gd name="T20" fmla="*/ 5 w 29"/>
                    <a:gd name="T2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63">
                      <a:moveTo>
                        <a:pt x="5" y="0"/>
                      </a:moveTo>
                      <a:cubicBezTo>
                        <a:pt x="5" y="0"/>
                        <a:pt x="5" y="0"/>
                        <a:pt x="4" y="0"/>
                      </a:cubicBezTo>
                      <a:cubicBezTo>
                        <a:pt x="4" y="0"/>
                        <a:pt x="3" y="0"/>
                        <a:pt x="3" y="1"/>
                      </a:cubicBezTo>
                      <a:cubicBezTo>
                        <a:pt x="0" y="5"/>
                        <a:pt x="1" y="19"/>
                        <a:pt x="6" y="34"/>
                      </a:cubicBezTo>
                      <a:cubicBezTo>
                        <a:pt x="11" y="50"/>
                        <a:pt x="19" y="63"/>
                        <a:pt x="23" y="63"/>
                      </a:cubicBezTo>
                      <a:cubicBezTo>
                        <a:pt x="24" y="63"/>
                        <a:pt x="24" y="63"/>
                        <a:pt x="24" y="63"/>
                      </a:cubicBezTo>
                      <a:cubicBezTo>
                        <a:pt x="29" y="61"/>
                        <a:pt x="29" y="47"/>
                        <a:pt x="24" y="30"/>
                      </a:cubicBezTo>
                      <a:cubicBezTo>
                        <a:pt x="24" y="29"/>
                        <a:pt x="24" y="29"/>
                        <a:pt x="23" y="28"/>
                      </a:cubicBezTo>
                      <a:cubicBezTo>
                        <a:pt x="22" y="25"/>
                        <a:pt x="21" y="22"/>
                        <a:pt x="20" y="19"/>
                      </a:cubicBezTo>
                      <a:cubicBezTo>
                        <a:pt x="15" y="8"/>
                        <a:pt x="10" y="1"/>
                        <a:pt x="6" y="0"/>
                      </a:cubicBezTo>
                      <a:cubicBezTo>
                        <a:pt x="6"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7" name="Freeform 1086"/>
                <p:cNvSpPr>
                  <a:spLocks/>
                </p:cNvSpPr>
                <p:nvPr/>
              </p:nvSpPr>
              <p:spPr bwMode="auto">
                <a:xfrm>
                  <a:off x="3444" y="564"/>
                  <a:ext cx="132" cy="69"/>
                </a:xfrm>
                <a:custGeom>
                  <a:avLst/>
                  <a:gdLst>
                    <a:gd name="T0" fmla="*/ 8 w 70"/>
                    <a:gd name="T1" fmla="*/ 0 h 37"/>
                    <a:gd name="T2" fmla="*/ 2 w 70"/>
                    <a:gd name="T3" fmla="*/ 1 h 37"/>
                    <a:gd name="T4" fmla="*/ 28 w 70"/>
                    <a:gd name="T5" fmla="*/ 24 h 37"/>
                    <a:gd name="T6" fmla="*/ 30 w 70"/>
                    <a:gd name="T7" fmla="*/ 19 h 37"/>
                    <a:gd name="T8" fmla="*/ 37 w 70"/>
                    <a:gd name="T9" fmla="*/ 22 h 37"/>
                    <a:gd name="T10" fmla="*/ 34 w 70"/>
                    <a:gd name="T11" fmla="*/ 27 h 37"/>
                    <a:gd name="T12" fmla="*/ 65 w 70"/>
                    <a:gd name="T13" fmla="*/ 37 h 37"/>
                    <a:gd name="T14" fmla="*/ 68 w 70"/>
                    <a:gd name="T15" fmla="*/ 37 h 37"/>
                    <a:gd name="T16" fmla="*/ 70 w 70"/>
                    <a:gd name="T17" fmla="*/ 35 h 37"/>
                    <a:gd name="T18" fmla="*/ 70 w 70"/>
                    <a:gd name="T19" fmla="*/ 34 h 37"/>
                    <a:gd name="T20" fmla="*/ 51 w 70"/>
                    <a:gd name="T21" fmla="*/ 16 h 37"/>
                    <a:gd name="T22" fmla="*/ 41 w 70"/>
                    <a:gd name="T23" fmla="*/ 10 h 37"/>
                    <a:gd name="T24" fmla="*/ 39 w 70"/>
                    <a:gd name="T25" fmla="*/ 9 h 37"/>
                    <a:gd name="T26" fmla="*/ 8 w 70"/>
                    <a:gd name="T2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7">
                      <a:moveTo>
                        <a:pt x="8" y="0"/>
                      </a:moveTo>
                      <a:cubicBezTo>
                        <a:pt x="5" y="0"/>
                        <a:pt x="3" y="0"/>
                        <a:pt x="2" y="1"/>
                      </a:cubicBezTo>
                      <a:cubicBezTo>
                        <a:pt x="0" y="6"/>
                        <a:pt x="11" y="15"/>
                        <a:pt x="28" y="24"/>
                      </a:cubicBezTo>
                      <a:cubicBezTo>
                        <a:pt x="29" y="22"/>
                        <a:pt x="30" y="21"/>
                        <a:pt x="30" y="19"/>
                      </a:cubicBezTo>
                      <a:cubicBezTo>
                        <a:pt x="33" y="20"/>
                        <a:pt x="35" y="21"/>
                        <a:pt x="37" y="22"/>
                      </a:cubicBezTo>
                      <a:cubicBezTo>
                        <a:pt x="36" y="24"/>
                        <a:pt x="35" y="25"/>
                        <a:pt x="34" y="27"/>
                      </a:cubicBezTo>
                      <a:cubicBezTo>
                        <a:pt x="47" y="33"/>
                        <a:pt x="59" y="37"/>
                        <a:pt x="65" y="37"/>
                      </a:cubicBezTo>
                      <a:cubicBezTo>
                        <a:pt x="66" y="37"/>
                        <a:pt x="68" y="37"/>
                        <a:pt x="68" y="37"/>
                      </a:cubicBezTo>
                      <a:cubicBezTo>
                        <a:pt x="69" y="36"/>
                        <a:pt x="69" y="36"/>
                        <a:pt x="70" y="35"/>
                      </a:cubicBezTo>
                      <a:cubicBezTo>
                        <a:pt x="70" y="35"/>
                        <a:pt x="70" y="34"/>
                        <a:pt x="70" y="34"/>
                      </a:cubicBezTo>
                      <a:cubicBezTo>
                        <a:pt x="69" y="30"/>
                        <a:pt x="62" y="23"/>
                        <a:pt x="51" y="16"/>
                      </a:cubicBezTo>
                      <a:cubicBezTo>
                        <a:pt x="48" y="14"/>
                        <a:pt x="45" y="12"/>
                        <a:pt x="41" y="10"/>
                      </a:cubicBezTo>
                      <a:cubicBezTo>
                        <a:pt x="40" y="10"/>
                        <a:pt x="39" y="9"/>
                        <a:pt x="39" y="9"/>
                      </a:cubicBezTo>
                      <a:cubicBezTo>
                        <a:pt x="26" y="3"/>
                        <a:pt x="14"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8" name="Freeform 1087"/>
                <p:cNvSpPr>
                  <a:spLocks/>
                </p:cNvSpPr>
                <p:nvPr/>
              </p:nvSpPr>
              <p:spPr bwMode="auto">
                <a:xfrm>
                  <a:off x="3555" y="417"/>
                  <a:ext cx="89" cy="49"/>
                </a:xfrm>
                <a:custGeom>
                  <a:avLst/>
                  <a:gdLst>
                    <a:gd name="T0" fmla="*/ 3 w 47"/>
                    <a:gd name="T1" fmla="*/ 0 h 26"/>
                    <a:gd name="T2" fmla="*/ 0 w 47"/>
                    <a:gd name="T3" fmla="*/ 2 h 26"/>
                    <a:gd name="T4" fmla="*/ 0 w 47"/>
                    <a:gd name="T5" fmla="*/ 2 h 26"/>
                    <a:gd name="T6" fmla="*/ 18 w 47"/>
                    <a:gd name="T7" fmla="*/ 16 h 26"/>
                    <a:gd name="T8" fmla="*/ 21 w 47"/>
                    <a:gd name="T9" fmla="*/ 18 h 26"/>
                    <a:gd name="T10" fmla="*/ 32 w 47"/>
                    <a:gd name="T11" fmla="*/ 23 h 26"/>
                    <a:gd name="T12" fmla="*/ 43 w 47"/>
                    <a:gd name="T13" fmla="*/ 26 h 26"/>
                    <a:gd name="T14" fmla="*/ 46 w 47"/>
                    <a:gd name="T15" fmla="*/ 24 h 26"/>
                    <a:gd name="T16" fmla="*/ 26 w 47"/>
                    <a:gd name="T17" fmla="*/ 8 h 26"/>
                    <a:gd name="T18" fmla="*/ 5 w 47"/>
                    <a:gd name="T19" fmla="*/ 0 h 26"/>
                    <a:gd name="T20" fmla="*/ 3 w 47"/>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26">
                      <a:moveTo>
                        <a:pt x="3" y="0"/>
                      </a:moveTo>
                      <a:cubicBezTo>
                        <a:pt x="2" y="0"/>
                        <a:pt x="0" y="1"/>
                        <a:pt x="0" y="2"/>
                      </a:cubicBezTo>
                      <a:cubicBezTo>
                        <a:pt x="0" y="2"/>
                        <a:pt x="0" y="2"/>
                        <a:pt x="0" y="2"/>
                      </a:cubicBezTo>
                      <a:cubicBezTo>
                        <a:pt x="0" y="5"/>
                        <a:pt x="8" y="11"/>
                        <a:pt x="18" y="16"/>
                      </a:cubicBezTo>
                      <a:cubicBezTo>
                        <a:pt x="19" y="17"/>
                        <a:pt x="20" y="17"/>
                        <a:pt x="21" y="18"/>
                      </a:cubicBezTo>
                      <a:cubicBezTo>
                        <a:pt x="25" y="20"/>
                        <a:pt x="29" y="22"/>
                        <a:pt x="32" y="23"/>
                      </a:cubicBezTo>
                      <a:cubicBezTo>
                        <a:pt x="37" y="25"/>
                        <a:pt x="41" y="26"/>
                        <a:pt x="43" y="26"/>
                      </a:cubicBezTo>
                      <a:cubicBezTo>
                        <a:pt x="44" y="26"/>
                        <a:pt x="45" y="25"/>
                        <a:pt x="46" y="24"/>
                      </a:cubicBezTo>
                      <a:cubicBezTo>
                        <a:pt x="47" y="22"/>
                        <a:pt x="39" y="14"/>
                        <a:pt x="26" y="8"/>
                      </a:cubicBezTo>
                      <a:cubicBezTo>
                        <a:pt x="18" y="4"/>
                        <a:pt x="10" y="1"/>
                        <a:pt x="5" y="0"/>
                      </a:cubicBezTo>
                      <a:cubicBezTo>
                        <a:pt x="4" y="0"/>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9" name="Freeform 1088"/>
                <p:cNvSpPr>
                  <a:spLocks/>
                </p:cNvSpPr>
                <p:nvPr/>
              </p:nvSpPr>
              <p:spPr bwMode="auto">
                <a:xfrm>
                  <a:off x="3300" y="600"/>
                  <a:ext cx="214" cy="376"/>
                </a:xfrm>
                <a:custGeom>
                  <a:avLst/>
                  <a:gdLst>
                    <a:gd name="T0" fmla="*/ 107 w 114"/>
                    <a:gd name="T1" fmla="*/ 0 h 200"/>
                    <a:gd name="T2" fmla="*/ 105 w 114"/>
                    <a:gd name="T3" fmla="*/ 5 h 200"/>
                    <a:gd name="T4" fmla="*/ 0 w 114"/>
                    <a:gd name="T5" fmla="*/ 197 h 200"/>
                    <a:gd name="T6" fmla="*/ 3 w 114"/>
                    <a:gd name="T7" fmla="*/ 198 h 200"/>
                    <a:gd name="T8" fmla="*/ 5 w 114"/>
                    <a:gd name="T9" fmla="*/ 200 h 200"/>
                    <a:gd name="T10" fmla="*/ 111 w 114"/>
                    <a:gd name="T11" fmla="*/ 8 h 200"/>
                    <a:gd name="T12" fmla="*/ 114 w 114"/>
                    <a:gd name="T13" fmla="*/ 3 h 200"/>
                    <a:gd name="T14" fmla="*/ 107 w 114"/>
                    <a:gd name="T15" fmla="*/ 0 h 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200">
                      <a:moveTo>
                        <a:pt x="107" y="0"/>
                      </a:moveTo>
                      <a:cubicBezTo>
                        <a:pt x="107" y="2"/>
                        <a:pt x="106" y="3"/>
                        <a:pt x="105" y="5"/>
                      </a:cubicBezTo>
                      <a:cubicBezTo>
                        <a:pt x="70" y="69"/>
                        <a:pt x="35" y="133"/>
                        <a:pt x="0" y="197"/>
                      </a:cubicBezTo>
                      <a:cubicBezTo>
                        <a:pt x="1" y="197"/>
                        <a:pt x="2" y="198"/>
                        <a:pt x="3" y="198"/>
                      </a:cubicBezTo>
                      <a:cubicBezTo>
                        <a:pt x="4" y="199"/>
                        <a:pt x="4" y="199"/>
                        <a:pt x="5" y="200"/>
                      </a:cubicBezTo>
                      <a:cubicBezTo>
                        <a:pt x="41" y="136"/>
                        <a:pt x="76" y="72"/>
                        <a:pt x="111" y="8"/>
                      </a:cubicBezTo>
                      <a:cubicBezTo>
                        <a:pt x="112" y="6"/>
                        <a:pt x="113" y="5"/>
                        <a:pt x="114" y="3"/>
                      </a:cubicBezTo>
                      <a:cubicBezTo>
                        <a:pt x="112" y="2"/>
                        <a:pt x="110" y="1"/>
                        <a:pt x="10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0" name="Freeform 1089"/>
                <p:cNvSpPr>
                  <a:spLocks/>
                </p:cNvSpPr>
                <p:nvPr/>
              </p:nvSpPr>
              <p:spPr bwMode="auto">
                <a:xfrm>
                  <a:off x="3236" y="957"/>
                  <a:ext cx="118" cy="64"/>
                </a:xfrm>
                <a:custGeom>
                  <a:avLst/>
                  <a:gdLst>
                    <a:gd name="T0" fmla="*/ 9 w 63"/>
                    <a:gd name="T1" fmla="*/ 0 h 34"/>
                    <a:gd name="T2" fmla="*/ 2 w 63"/>
                    <a:gd name="T3" fmla="*/ 3 h 34"/>
                    <a:gd name="T4" fmla="*/ 27 w 63"/>
                    <a:gd name="T5" fmla="*/ 26 h 34"/>
                    <a:gd name="T6" fmla="*/ 27 w 63"/>
                    <a:gd name="T7" fmla="*/ 26 h 34"/>
                    <a:gd name="T8" fmla="*/ 30 w 63"/>
                    <a:gd name="T9" fmla="*/ 20 h 34"/>
                    <a:gd name="T10" fmla="*/ 35 w 63"/>
                    <a:gd name="T11" fmla="*/ 23 h 34"/>
                    <a:gd name="T12" fmla="*/ 32 w 63"/>
                    <a:gd name="T13" fmla="*/ 28 h 34"/>
                    <a:gd name="T14" fmla="*/ 55 w 63"/>
                    <a:gd name="T15" fmla="*/ 34 h 34"/>
                    <a:gd name="T16" fmla="*/ 61 w 63"/>
                    <a:gd name="T17" fmla="*/ 32 h 34"/>
                    <a:gd name="T18" fmla="*/ 39 w 63"/>
                    <a:gd name="T19" fmla="*/ 10 h 34"/>
                    <a:gd name="T20" fmla="*/ 37 w 63"/>
                    <a:gd name="T21" fmla="*/ 8 h 34"/>
                    <a:gd name="T22" fmla="*/ 34 w 63"/>
                    <a:gd name="T23" fmla="*/ 7 h 34"/>
                    <a:gd name="T24" fmla="*/ 9 w 63"/>
                    <a:gd name="T2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34">
                      <a:moveTo>
                        <a:pt x="9" y="0"/>
                      </a:moveTo>
                      <a:cubicBezTo>
                        <a:pt x="6" y="0"/>
                        <a:pt x="3" y="1"/>
                        <a:pt x="2" y="3"/>
                      </a:cubicBezTo>
                      <a:cubicBezTo>
                        <a:pt x="0" y="8"/>
                        <a:pt x="11" y="18"/>
                        <a:pt x="27" y="26"/>
                      </a:cubicBezTo>
                      <a:cubicBezTo>
                        <a:pt x="27" y="26"/>
                        <a:pt x="27" y="26"/>
                        <a:pt x="27" y="26"/>
                      </a:cubicBezTo>
                      <a:cubicBezTo>
                        <a:pt x="28" y="24"/>
                        <a:pt x="29" y="22"/>
                        <a:pt x="30" y="20"/>
                      </a:cubicBezTo>
                      <a:cubicBezTo>
                        <a:pt x="32" y="21"/>
                        <a:pt x="34" y="22"/>
                        <a:pt x="35" y="23"/>
                      </a:cubicBezTo>
                      <a:cubicBezTo>
                        <a:pt x="34" y="24"/>
                        <a:pt x="33" y="26"/>
                        <a:pt x="32" y="28"/>
                      </a:cubicBezTo>
                      <a:cubicBezTo>
                        <a:pt x="41" y="32"/>
                        <a:pt x="49" y="34"/>
                        <a:pt x="55" y="34"/>
                      </a:cubicBezTo>
                      <a:cubicBezTo>
                        <a:pt x="58" y="34"/>
                        <a:pt x="60" y="33"/>
                        <a:pt x="61" y="32"/>
                      </a:cubicBezTo>
                      <a:cubicBezTo>
                        <a:pt x="63" y="27"/>
                        <a:pt x="54" y="18"/>
                        <a:pt x="39" y="10"/>
                      </a:cubicBezTo>
                      <a:cubicBezTo>
                        <a:pt x="38" y="9"/>
                        <a:pt x="38" y="9"/>
                        <a:pt x="37" y="8"/>
                      </a:cubicBezTo>
                      <a:cubicBezTo>
                        <a:pt x="36" y="8"/>
                        <a:pt x="35" y="7"/>
                        <a:pt x="34" y="7"/>
                      </a:cubicBezTo>
                      <a:cubicBezTo>
                        <a:pt x="24" y="3"/>
                        <a:pt x="15"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1" name="Freeform 1090"/>
                <p:cNvSpPr>
                  <a:spLocks/>
                </p:cNvSpPr>
                <p:nvPr/>
              </p:nvSpPr>
              <p:spPr bwMode="auto">
                <a:xfrm>
                  <a:off x="4938" y="2297"/>
                  <a:ext cx="258" cy="1202"/>
                </a:xfrm>
                <a:custGeom>
                  <a:avLst/>
                  <a:gdLst>
                    <a:gd name="T0" fmla="*/ 136 w 137"/>
                    <a:gd name="T1" fmla="*/ 0 h 639"/>
                    <a:gd name="T2" fmla="*/ 132 w 137"/>
                    <a:gd name="T3" fmla="*/ 21 h 639"/>
                    <a:gd name="T4" fmla="*/ 98 w 137"/>
                    <a:gd name="T5" fmla="*/ 163 h 639"/>
                    <a:gd name="T6" fmla="*/ 11 w 137"/>
                    <a:gd name="T7" fmla="*/ 609 h 639"/>
                    <a:gd name="T8" fmla="*/ 0 w 137"/>
                    <a:gd name="T9" fmla="*/ 639 h 639"/>
                    <a:gd name="T10" fmla="*/ 2 w 137"/>
                    <a:gd name="T11" fmla="*/ 639 h 639"/>
                    <a:gd name="T12" fmla="*/ 11 w 137"/>
                    <a:gd name="T13" fmla="*/ 612 h 639"/>
                    <a:gd name="T14" fmla="*/ 100 w 137"/>
                    <a:gd name="T15" fmla="*/ 166 h 639"/>
                    <a:gd name="T16" fmla="*/ 133 w 137"/>
                    <a:gd name="T17" fmla="*/ 27 h 639"/>
                    <a:gd name="T18" fmla="*/ 137 w 137"/>
                    <a:gd name="T19" fmla="*/ 6 h 639"/>
                    <a:gd name="T20" fmla="*/ 136 w 137"/>
                    <a:gd name="T21" fmla="*/ 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639">
                      <a:moveTo>
                        <a:pt x="136" y="0"/>
                      </a:moveTo>
                      <a:cubicBezTo>
                        <a:pt x="134" y="7"/>
                        <a:pt x="133" y="14"/>
                        <a:pt x="132" y="21"/>
                      </a:cubicBezTo>
                      <a:cubicBezTo>
                        <a:pt x="123" y="70"/>
                        <a:pt x="112" y="117"/>
                        <a:pt x="98" y="163"/>
                      </a:cubicBezTo>
                      <a:cubicBezTo>
                        <a:pt x="91" y="315"/>
                        <a:pt x="61" y="466"/>
                        <a:pt x="11" y="609"/>
                      </a:cubicBezTo>
                      <a:cubicBezTo>
                        <a:pt x="7" y="619"/>
                        <a:pt x="4" y="629"/>
                        <a:pt x="0" y="639"/>
                      </a:cubicBezTo>
                      <a:cubicBezTo>
                        <a:pt x="0" y="639"/>
                        <a:pt x="1" y="639"/>
                        <a:pt x="2" y="639"/>
                      </a:cubicBezTo>
                      <a:cubicBezTo>
                        <a:pt x="5" y="630"/>
                        <a:pt x="8" y="621"/>
                        <a:pt x="11" y="612"/>
                      </a:cubicBezTo>
                      <a:cubicBezTo>
                        <a:pt x="62" y="469"/>
                        <a:pt x="92" y="318"/>
                        <a:pt x="100" y="166"/>
                      </a:cubicBezTo>
                      <a:cubicBezTo>
                        <a:pt x="113" y="121"/>
                        <a:pt x="124" y="74"/>
                        <a:pt x="133" y="27"/>
                      </a:cubicBezTo>
                      <a:cubicBezTo>
                        <a:pt x="135" y="20"/>
                        <a:pt x="136" y="13"/>
                        <a:pt x="137" y="6"/>
                      </a:cubicBezTo>
                      <a:cubicBezTo>
                        <a:pt x="136" y="4"/>
                        <a:pt x="136" y="2"/>
                        <a:pt x="13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2" name="Freeform 1091"/>
                <p:cNvSpPr>
                  <a:spLocks/>
                </p:cNvSpPr>
                <p:nvPr/>
              </p:nvSpPr>
              <p:spPr bwMode="auto">
                <a:xfrm>
                  <a:off x="3700" y="3049"/>
                  <a:ext cx="293" cy="487"/>
                </a:xfrm>
                <a:custGeom>
                  <a:avLst/>
                  <a:gdLst>
                    <a:gd name="T0" fmla="*/ 155 w 156"/>
                    <a:gd name="T1" fmla="*/ 0 h 259"/>
                    <a:gd name="T2" fmla="*/ 150 w 156"/>
                    <a:gd name="T3" fmla="*/ 14 h 259"/>
                    <a:gd name="T4" fmla="*/ 23 w 156"/>
                    <a:gd name="T5" fmla="*/ 254 h 259"/>
                    <a:gd name="T6" fmla="*/ 10 w 156"/>
                    <a:gd name="T7" fmla="*/ 243 h 259"/>
                    <a:gd name="T8" fmla="*/ 3 w 156"/>
                    <a:gd name="T9" fmla="*/ 237 h 259"/>
                    <a:gd name="T10" fmla="*/ 0 w 156"/>
                    <a:gd name="T11" fmla="*/ 241 h 259"/>
                    <a:gd name="T12" fmla="*/ 7 w 156"/>
                    <a:gd name="T13" fmla="*/ 247 h 259"/>
                    <a:gd name="T14" fmla="*/ 22 w 156"/>
                    <a:gd name="T15" fmla="*/ 259 h 259"/>
                    <a:gd name="T16" fmla="*/ 152 w 156"/>
                    <a:gd name="T17" fmla="*/ 14 h 259"/>
                    <a:gd name="T18" fmla="*/ 156 w 156"/>
                    <a:gd name="T19" fmla="*/ 1 h 259"/>
                    <a:gd name="T20" fmla="*/ 155 w 156"/>
                    <a:gd name="T2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6" h="259">
                      <a:moveTo>
                        <a:pt x="155" y="0"/>
                      </a:moveTo>
                      <a:cubicBezTo>
                        <a:pt x="153" y="5"/>
                        <a:pt x="152" y="9"/>
                        <a:pt x="150" y="14"/>
                      </a:cubicBezTo>
                      <a:cubicBezTo>
                        <a:pt x="120" y="100"/>
                        <a:pt x="78" y="181"/>
                        <a:pt x="23" y="254"/>
                      </a:cubicBezTo>
                      <a:cubicBezTo>
                        <a:pt x="19" y="250"/>
                        <a:pt x="14" y="247"/>
                        <a:pt x="10" y="243"/>
                      </a:cubicBezTo>
                      <a:cubicBezTo>
                        <a:pt x="7" y="241"/>
                        <a:pt x="5" y="239"/>
                        <a:pt x="3" y="237"/>
                      </a:cubicBezTo>
                      <a:cubicBezTo>
                        <a:pt x="2" y="239"/>
                        <a:pt x="1" y="240"/>
                        <a:pt x="0" y="241"/>
                      </a:cubicBezTo>
                      <a:cubicBezTo>
                        <a:pt x="2" y="243"/>
                        <a:pt x="4" y="245"/>
                        <a:pt x="7" y="247"/>
                      </a:cubicBezTo>
                      <a:cubicBezTo>
                        <a:pt x="12" y="251"/>
                        <a:pt x="17" y="255"/>
                        <a:pt x="22" y="259"/>
                      </a:cubicBezTo>
                      <a:cubicBezTo>
                        <a:pt x="78" y="185"/>
                        <a:pt x="121" y="102"/>
                        <a:pt x="152" y="14"/>
                      </a:cubicBezTo>
                      <a:cubicBezTo>
                        <a:pt x="154" y="10"/>
                        <a:pt x="155" y="5"/>
                        <a:pt x="156" y="1"/>
                      </a:cubicBezTo>
                      <a:cubicBezTo>
                        <a:pt x="156" y="1"/>
                        <a:pt x="155" y="1"/>
                        <a:pt x="15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3" name="Freeform 1092"/>
                <p:cNvSpPr>
                  <a:spLocks/>
                </p:cNvSpPr>
                <p:nvPr/>
              </p:nvSpPr>
              <p:spPr bwMode="auto">
                <a:xfrm>
                  <a:off x="4578" y="2709"/>
                  <a:ext cx="227" cy="675"/>
                </a:xfrm>
                <a:custGeom>
                  <a:avLst/>
                  <a:gdLst>
                    <a:gd name="T0" fmla="*/ 1 w 121"/>
                    <a:gd name="T1" fmla="*/ 0 h 359"/>
                    <a:gd name="T2" fmla="*/ 0 w 121"/>
                    <a:gd name="T3" fmla="*/ 9 h 359"/>
                    <a:gd name="T4" fmla="*/ 9 w 121"/>
                    <a:gd name="T5" fmla="*/ 10 h 359"/>
                    <a:gd name="T6" fmla="*/ 118 w 121"/>
                    <a:gd name="T7" fmla="*/ 21 h 359"/>
                    <a:gd name="T8" fmla="*/ 46 w 121"/>
                    <a:gd name="T9" fmla="*/ 334 h 359"/>
                    <a:gd name="T10" fmla="*/ 37 w 121"/>
                    <a:gd name="T11" fmla="*/ 358 h 359"/>
                    <a:gd name="T12" fmla="*/ 40 w 121"/>
                    <a:gd name="T13" fmla="*/ 359 h 359"/>
                    <a:gd name="T14" fmla="*/ 48 w 121"/>
                    <a:gd name="T15" fmla="*/ 335 h 359"/>
                    <a:gd name="T16" fmla="*/ 121 w 121"/>
                    <a:gd name="T17" fmla="*/ 11 h 359"/>
                    <a:gd name="T18" fmla="*/ 10 w 121"/>
                    <a:gd name="T19" fmla="*/ 1 h 359"/>
                    <a:gd name="T20" fmla="*/ 1 w 121"/>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359">
                      <a:moveTo>
                        <a:pt x="1" y="0"/>
                      </a:moveTo>
                      <a:cubicBezTo>
                        <a:pt x="1" y="3"/>
                        <a:pt x="1" y="6"/>
                        <a:pt x="0" y="9"/>
                      </a:cubicBezTo>
                      <a:cubicBezTo>
                        <a:pt x="3" y="9"/>
                        <a:pt x="6" y="9"/>
                        <a:pt x="9" y="10"/>
                      </a:cubicBezTo>
                      <a:cubicBezTo>
                        <a:pt x="45" y="14"/>
                        <a:pt x="81" y="17"/>
                        <a:pt x="118" y="21"/>
                      </a:cubicBezTo>
                      <a:cubicBezTo>
                        <a:pt x="106" y="128"/>
                        <a:pt x="82" y="233"/>
                        <a:pt x="46" y="334"/>
                      </a:cubicBezTo>
                      <a:cubicBezTo>
                        <a:pt x="43" y="342"/>
                        <a:pt x="40" y="350"/>
                        <a:pt x="37" y="358"/>
                      </a:cubicBezTo>
                      <a:cubicBezTo>
                        <a:pt x="38" y="358"/>
                        <a:pt x="39" y="359"/>
                        <a:pt x="40" y="359"/>
                      </a:cubicBezTo>
                      <a:cubicBezTo>
                        <a:pt x="43" y="351"/>
                        <a:pt x="46" y="343"/>
                        <a:pt x="48" y="335"/>
                      </a:cubicBezTo>
                      <a:cubicBezTo>
                        <a:pt x="85" y="231"/>
                        <a:pt x="110" y="121"/>
                        <a:pt x="121" y="11"/>
                      </a:cubicBezTo>
                      <a:cubicBezTo>
                        <a:pt x="84" y="8"/>
                        <a:pt x="47" y="4"/>
                        <a:pt x="10" y="1"/>
                      </a:cubicBezTo>
                      <a:cubicBezTo>
                        <a:pt x="7" y="0"/>
                        <a:pt x="4"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4" name="Freeform 1093"/>
                <p:cNvSpPr>
                  <a:spLocks/>
                </p:cNvSpPr>
                <p:nvPr/>
              </p:nvSpPr>
              <p:spPr bwMode="auto">
                <a:xfrm>
                  <a:off x="3458" y="2183"/>
                  <a:ext cx="208" cy="167"/>
                </a:xfrm>
                <a:custGeom>
                  <a:avLst/>
                  <a:gdLst>
                    <a:gd name="T0" fmla="*/ 2 w 111"/>
                    <a:gd name="T1" fmla="*/ 0 h 89"/>
                    <a:gd name="T2" fmla="*/ 0 w 111"/>
                    <a:gd name="T3" fmla="*/ 0 h 89"/>
                    <a:gd name="T4" fmla="*/ 3 w 111"/>
                    <a:gd name="T5" fmla="*/ 11 h 89"/>
                    <a:gd name="T6" fmla="*/ 10 w 111"/>
                    <a:gd name="T7" fmla="*/ 43 h 89"/>
                    <a:gd name="T8" fmla="*/ 98 w 111"/>
                    <a:gd name="T9" fmla="*/ 22 h 89"/>
                    <a:gd name="T10" fmla="*/ 106 w 111"/>
                    <a:gd name="T11" fmla="*/ 71 h 89"/>
                    <a:gd name="T12" fmla="*/ 108 w 111"/>
                    <a:gd name="T13" fmla="*/ 89 h 89"/>
                    <a:gd name="T14" fmla="*/ 111 w 111"/>
                    <a:gd name="T15" fmla="*/ 88 h 89"/>
                    <a:gd name="T16" fmla="*/ 109 w 111"/>
                    <a:gd name="T17" fmla="*/ 70 h 89"/>
                    <a:gd name="T18" fmla="*/ 99 w 111"/>
                    <a:gd name="T19" fmla="*/ 16 h 89"/>
                    <a:gd name="T20" fmla="*/ 12 w 111"/>
                    <a:gd name="T21" fmla="*/ 38 h 89"/>
                    <a:gd name="T22" fmla="*/ 6 w 111"/>
                    <a:gd name="T23" fmla="*/ 13 h 89"/>
                    <a:gd name="T24" fmla="*/ 2 w 111"/>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89">
                      <a:moveTo>
                        <a:pt x="2" y="0"/>
                      </a:moveTo>
                      <a:cubicBezTo>
                        <a:pt x="1" y="0"/>
                        <a:pt x="1" y="0"/>
                        <a:pt x="0" y="0"/>
                      </a:cubicBezTo>
                      <a:cubicBezTo>
                        <a:pt x="1" y="4"/>
                        <a:pt x="2" y="7"/>
                        <a:pt x="3" y="11"/>
                      </a:cubicBezTo>
                      <a:cubicBezTo>
                        <a:pt x="5" y="21"/>
                        <a:pt x="8" y="32"/>
                        <a:pt x="10" y="43"/>
                      </a:cubicBezTo>
                      <a:cubicBezTo>
                        <a:pt x="39" y="36"/>
                        <a:pt x="69" y="29"/>
                        <a:pt x="98" y="22"/>
                      </a:cubicBezTo>
                      <a:cubicBezTo>
                        <a:pt x="101" y="38"/>
                        <a:pt x="104" y="54"/>
                        <a:pt x="106" y="71"/>
                      </a:cubicBezTo>
                      <a:cubicBezTo>
                        <a:pt x="107" y="77"/>
                        <a:pt x="108" y="83"/>
                        <a:pt x="108" y="89"/>
                      </a:cubicBezTo>
                      <a:cubicBezTo>
                        <a:pt x="109" y="89"/>
                        <a:pt x="110" y="89"/>
                        <a:pt x="111" y="88"/>
                      </a:cubicBezTo>
                      <a:cubicBezTo>
                        <a:pt x="110" y="82"/>
                        <a:pt x="109" y="76"/>
                        <a:pt x="109" y="70"/>
                      </a:cubicBezTo>
                      <a:cubicBezTo>
                        <a:pt x="106" y="52"/>
                        <a:pt x="103" y="34"/>
                        <a:pt x="99" y="16"/>
                      </a:cubicBezTo>
                      <a:cubicBezTo>
                        <a:pt x="70" y="23"/>
                        <a:pt x="41" y="31"/>
                        <a:pt x="12" y="38"/>
                      </a:cubicBezTo>
                      <a:cubicBezTo>
                        <a:pt x="10" y="30"/>
                        <a:pt x="8" y="21"/>
                        <a:pt x="6" y="13"/>
                      </a:cubicBezTo>
                      <a:cubicBezTo>
                        <a:pt x="5" y="8"/>
                        <a:pt x="3" y="4"/>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5" name="Freeform 1094"/>
                <p:cNvSpPr>
                  <a:spLocks/>
                </p:cNvSpPr>
                <p:nvPr/>
              </p:nvSpPr>
              <p:spPr bwMode="auto">
                <a:xfrm>
                  <a:off x="3775" y="2429"/>
                  <a:ext cx="98" cy="553"/>
                </a:xfrm>
                <a:custGeom>
                  <a:avLst/>
                  <a:gdLst>
                    <a:gd name="T0" fmla="*/ 49 w 52"/>
                    <a:gd name="T1" fmla="*/ 0 h 294"/>
                    <a:gd name="T2" fmla="*/ 9 w 52"/>
                    <a:gd name="T3" fmla="*/ 2 h 294"/>
                    <a:gd name="T4" fmla="*/ 0 w 52"/>
                    <a:gd name="T5" fmla="*/ 3 h 294"/>
                    <a:gd name="T6" fmla="*/ 0 w 52"/>
                    <a:gd name="T7" fmla="*/ 9 h 294"/>
                    <a:gd name="T8" fmla="*/ 9 w 52"/>
                    <a:gd name="T9" fmla="*/ 8 h 294"/>
                    <a:gd name="T10" fmla="*/ 47 w 52"/>
                    <a:gd name="T11" fmla="*/ 6 h 294"/>
                    <a:gd name="T12" fmla="*/ 6 w 52"/>
                    <a:gd name="T13" fmla="*/ 286 h 294"/>
                    <a:gd name="T14" fmla="*/ 22 w 52"/>
                    <a:gd name="T15" fmla="*/ 292 h 294"/>
                    <a:gd name="T16" fmla="*/ 27 w 52"/>
                    <a:gd name="T17" fmla="*/ 294 h 294"/>
                    <a:gd name="T18" fmla="*/ 29 w 52"/>
                    <a:gd name="T19" fmla="*/ 288 h 294"/>
                    <a:gd name="T20" fmla="*/ 23 w 52"/>
                    <a:gd name="T21" fmla="*/ 286 h 294"/>
                    <a:gd name="T22" fmla="*/ 10 w 52"/>
                    <a:gd name="T23" fmla="*/ 282 h 294"/>
                    <a:gd name="T24" fmla="*/ 49 w 52"/>
                    <a:gd name="T2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94">
                      <a:moveTo>
                        <a:pt x="49" y="0"/>
                      </a:moveTo>
                      <a:cubicBezTo>
                        <a:pt x="36" y="1"/>
                        <a:pt x="22" y="2"/>
                        <a:pt x="9" y="2"/>
                      </a:cubicBezTo>
                      <a:cubicBezTo>
                        <a:pt x="6" y="3"/>
                        <a:pt x="3" y="3"/>
                        <a:pt x="0" y="3"/>
                      </a:cubicBezTo>
                      <a:cubicBezTo>
                        <a:pt x="0" y="5"/>
                        <a:pt x="0" y="7"/>
                        <a:pt x="0" y="9"/>
                      </a:cubicBezTo>
                      <a:cubicBezTo>
                        <a:pt x="3" y="8"/>
                        <a:pt x="6" y="8"/>
                        <a:pt x="9" y="8"/>
                      </a:cubicBezTo>
                      <a:cubicBezTo>
                        <a:pt x="22" y="8"/>
                        <a:pt x="34" y="7"/>
                        <a:pt x="47" y="6"/>
                      </a:cubicBezTo>
                      <a:cubicBezTo>
                        <a:pt x="50" y="101"/>
                        <a:pt x="35" y="196"/>
                        <a:pt x="6" y="286"/>
                      </a:cubicBezTo>
                      <a:cubicBezTo>
                        <a:pt x="11" y="288"/>
                        <a:pt x="16" y="290"/>
                        <a:pt x="22" y="292"/>
                      </a:cubicBezTo>
                      <a:cubicBezTo>
                        <a:pt x="23" y="293"/>
                        <a:pt x="25" y="293"/>
                        <a:pt x="27" y="294"/>
                      </a:cubicBezTo>
                      <a:cubicBezTo>
                        <a:pt x="28" y="292"/>
                        <a:pt x="28" y="290"/>
                        <a:pt x="29" y="288"/>
                      </a:cubicBezTo>
                      <a:cubicBezTo>
                        <a:pt x="27" y="287"/>
                        <a:pt x="25" y="287"/>
                        <a:pt x="23" y="286"/>
                      </a:cubicBezTo>
                      <a:cubicBezTo>
                        <a:pt x="19" y="285"/>
                        <a:pt x="15" y="283"/>
                        <a:pt x="10" y="282"/>
                      </a:cubicBezTo>
                      <a:cubicBezTo>
                        <a:pt x="39" y="191"/>
                        <a:pt x="52" y="95"/>
                        <a:pt x="4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6" name="Freeform 1095"/>
                <p:cNvSpPr>
                  <a:spLocks/>
                </p:cNvSpPr>
                <p:nvPr/>
              </p:nvSpPr>
              <p:spPr bwMode="auto">
                <a:xfrm>
                  <a:off x="4269" y="2690"/>
                  <a:ext cx="196" cy="769"/>
                </a:xfrm>
                <a:custGeom>
                  <a:avLst/>
                  <a:gdLst>
                    <a:gd name="T0" fmla="*/ 22 w 104"/>
                    <a:gd name="T1" fmla="*/ 0 h 409"/>
                    <a:gd name="T2" fmla="*/ 19 w 104"/>
                    <a:gd name="T3" fmla="*/ 27 h 409"/>
                    <a:gd name="T4" fmla="*/ 0 w 104"/>
                    <a:gd name="T5" fmla="*/ 131 h 409"/>
                    <a:gd name="T6" fmla="*/ 99 w 104"/>
                    <a:gd name="T7" fmla="*/ 155 h 409"/>
                    <a:gd name="T8" fmla="*/ 16 w 104"/>
                    <a:gd name="T9" fmla="*/ 396 h 409"/>
                    <a:gd name="T10" fmla="*/ 11 w 104"/>
                    <a:gd name="T11" fmla="*/ 408 h 409"/>
                    <a:gd name="T12" fmla="*/ 13 w 104"/>
                    <a:gd name="T13" fmla="*/ 409 h 409"/>
                    <a:gd name="T14" fmla="*/ 19 w 104"/>
                    <a:gd name="T15" fmla="*/ 397 h 409"/>
                    <a:gd name="T16" fmla="*/ 104 w 104"/>
                    <a:gd name="T17" fmla="*/ 147 h 409"/>
                    <a:gd name="T18" fmla="*/ 5 w 104"/>
                    <a:gd name="T19" fmla="*/ 124 h 409"/>
                    <a:gd name="T20" fmla="*/ 21 w 104"/>
                    <a:gd name="T21" fmla="*/ 29 h 409"/>
                    <a:gd name="T22" fmla="*/ 25 w 104"/>
                    <a:gd name="T23" fmla="*/ 0 h 409"/>
                    <a:gd name="T24" fmla="*/ 22 w 104"/>
                    <a:gd name="T2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409">
                      <a:moveTo>
                        <a:pt x="22" y="0"/>
                      </a:moveTo>
                      <a:cubicBezTo>
                        <a:pt x="21" y="9"/>
                        <a:pt x="20" y="18"/>
                        <a:pt x="19" y="27"/>
                      </a:cubicBezTo>
                      <a:cubicBezTo>
                        <a:pt x="14" y="62"/>
                        <a:pt x="8" y="97"/>
                        <a:pt x="0" y="131"/>
                      </a:cubicBezTo>
                      <a:cubicBezTo>
                        <a:pt x="33" y="139"/>
                        <a:pt x="66" y="147"/>
                        <a:pt x="99" y="155"/>
                      </a:cubicBezTo>
                      <a:cubicBezTo>
                        <a:pt x="80" y="238"/>
                        <a:pt x="52" y="319"/>
                        <a:pt x="16" y="396"/>
                      </a:cubicBezTo>
                      <a:cubicBezTo>
                        <a:pt x="14" y="400"/>
                        <a:pt x="13" y="404"/>
                        <a:pt x="11" y="408"/>
                      </a:cubicBezTo>
                      <a:cubicBezTo>
                        <a:pt x="11" y="408"/>
                        <a:pt x="12" y="409"/>
                        <a:pt x="13" y="409"/>
                      </a:cubicBezTo>
                      <a:cubicBezTo>
                        <a:pt x="15" y="405"/>
                        <a:pt x="17" y="401"/>
                        <a:pt x="19" y="397"/>
                      </a:cubicBezTo>
                      <a:cubicBezTo>
                        <a:pt x="56" y="317"/>
                        <a:pt x="85" y="233"/>
                        <a:pt x="104" y="147"/>
                      </a:cubicBezTo>
                      <a:cubicBezTo>
                        <a:pt x="71" y="139"/>
                        <a:pt x="38" y="131"/>
                        <a:pt x="5" y="124"/>
                      </a:cubicBezTo>
                      <a:cubicBezTo>
                        <a:pt x="12" y="92"/>
                        <a:pt x="17" y="61"/>
                        <a:pt x="21" y="29"/>
                      </a:cubicBezTo>
                      <a:cubicBezTo>
                        <a:pt x="23" y="20"/>
                        <a:pt x="24" y="10"/>
                        <a:pt x="25" y="0"/>
                      </a:cubicBezTo>
                      <a:cubicBezTo>
                        <a:pt x="24" y="0"/>
                        <a:pt x="23" y="0"/>
                        <a:pt x="2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7" name="Freeform 1096"/>
                <p:cNvSpPr>
                  <a:spLocks/>
                </p:cNvSpPr>
                <p:nvPr/>
              </p:nvSpPr>
              <p:spPr bwMode="auto">
                <a:xfrm>
                  <a:off x="4115" y="2575"/>
                  <a:ext cx="153" cy="408"/>
                </a:xfrm>
                <a:custGeom>
                  <a:avLst/>
                  <a:gdLst>
                    <a:gd name="T0" fmla="*/ 34 w 81"/>
                    <a:gd name="T1" fmla="*/ 0 h 217"/>
                    <a:gd name="T2" fmla="*/ 0 w 81"/>
                    <a:gd name="T3" fmla="*/ 211 h 217"/>
                    <a:gd name="T4" fmla="*/ 18 w 81"/>
                    <a:gd name="T5" fmla="*/ 216 h 217"/>
                    <a:gd name="T6" fmla="*/ 20 w 81"/>
                    <a:gd name="T7" fmla="*/ 217 h 217"/>
                    <a:gd name="T8" fmla="*/ 21 w 81"/>
                    <a:gd name="T9" fmla="*/ 212 h 217"/>
                    <a:gd name="T10" fmla="*/ 19 w 81"/>
                    <a:gd name="T11" fmla="*/ 211 h 217"/>
                    <a:gd name="T12" fmla="*/ 3 w 81"/>
                    <a:gd name="T13" fmla="*/ 207 h 217"/>
                    <a:gd name="T14" fmla="*/ 35 w 81"/>
                    <a:gd name="T15" fmla="*/ 5 h 217"/>
                    <a:gd name="T16" fmla="*/ 77 w 81"/>
                    <a:gd name="T17" fmla="*/ 7 h 217"/>
                    <a:gd name="T18" fmla="*/ 81 w 81"/>
                    <a:gd name="T19" fmla="*/ 7 h 217"/>
                    <a:gd name="T20" fmla="*/ 81 w 81"/>
                    <a:gd name="T21" fmla="*/ 2 h 217"/>
                    <a:gd name="T22" fmla="*/ 78 w 81"/>
                    <a:gd name="T23" fmla="*/ 1 h 217"/>
                    <a:gd name="T24" fmla="*/ 34 w 81"/>
                    <a:gd name="T25"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217">
                      <a:moveTo>
                        <a:pt x="34" y="0"/>
                      </a:moveTo>
                      <a:cubicBezTo>
                        <a:pt x="30" y="71"/>
                        <a:pt x="18" y="142"/>
                        <a:pt x="0" y="211"/>
                      </a:cubicBezTo>
                      <a:cubicBezTo>
                        <a:pt x="6" y="213"/>
                        <a:pt x="12" y="215"/>
                        <a:pt x="18" y="216"/>
                      </a:cubicBezTo>
                      <a:cubicBezTo>
                        <a:pt x="19" y="216"/>
                        <a:pt x="19" y="217"/>
                        <a:pt x="20" y="217"/>
                      </a:cubicBezTo>
                      <a:cubicBezTo>
                        <a:pt x="20" y="216"/>
                        <a:pt x="21" y="214"/>
                        <a:pt x="21" y="212"/>
                      </a:cubicBezTo>
                      <a:cubicBezTo>
                        <a:pt x="20" y="212"/>
                        <a:pt x="20" y="212"/>
                        <a:pt x="19" y="211"/>
                      </a:cubicBezTo>
                      <a:cubicBezTo>
                        <a:pt x="13" y="210"/>
                        <a:pt x="8" y="208"/>
                        <a:pt x="3" y="207"/>
                      </a:cubicBezTo>
                      <a:cubicBezTo>
                        <a:pt x="20" y="141"/>
                        <a:pt x="31" y="73"/>
                        <a:pt x="35" y="5"/>
                      </a:cubicBezTo>
                      <a:cubicBezTo>
                        <a:pt x="49" y="5"/>
                        <a:pt x="63" y="6"/>
                        <a:pt x="77" y="7"/>
                      </a:cubicBezTo>
                      <a:cubicBezTo>
                        <a:pt x="78" y="7"/>
                        <a:pt x="80" y="7"/>
                        <a:pt x="81" y="7"/>
                      </a:cubicBezTo>
                      <a:cubicBezTo>
                        <a:pt x="81" y="5"/>
                        <a:pt x="81" y="4"/>
                        <a:pt x="81" y="2"/>
                      </a:cubicBezTo>
                      <a:cubicBezTo>
                        <a:pt x="80" y="2"/>
                        <a:pt x="79" y="2"/>
                        <a:pt x="78" y="1"/>
                      </a:cubicBezTo>
                      <a:cubicBezTo>
                        <a:pt x="63" y="1"/>
                        <a:pt x="48" y="0"/>
                        <a:pt x="3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8" name="Freeform 1097"/>
                <p:cNvSpPr>
                  <a:spLocks/>
                </p:cNvSpPr>
                <p:nvPr/>
              </p:nvSpPr>
              <p:spPr bwMode="auto">
                <a:xfrm>
                  <a:off x="4087" y="194"/>
                  <a:ext cx="1175" cy="1195"/>
                </a:xfrm>
                <a:custGeom>
                  <a:avLst/>
                  <a:gdLst>
                    <a:gd name="T0" fmla="*/ 1 w 625"/>
                    <a:gd name="T1" fmla="*/ 0 h 636"/>
                    <a:gd name="T2" fmla="*/ 0 w 625"/>
                    <a:gd name="T3" fmla="*/ 1 h 636"/>
                    <a:gd name="T4" fmla="*/ 38 w 625"/>
                    <a:gd name="T5" fmla="*/ 27 h 636"/>
                    <a:gd name="T6" fmla="*/ 483 w 625"/>
                    <a:gd name="T7" fmla="*/ 561 h 636"/>
                    <a:gd name="T8" fmla="*/ 574 w 625"/>
                    <a:gd name="T9" fmla="*/ 516 h 636"/>
                    <a:gd name="T10" fmla="*/ 607 w 625"/>
                    <a:gd name="T11" fmla="*/ 594 h 636"/>
                    <a:gd name="T12" fmla="*/ 623 w 625"/>
                    <a:gd name="T13" fmla="*/ 636 h 636"/>
                    <a:gd name="T14" fmla="*/ 625 w 625"/>
                    <a:gd name="T15" fmla="*/ 636 h 636"/>
                    <a:gd name="T16" fmla="*/ 609 w 625"/>
                    <a:gd name="T17" fmla="*/ 593 h 636"/>
                    <a:gd name="T18" fmla="*/ 572 w 625"/>
                    <a:gd name="T19" fmla="*/ 508 h 636"/>
                    <a:gd name="T20" fmla="*/ 481 w 625"/>
                    <a:gd name="T21" fmla="*/ 553 h 636"/>
                    <a:gd name="T22" fmla="*/ 39 w 625"/>
                    <a:gd name="T23" fmla="*/ 26 h 636"/>
                    <a:gd name="T24" fmla="*/ 1 w 625"/>
                    <a:gd name="T25"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5" h="636">
                      <a:moveTo>
                        <a:pt x="1" y="0"/>
                      </a:moveTo>
                      <a:cubicBezTo>
                        <a:pt x="0" y="0"/>
                        <a:pt x="0" y="1"/>
                        <a:pt x="0" y="1"/>
                      </a:cubicBezTo>
                      <a:cubicBezTo>
                        <a:pt x="13" y="10"/>
                        <a:pt x="26" y="18"/>
                        <a:pt x="38" y="27"/>
                      </a:cubicBezTo>
                      <a:cubicBezTo>
                        <a:pt x="240" y="169"/>
                        <a:pt x="387" y="354"/>
                        <a:pt x="483" y="561"/>
                      </a:cubicBezTo>
                      <a:cubicBezTo>
                        <a:pt x="513" y="546"/>
                        <a:pt x="544" y="531"/>
                        <a:pt x="574" y="516"/>
                      </a:cubicBezTo>
                      <a:cubicBezTo>
                        <a:pt x="586" y="542"/>
                        <a:pt x="597" y="567"/>
                        <a:pt x="607" y="594"/>
                      </a:cubicBezTo>
                      <a:cubicBezTo>
                        <a:pt x="613" y="608"/>
                        <a:pt x="618" y="622"/>
                        <a:pt x="623" y="636"/>
                      </a:cubicBezTo>
                      <a:cubicBezTo>
                        <a:pt x="624" y="636"/>
                        <a:pt x="625" y="636"/>
                        <a:pt x="625" y="636"/>
                      </a:cubicBezTo>
                      <a:cubicBezTo>
                        <a:pt x="620" y="621"/>
                        <a:pt x="614" y="607"/>
                        <a:pt x="609" y="593"/>
                      </a:cubicBezTo>
                      <a:cubicBezTo>
                        <a:pt x="597" y="564"/>
                        <a:pt x="585" y="536"/>
                        <a:pt x="572" y="508"/>
                      </a:cubicBezTo>
                      <a:cubicBezTo>
                        <a:pt x="542" y="523"/>
                        <a:pt x="512" y="538"/>
                        <a:pt x="481" y="553"/>
                      </a:cubicBezTo>
                      <a:cubicBezTo>
                        <a:pt x="385" y="349"/>
                        <a:pt x="239" y="166"/>
                        <a:pt x="39" y="26"/>
                      </a:cubicBezTo>
                      <a:cubicBezTo>
                        <a:pt x="27" y="17"/>
                        <a:pt x="14" y="8"/>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9" name="Freeform 1098"/>
                <p:cNvSpPr>
                  <a:spLocks/>
                </p:cNvSpPr>
                <p:nvPr/>
              </p:nvSpPr>
              <p:spPr bwMode="auto">
                <a:xfrm>
                  <a:off x="2914" y="49"/>
                  <a:ext cx="773" cy="269"/>
                </a:xfrm>
                <a:custGeom>
                  <a:avLst/>
                  <a:gdLst>
                    <a:gd name="T0" fmla="*/ 402 w 411"/>
                    <a:gd name="T1" fmla="*/ 0 h 143"/>
                    <a:gd name="T2" fmla="*/ 398 w 411"/>
                    <a:gd name="T3" fmla="*/ 9 h 143"/>
                    <a:gd name="T4" fmla="*/ 334 w 411"/>
                    <a:gd name="T5" fmla="*/ 139 h 143"/>
                    <a:gd name="T6" fmla="*/ 9 w 411"/>
                    <a:gd name="T7" fmla="*/ 39 h 143"/>
                    <a:gd name="T8" fmla="*/ 1 w 411"/>
                    <a:gd name="T9" fmla="*/ 80 h 143"/>
                    <a:gd name="T10" fmla="*/ 0 w 411"/>
                    <a:gd name="T11" fmla="*/ 87 h 143"/>
                    <a:gd name="T12" fmla="*/ 9 w 411"/>
                    <a:gd name="T13" fmla="*/ 89 h 143"/>
                    <a:gd name="T14" fmla="*/ 10 w 411"/>
                    <a:gd name="T15" fmla="*/ 82 h 143"/>
                    <a:gd name="T16" fmla="*/ 18 w 411"/>
                    <a:gd name="T17" fmla="*/ 42 h 143"/>
                    <a:gd name="T18" fmla="*/ 341 w 411"/>
                    <a:gd name="T19" fmla="*/ 143 h 143"/>
                    <a:gd name="T20" fmla="*/ 407 w 411"/>
                    <a:gd name="T21" fmla="*/ 12 h 143"/>
                    <a:gd name="T22" fmla="*/ 411 w 411"/>
                    <a:gd name="T23" fmla="*/ 4 h 143"/>
                    <a:gd name="T24" fmla="*/ 402 w 411"/>
                    <a:gd name="T2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1" h="143">
                      <a:moveTo>
                        <a:pt x="402" y="0"/>
                      </a:moveTo>
                      <a:cubicBezTo>
                        <a:pt x="401" y="3"/>
                        <a:pt x="400" y="6"/>
                        <a:pt x="398" y="9"/>
                      </a:cubicBezTo>
                      <a:cubicBezTo>
                        <a:pt x="377" y="52"/>
                        <a:pt x="355" y="95"/>
                        <a:pt x="334" y="139"/>
                      </a:cubicBezTo>
                      <a:cubicBezTo>
                        <a:pt x="236" y="95"/>
                        <a:pt x="128" y="62"/>
                        <a:pt x="9" y="39"/>
                      </a:cubicBezTo>
                      <a:cubicBezTo>
                        <a:pt x="7" y="52"/>
                        <a:pt x="4" y="66"/>
                        <a:pt x="1" y="80"/>
                      </a:cubicBezTo>
                      <a:cubicBezTo>
                        <a:pt x="1" y="82"/>
                        <a:pt x="0" y="85"/>
                        <a:pt x="0" y="87"/>
                      </a:cubicBezTo>
                      <a:cubicBezTo>
                        <a:pt x="3" y="88"/>
                        <a:pt x="6" y="88"/>
                        <a:pt x="9" y="89"/>
                      </a:cubicBezTo>
                      <a:cubicBezTo>
                        <a:pt x="9" y="86"/>
                        <a:pt x="10" y="84"/>
                        <a:pt x="10" y="82"/>
                      </a:cubicBezTo>
                      <a:cubicBezTo>
                        <a:pt x="13" y="69"/>
                        <a:pt x="16" y="55"/>
                        <a:pt x="18" y="42"/>
                      </a:cubicBezTo>
                      <a:cubicBezTo>
                        <a:pt x="136" y="65"/>
                        <a:pt x="244" y="100"/>
                        <a:pt x="341" y="143"/>
                      </a:cubicBezTo>
                      <a:cubicBezTo>
                        <a:pt x="363" y="99"/>
                        <a:pt x="384" y="56"/>
                        <a:pt x="407" y="12"/>
                      </a:cubicBezTo>
                      <a:cubicBezTo>
                        <a:pt x="408" y="9"/>
                        <a:pt x="409" y="6"/>
                        <a:pt x="411" y="4"/>
                      </a:cubicBezTo>
                      <a:cubicBezTo>
                        <a:pt x="408" y="2"/>
                        <a:pt x="405" y="1"/>
                        <a:pt x="40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0" name="Freeform 1099"/>
                <p:cNvSpPr>
                  <a:spLocks/>
                </p:cNvSpPr>
                <p:nvPr/>
              </p:nvSpPr>
              <p:spPr bwMode="auto">
                <a:xfrm>
                  <a:off x="3412" y="1026"/>
                  <a:ext cx="303" cy="329"/>
                </a:xfrm>
                <a:custGeom>
                  <a:avLst/>
                  <a:gdLst>
                    <a:gd name="T0" fmla="*/ 57 w 161"/>
                    <a:gd name="T1" fmla="*/ 0 h 175"/>
                    <a:gd name="T2" fmla="*/ 0 w 161"/>
                    <a:gd name="T3" fmla="*/ 79 h 175"/>
                    <a:gd name="T4" fmla="*/ 79 w 161"/>
                    <a:gd name="T5" fmla="*/ 139 h 175"/>
                    <a:gd name="T6" fmla="*/ 56 w 161"/>
                    <a:gd name="T7" fmla="*/ 165 h 175"/>
                    <a:gd name="T8" fmla="*/ 51 w 161"/>
                    <a:gd name="T9" fmla="*/ 171 h 175"/>
                    <a:gd name="T10" fmla="*/ 57 w 161"/>
                    <a:gd name="T11" fmla="*/ 175 h 175"/>
                    <a:gd name="T12" fmla="*/ 60 w 161"/>
                    <a:gd name="T13" fmla="*/ 171 h 175"/>
                    <a:gd name="T14" fmla="*/ 87 w 161"/>
                    <a:gd name="T15" fmla="*/ 143 h 175"/>
                    <a:gd name="T16" fmla="*/ 8 w 161"/>
                    <a:gd name="T17" fmla="*/ 82 h 175"/>
                    <a:gd name="T18" fmla="*/ 63 w 161"/>
                    <a:gd name="T19" fmla="*/ 6 h 175"/>
                    <a:gd name="T20" fmla="*/ 141 w 161"/>
                    <a:gd name="T21" fmla="*/ 67 h 175"/>
                    <a:gd name="T22" fmla="*/ 159 w 161"/>
                    <a:gd name="T23" fmla="*/ 82 h 175"/>
                    <a:gd name="T24" fmla="*/ 161 w 161"/>
                    <a:gd name="T25" fmla="*/ 80 h 175"/>
                    <a:gd name="T26" fmla="*/ 143 w 161"/>
                    <a:gd name="T27" fmla="*/ 65 h 175"/>
                    <a:gd name="T28" fmla="*/ 57 w 161"/>
                    <a:gd name="T29"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1" h="175">
                      <a:moveTo>
                        <a:pt x="57" y="0"/>
                      </a:moveTo>
                      <a:cubicBezTo>
                        <a:pt x="38" y="26"/>
                        <a:pt x="19" y="53"/>
                        <a:pt x="0" y="79"/>
                      </a:cubicBezTo>
                      <a:cubicBezTo>
                        <a:pt x="28" y="98"/>
                        <a:pt x="55" y="118"/>
                        <a:pt x="79" y="139"/>
                      </a:cubicBezTo>
                      <a:cubicBezTo>
                        <a:pt x="72" y="148"/>
                        <a:pt x="64" y="157"/>
                        <a:pt x="56" y="165"/>
                      </a:cubicBezTo>
                      <a:cubicBezTo>
                        <a:pt x="54" y="167"/>
                        <a:pt x="53" y="169"/>
                        <a:pt x="51" y="171"/>
                      </a:cubicBezTo>
                      <a:cubicBezTo>
                        <a:pt x="53" y="172"/>
                        <a:pt x="55" y="174"/>
                        <a:pt x="57" y="175"/>
                      </a:cubicBezTo>
                      <a:cubicBezTo>
                        <a:pt x="58" y="174"/>
                        <a:pt x="59" y="172"/>
                        <a:pt x="60" y="171"/>
                      </a:cubicBezTo>
                      <a:cubicBezTo>
                        <a:pt x="69" y="162"/>
                        <a:pt x="78" y="152"/>
                        <a:pt x="87" y="143"/>
                      </a:cubicBezTo>
                      <a:cubicBezTo>
                        <a:pt x="62" y="121"/>
                        <a:pt x="36" y="100"/>
                        <a:pt x="8" y="82"/>
                      </a:cubicBezTo>
                      <a:cubicBezTo>
                        <a:pt x="26" y="56"/>
                        <a:pt x="44" y="31"/>
                        <a:pt x="63" y="6"/>
                      </a:cubicBezTo>
                      <a:cubicBezTo>
                        <a:pt x="90" y="25"/>
                        <a:pt x="117" y="45"/>
                        <a:pt x="141" y="67"/>
                      </a:cubicBezTo>
                      <a:cubicBezTo>
                        <a:pt x="147" y="72"/>
                        <a:pt x="153" y="77"/>
                        <a:pt x="159" y="82"/>
                      </a:cubicBezTo>
                      <a:cubicBezTo>
                        <a:pt x="159" y="81"/>
                        <a:pt x="160" y="81"/>
                        <a:pt x="161" y="80"/>
                      </a:cubicBezTo>
                      <a:cubicBezTo>
                        <a:pt x="155" y="75"/>
                        <a:pt x="149" y="70"/>
                        <a:pt x="143" y="65"/>
                      </a:cubicBezTo>
                      <a:cubicBezTo>
                        <a:pt x="116" y="42"/>
                        <a:pt x="88" y="20"/>
                        <a:pt x="5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1" name="Freeform 1100"/>
                <p:cNvSpPr>
                  <a:spLocks/>
                </p:cNvSpPr>
                <p:nvPr/>
              </p:nvSpPr>
              <p:spPr bwMode="auto">
                <a:xfrm>
                  <a:off x="3035" y="994"/>
                  <a:ext cx="267" cy="130"/>
                </a:xfrm>
                <a:custGeom>
                  <a:avLst/>
                  <a:gdLst>
                    <a:gd name="T0" fmla="*/ 137 w 142"/>
                    <a:gd name="T1" fmla="*/ 0 h 69"/>
                    <a:gd name="T2" fmla="*/ 134 w 142"/>
                    <a:gd name="T3" fmla="*/ 6 h 69"/>
                    <a:gd name="T4" fmla="*/ 101 w 142"/>
                    <a:gd name="T5" fmla="*/ 65 h 69"/>
                    <a:gd name="T6" fmla="*/ 29 w 142"/>
                    <a:gd name="T7" fmla="*/ 34 h 69"/>
                    <a:gd name="T8" fmla="*/ 24 w 142"/>
                    <a:gd name="T9" fmla="*/ 45 h 69"/>
                    <a:gd name="T10" fmla="*/ 14 w 142"/>
                    <a:gd name="T11" fmla="*/ 43 h 69"/>
                    <a:gd name="T12" fmla="*/ 0 w 142"/>
                    <a:gd name="T13" fmla="*/ 41 h 69"/>
                    <a:gd name="T14" fmla="*/ 2 w 142"/>
                    <a:gd name="T15" fmla="*/ 43 h 69"/>
                    <a:gd name="T16" fmla="*/ 16 w 142"/>
                    <a:gd name="T17" fmla="*/ 45 h 69"/>
                    <a:gd name="T18" fmla="*/ 29 w 142"/>
                    <a:gd name="T19" fmla="*/ 47 h 69"/>
                    <a:gd name="T20" fmla="*/ 33 w 142"/>
                    <a:gd name="T21" fmla="*/ 37 h 69"/>
                    <a:gd name="T22" fmla="*/ 105 w 142"/>
                    <a:gd name="T23" fmla="*/ 69 h 69"/>
                    <a:gd name="T24" fmla="*/ 139 w 142"/>
                    <a:gd name="T25" fmla="*/ 8 h 69"/>
                    <a:gd name="T26" fmla="*/ 142 w 142"/>
                    <a:gd name="T27" fmla="*/ 3 h 69"/>
                    <a:gd name="T28" fmla="*/ 137 w 142"/>
                    <a:gd name="T2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2" h="69">
                      <a:moveTo>
                        <a:pt x="137" y="0"/>
                      </a:moveTo>
                      <a:cubicBezTo>
                        <a:pt x="136" y="2"/>
                        <a:pt x="135" y="4"/>
                        <a:pt x="134" y="6"/>
                      </a:cubicBezTo>
                      <a:cubicBezTo>
                        <a:pt x="123" y="26"/>
                        <a:pt x="112" y="46"/>
                        <a:pt x="101" y="65"/>
                      </a:cubicBezTo>
                      <a:cubicBezTo>
                        <a:pt x="78" y="54"/>
                        <a:pt x="54" y="43"/>
                        <a:pt x="29" y="34"/>
                      </a:cubicBezTo>
                      <a:cubicBezTo>
                        <a:pt x="27" y="37"/>
                        <a:pt x="26" y="41"/>
                        <a:pt x="24" y="45"/>
                      </a:cubicBezTo>
                      <a:cubicBezTo>
                        <a:pt x="21" y="44"/>
                        <a:pt x="17" y="43"/>
                        <a:pt x="14" y="43"/>
                      </a:cubicBezTo>
                      <a:cubicBezTo>
                        <a:pt x="9" y="42"/>
                        <a:pt x="4" y="41"/>
                        <a:pt x="0" y="41"/>
                      </a:cubicBezTo>
                      <a:cubicBezTo>
                        <a:pt x="0" y="42"/>
                        <a:pt x="1" y="42"/>
                        <a:pt x="2" y="43"/>
                      </a:cubicBezTo>
                      <a:cubicBezTo>
                        <a:pt x="6" y="44"/>
                        <a:pt x="11" y="44"/>
                        <a:pt x="16" y="45"/>
                      </a:cubicBezTo>
                      <a:cubicBezTo>
                        <a:pt x="20" y="46"/>
                        <a:pt x="24" y="47"/>
                        <a:pt x="29" y="47"/>
                      </a:cubicBezTo>
                      <a:cubicBezTo>
                        <a:pt x="30" y="44"/>
                        <a:pt x="32" y="40"/>
                        <a:pt x="33" y="37"/>
                      </a:cubicBezTo>
                      <a:cubicBezTo>
                        <a:pt x="58" y="47"/>
                        <a:pt x="82" y="58"/>
                        <a:pt x="105" y="69"/>
                      </a:cubicBezTo>
                      <a:cubicBezTo>
                        <a:pt x="116" y="49"/>
                        <a:pt x="128" y="29"/>
                        <a:pt x="139" y="8"/>
                      </a:cubicBezTo>
                      <a:cubicBezTo>
                        <a:pt x="140" y="6"/>
                        <a:pt x="141" y="4"/>
                        <a:pt x="142" y="3"/>
                      </a:cubicBezTo>
                      <a:cubicBezTo>
                        <a:pt x="141" y="2"/>
                        <a:pt x="139" y="1"/>
                        <a:pt x="13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2" name="Freeform 1101"/>
                <p:cNvSpPr>
                  <a:spLocks/>
                </p:cNvSpPr>
                <p:nvPr/>
              </p:nvSpPr>
              <p:spPr bwMode="auto">
                <a:xfrm>
                  <a:off x="4337" y="626"/>
                  <a:ext cx="299" cy="470"/>
                </a:xfrm>
                <a:custGeom>
                  <a:avLst/>
                  <a:gdLst>
                    <a:gd name="T0" fmla="*/ 52 w 159"/>
                    <a:gd name="T1" fmla="*/ 0 h 250"/>
                    <a:gd name="T2" fmla="*/ 47 w 159"/>
                    <a:gd name="T3" fmla="*/ 4 h 250"/>
                    <a:gd name="T4" fmla="*/ 0 w 159"/>
                    <a:gd name="T5" fmla="*/ 49 h 250"/>
                    <a:gd name="T6" fmla="*/ 143 w 159"/>
                    <a:gd name="T7" fmla="*/ 228 h 250"/>
                    <a:gd name="T8" fmla="*/ 158 w 159"/>
                    <a:gd name="T9" fmla="*/ 250 h 250"/>
                    <a:gd name="T10" fmla="*/ 159 w 159"/>
                    <a:gd name="T11" fmla="*/ 249 h 250"/>
                    <a:gd name="T12" fmla="*/ 144 w 159"/>
                    <a:gd name="T13" fmla="*/ 226 h 250"/>
                    <a:gd name="T14" fmla="*/ 6 w 159"/>
                    <a:gd name="T15" fmla="*/ 54 h 250"/>
                    <a:gd name="T16" fmla="*/ 53 w 159"/>
                    <a:gd name="T17" fmla="*/ 10 h 250"/>
                    <a:gd name="T18" fmla="*/ 58 w 159"/>
                    <a:gd name="T19" fmla="*/ 5 h 250"/>
                    <a:gd name="T20" fmla="*/ 52 w 159"/>
                    <a:gd name="T21"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50">
                      <a:moveTo>
                        <a:pt x="52" y="0"/>
                      </a:moveTo>
                      <a:cubicBezTo>
                        <a:pt x="50" y="1"/>
                        <a:pt x="49" y="3"/>
                        <a:pt x="47" y="4"/>
                      </a:cubicBezTo>
                      <a:cubicBezTo>
                        <a:pt x="32" y="19"/>
                        <a:pt x="16" y="34"/>
                        <a:pt x="0" y="49"/>
                      </a:cubicBezTo>
                      <a:cubicBezTo>
                        <a:pt x="54" y="105"/>
                        <a:pt x="101" y="165"/>
                        <a:pt x="143" y="228"/>
                      </a:cubicBezTo>
                      <a:cubicBezTo>
                        <a:pt x="148" y="235"/>
                        <a:pt x="153" y="243"/>
                        <a:pt x="158" y="250"/>
                      </a:cubicBezTo>
                      <a:cubicBezTo>
                        <a:pt x="158" y="250"/>
                        <a:pt x="159" y="250"/>
                        <a:pt x="159" y="249"/>
                      </a:cubicBezTo>
                      <a:cubicBezTo>
                        <a:pt x="154" y="242"/>
                        <a:pt x="149" y="234"/>
                        <a:pt x="144" y="226"/>
                      </a:cubicBezTo>
                      <a:cubicBezTo>
                        <a:pt x="104" y="165"/>
                        <a:pt x="58" y="107"/>
                        <a:pt x="6" y="54"/>
                      </a:cubicBezTo>
                      <a:cubicBezTo>
                        <a:pt x="22" y="39"/>
                        <a:pt x="37" y="25"/>
                        <a:pt x="53" y="10"/>
                      </a:cubicBezTo>
                      <a:cubicBezTo>
                        <a:pt x="54" y="8"/>
                        <a:pt x="56" y="7"/>
                        <a:pt x="58" y="5"/>
                      </a:cubicBezTo>
                      <a:cubicBezTo>
                        <a:pt x="56" y="4"/>
                        <a:pt x="54" y="2"/>
                        <a:pt x="5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3" name="Freeform 1102"/>
                <p:cNvSpPr>
                  <a:spLocks/>
                </p:cNvSpPr>
                <p:nvPr/>
              </p:nvSpPr>
              <p:spPr bwMode="auto">
                <a:xfrm>
                  <a:off x="4179" y="1540"/>
                  <a:ext cx="203" cy="142"/>
                </a:xfrm>
                <a:custGeom>
                  <a:avLst/>
                  <a:gdLst>
                    <a:gd name="T0" fmla="*/ 2 w 108"/>
                    <a:gd name="T1" fmla="*/ 0 h 76"/>
                    <a:gd name="T2" fmla="*/ 0 w 108"/>
                    <a:gd name="T3" fmla="*/ 1 h 76"/>
                    <a:gd name="T4" fmla="*/ 13 w 108"/>
                    <a:gd name="T5" fmla="*/ 27 h 76"/>
                    <a:gd name="T6" fmla="*/ 36 w 108"/>
                    <a:gd name="T7" fmla="*/ 76 h 76"/>
                    <a:gd name="T8" fmla="*/ 99 w 108"/>
                    <a:gd name="T9" fmla="*/ 47 h 76"/>
                    <a:gd name="T10" fmla="*/ 108 w 108"/>
                    <a:gd name="T11" fmla="*/ 43 h 76"/>
                    <a:gd name="T12" fmla="*/ 105 w 108"/>
                    <a:gd name="T13" fmla="*/ 37 h 76"/>
                    <a:gd name="T14" fmla="*/ 97 w 108"/>
                    <a:gd name="T15" fmla="*/ 41 h 76"/>
                    <a:gd name="T16" fmla="*/ 35 w 108"/>
                    <a:gd name="T17" fmla="*/ 70 h 76"/>
                    <a:gd name="T18" fmla="*/ 15 w 108"/>
                    <a:gd name="T19" fmla="*/ 27 h 76"/>
                    <a:gd name="T20" fmla="*/ 2 w 108"/>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76">
                      <a:moveTo>
                        <a:pt x="2" y="0"/>
                      </a:moveTo>
                      <a:cubicBezTo>
                        <a:pt x="1" y="1"/>
                        <a:pt x="1" y="1"/>
                        <a:pt x="0" y="1"/>
                      </a:cubicBezTo>
                      <a:cubicBezTo>
                        <a:pt x="5" y="10"/>
                        <a:pt x="9" y="19"/>
                        <a:pt x="13" y="27"/>
                      </a:cubicBezTo>
                      <a:cubicBezTo>
                        <a:pt x="21" y="43"/>
                        <a:pt x="29" y="60"/>
                        <a:pt x="36" y="76"/>
                      </a:cubicBezTo>
                      <a:cubicBezTo>
                        <a:pt x="57" y="67"/>
                        <a:pt x="78" y="57"/>
                        <a:pt x="99" y="47"/>
                      </a:cubicBezTo>
                      <a:cubicBezTo>
                        <a:pt x="102" y="46"/>
                        <a:pt x="105" y="44"/>
                        <a:pt x="108" y="43"/>
                      </a:cubicBezTo>
                      <a:cubicBezTo>
                        <a:pt x="107" y="41"/>
                        <a:pt x="106" y="39"/>
                        <a:pt x="105" y="37"/>
                      </a:cubicBezTo>
                      <a:cubicBezTo>
                        <a:pt x="102" y="39"/>
                        <a:pt x="100" y="40"/>
                        <a:pt x="97" y="41"/>
                      </a:cubicBezTo>
                      <a:cubicBezTo>
                        <a:pt x="76" y="51"/>
                        <a:pt x="56" y="61"/>
                        <a:pt x="35" y="70"/>
                      </a:cubicBezTo>
                      <a:cubicBezTo>
                        <a:pt x="29" y="56"/>
                        <a:pt x="22" y="41"/>
                        <a:pt x="15" y="27"/>
                      </a:cubicBezTo>
                      <a:cubicBezTo>
                        <a:pt x="11" y="18"/>
                        <a:pt x="6" y="9"/>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4" name="Freeform 1103"/>
                <p:cNvSpPr>
                  <a:spLocks/>
                </p:cNvSpPr>
                <p:nvPr/>
              </p:nvSpPr>
              <p:spPr bwMode="auto">
                <a:xfrm>
                  <a:off x="2813" y="1209"/>
                  <a:ext cx="240" cy="293"/>
                </a:xfrm>
                <a:custGeom>
                  <a:avLst/>
                  <a:gdLst>
                    <a:gd name="T0" fmla="*/ 38 w 128"/>
                    <a:gd name="T1" fmla="*/ 0 h 156"/>
                    <a:gd name="T2" fmla="*/ 0 w 128"/>
                    <a:gd name="T3" fmla="*/ 118 h 156"/>
                    <a:gd name="T4" fmla="*/ 88 w 128"/>
                    <a:gd name="T5" fmla="*/ 151 h 156"/>
                    <a:gd name="T6" fmla="*/ 98 w 128"/>
                    <a:gd name="T7" fmla="*/ 156 h 156"/>
                    <a:gd name="T8" fmla="*/ 98 w 128"/>
                    <a:gd name="T9" fmla="*/ 154 h 156"/>
                    <a:gd name="T10" fmla="*/ 88 w 128"/>
                    <a:gd name="T11" fmla="*/ 149 h 156"/>
                    <a:gd name="T12" fmla="*/ 4 w 128"/>
                    <a:gd name="T13" fmla="*/ 118 h 156"/>
                    <a:gd name="T14" fmla="*/ 42 w 128"/>
                    <a:gd name="T15" fmla="*/ 3 h 156"/>
                    <a:gd name="T16" fmla="*/ 104 w 128"/>
                    <a:gd name="T17" fmla="*/ 24 h 156"/>
                    <a:gd name="T18" fmla="*/ 127 w 128"/>
                    <a:gd name="T19" fmla="*/ 34 h 156"/>
                    <a:gd name="T20" fmla="*/ 128 w 128"/>
                    <a:gd name="T21" fmla="*/ 32 h 156"/>
                    <a:gd name="T22" fmla="*/ 105 w 128"/>
                    <a:gd name="T23" fmla="*/ 23 h 156"/>
                    <a:gd name="T24" fmla="*/ 38 w 128"/>
                    <a:gd name="T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56">
                      <a:moveTo>
                        <a:pt x="38" y="0"/>
                      </a:moveTo>
                      <a:cubicBezTo>
                        <a:pt x="25" y="39"/>
                        <a:pt x="12" y="79"/>
                        <a:pt x="0" y="118"/>
                      </a:cubicBezTo>
                      <a:cubicBezTo>
                        <a:pt x="31" y="128"/>
                        <a:pt x="60" y="139"/>
                        <a:pt x="88" y="151"/>
                      </a:cubicBezTo>
                      <a:cubicBezTo>
                        <a:pt x="91" y="153"/>
                        <a:pt x="94" y="154"/>
                        <a:pt x="98" y="156"/>
                      </a:cubicBezTo>
                      <a:cubicBezTo>
                        <a:pt x="98" y="155"/>
                        <a:pt x="98" y="155"/>
                        <a:pt x="98" y="154"/>
                      </a:cubicBezTo>
                      <a:cubicBezTo>
                        <a:pt x="95" y="153"/>
                        <a:pt x="92" y="151"/>
                        <a:pt x="88" y="149"/>
                      </a:cubicBezTo>
                      <a:cubicBezTo>
                        <a:pt x="62" y="137"/>
                        <a:pt x="34" y="127"/>
                        <a:pt x="4" y="118"/>
                      </a:cubicBezTo>
                      <a:cubicBezTo>
                        <a:pt x="17" y="80"/>
                        <a:pt x="29" y="41"/>
                        <a:pt x="42" y="3"/>
                      </a:cubicBezTo>
                      <a:cubicBezTo>
                        <a:pt x="64" y="9"/>
                        <a:pt x="84" y="16"/>
                        <a:pt x="104" y="24"/>
                      </a:cubicBezTo>
                      <a:cubicBezTo>
                        <a:pt x="112" y="27"/>
                        <a:pt x="119" y="31"/>
                        <a:pt x="127" y="34"/>
                      </a:cubicBezTo>
                      <a:cubicBezTo>
                        <a:pt x="127" y="33"/>
                        <a:pt x="127" y="33"/>
                        <a:pt x="128" y="32"/>
                      </a:cubicBezTo>
                      <a:cubicBezTo>
                        <a:pt x="120" y="29"/>
                        <a:pt x="113" y="26"/>
                        <a:pt x="105" y="23"/>
                      </a:cubicBezTo>
                      <a:cubicBezTo>
                        <a:pt x="84" y="14"/>
                        <a:pt x="61" y="7"/>
                        <a:pt x="3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5" name="Freeform 1104"/>
                <p:cNvSpPr>
                  <a:spLocks/>
                </p:cNvSpPr>
                <p:nvPr/>
              </p:nvSpPr>
              <p:spPr bwMode="auto">
                <a:xfrm>
                  <a:off x="3206" y="1978"/>
                  <a:ext cx="201" cy="423"/>
                </a:xfrm>
                <a:custGeom>
                  <a:avLst/>
                  <a:gdLst>
                    <a:gd name="T0" fmla="*/ 2 w 107"/>
                    <a:gd name="T1" fmla="*/ 0 h 225"/>
                    <a:gd name="T2" fmla="*/ 0 w 107"/>
                    <a:gd name="T3" fmla="*/ 1 h 225"/>
                    <a:gd name="T4" fmla="*/ 7 w 107"/>
                    <a:gd name="T5" fmla="*/ 11 h 225"/>
                    <a:gd name="T6" fmla="*/ 79 w 107"/>
                    <a:gd name="T7" fmla="*/ 225 h 225"/>
                    <a:gd name="T8" fmla="*/ 99 w 107"/>
                    <a:gd name="T9" fmla="*/ 223 h 225"/>
                    <a:gd name="T10" fmla="*/ 107 w 107"/>
                    <a:gd name="T11" fmla="*/ 222 h 225"/>
                    <a:gd name="T12" fmla="*/ 106 w 107"/>
                    <a:gd name="T13" fmla="*/ 219 h 225"/>
                    <a:gd name="T14" fmla="*/ 98 w 107"/>
                    <a:gd name="T15" fmla="*/ 220 h 225"/>
                    <a:gd name="T16" fmla="*/ 81 w 107"/>
                    <a:gd name="T17" fmla="*/ 222 h 225"/>
                    <a:gd name="T18" fmla="*/ 8 w 107"/>
                    <a:gd name="T19" fmla="*/ 10 h 225"/>
                    <a:gd name="T20" fmla="*/ 2 w 107"/>
                    <a:gd name="T21"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225">
                      <a:moveTo>
                        <a:pt x="2" y="0"/>
                      </a:moveTo>
                      <a:cubicBezTo>
                        <a:pt x="2" y="1"/>
                        <a:pt x="1" y="1"/>
                        <a:pt x="0" y="1"/>
                      </a:cubicBezTo>
                      <a:cubicBezTo>
                        <a:pt x="2" y="5"/>
                        <a:pt x="5" y="8"/>
                        <a:pt x="7" y="11"/>
                      </a:cubicBezTo>
                      <a:cubicBezTo>
                        <a:pt x="49" y="75"/>
                        <a:pt x="72" y="149"/>
                        <a:pt x="79" y="225"/>
                      </a:cubicBezTo>
                      <a:cubicBezTo>
                        <a:pt x="86" y="224"/>
                        <a:pt x="92" y="223"/>
                        <a:pt x="99" y="223"/>
                      </a:cubicBezTo>
                      <a:cubicBezTo>
                        <a:pt x="101" y="222"/>
                        <a:pt x="104" y="222"/>
                        <a:pt x="107" y="222"/>
                      </a:cubicBezTo>
                      <a:cubicBezTo>
                        <a:pt x="107" y="220"/>
                        <a:pt x="106" y="220"/>
                        <a:pt x="106" y="219"/>
                      </a:cubicBezTo>
                      <a:cubicBezTo>
                        <a:pt x="103" y="219"/>
                        <a:pt x="101" y="220"/>
                        <a:pt x="98" y="220"/>
                      </a:cubicBezTo>
                      <a:cubicBezTo>
                        <a:pt x="92" y="221"/>
                        <a:pt x="87" y="221"/>
                        <a:pt x="81" y="222"/>
                      </a:cubicBezTo>
                      <a:cubicBezTo>
                        <a:pt x="74" y="147"/>
                        <a:pt x="50" y="73"/>
                        <a:pt x="8" y="10"/>
                      </a:cubicBezTo>
                      <a:cubicBezTo>
                        <a:pt x="6" y="7"/>
                        <a:pt x="4" y="4"/>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6" name="Freeform 1105"/>
                <p:cNvSpPr>
                  <a:spLocks/>
                </p:cNvSpPr>
                <p:nvPr/>
              </p:nvSpPr>
              <p:spPr bwMode="auto">
                <a:xfrm>
                  <a:off x="3211" y="3327"/>
                  <a:ext cx="293" cy="307"/>
                </a:xfrm>
                <a:custGeom>
                  <a:avLst/>
                  <a:gdLst>
                    <a:gd name="T0" fmla="*/ 154 w 156"/>
                    <a:gd name="T1" fmla="*/ 0 h 163"/>
                    <a:gd name="T2" fmla="*/ 141 w 156"/>
                    <a:gd name="T3" fmla="*/ 16 h 163"/>
                    <a:gd name="T4" fmla="*/ 36 w 156"/>
                    <a:gd name="T5" fmla="*/ 123 h 163"/>
                    <a:gd name="T6" fmla="*/ 42 w 156"/>
                    <a:gd name="T7" fmla="*/ 130 h 163"/>
                    <a:gd name="T8" fmla="*/ 11 w 156"/>
                    <a:gd name="T9" fmla="*/ 153 h 163"/>
                    <a:gd name="T10" fmla="*/ 0 w 156"/>
                    <a:gd name="T11" fmla="*/ 161 h 163"/>
                    <a:gd name="T12" fmla="*/ 1 w 156"/>
                    <a:gd name="T13" fmla="*/ 163 h 163"/>
                    <a:gd name="T14" fmla="*/ 12 w 156"/>
                    <a:gd name="T15" fmla="*/ 156 h 163"/>
                    <a:gd name="T16" fmla="*/ 48 w 156"/>
                    <a:gd name="T17" fmla="*/ 129 h 163"/>
                    <a:gd name="T18" fmla="*/ 42 w 156"/>
                    <a:gd name="T19" fmla="*/ 121 h 163"/>
                    <a:gd name="T20" fmla="*/ 143 w 156"/>
                    <a:gd name="T21" fmla="*/ 18 h 163"/>
                    <a:gd name="T22" fmla="*/ 156 w 156"/>
                    <a:gd name="T23" fmla="*/ 2 h 163"/>
                    <a:gd name="T24" fmla="*/ 154 w 156"/>
                    <a:gd name="T25"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63">
                      <a:moveTo>
                        <a:pt x="154" y="0"/>
                      </a:moveTo>
                      <a:cubicBezTo>
                        <a:pt x="150" y="6"/>
                        <a:pt x="146" y="11"/>
                        <a:pt x="141" y="16"/>
                      </a:cubicBezTo>
                      <a:cubicBezTo>
                        <a:pt x="110" y="56"/>
                        <a:pt x="75" y="91"/>
                        <a:pt x="36" y="123"/>
                      </a:cubicBezTo>
                      <a:cubicBezTo>
                        <a:pt x="38" y="125"/>
                        <a:pt x="40" y="128"/>
                        <a:pt x="42" y="130"/>
                      </a:cubicBezTo>
                      <a:cubicBezTo>
                        <a:pt x="32" y="138"/>
                        <a:pt x="22" y="146"/>
                        <a:pt x="11" y="153"/>
                      </a:cubicBezTo>
                      <a:cubicBezTo>
                        <a:pt x="7" y="156"/>
                        <a:pt x="4" y="158"/>
                        <a:pt x="0" y="161"/>
                      </a:cubicBezTo>
                      <a:cubicBezTo>
                        <a:pt x="0" y="162"/>
                        <a:pt x="1" y="163"/>
                        <a:pt x="1" y="163"/>
                      </a:cubicBezTo>
                      <a:cubicBezTo>
                        <a:pt x="5" y="161"/>
                        <a:pt x="9" y="158"/>
                        <a:pt x="12" y="156"/>
                      </a:cubicBezTo>
                      <a:cubicBezTo>
                        <a:pt x="24" y="147"/>
                        <a:pt x="36" y="138"/>
                        <a:pt x="48" y="129"/>
                      </a:cubicBezTo>
                      <a:cubicBezTo>
                        <a:pt x="46" y="126"/>
                        <a:pt x="44" y="124"/>
                        <a:pt x="42" y="121"/>
                      </a:cubicBezTo>
                      <a:cubicBezTo>
                        <a:pt x="80" y="90"/>
                        <a:pt x="114" y="56"/>
                        <a:pt x="143" y="18"/>
                      </a:cubicBezTo>
                      <a:cubicBezTo>
                        <a:pt x="148" y="13"/>
                        <a:pt x="152" y="7"/>
                        <a:pt x="156" y="2"/>
                      </a:cubicBezTo>
                      <a:cubicBezTo>
                        <a:pt x="155" y="2"/>
                        <a:pt x="154" y="1"/>
                        <a:pt x="15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7" name="Freeform 1106"/>
                <p:cNvSpPr>
                  <a:spLocks/>
                </p:cNvSpPr>
                <p:nvPr/>
              </p:nvSpPr>
              <p:spPr bwMode="auto">
                <a:xfrm>
                  <a:off x="3948" y="4031"/>
                  <a:ext cx="344" cy="287"/>
                </a:xfrm>
                <a:custGeom>
                  <a:avLst/>
                  <a:gdLst>
                    <a:gd name="T0" fmla="*/ 181 w 183"/>
                    <a:gd name="T1" fmla="*/ 0 h 153"/>
                    <a:gd name="T2" fmla="*/ 168 w 183"/>
                    <a:gd name="T3" fmla="*/ 16 h 153"/>
                    <a:gd name="T4" fmla="*/ 47 w 183"/>
                    <a:gd name="T5" fmla="*/ 144 h 153"/>
                    <a:gd name="T6" fmla="*/ 14 w 183"/>
                    <a:gd name="T7" fmla="*/ 106 h 153"/>
                    <a:gd name="T8" fmla="*/ 53 w 183"/>
                    <a:gd name="T9" fmla="*/ 69 h 153"/>
                    <a:gd name="T10" fmla="*/ 11 w 183"/>
                    <a:gd name="T11" fmla="*/ 25 h 153"/>
                    <a:gd name="T12" fmla="*/ 6 w 183"/>
                    <a:gd name="T13" fmla="*/ 20 h 153"/>
                    <a:gd name="T14" fmla="*/ 0 w 183"/>
                    <a:gd name="T15" fmla="*/ 27 h 153"/>
                    <a:gd name="T16" fmla="*/ 4 w 183"/>
                    <a:gd name="T17" fmla="*/ 31 h 153"/>
                    <a:gd name="T18" fmla="*/ 44 w 183"/>
                    <a:gd name="T19" fmla="*/ 74 h 153"/>
                    <a:gd name="T20" fmla="*/ 5 w 183"/>
                    <a:gd name="T21" fmla="*/ 111 h 153"/>
                    <a:gd name="T22" fmla="*/ 41 w 183"/>
                    <a:gd name="T23" fmla="*/ 153 h 153"/>
                    <a:gd name="T24" fmla="*/ 171 w 183"/>
                    <a:gd name="T25" fmla="*/ 17 h 153"/>
                    <a:gd name="T26" fmla="*/ 183 w 183"/>
                    <a:gd name="T27" fmla="*/ 1 h 153"/>
                    <a:gd name="T28" fmla="*/ 181 w 183"/>
                    <a:gd name="T2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153">
                      <a:moveTo>
                        <a:pt x="181" y="0"/>
                      </a:moveTo>
                      <a:cubicBezTo>
                        <a:pt x="177" y="5"/>
                        <a:pt x="173" y="10"/>
                        <a:pt x="168" y="16"/>
                      </a:cubicBezTo>
                      <a:cubicBezTo>
                        <a:pt x="131" y="61"/>
                        <a:pt x="91" y="104"/>
                        <a:pt x="47" y="144"/>
                      </a:cubicBezTo>
                      <a:cubicBezTo>
                        <a:pt x="36" y="132"/>
                        <a:pt x="25" y="119"/>
                        <a:pt x="14" y="106"/>
                      </a:cubicBezTo>
                      <a:cubicBezTo>
                        <a:pt x="27" y="94"/>
                        <a:pt x="40" y="82"/>
                        <a:pt x="53" y="69"/>
                      </a:cubicBezTo>
                      <a:cubicBezTo>
                        <a:pt x="39" y="54"/>
                        <a:pt x="25" y="40"/>
                        <a:pt x="11" y="25"/>
                      </a:cubicBezTo>
                      <a:cubicBezTo>
                        <a:pt x="9" y="24"/>
                        <a:pt x="8" y="22"/>
                        <a:pt x="6" y="20"/>
                      </a:cubicBezTo>
                      <a:cubicBezTo>
                        <a:pt x="4" y="22"/>
                        <a:pt x="2" y="24"/>
                        <a:pt x="0" y="27"/>
                      </a:cubicBezTo>
                      <a:cubicBezTo>
                        <a:pt x="1" y="28"/>
                        <a:pt x="3" y="30"/>
                        <a:pt x="4" y="31"/>
                      </a:cubicBezTo>
                      <a:cubicBezTo>
                        <a:pt x="18" y="45"/>
                        <a:pt x="31" y="60"/>
                        <a:pt x="44" y="74"/>
                      </a:cubicBezTo>
                      <a:cubicBezTo>
                        <a:pt x="32" y="87"/>
                        <a:pt x="18" y="99"/>
                        <a:pt x="5" y="111"/>
                      </a:cubicBezTo>
                      <a:cubicBezTo>
                        <a:pt x="17" y="125"/>
                        <a:pt x="29" y="139"/>
                        <a:pt x="41" y="153"/>
                      </a:cubicBezTo>
                      <a:cubicBezTo>
                        <a:pt x="88" y="111"/>
                        <a:pt x="131" y="65"/>
                        <a:pt x="171" y="17"/>
                      </a:cubicBezTo>
                      <a:cubicBezTo>
                        <a:pt x="175" y="12"/>
                        <a:pt x="179" y="6"/>
                        <a:pt x="183" y="1"/>
                      </a:cubicBezTo>
                      <a:cubicBezTo>
                        <a:pt x="182" y="1"/>
                        <a:pt x="182" y="0"/>
                        <a:pt x="18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8" name="Freeform 1107"/>
                <p:cNvSpPr>
                  <a:spLocks/>
                </p:cNvSpPr>
                <p:nvPr/>
              </p:nvSpPr>
              <p:spPr bwMode="auto">
                <a:xfrm>
                  <a:off x="3593" y="365"/>
                  <a:ext cx="770" cy="1229"/>
                </a:xfrm>
                <a:custGeom>
                  <a:avLst/>
                  <a:gdLst>
                    <a:gd name="T0" fmla="*/ 231 w 410"/>
                    <a:gd name="T1" fmla="*/ 654 h 654"/>
                    <a:gd name="T2" fmla="*/ 410 w 410"/>
                    <a:gd name="T3" fmla="*/ 554 h 654"/>
                    <a:gd name="T4" fmla="*/ 71 w 410"/>
                    <a:gd name="T5" fmla="*/ 177 h 654"/>
                    <a:gd name="T6" fmla="*/ 190 w 410"/>
                    <a:gd name="T7" fmla="*/ 9 h 654"/>
                    <a:gd name="T8" fmla="*/ 177 w 410"/>
                    <a:gd name="T9" fmla="*/ 0 h 654"/>
                    <a:gd name="T10" fmla="*/ 58 w 410"/>
                    <a:gd name="T11" fmla="*/ 172 h 654"/>
                    <a:gd name="T12" fmla="*/ 402 w 410"/>
                    <a:gd name="T13" fmla="*/ 545 h 654"/>
                    <a:gd name="T14" fmla="*/ 229 w 410"/>
                    <a:gd name="T15" fmla="*/ 643 h 654"/>
                    <a:gd name="T16" fmla="*/ 52 w 410"/>
                    <a:gd name="T17" fmla="*/ 418 h 654"/>
                    <a:gd name="T18" fmla="*/ 0 w 410"/>
                    <a:gd name="T19" fmla="*/ 473 h 654"/>
                    <a:gd name="T20" fmla="*/ 7 w 410"/>
                    <a:gd name="T21" fmla="*/ 480 h 654"/>
                    <a:gd name="T22" fmla="*/ 58 w 410"/>
                    <a:gd name="T23" fmla="*/ 427 h 654"/>
                    <a:gd name="T24" fmla="*/ 231 w 410"/>
                    <a:gd name="T25"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0" h="654">
                      <a:moveTo>
                        <a:pt x="231" y="654"/>
                      </a:moveTo>
                      <a:cubicBezTo>
                        <a:pt x="291" y="620"/>
                        <a:pt x="351" y="587"/>
                        <a:pt x="410" y="554"/>
                      </a:cubicBezTo>
                      <a:cubicBezTo>
                        <a:pt x="334" y="407"/>
                        <a:pt x="221" y="277"/>
                        <a:pt x="71" y="177"/>
                      </a:cubicBezTo>
                      <a:cubicBezTo>
                        <a:pt x="111" y="121"/>
                        <a:pt x="150" y="65"/>
                        <a:pt x="190" y="9"/>
                      </a:cubicBezTo>
                      <a:cubicBezTo>
                        <a:pt x="186" y="6"/>
                        <a:pt x="181" y="3"/>
                        <a:pt x="177" y="0"/>
                      </a:cubicBezTo>
                      <a:cubicBezTo>
                        <a:pt x="137" y="58"/>
                        <a:pt x="97" y="115"/>
                        <a:pt x="58" y="172"/>
                      </a:cubicBezTo>
                      <a:cubicBezTo>
                        <a:pt x="210" y="270"/>
                        <a:pt x="324" y="399"/>
                        <a:pt x="402" y="545"/>
                      </a:cubicBezTo>
                      <a:cubicBezTo>
                        <a:pt x="345" y="578"/>
                        <a:pt x="287" y="610"/>
                        <a:pt x="229" y="643"/>
                      </a:cubicBezTo>
                      <a:cubicBezTo>
                        <a:pt x="184" y="560"/>
                        <a:pt x="125" y="483"/>
                        <a:pt x="52" y="418"/>
                      </a:cubicBezTo>
                      <a:cubicBezTo>
                        <a:pt x="35" y="436"/>
                        <a:pt x="17" y="455"/>
                        <a:pt x="0" y="473"/>
                      </a:cubicBezTo>
                      <a:cubicBezTo>
                        <a:pt x="2" y="475"/>
                        <a:pt x="5" y="478"/>
                        <a:pt x="7" y="480"/>
                      </a:cubicBezTo>
                      <a:cubicBezTo>
                        <a:pt x="24" y="462"/>
                        <a:pt x="41" y="445"/>
                        <a:pt x="58" y="427"/>
                      </a:cubicBezTo>
                      <a:cubicBezTo>
                        <a:pt x="130" y="494"/>
                        <a:pt x="187" y="570"/>
                        <a:pt x="231" y="65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9" name="Freeform 1108"/>
                <p:cNvSpPr>
                  <a:spLocks/>
                </p:cNvSpPr>
                <p:nvPr/>
              </p:nvSpPr>
              <p:spPr bwMode="auto">
                <a:xfrm>
                  <a:off x="3865" y="323"/>
                  <a:ext cx="143" cy="102"/>
                </a:xfrm>
                <a:custGeom>
                  <a:avLst/>
                  <a:gdLst>
                    <a:gd name="T0" fmla="*/ 34 w 76"/>
                    <a:gd name="T1" fmla="*/ 33 h 54"/>
                    <a:gd name="T2" fmla="*/ 74 w 76"/>
                    <a:gd name="T3" fmla="*/ 50 h 54"/>
                    <a:gd name="T4" fmla="*/ 43 w 76"/>
                    <a:gd name="T5" fmla="*/ 20 h 54"/>
                    <a:gd name="T6" fmla="*/ 3 w 76"/>
                    <a:gd name="T7" fmla="*/ 4 h 54"/>
                    <a:gd name="T8" fmla="*/ 34 w 76"/>
                    <a:gd name="T9" fmla="*/ 33 h 54"/>
                  </a:gdLst>
                  <a:ahLst/>
                  <a:cxnLst>
                    <a:cxn ang="0">
                      <a:pos x="T0" y="T1"/>
                    </a:cxn>
                    <a:cxn ang="0">
                      <a:pos x="T2" y="T3"/>
                    </a:cxn>
                    <a:cxn ang="0">
                      <a:pos x="T4" y="T5"/>
                    </a:cxn>
                    <a:cxn ang="0">
                      <a:pos x="T6" y="T7"/>
                    </a:cxn>
                    <a:cxn ang="0">
                      <a:pos x="T8" y="T9"/>
                    </a:cxn>
                  </a:cxnLst>
                  <a:rect l="0" t="0" r="r" b="b"/>
                  <a:pathLst>
                    <a:path w="76" h="54">
                      <a:moveTo>
                        <a:pt x="34" y="33"/>
                      </a:moveTo>
                      <a:cubicBezTo>
                        <a:pt x="53" y="46"/>
                        <a:pt x="71" y="54"/>
                        <a:pt x="74" y="50"/>
                      </a:cubicBezTo>
                      <a:cubicBezTo>
                        <a:pt x="76" y="46"/>
                        <a:pt x="63" y="33"/>
                        <a:pt x="43" y="20"/>
                      </a:cubicBezTo>
                      <a:cubicBezTo>
                        <a:pt x="24" y="7"/>
                        <a:pt x="5" y="0"/>
                        <a:pt x="3" y="4"/>
                      </a:cubicBezTo>
                      <a:cubicBezTo>
                        <a:pt x="0" y="8"/>
                        <a:pt x="15" y="21"/>
                        <a:pt x="34" y="3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0" name="Freeform 1109"/>
                <p:cNvSpPr>
                  <a:spLocks/>
                </p:cNvSpPr>
                <p:nvPr/>
              </p:nvSpPr>
              <p:spPr bwMode="auto">
                <a:xfrm>
                  <a:off x="3653" y="649"/>
                  <a:ext cx="122" cy="88"/>
                </a:xfrm>
                <a:custGeom>
                  <a:avLst/>
                  <a:gdLst>
                    <a:gd name="T0" fmla="*/ 28 w 65"/>
                    <a:gd name="T1" fmla="*/ 30 h 47"/>
                    <a:gd name="T2" fmla="*/ 62 w 65"/>
                    <a:gd name="T3" fmla="*/ 43 h 47"/>
                    <a:gd name="T4" fmla="*/ 37 w 65"/>
                    <a:gd name="T5" fmla="*/ 16 h 47"/>
                    <a:gd name="T6" fmla="*/ 2 w 65"/>
                    <a:gd name="T7" fmla="*/ 4 h 47"/>
                    <a:gd name="T8" fmla="*/ 28 w 65"/>
                    <a:gd name="T9" fmla="*/ 30 h 47"/>
                  </a:gdLst>
                  <a:ahLst/>
                  <a:cxnLst>
                    <a:cxn ang="0">
                      <a:pos x="T0" y="T1"/>
                    </a:cxn>
                    <a:cxn ang="0">
                      <a:pos x="T2" y="T3"/>
                    </a:cxn>
                    <a:cxn ang="0">
                      <a:pos x="T4" y="T5"/>
                    </a:cxn>
                    <a:cxn ang="0">
                      <a:pos x="T6" y="T7"/>
                    </a:cxn>
                    <a:cxn ang="0">
                      <a:pos x="T8" y="T9"/>
                    </a:cxn>
                  </a:cxnLst>
                  <a:rect l="0" t="0" r="r" b="b"/>
                  <a:pathLst>
                    <a:path w="65" h="47">
                      <a:moveTo>
                        <a:pt x="28" y="30"/>
                      </a:moveTo>
                      <a:cubicBezTo>
                        <a:pt x="44" y="40"/>
                        <a:pt x="59" y="47"/>
                        <a:pt x="62" y="43"/>
                      </a:cubicBezTo>
                      <a:cubicBezTo>
                        <a:pt x="65" y="39"/>
                        <a:pt x="54" y="27"/>
                        <a:pt x="37" y="16"/>
                      </a:cubicBezTo>
                      <a:cubicBezTo>
                        <a:pt x="21" y="5"/>
                        <a:pt x="5" y="0"/>
                        <a:pt x="2" y="4"/>
                      </a:cubicBezTo>
                      <a:cubicBezTo>
                        <a:pt x="0" y="8"/>
                        <a:pt x="12" y="19"/>
                        <a:pt x="28"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1" name="Freeform 1110"/>
                <p:cNvSpPr>
                  <a:spLocks/>
                </p:cNvSpPr>
                <p:nvPr/>
              </p:nvSpPr>
              <p:spPr bwMode="auto">
                <a:xfrm>
                  <a:off x="3567" y="1228"/>
                  <a:ext cx="67" cy="63"/>
                </a:xfrm>
                <a:custGeom>
                  <a:avLst/>
                  <a:gdLst>
                    <a:gd name="T0" fmla="*/ 13 w 36"/>
                    <a:gd name="T1" fmla="*/ 22 h 34"/>
                    <a:gd name="T2" fmla="*/ 33 w 36"/>
                    <a:gd name="T3" fmla="*/ 31 h 34"/>
                    <a:gd name="T4" fmla="*/ 23 w 36"/>
                    <a:gd name="T5" fmla="*/ 12 h 34"/>
                    <a:gd name="T6" fmla="*/ 2 w 36"/>
                    <a:gd name="T7" fmla="*/ 3 h 34"/>
                    <a:gd name="T8" fmla="*/ 13 w 36"/>
                    <a:gd name="T9" fmla="*/ 22 h 34"/>
                  </a:gdLst>
                  <a:ahLst/>
                  <a:cxnLst>
                    <a:cxn ang="0">
                      <a:pos x="T0" y="T1"/>
                    </a:cxn>
                    <a:cxn ang="0">
                      <a:pos x="T2" y="T3"/>
                    </a:cxn>
                    <a:cxn ang="0">
                      <a:pos x="T4" y="T5"/>
                    </a:cxn>
                    <a:cxn ang="0">
                      <a:pos x="T6" y="T7"/>
                    </a:cxn>
                    <a:cxn ang="0">
                      <a:pos x="T8" y="T9"/>
                    </a:cxn>
                  </a:cxnLst>
                  <a:rect l="0" t="0" r="r" b="b"/>
                  <a:pathLst>
                    <a:path w="36" h="34">
                      <a:moveTo>
                        <a:pt x="13" y="22"/>
                      </a:moveTo>
                      <a:cubicBezTo>
                        <a:pt x="22" y="29"/>
                        <a:pt x="31" y="34"/>
                        <a:pt x="33" y="31"/>
                      </a:cubicBezTo>
                      <a:cubicBezTo>
                        <a:pt x="36" y="28"/>
                        <a:pt x="31" y="20"/>
                        <a:pt x="23" y="12"/>
                      </a:cubicBezTo>
                      <a:cubicBezTo>
                        <a:pt x="14" y="4"/>
                        <a:pt x="4" y="0"/>
                        <a:pt x="2" y="3"/>
                      </a:cubicBezTo>
                      <a:cubicBezTo>
                        <a:pt x="0" y="5"/>
                        <a:pt x="5" y="14"/>
                        <a:pt x="13" y="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2" name="Freeform 1111"/>
                <p:cNvSpPr>
                  <a:spLocks/>
                </p:cNvSpPr>
                <p:nvPr/>
              </p:nvSpPr>
              <p:spPr bwMode="auto">
                <a:xfrm>
                  <a:off x="4322" y="1338"/>
                  <a:ext cx="71" cy="117"/>
                </a:xfrm>
                <a:custGeom>
                  <a:avLst/>
                  <a:gdLst>
                    <a:gd name="T0" fmla="*/ 12 w 38"/>
                    <a:gd name="T1" fmla="*/ 35 h 62"/>
                    <a:gd name="T2" fmla="*/ 34 w 38"/>
                    <a:gd name="T3" fmla="*/ 60 h 62"/>
                    <a:gd name="T4" fmla="*/ 27 w 38"/>
                    <a:gd name="T5" fmla="*/ 27 h 62"/>
                    <a:gd name="T6" fmla="*/ 4 w 38"/>
                    <a:gd name="T7" fmla="*/ 2 h 62"/>
                    <a:gd name="T8" fmla="*/ 12 w 38"/>
                    <a:gd name="T9" fmla="*/ 35 h 62"/>
                  </a:gdLst>
                  <a:ahLst/>
                  <a:cxnLst>
                    <a:cxn ang="0">
                      <a:pos x="T0" y="T1"/>
                    </a:cxn>
                    <a:cxn ang="0">
                      <a:pos x="T2" y="T3"/>
                    </a:cxn>
                    <a:cxn ang="0">
                      <a:pos x="T4" y="T5"/>
                    </a:cxn>
                    <a:cxn ang="0">
                      <a:pos x="T6" y="T7"/>
                    </a:cxn>
                    <a:cxn ang="0">
                      <a:pos x="T8" y="T9"/>
                    </a:cxn>
                  </a:cxnLst>
                  <a:rect l="0" t="0" r="r" b="b"/>
                  <a:pathLst>
                    <a:path w="38" h="62">
                      <a:moveTo>
                        <a:pt x="12" y="35"/>
                      </a:moveTo>
                      <a:cubicBezTo>
                        <a:pt x="21" y="51"/>
                        <a:pt x="30" y="62"/>
                        <a:pt x="34" y="60"/>
                      </a:cubicBezTo>
                      <a:cubicBezTo>
                        <a:pt x="38" y="58"/>
                        <a:pt x="35" y="43"/>
                        <a:pt x="27" y="27"/>
                      </a:cubicBezTo>
                      <a:cubicBezTo>
                        <a:pt x="18" y="11"/>
                        <a:pt x="7" y="0"/>
                        <a:pt x="4" y="2"/>
                      </a:cubicBezTo>
                      <a:cubicBezTo>
                        <a:pt x="0" y="4"/>
                        <a:pt x="4" y="19"/>
                        <a:pt x="12" y="3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3" name="Freeform 1112"/>
                <p:cNvSpPr>
                  <a:spLocks/>
                </p:cNvSpPr>
                <p:nvPr/>
              </p:nvSpPr>
              <p:spPr bwMode="auto">
                <a:xfrm>
                  <a:off x="3991" y="1536"/>
                  <a:ext cx="64" cy="98"/>
                </a:xfrm>
                <a:custGeom>
                  <a:avLst/>
                  <a:gdLst>
                    <a:gd name="T0" fmla="*/ 10 w 34"/>
                    <a:gd name="T1" fmla="*/ 30 h 52"/>
                    <a:gd name="T2" fmla="*/ 29 w 34"/>
                    <a:gd name="T3" fmla="*/ 50 h 52"/>
                    <a:gd name="T4" fmla="*/ 24 w 34"/>
                    <a:gd name="T5" fmla="*/ 22 h 52"/>
                    <a:gd name="T6" fmla="*/ 4 w 34"/>
                    <a:gd name="T7" fmla="*/ 2 h 52"/>
                    <a:gd name="T8" fmla="*/ 10 w 34"/>
                    <a:gd name="T9" fmla="*/ 30 h 52"/>
                  </a:gdLst>
                  <a:ahLst/>
                  <a:cxnLst>
                    <a:cxn ang="0">
                      <a:pos x="T0" y="T1"/>
                    </a:cxn>
                    <a:cxn ang="0">
                      <a:pos x="T2" y="T3"/>
                    </a:cxn>
                    <a:cxn ang="0">
                      <a:pos x="T4" y="T5"/>
                    </a:cxn>
                    <a:cxn ang="0">
                      <a:pos x="T6" y="T7"/>
                    </a:cxn>
                    <a:cxn ang="0">
                      <a:pos x="T8" y="T9"/>
                    </a:cxn>
                  </a:cxnLst>
                  <a:rect l="0" t="0" r="r" b="b"/>
                  <a:pathLst>
                    <a:path w="34" h="52">
                      <a:moveTo>
                        <a:pt x="10" y="30"/>
                      </a:moveTo>
                      <a:cubicBezTo>
                        <a:pt x="17" y="43"/>
                        <a:pt x="25" y="52"/>
                        <a:pt x="29" y="50"/>
                      </a:cubicBezTo>
                      <a:cubicBezTo>
                        <a:pt x="34" y="48"/>
                        <a:pt x="32" y="35"/>
                        <a:pt x="24" y="22"/>
                      </a:cubicBezTo>
                      <a:cubicBezTo>
                        <a:pt x="17" y="9"/>
                        <a:pt x="8" y="0"/>
                        <a:pt x="4" y="2"/>
                      </a:cubicBezTo>
                      <a:cubicBezTo>
                        <a:pt x="0" y="5"/>
                        <a:pt x="3" y="17"/>
                        <a:pt x="10"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4" name="Freeform 1113"/>
                <p:cNvSpPr>
                  <a:spLocks/>
                </p:cNvSpPr>
                <p:nvPr/>
              </p:nvSpPr>
              <p:spPr bwMode="auto">
                <a:xfrm>
                  <a:off x="3670" y="1137"/>
                  <a:ext cx="56" cy="53"/>
                </a:xfrm>
                <a:custGeom>
                  <a:avLst/>
                  <a:gdLst>
                    <a:gd name="T0" fmla="*/ 12 w 30"/>
                    <a:gd name="T1" fmla="*/ 18 h 28"/>
                    <a:gd name="T2" fmla="*/ 28 w 30"/>
                    <a:gd name="T3" fmla="*/ 26 h 28"/>
                    <a:gd name="T4" fmla="*/ 19 w 30"/>
                    <a:gd name="T5" fmla="*/ 10 h 28"/>
                    <a:gd name="T6" fmla="*/ 2 w 30"/>
                    <a:gd name="T7" fmla="*/ 2 h 28"/>
                    <a:gd name="T8" fmla="*/ 12 w 30"/>
                    <a:gd name="T9" fmla="*/ 18 h 28"/>
                  </a:gdLst>
                  <a:ahLst/>
                  <a:cxnLst>
                    <a:cxn ang="0">
                      <a:pos x="T0" y="T1"/>
                    </a:cxn>
                    <a:cxn ang="0">
                      <a:pos x="T2" y="T3"/>
                    </a:cxn>
                    <a:cxn ang="0">
                      <a:pos x="T4" y="T5"/>
                    </a:cxn>
                    <a:cxn ang="0">
                      <a:pos x="T6" y="T7"/>
                    </a:cxn>
                    <a:cxn ang="0">
                      <a:pos x="T8" y="T9"/>
                    </a:cxn>
                  </a:cxnLst>
                  <a:rect l="0" t="0" r="r" b="b"/>
                  <a:pathLst>
                    <a:path w="30" h="28">
                      <a:moveTo>
                        <a:pt x="12" y="18"/>
                      </a:moveTo>
                      <a:cubicBezTo>
                        <a:pt x="19" y="24"/>
                        <a:pt x="26" y="28"/>
                        <a:pt x="28" y="26"/>
                      </a:cubicBezTo>
                      <a:cubicBezTo>
                        <a:pt x="30" y="24"/>
                        <a:pt x="26" y="17"/>
                        <a:pt x="19" y="10"/>
                      </a:cubicBezTo>
                      <a:cubicBezTo>
                        <a:pt x="12" y="4"/>
                        <a:pt x="4" y="0"/>
                        <a:pt x="2" y="2"/>
                      </a:cubicBezTo>
                      <a:cubicBezTo>
                        <a:pt x="0" y="5"/>
                        <a:pt x="5" y="11"/>
                        <a:pt x="12" y="1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5" name="Freeform 1114"/>
                <p:cNvSpPr>
                  <a:spLocks/>
                </p:cNvSpPr>
                <p:nvPr/>
              </p:nvSpPr>
              <p:spPr bwMode="auto">
                <a:xfrm>
                  <a:off x="3142" y="1263"/>
                  <a:ext cx="609" cy="901"/>
                </a:xfrm>
                <a:custGeom>
                  <a:avLst/>
                  <a:gdLst>
                    <a:gd name="T0" fmla="*/ 127 w 324"/>
                    <a:gd name="T1" fmla="*/ 479 h 479"/>
                    <a:gd name="T2" fmla="*/ 321 w 324"/>
                    <a:gd name="T3" fmla="*/ 416 h 479"/>
                    <a:gd name="T4" fmla="*/ 171 w 324"/>
                    <a:gd name="T5" fmla="*/ 148 h 479"/>
                    <a:gd name="T6" fmla="*/ 324 w 324"/>
                    <a:gd name="T7" fmla="*/ 8 h 479"/>
                    <a:gd name="T8" fmla="*/ 317 w 324"/>
                    <a:gd name="T9" fmla="*/ 0 h 479"/>
                    <a:gd name="T10" fmla="*/ 164 w 324"/>
                    <a:gd name="T11" fmla="*/ 145 h 479"/>
                    <a:gd name="T12" fmla="*/ 316 w 324"/>
                    <a:gd name="T13" fmla="*/ 410 h 479"/>
                    <a:gd name="T14" fmla="*/ 128 w 324"/>
                    <a:gd name="T15" fmla="*/ 473 h 479"/>
                    <a:gd name="T16" fmla="*/ 62 w 324"/>
                    <a:gd name="T17" fmla="*/ 335 h 479"/>
                    <a:gd name="T18" fmla="*/ 0 w 324"/>
                    <a:gd name="T19" fmla="*/ 380 h 479"/>
                    <a:gd name="T20" fmla="*/ 3 w 324"/>
                    <a:gd name="T21" fmla="*/ 384 h 479"/>
                    <a:gd name="T22" fmla="*/ 63 w 324"/>
                    <a:gd name="T23" fmla="*/ 342 h 479"/>
                    <a:gd name="T24" fmla="*/ 127 w 324"/>
                    <a:gd name="T25" fmla="*/ 479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479">
                      <a:moveTo>
                        <a:pt x="127" y="479"/>
                      </a:moveTo>
                      <a:cubicBezTo>
                        <a:pt x="191" y="458"/>
                        <a:pt x="256" y="437"/>
                        <a:pt x="321" y="416"/>
                      </a:cubicBezTo>
                      <a:cubicBezTo>
                        <a:pt x="293" y="318"/>
                        <a:pt x="244" y="226"/>
                        <a:pt x="171" y="148"/>
                      </a:cubicBezTo>
                      <a:cubicBezTo>
                        <a:pt x="222" y="101"/>
                        <a:pt x="273" y="54"/>
                        <a:pt x="324" y="8"/>
                      </a:cubicBezTo>
                      <a:cubicBezTo>
                        <a:pt x="321" y="5"/>
                        <a:pt x="319" y="3"/>
                        <a:pt x="317" y="0"/>
                      </a:cubicBezTo>
                      <a:cubicBezTo>
                        <a:pt x="266" y="48"/>
                        <a:pt x="214" y="97"/>
                        <a:pt x="164" y="145"/>
                      </a:cubicBezTo>
                      <a:cubicBezTo>
                        <a:pt x="237" y="221"/>
                        <a:pt x="287" y="312"/>
                        <a:pt x="316" y="410"/>
                      </a:cubicBezTo>
                      <a:cubicBezTo>
                        <a:pt x="253" y="431"/>
                        <a:pt x="191" y="452"/>
                        <a:pt x="128" y="473"/>
                      </a:cubicBezTo>
                      <a:cubicBezTo>
                        <a:pt x="114" y="424"/>
                        <a:pt x="92" y="377"/>
                        <a:pt x="62" y="335"/>
                      </a:cubicBezTo>
                      <a:cubicBezTo>
                        <a:pt x="42" y="350"/>
                        <a:pt x="21" y="365"/>
                        <a:pt x="0" y="380"/>
                      </a:cubicBezTo>
                      <a:cubicBezTo>
                        <a:pt x="1" y="381"/>
                        <a:pt x="2" y="382"/>
                        <a:pt x="3" y="384"/>
                      </a:cubicBezTo>
                      <a:cubicBezTo>
                        <a:pt x="23" y="370"/>
                        <a:pt x="43" y="356"/>
                        <a:pt x="63" y="342"/>
                      </a:cubicBezTo>
                      <a:cubicBezTo>
                        <a:pt x="92" y="384"/>
                        <a:pt x="113" y="430"/>
                        <a:pt x="127" y="47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6" name="Freeform 1115"/>
                <p:cNvSpPr>
                  <a:spLocks/>
                </p:cNvSpPr>
                <p:nvPr/>
              </p:nvSpPr>
              <p:spPr bwMode="auto">
                <a:xfrm>
                  <a:off x="3702" y="1228"/>
                  <a:ext cx="83" cy="86"/>
                </a:xfrm>
                <a:custGeom>
                  <a:avLst/>
                  <a:gdLst>
                    <a:gd name="T0" fmla="*/ 16 w 44"/>
                    <a:gd name="T1" fmla="*/ 29 h 46"/>
                    <a:gd name="T2" fmla="*/ 40 w 44"/>
                    <a:gd name="T3" fmla="*/ 43 h 46"/>
                    <a:gd name="T4" fmla="*/ 28 w 44"/>
                    <a:gd name="T5" fmla="*/ 17 h 46"/>
                    <a:gd name="T6" fmla="*/ 3 w 44"/>
                    <a:gd name="T7" fmla="*/ 4 h 46"/>
                    <a:gd name="T8" fmla="*/ 16 w 44"/>
                    <a:gd name="T9" fmla="*/ 29 h 46"/>
                  </a:gdLst>
                  <a:ahLst/>
                  <a:cxnLst>
                    <a:cxn ang="0">
                      <a:pos x="T0" y="T1"/>
                    </a:cxn>
                    <a:cxn ang="0">
                      <a:pos x="T2" y="T3"/>
                    </a:cxn>
                    <a:cxn ang="0">
                      <a:pos x="T4" y="T5"/>
                    </a:cxn>
                    <a:cxn ang="0">
                      <a:pos x="T6" y="T7"/>
                    </a:cxn>
                    <a:cxn ang="0">
                      <a:pos x="T8" y="T9"/>
                    </a:cxn>
                  </a:cxnLst>
                  <a:rect l="0" t="0" r="r" b="b"/>
                  <a:pathLst>
                    <a:path w="44" h="46">
                      <a:moveTo>
                        <a:pt x="16" y="29"/>
                      </a:moveTo>
                      <a:cubicBezTo>
                        <a:pt x="26" y="39"/>
                        <a:pt x="37" y="46"/>
                        <a:pt x="40" y="43"/>
                      </a:cubicBezTo>
                      <a:cubicBezTo>
                        <a:pt x="44" y="40"/>
                        <a:pt x="38" y="28"/>
                        <a:pt x="28" y="17"/>
                      </a:cubicBezTo>
                      <a:cubicBezTo>
                        <a:pt x="18" y="6"/>
                        <a:pt x="6" y="0"/>
                        <a:pt x="3" y="4"/>
                      </a:cubicBezTo>
                      <a:cubicBezTo>
                        <a:pt x="0" y="7"/>
                        <a:pt x="6" y="18"/>
                        <a:pt x="16" y="2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7" name="Freeform 1116"/>
                <p:cNvSpPr>
                  <a:spLocks/>
                </p:cNvSpPr>
                <p:nvPr/>
              </p:nvSpPr>
              <p:spPr bwMode="auto">
                <a:xfrm>
                  <a:off x="3424" y="1504"/>
                  <a:ext cx="65" cy="68"/>
                </a:xfrm>
                <a:custGeom>
                  <a:avLst/>
                  <a:gdLst>
                    <a:gd name="T0" fmla="*/ 12 w 35"/>
                    <a:gd name="T1" fmla="*/ 23 h 36"/>
                    <a:gd name="T2" fmla="*/ 32 w 35"/>
                    <a:gd name="T3" fmla="*/ 33 h 36"/>
                    <a:gd name="T4" fmla="*/ 24 w 35"/>
                    <a:gd name="T5" fmla="*/ 12 h 36"/>
                    <a:gd name="T6" fmla="*/ 3 w 35"/>
                    <a:gd name="T7" fmla="*/ 3 h 36"/>
                    <a:gd name="T8" fmla="*/ 12 w 35"/>
                    <a:gd name="T9" fmla="*/ 23 h 36"/>
                  </a:gdLst>
                  <a:ahLst/>
                  <a:cxnLst>
                    <a:cxn ang="0">
                      <a:pos x="T0" y="T1"/>
                    </a:cxn>
                    <a:cxn ang="0">
                      <a:pos x="T2" y="T3"/>
                    </a:cxn>
                    <a:cxn ang="0">
                      <a:pos x="T4" y="T5"/>
                    </a:cxn>
                    <a:cxn ang="0">
                      <a:pos x="T6" y="T7"/>
                    </a:cxn>
                    <a:cxn ang="0">
                      <a:pos x="T8" y="T9"/>
                    </a:cxn>
                  </a:cxnLst>
                  <a:rect l="0" t="0" r="r" b="b"/>
                  <a:pathLst>
                    <a:path w="35" h="36">
                      <a:moveTo>
                        <a:pt x="12" y="23"/>
                      </a:moveTo>
                      <a:cubicBezTo>
                        <a:pt x="20" y="32"/>
                        <a:pt x="29" y="36"/>
                        <a:pt x="32" y="33"/>
                      </a:cubicBezTo>
                      <a:cubicBezTo>
                        <a:pt x="35" y="30"/>
                        <a:pt x="32" y="21"/>
                        <a:pt x="24" y="12"/>
                      </a:cubicBezTo>
                      <a:cubicBezTo>
                        <a:pt x="16" y="4"/>
                        <a:pt x="7" y="0"/>
                        <a:pt x="3" y="3"/>
                      </a:cubicBezTo>
                      <a:cubicBezTo>
                        <a:pt x="0" y="6"/>
                        <a:pt x="4" y="15"/>
                        <a:pt x="12"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8" name="Freeform 1117"/>
                <p:cNvSpPr>
                  <a:spLocks/>
                </p:cNvSpPr>
                <p:nvPr/>
              </p:nvSpPr>
              <p:spPr bwMode="auto">
                <a:xfrm>
                  <a:off x="3131" y="1959"/>
                  <a:ext cx="31" cy="41"/>
                </a:xfrm>
                <a:custGeom>
                  <a:avLst/>
                  <a:gdLst>
                    <a:gd name="T0" fmla="*/ 3 w 17"/>
                    <a:gd name="T1" fmla="*/ 15 h 22"/>
                    <a:gd name="T2" fmla="*/ 14 w 17"/>
                    <a:gd name="T3" fmla="*/ 19 h 22"/>
                    <a:gd name="T4" fmla="*/ 14 w 17"/>
                    <a:gd name="T5" fmla="*/ 7 h 22"/>
                    <a:gd name="T6" fmla="*/ 2 w 17"/>
                    <a:gd name="T7" fmla="*/ 3 h 22"/>
                    <a:gd name="T8" fmla="*/ 3 w 17"/>
                    <a:gd name="T9" fmla="*/ 15 h 22"/>
                  </a:gdLst>
                  <a:ahLst/>
                  <a:cxnLst>
                    <a:cxn ang="0">
                      <a:pos x="T0" y="T1"/>
                    </a:cxn>
                    <a:cxn ang="0">
                      <a:pos x="T2" y="T3"/>
                    </a:cxn>
                    <a:cxn ang="0">
                      <a:pos x="T4" y="T5"/>
                    </a:cxn>
                    <a:cxn ang="0">
                      <a:pos x="T6" y="T7"/>
                    </a:cxn>
                    <a:cxn ang="0">
                      <a:pos x="T8" y="T9"/>
                    </a:cxn>
                  </a:cxnLst>
                  <a:rect l="0" t="0" r="r" b="b"/>
                  <a:pathLst>
                    <a:path w="17" h="22">
                      <a:moveTo>
                        <a:pt x="3" y="15"/>
                      </a:moveTo>
                      <a:cubicBezTo>
                        <a:pt x="6" y="19"/>
                        <a:pt x="11" y="22"/>
                        <a:pt x="14" y="19"/>
                      </a:cubicBezTo>
                      <a:cubicBezTo>
                        <a:pt x="17" y="17"/>
                        <a:pt x="17" y="12"/>
                        <a:pt x="14" y="7"/>
                      </a:cubicBezTo>
                      <a:cubicBezTo>
                        <a:pt x="11" y="2"/>
                        <a:pt x="6" y="0"/>
                        <a:pt x="2" y="3"/>
                      </a:cubicBezTo>
                      <a:cubicBezTo>
                        <a:pt x="0" y="5"/>
                        <a:pt x="0" y="10"/>
                        <a:pt x="3"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9" name="Freeform 1118"/>
                <p:cNvSpPr>
                  <a:spLocks/>
                </p:cNvSpPr>
                <p:nvPr/>
              </p:nvSpPr>
              <p:spPr bwMode="auto">
                <a:xfrm>
                  <a:off x="3722" y="2000"/>
                  <a:ext cx="42" cy="79"/>
                </a:xfrm>
                <a:custGeom>
                  <a:avLst/>
                  <a:gdLst>
                    <a:gd name="T0" fmla="*/ 3 w 22"/>
                    <a:gd name="T1" fmla="*/ 23 h 42"/>
                    <a:gd name="T2" fmla="*/ 16 w 22"/>
                    <a:gd name="T3" fmla="*/ 40 h 42"/>
                    <a:gd name="T4" fmla="*/ 18 w 22"/>
                    <a:gd name="T5" fmla="*/ 18 h 42"/>
                    <a:gd name="T6" fmla="*/ 5 w 22"/>
                    <a:gd name="T7" fmla="*/ 2 h 42"/>
                    <a:gd name="T8" fmla="*/ 3 w 22"/>
                    <a:gd name="T9" fmla="*/ 23 h 42"/>
                  </a:gdLst>
                  <a:ahLst/>
                  <a:cxnLst>
                    <a:cxn ang="0">
                      <a:pos x="T0" y="T1"/>
                    </a:cxn>
                    <a:cxn ang="0">
                      <a:pos x="T2" y="T3"/>
                    </a:cxn>
                    <a:cxn ang="0">
                      <a:pos x="T4" y="T5"/>
                    </a:cxn>
                    <a:cxn ang="0">
                      <a:pos x="T6" y="T7"/>
                    </a:cxn>
                    <a:cxn ang="0">
                      <a:pos x="T8" y="T9"/>
                    </a:cxn>
                  </a:cxnLst>
                  <a:rect l="0" t="0" r="r" b="b"/>
                  <a:pathLst>
                    <a:path w="22" h="42">
                      <a:moveTo>
                        <a:pt x="3" y="23"/>
                      </a:moveTo>
                      <a:cubicBezTo>
                        <a:pt x="6" y="34"/>
                        <a:pt x="12" y="42"/>
                        <a:pt x="16" y="40"/>
                      </a:cubicBezTo>
                      <a:cubicBezTo>
                        <a:pt x="20" y="39"/>
                        <a:pt x="22" y="29"/>
                        <a:pt x="18" y="18"/>
                      </a:cubicBezTo>
                      <a:cubicBezTo>
                        <a:pt x="15" y="7"/>
                        <a:pt x="9" y="0"/>
                        <a:pt x="5" y="2"/>
                      </a:cubicBezTo>
                      <a:cubicBezTo>
                        <a:pt x="0" y="3"/>
                        <a:pt x="0" y="13"/>
                        <a:pt x="3"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0" name="Freeform 1119"/>
                <p:cNvSpPr>
                  <a:spLocks/>
                </p:cNvSpPr>
                <p:nvPr/>
              </p:nvSpPr>
              <p:spPr bwMode="auto">
                <a:xfrm>
                  <a:off x="3362" y="2130"/>
                  <a:ext cx="37" cy="56"/>
                </a:xfrm>
                <a:custGeom>
                  <a:avLst/>
                  <a:gdLst>
                    <a:gd name="T0" fmla="*/ 2 w 20"/>
                    <a:gd name="T1" fmla="*/ 17 h 30"/>
                    <a:gd name="T2" fmla="*/ 13 w 20"/>
                    <a:gd name="T3" fmla="*/ 29 h 30"/>
                    <a:gd name="T4" fmla="*/ 17 w 20"/>
                    <a:gd name="T5" fmla="*/ 12 h 30"/>
                    <a:gd name="T6" fmla="*/ 5 w 20"/>
                    <a:gd name="T7" fmla="*/ 1 h 30"/>
                    <a:gd name="T8" fmla="*/ 2 w 20"/>
                    <a:gd name="T9" fmla="*/ 17 h 30"/>
                  </a:gdLst>
                  <a:ahLst/>
                  <a:cxnLst>
                    <a:cxn ang="0">
                      <a:pos x="T0" y="T1"/>
                    </a:cxn>
                    <a:cxn ang="0">
                      <a:pos x="T2" y="T3"/>
                    </a:cxn>
                    <a:cxn ang="0">
                      <a:pos x="T4" y="T5"/>
                    </a:cxn>
                    <a:cxn ang="0">
                      <a:pos x="T6" y="T7"/>
                    </a:cxn>
                    <a:cxn ang="0">
                      <a:pos x="T8" y="T9"/>
                    </a:cxn>
                  </a:cxnLst>
                  <a:rect l="0" t="0" r="r" b="b"/>
                  <a:pathLst>
                    <a:path w="20" h="30">
                      <a:moveTo>
                        <a:pt x="2" y="17"/>
                      </a:moveTo>
                      <a:cubicBezTo>
                        <a:pt x="4" y="25"/>
                        <a:pt x="9" y="30"/>
                        <a:pt x="13" y="29"/>
                      </a:cubicBezTo>
                      <a:cubicBezTo>
                        <a:pt x="18" y="28"/>
                        <a:pt x="20" y="20"/>
                        <a:pt x="17" y="12"/>
                      </a:cubicBezTo>
                      <a:cubicBezTo>
                        <a:pt x="15" y="5"/>
                        <a:pt x="10" y="0"/>
                        <a:pt x="5" y="1"/>
                      </a:cubicBezTo>
                      <a:cubicBezTo>
                        <a:pt x="1" y="3"/>
                        <a:pt x="0" y="10"/>
                        <a:pt x="2"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927" name="Freeform 1121"/>
              <p:cNvSpPr>
                <a:spLocks/>
              </p:cNvSpPr>
              <p:nvPr/>
            </p:nvSpPr>
            <p:spPr bwMode="auto">
              <a:xfrm>
                <a:off x="3245" y="1887"/>
                <a:ext cx="28" cy="34"/>
              </a:xfrm>
              <a:custGeom>
                <a:avLst/>
                <a:gdLst>
                  <a:gd name="T0" fmla="*/ 4 w 15"/>
                  <a:gd name="T1" fmla="*/ 11 h 18"/>
                  <a:gd name="T2" fmla="*/ 13 w 15"/>
                  <a:gd name="T3" fmla="*/ 16 h 18"/>
                  <a:gd name="T4" fmla="*/ 12 w 15"/>
                  <a:gd name="T5" fmla="*/ 5 h 18"/>
                  <a:gd name="T6" fmla="*/ 3 w 15"/>
                  <a:gd name="T7" fmla="*/ 1 h 18"/>
                  <a:gd name="T8" fmla="*/ 4 w 15"/>
                  <a:gd name="T9" fmla="*/ 11 h 18"/>
                </a:gdLst>
                <a:ahLst/>
                <a:cxnLst>
                  <a:cxn ang="0">
                    <a:pos x="T0" y="T1"/>
                  </a:cxn>
                  <a:cxn ang="0">
                    <a:pos x="T2" y="T3"/>
                  </a:cxn>
                  <a:cxn ang="0">
                    <a:pos x="T4" y="T5"/>
                  </a:cxn>
                  <a:cxn ang="0">
                    <a:pos x="T6" y="T7"/>
                  </a:cxn>
                  <a:cxn ang="0">
                    <a:pos x="T8" y="T9"/>
                  </a:cxn>
                </a:cxnLst>
                <a:rect l="0" t="0" r="r" b="b"/>
                <a:pathLst>
                  <a:path w="15" h="18">
                    <a:moveTo>
                      <a:pt x="4" y="11"/>
                    </a:moveTo>
                    <a:cubicBezTo>
                      <a:pt x="7" y="16"/>
                      <a:pt x="11" y="18"/>
                      <a:pt x="13" y="16"/>
                    </a:cubicBezTo>
                    <a:cubicBezTo>
                      <a:pt x="15" y="15"/>
                      <a:pt x="15" y="10"/>
                      <a:pt x="12" y="5"/>
                    </a:cubicBezTo>
                    <a:cubicBezTo>
                      <a:pt x="9" y="1"/>
                      <a:pt x="5" y="0"/>
                      <a:pt x="3" y="1"/>
                    </a:cubicBezTo>
                    <a:cubicBezTo>
                      <a:pt x="0" y="3"/>
                      <a:pt x="1" y="7"/>
                      <a:pt x="4"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8" name="Freeform 1122"/>
              <p:cNvSpPr>
                <a:spLocks/>
              </p:cNvSpPr>
              <p:nvPr/>
            </p:nvSpPr>
            <p:spPr bwMode="auto">
              <a:xfrm>
                <a:off x="3786" y="1476"/>
                <a:ext cx="773" cy="989"/>
              </a:xfrm>
              <a:custGeom>
                <a:avLst/>
                <a:gdLst>
                  <a:gd name="T0" fmla="*/ 100 w 411"/>
                  <a:gd name="T1" fmla="*/ 524 h 526"/>
                  <a:gd name="T2" fmla="*/ 302 w 411"/>
                  <a:gd name="T3" fmla="*/ 526 h 526"/>
                  <a:gd name="T4" fmla="*/ 223 w 411"/>
                  <a:gd name="T5" fmla="*/ 98 h 526"/>
                  <a:gd name="T6" fmla="*/ 411 w 411"/>
                  <a:gd name="T7" fmla="*/ 12 h 526"/>
                  <a:gd name="T8" fmla="*/ 405 w 411"/>
                  <a:gd name="T9" fmla="*/ 0 h 526"/>
                  <a:gd name="T10" fmla="*/ 216 w 411"/>
                  <a:gd name="T11" fmla="*/ 90 h 526"/>
                  <a:gd name="T12" fmla="*/ 300 w 411"/>
                  <a:gd name="T13" fmla="*/ 515 h 526"/>
                  <a:gd name="T14" fmla="*/ 103 w 411"/>
                  <a:gd name="T15" fmla="*/ 516 h 526"/>
                  <a:gd name="T16" fmla="*/ 72 w 411"/>
                  <a:gd name="T17" fmla="*/ 276 h 526"/>
                  <a:gd name="T18" fmla="*/ 0 w 411"/>
                  <a:gd name="T19" fmla="*/ 299 h 526"/>
                  <a:gd name="T20" fmla="*/ 2 w 411"/>
                  <a:gd name="T21" fmla="*/ 307 h 526"/>
                  <a:gd name="T22" fmla="*/ 71 w 411"/>
                  <a:gd name="T23" fmla="*/ 285 h 526"/>
                  <a:gd name="T24" fmla="*/ 100 w 411"/>
                  <a:gd name="T25" fmla="*/ 524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1" h="526">
                    <a:moveTo>
                      <a:pt x="100" y="524"/>
                    </a:moveTo>
                    <a:cubicBezTo>
                      <a:pt x="168" y="525"/>
                      <a:pt x="235" y="525"/>
                      <a:pt x="302" y="526"/>
                    </a:cubicBezTo>
                    <a:cubicBezTo>
                      <a:pt x="305" y="379"/>
                      <a:pt x="280" y="233"/>
                      <a:pt x="223" y="98"/>
                    </a:cubicBezTo>
                    <a:cubicBezTo>
                      <a:pt x="286" y="70"/>
                      <a:pt x="348" y="41"/>
                      <a:pt x="411" y="12"/>
                    </a:cubicBezTo>
                    <a:cubicBezTo>
                      <a:pt x="409" y="8"/>
                      <a:pt x="407" y="4"/>
                      <a:pt x="405" y="0"/>
                    </a:cubicBezTo>
                    <a:cubicBezTo>
                      <a:pt x="342" y="30"/>
                      <a:pt x="279" y="60"/>
                      <a:pt x="216" y="90"/>
                    </a:cubicBezTo>
                    <a:cubicBezTo>
                      <a:pt x="274" y="223"/>
                      <a:pt x="301" y="369"/>
                      <a:pt x="300" y="515"/>
                    </a:cubicBezTo>
                    <a:cubicBezTo>
                      <a:pt x="234" y="515"/>
                      <a:pt x="169" y="515"/>
                      <a:pt x="103" y="516"/>
                    </a:cubicBezTo>
                    <a:cubicBezTo>
                      <a:pt x="104" y="435"/>
                      <a:pt x="94" y="354"/>
                      <a:pt x="72" y="276"/>
                    </a:cubicBezTo>
                    <a:cubicBezTo>
                      <a:pt x="48" y="284"/>
                      <a:pt x="24" y="291"/>
                      <a:pt x="0" y="299"/>
                    </a:cubicBezTo>
                    <a:cubicBezTo>
                      <a:pt x="1" y="302"/>
                      <a:pt x="1" y="304"/>
                      <a:pt x="2" y="307"/>
                    </a:cubicBezTo>
                    <a:cubicBezTo>
                      <a:pt x="25" y="300"/>
                      <a:pt x="48" y="292"/>
                      <a:pt x="71" y="285"/>
                    </a:cubicBezTo>
                    <a:cubicBezTo>
                      <a:pt x="92" y="363"/>
                      <a:pt x="102" y="444"/>
                      <a:pt x="100" y="5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9" name="Freeform 1123"/>
              <p:cNvSpPr>
                <a:spLocks/>
              </p:cNvSpPr>
              <p:nvPr/>
            </p:nvSpPr>
            <p:spPr bwMode="auto">
              <a:xfrm>
                <a:off x="4519" y="1425"/>
                <a:ext cx="68" cy="126"/>
              </a:xfrm>
              <a:custGeom>
                <a:avLst/>
                <a:gdLst>
                  <a:gd name="T0" fmla="*/ 11 w 36"/>
                  <a:gd name="T1" fmla="*/ 37 h 67"/>
                  <a:gd name="T2" fmla="*/ 31 w 36"/>
                  <a:gd name="T3" fmla="*/ 65 h 67"/>
                  <a:gd name="T4" fmla="*/ 26 w 36"/>
                  <a:gd name="T5" fmla="*/ 30 h 67"/>
                  <a:gd name="T6" fmla="*/ 4 w 36"/>
                  <a:gd name="T7" fmla="*/ 2 h 67"/>
                  <a:gd name="T8" fmla="*/ 11 w 36"/>
                  <a:gd name="T9" fmla="*/ 37 h 67"/>
                </a:gdLst>
                <a:ahLst/>
                <a:cxnLst>
                  <a:cxn ang="0">
                    <a:pos x="T0" y="T1"/>
                  </a:cxn>
                  <a:cxn ang="0">
                    <a:pos x="T2" y="T3"/>
                  </a:cxn>
                  <a:cxn ang="0">
                    <a:pos x="T4" y="T5"/>
                  </a:cxn>
                  <a:cxn ang="0">
                    <a:pos x="T6" y="T7"/>
                  </a:cxn>
                  <a:cxn ang="0">
                    <a:pos x="T8" y="T9"/>
                  </a:cxn>
                </a:cxnLst>
                <a:rect l="0" t="0" r="r" b="b"/>
                <a:pathLst>
                  <a:path w="36" h="67">
                    <a:moveTo>
                      <a:pt x="11" y="37"/>
                    </a:moveTo>
                    <a:cubicBezTo>
                      <a:pt x="18" y="54"/>
                      <a:pt x="27" y="67"/>
                      <a:pt x="31" y="65"/>
                    </a:cubicBezTo>
                    <a:cubicBezTo>
                      <a:pt x="36" y="64"/>
                      <a:pt x="33" y="48"/>
                      <a:pt x="26" y="30"/>
                    </a:cubicBezTo>
                    <a:cubicBezTo>
                      <a:pt x="18" y="12"/>
                      <a:pt x="8" y="0"/>
                      <a:pt x="4" y="2"/>
                    </a:cubicBezTo>
                    <a:cubicBezTo>
                      <a:pt x="0" y="4"/>
                      <a:pt x="3" y="19"/>
                      <a:pt x="11" y="3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0" name="Freeform 1124"/>
              <p:cNvSpPr>
                <a:spLocks/>
              </p:cNvSpPr>
              <p:nvPr/>
            </p:nvSpPr>
            <p:spPr bwMode="auto">
              <a:xfrm>
                <a:off x="4170" y="1598"/>
                <a:ext cx="60" cy="107"/>
              </a:xfrm>
              <a:custGeom>
                <a:avLst/>
                <a:gdLst>
                  <a:gd name="T0" fmla="*/ 9 w 32"/>
                  <a:gd name="T1" fmla="*/ 32 h 57"/>
                  <a:gd name="T2" fmla="*/ 28 w 32"/>
                  <a:gd name="T3" fmla="*/ 55 h 57"/>
                  <a:gd name="T4" fmla="*/ 24 w 32"/>
                  <a:gd name="T5" fmla="*/ 25 h 57"/>
                  <a:gd name="T6" fmla="*/ 5 w 32"/>
                  <a:gd name="T7" fmla="*/ 2 h 57"/>
                  <a:gd name="T8" fmla="*/ 9 w 32"/>
                  <a:gd name="T9" fmla="*/ 32 h 57"/>
                </a:gdLst>
                <a:ahLst/>
                <a:cxnLst>
                  <a:cxn ang="0">
                    <a:pos x="T0" y="T1"/>
                  </a:cxn>
                  <a:cxn ang="0">
                    <a:pos x="T2" y="T3"/>
                  </a:cxn>
                  <a:cxn ang="0">
                    <a:pos x="T4" y="T5"/>
                  </a:cxn>
                  <a:cxn ang="0">
                    <a:pos x="T6" y="T7"/>
                  </a:cxn>
                  <a:cxn ang="0">
                    <a:pos x="T8" y="T9"/>
                  </a:cxn>
                </a:cxnLst>
                <a:rect l="0" t="0" r="r" b="b"/>
                <a:pathLst>
                  <a:path w="32" h="57">
                    <a:moveTo>
                      <a:pt x="9" y="32"/>
                    </a:moveTo>
                    <a:cubicBezTo>
                      <a:pt x="15" y="47"/>
                      <a:pt x="23" y="57"/>
                      <a:pt x="28" y="55"/>
                    </a:cubicBezTo>
                    <a:cubicBezTo>
                      <a:pt x="32" y="54"/>
                      <a:pt x="30" y="40"/>
                      <a:pt x="24" y="25"/>
                    </a:cubicBezTo>
                    <a:cubicBezTo>
                      <a:pt x="18" y="10"/>
                      <a:pt x="9" y="0"/>
                      <a:pt x="5" y="2"/>
                    </a:cubicBezTo>
                    <a:cubicBezTo>
                      <a:pt x="0" y="5"/>
                      <a:pt x="3" y="18"/>
                      <a:pt x="9" y="3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1" name="Freeform 1125"/>
              <p:cNvSpPr>
                <a:spLocks/>
              </p:cNvSpPr>
              <p:nvPr/>
            </p:nvSpPr>
            <p:spPr bwMode="auto">
              <a:xfrm>
                <a:off x="3773" y="2011"/>
                <a:ext cx="34" cy="66"/>
              </a:xfrm>
              <a:custGeom>
                <a:avLst/>
                <a:gdLst>
                  <a:gd name="T0" fmla="*/ 3 w 18"/>
                  <a:gd name="T1" fmla="*/ 19 h 35"/>
                  <a:gd name="T2" fmla="*/ 13 w 18"/>
                  <a:gd name="T3" fmla="*/ 34 h 35"/>
                  <a:gd name="T4" fmla="*/ 15 w 18"/>
                  <a:gd name="T5" fmla="*/ 16 h 35"/>
                  <a:gd name="T6" fmla="*/ 4 w 18"/>
                  <a:gd name="T7" fmla="*/ 1 h 35"/>
                  <a:gd name="T8" fmla="*/ 3 w 18"/>
                  <a:gd name="T9" fmla="*/ 19 h 35"/>
                </a:gdLst>
                <a:ahLst/>
                <a:cxnLst>
                  <a:cxn ang="0">
                    <a:pos x="T0" y="T1"/>
                  </a:cxn>
                  <a:cxn ang="0">
                    <a:pos x="T2" y="T3"/>
                  </a:cxn>
                  <a:cxn ang="0">
                    <a:pos x="T4" y="T5"/>
                  </a:cxn>
                  <a:cxn ang="0">
                    <a:pos x="T6" y="T7"/>
                  </a:cxn>
                  <a:cxn ang="0">
                    <a:pos x="T8" y="T9"/>
                  </a:cxn>
                </a:cxnLst>
                <a:rect l="0" t="0" r="r" b="b"/>
                <a:pathLst>
                  <a:path w="18" h="35">
                    <a:moveTo>
                      <a:pt x="3" y="19"/>
                    </a:moveTo>
                    <a:cubicBezTo>
                      <a:pt x="5" y="29"/>
                      <a:pt x="10" y="35"/>
                      <a:pt x="13" y="34"/>
                    </a:cubicBezTo>
                    <a:cubicBezTo>
                      <a:pt x="17" y="33"/>
                      <a:pt x="18" y="25"/>
                      <a:pt x="15" y="16"/>
                    </a:cubicBezTo>
                    <a:cubicBezTo>
                      <a:pt x="13" y="6"/>
                      <a:pt x="8" y="0"/>
                      <a:pt x="4" y="1"/>
                    </a:cubicBezTo>
                    <a:cubicBezTo>
                      <a:pt x="1" y="2"/>
                      <a:pt x="0" y="11"/>
                      <a:pt x="3"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2" name="Freeform 1126"/>
              <p:cNvSpPr>
                <a:spLocks/>
              </p:cNvSpPr>
              <p:nvPr/>
            </p:nvSpPr>
            <p:spPr bwMode="auto">
              <a:xfrm>
                <a:off x="4337" y="2399"/>
                <a:ext cx="32" cy="109"/>
              </a:xfrm>
              <a:custGeom>
                <a:avLst/>
                <a:gdLst>
                  <a:gd name="T0" fmla="*/ 1 w 17"/>
                  <a:gd name="T1" fmla="*/ 29 h 58"/>
                  <a:gd name="T2" fmla="*/ 8 w 17"/>
                  <a:gd name="T3" fmla="*/ 58 h 58"/>
                  <a:gd name="T4" fmla="*/ 17 w 17"/>
                  <a:gd name="T5" fmla="*/ 29 h 58"/>
                  <a:gd name="T6" fmla="*/ 9 w 17"/>
                  <a:gd name="T7" fmla="*/ 0 h 58"/>
                  <a:gd name="T8" fmla="*/ 1 w 17"/>
                  <a:gd name="T9" fmla="*/ 29 h 58"/>
                </a:gdLst>
                <a:ahLst/>
                <a:cxnLst>
                  <a:cxn ang="0">
                    <a:pos x="T0" y="T1"/>
                  </a:cxn>
                  <a:cxn ang="0">
                    <a:pos x="T2" y="T3"/>
                  </a:cxn>
                  <a:cxn ang="0">
                    <a:pos x="T4" y="T5"/>
                  </a:cxn>
                  <a:cxn ang="0">
                    <a:pos x="T6" y="T7"/>
                  </a:cxn>
                  <a:cxn ang="0">
                    <a:pos x="T8" y="T9"/>
                  </a:cxn>
                </a:cxnLst>
                <a:rect l="0" t="0" r="r" b="b"/>
                <a:pathLst>
                  <a:path w="17" h="58">
                    <a:moveTo>
                      <a:pt x="1" y="29"/>
                    </a:moveTo>
                    <a:cubicBezTo>
                      <a:pt x="0" y="45"/>
                      <a:pt x="4" y="58"/>
                      <a:pt x="8" y="58"/>
                    </a:cubicBezTo>
                    <a:cubicBezTo>
                      <a:pt x="12" y="58"/>
                      <a:pt x="17" y="45"/>
                      <a:pt x="17" y="29"/>
                    </a:cubicBezTo>
                    <a:cubicBezTo>
                      <a:pt x="17" y="13"/>
                      <a:pt x="13" y="0"/>
                      <a:pt x="9" y="0"/>
                    </a:cubicBezTo>
                    <a:cubicBezTo>
                      <a:pt x="4" y="0"/>
                      <a:pt x="1" y="13"/>
                      <a:pt x="1" y="2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3" name="Freeform 1127"/>
              <p:cNvSpPr>
                <a:spLocks/>
              </p:cNvSpPr>
              <p:nvPr/>
            </p:nvSpPr>
            <p:spPr bwMode="auto">
              <a:xfrm>
                <a:off x="3959" y="2410"/>
                <a:ext cx="32" cy="87"/>
              </a:xfrm>
              <a:custGeom>
                <a:avLst/>
                <a:gdLst>
                  <a:gd name="T0" fmla="*/ 0 w 17"/>
                  <a:gd name="T1" fmla="*/ 23 h 46"/>
                  <a:gd name="T2" fmla="*/ 8 w 17"/>
                  <a:gd name="T3" fmla="*/ 46 h 46"/>
                  <a:gd name="T4" fmla="*/ 17 w 17"/>
                  <a:gd name="T5" fmla="*/ 23 h 46"/>
                  <a:gd name="T6" fmla="*/ 9 w 17"/>
                  <a:gd name="T7" fmla="*/ 0 h 46"/>
                  <a:gd name="T8" fmla="*/ 0 w 17"/>
                  <a:gd name="T9" fmla="*/ 23 h 46"/>
                </a:gdLst>
                <a:ahLst/>
                <a:cxnLst>
                  <a:cxn ang="0">
                    <a:pos x="T0" y="T1"/>
                  </a:cxn>
                  <a:cxn ang="0">
                    <a:pos x="T2" y="T3"/>
                  </a:cxn>
                  <a:cxn ang="0">
                    <a:pos x="T4" y="T5"/>
                  </a:cxn>
                  <a:cxn ang="0">
                    <a:pos x="T6" y="T7"/>
                  </a:cxn>
                  <a:cxn ang="0">
                    <a:pos x="T8" y="T9"/>
                  </a:cxn>
                </a:cxnLst>
                <a:rect l="0" t="0" r="r" b="b"/>
                <a:pathLst>
                  <a:path w="17" h="46">
                    <a:moveTo>
                      <a:pt x="0" y="23"/>
                    </a:moveTo>
                    <a:cubicBezTo>
                      <a:pt x="0" y="36"/>
                      <a:pt x="3" y="46"/>
                      <a:pt x="8" y="46"/>
                    </a:cubicBezTo>
                    <a:cubicBezTo>
                      <a:pt x="12" y="46"/>
                      <a:pt x="16" y="36"/>
                      <a:pt x="17" y="23"/>
                    </a:cubicBezTo>
                    <a:cubicBezTo>
                      <a:pt x="17" y="10"/>
                      <a:pt x="13" y="0"/>
                      <a:pt x="9" y="0"/>
                    </a:cubicBezTo>
                    <a:cubicBezTo>
                      <a:pt x="4" y="0"/>
                      <a:pt x="1" y="10"/>
                      <a:pt x="0"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4" name="Freeform 1128"/>
              <p:cNvSpPr>
                <a:spLocks/>
              </p:cNvSpPr>
              <p:nvPr/>
            </p:nvSpPr>
            <p:spPr bwMode="auto">
              <a:xfrm>
                <a:off x="3909" y="1981"/>
                <a:ext cx="26" cy="57"/>
              </a:xfrm>
              <a:custGeom>
                <a:avLst/>
                <a:gdLst>
                  <a:gd name="T0" fmla="*/ 2 w 14"/>
                  <a:gd name="T1" fmla="*/ 16 h 30"/>
                  <a:gd name="T2" fmla="*/ 10 w 14"/>
                  <a:gd name="T3" fmla="*/ 29 h 30"/>
                  <a:gd name="T4" fmla="*/ 12 w 14"/>
                  <a:gd name="T5" fmla="*/ 13 h 30"/>
                  <a:gd name="T6" fmla="*/ 3 w 14"/>
                  <a:gd name="T7" fmla="*/ 1 h 30"/>
                  <a:gd name="T8" fmla="*/ 2 w 14"/>
                  <a:gd name="T9" fmla="*/ 16 h 30"/>
                </a:gdLst>
                <a:ahLst/>
                <a:cxnLst>
                  <a:cxn ang="0">
                    <a:pos x="T0" y="T1"/>
                  </a:cxn>
                  <a:cxn ang="0">
                    <a:pos x="T2" y="T3"/>
                  </a:cxn>
                  <a:cxn ang="0">
                    <a:pos x="T4" y="T5"/>
                  </a:cxn>
                  <a:cxn ang="0">
                    <a:pos x="T6" y="T7"/>
                  </a:cxn>
                  <a:cxn ang="0">
                    <a:pos x="T8" y="T9"/>
                  </a:cxn>
                </a:cxnLst>
                <a:rect l="0" t="0" r="r" b="b"/>
                <a:pathLst>
                  <a:path w="14" h="30">
                    <a:moveTo>
                      <a:pt x="2" y="16"/>
                    </a:moveTo>
                    <a:cubicBezTo>
                      <a:pt x="4" y="24"/>
                      <a:pt x="8" y="30"/>
                      <a:pt x="10" y="29"/>
                    </a:cubicBezTo>
                    <a:cubicBezTo>
                      <a:pt x="13" y="28"/>
                      <a:pt x="14" y="21"/>
                      <a:pt x="12" y="13"/>
                    </a:cubicBezTo>
                    <a:cubicBezTo>
                      <a:pt x="9" y="6"/>
                      <a:pt x="5" y="0"/>
                      <a:pt x="3" y="1"/>
                    </a:cubicBezTo>
                    <a:cubicBezTo>
                      <a:pt x="0" y="2"/>
                      <a:pt x="0" y="9"/>
                      <a:pt x="2"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5" name="Freeform 1129"/>
              <p:cNvSpPr>
                <a:spLocks/>
              </p:cNvSpPr>
              <p:nvPr/>
            </p:nvSpPr>
            <p:spPr bwMode="auto">
              <a:xfrm>
                <a:off x="3535" y="229"/>
                <a:ext cx="1678" cy="3627"/>
              </a:xfrm>
              <a:custGeom>
                <a:avLst/>
                <a:gdLst>
                  <a:gd name="T0" fmla="*/ 561 w 893"/>
                  <a:gd name="T1" fmla="*/ 1927 h 1929"/>
                  <a:gd name="T2" fmla="*/ 563 w 893"/>
                  <a:gd name="T3" fmla="*/ 1929 h 1929"/>
                  <a:gd name="T4" fmla="*/ 706 w 893"/>
                  <a:gd name="T5" fmla="*/ 1619 h 1929"/>
                  <a:gd name="T6" fmla="*/ 787 w 893"/>
                  <a:gd name="T7" fmla="*/ 1647 h 1929"/>
                  <a:gd name="T8" fmla="*/ 776 w 893"/>
                  <a:gd name="T9" fmla="*/ 645 h 1929"/>
                  <a:gd name="T10" fmla="*/ 660 w 893"/>
                  <a:gd name="T11" fmla="*/ 692 h 1929"/>
                  <a:gd name="T12" fmla="*/ 1 w 893"/>
                  <a:gd name="T13" fmla="*/ 0 h 1929"/>
                  <a:gd name="T14" fmla="*/ 0 w 893"/>
                  <a:gd name="T15" fmla="*/ 3 h 1929"/>
                  <a:gd name="T16" fmla="*/ 662 w 893"/>
                  <a:gd name="T17" fmla="*/ 707 h 1929"/>
                  <a:gd name="T18" fmla="*/ 778 w 893"/>
                  <a:gd name="T19" fmla="*/ 661 h 1929"/>
                  <a:gd name="T20" fmla="*/ 789 w 893"/>
                  <a:gd name="T21" fmla="*/ 1632 h 1929"/>
                  <a:gd name="T22" fmla="*/ 707 w 893"/>
                  <a:gd name="T23" fmla="*/ 1605 h 1929"/>
                  <a:gd name="T24" fmla="*/ 561 w 893"/>
                  <a:gd name="T25" fmla="*/ 1927 h 1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3" h="1929">
                    <a:moveTo>
                      <a:pt x="561" y="1927"/>
                    </a:moveTo>
                    <a:cubicBezTo>
                      <a:pt x="562" y="1928"/>
                      <a:pt x="563" y="1928"/>
                      <a:pt x="563" y="1929"/>
                    </a:cubicBezTo>
                    <a:cubicBezTo>
                      <a:pt x="623" y="1832"/>
                      <a:pt x="671" y="1728"/>
                      <a:pt x="706" y="1619"/>
                    </a:cubicBezTo>
                    <a:cubicBezTo>
                      <a:pt x="733" y="1629"/>
                      <a:pt x="760" y="1638"/>
                      <a:pt x="787" y="1647"/>
                    </a:cubicBezTo>
                    <a:cubicBezTo>
                      <a:pt x="892" y="1323"/>
                      <a:pt x="893" y="964"/>
                      <a:pt x="776" y="645"/>
                    </a:cubicBezTo>
                    <a:cubicBezTo>
                      <a:pt x="738" y="661"/>
                      <a:pt x="699" y="677"/>
                      <a:pt x="660" y="692"/>
                    </a:cubicBezTo>
                    <a:cubicBezTo>
                      <a:pt x="553" y="399"/>
                      <a:pt x="337" y="145"/>
                      <a:pt x="1" y="0"/>
                    </a:cubicBezTo>
                    <a:cubicBezTo>
                      <a:pt x="1" y="1"/>
                      <a:pt x="0" y="2"/>
                      <a:pt x="0" y="3"/>
                    </a:cubicBezTo>
                    <a:cubicBezTo>
                      <a:pt x="340" y="149"/>
                      <a:pt x="557" y="409"/>
                      <a:pt x="662" y="707"/>
                    </a:cubicBezTo>
                    <a:cubicBezTo>
                      <a:pt x="700" y="692"/>
                      <a:pt x="739" y="676"/>
                      <a:pt x="778" y="661"/>
                    </a:cubicBezTo>
                    <a:cubicBezTo>
                      <a:pt x="888" y="970"/>
                      <a:pt x="887" y="1317"/>
                      <a:pt x="789" y="1632"/>
                    </a:cubicBezTo>
                    <a:cubicBezTo>
                      <a:pt x="761" y="1623"/>
                      <a:pt x="734" y="1614"/>
                      <a:pt x="707" y="1605"/>
                    </a:cubicBezTo>
                    <a:cubicBezTo>
                      <a:pt x="672" y="1718"/>
                      <a:pt x="623" y="1826"/>
                      <a:pt x="561" y="192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6" name="Freeform 1130"/>
              <p:cNvSpPr>
                <a:spLocks/>
              </p:cNvSpPr>
              <p:nvPr/>
            </p:nvSpPr>
            <p:spPr bwMode="auto">
              <a:xfrm>
                <a:off x="3456" y="194"/>
                <a:ext cx="159" cy="79"/>
              </a:xfrm>
              <a:custGeom>
                <a:avLst/>
                <a:gdLst>
                  <a:gd name="T0" fmla="*/ 82 w 85"/>
                  <a:gd name="T1" fmla="*/ 38 h 42"/>
                  <a:gd name="T2" fmla="*/ 46 w 85"/>
                  <a:gd name="T3" fmla="*/ 13 h 42"/>
                  <a:gd name="T4" fmla="*/ 2 w 85"/>
                  <a:gd name="T5" fmla="*/ 4 h 42"/>
                  <a:gd name="T6" fmla="*/ 39 w 85"/>
                  <a:gd name="T7" fmla="*/ 28 h 42"/>
                  <a:gd name="T8" fmla="*/ 82 w 85"/>
                  <a:gd name="T9" fmla="*/ 38 h 42"/>
                </a:gdLst>
                <a:ahLst/>
                <a:cxnLst>
                  <a:cxn ang="0">
                    <a:pos x="T0" y="T1"/>
                  </a:cxn>
                  <a:cxn ang="0">
                    <a:pos x="T2" y="T3"/>
                  </a:cxn>
                  <a:cxn ang="0">
                    <a:pos x="T4" y="T5"/>
                  </a:cxn>
                  <a:cxn ang="0">
                    <a:pos x="T6" y="T7"/>
                  </a:cxn>
                  <a:cxn ang="0">
                    <a:pos x="T8" y="T9"/>
                  </a:cxn>
                </a:cxnLst>
                <a:rect l="0" t="0" r="r" b="b"/>
                <a:pathLst>
                  <a:path w="85" h="42">
                    <a:moveTo>
                      <a:pt x="82" y="38"/>
                    </a:moveTo>
                    <a:cubicBezTo>
                      <a:pt x="85" y="35"/>
                      <a:pt x="69" y="23"/>
                      <a:pt x="46" y="13"/>
                    </a:cubicBezTo>
                    <a:cubicBezTo>
                      <a:pt x="24" y="3"/>
                      <a:pt x="4" y="0"/>
                      <a:pt x="2" y="4"/>
                    </a:cubicBezTo>
                    <a:cubicBezTo>
                      <a:pt x="0" y="8"/>
                      <a:pt x="17" y="18"/>
                      <a:pt x="39" y="28"/>
                    </a:cubicBezTo>
                    <a:cubicBezTo>
                      <a:pt x="61" y="37"/>
                      <a:pt x="80" y="42"/>
                      <a:pt x="82" y="3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7" name="Freeform 1131"/>
              <p:cNvSpPr>
                <a:spLocks/>
              </p:cNvSpPr>
              <p:nvPr/>
            </p:nvSpPr>
            <p:spPr bwMode="auto">
              <a:xfrm>
                <a:off x="4741" y="1466"/>
                <a:ext cx="64" cy="139"/>
              </a:xfrm>
              <a:custGeom>
                <a:avLst/>
                <a:gdLst>
                  <a:gd name="T0" fmla="*/ 29 w 34"/>
                  <a:gd name="T1" fmla="*/ 73 h 74"/>
                  <a:gd name="T2" fmla="*/ 25 w 34"/>
                  <a:gd name="T3" fmla="*/ 34 h 74"/>
                  <a:gd name="T4" fmla="*/ 4 w 34"/>
                  <a:gd name="T5" fmla="*/ 2 h 74"/>
                  <a:gd name="T6" fmla="*/ 9 w 34"/>
                  <a:gd name="T7" fmla="*/ 40 h 74"/>
                  <a:gd name="T8" fmla="*/ 29 w 34"/>
                  <a:gd name="T9" fmla="*/ 73 h 74"/>
                </a:gdLst>
                <a:ahLst/>
                <a:cxnLst>
                  <a:cxn ang="0">
                    <a:pos x="T0" y="T1"/>
                  </a:cxn>
                  <a:cxn ang="0">
                    <a:pos x="T2" y="T3"/>
                  </a:cxn>
                  <a:cxn ang="0">
                    <a:pos x="T4" y="T5"/>
                  </a:cxn>
                  <a:cxn ang="0">
                    <a:pos x="T6" y="T7"/>
                  </a:cxn>
                  <a:cxn ang="0">
                    <a:pos x="T8" y="T9"/>
                  </a:cxn>
                </a:cxnLst>
                <a:rect l="0" t="0" r="r" b="b"/>
                <a:pathLst>
                  <a:path w="34" h="74">
                    <a:moveTo>
                      <a:pt x="29" y="73"/>
                    </a:moveTo>
                    <a:cubicBezTo>
                      <a:pt x="34" y="71"/>
                      <a:pt x="32" y="54"/>
                      <a:pt x="25" y="34"/>
                    </a:cubicBezTo>
                    <a:cubicBezTo>
                      <a:pt x="18" y="14"/>
                      <a:pt x="8" y="0"/>
                      <a:pt x="4" y="2"/>
                    </a:cubicBezTo>
                    <a:cubicBezTo>
                      <a:pt x="0" y="4"/>
                      <a:pt x="2" y="21"/>
                      <a:pt x="9" y="40"/>
                    </a:cubicBezTo>
                    <a:cubicBezTo>
                      <a:pt x="16" y="60"/>
                      <a:pt x="25" y="74"/>
                      <a:pt x="29" y="7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8" name="Freeform 1132"/>
              <p:cNvSpPr>
                <a:spLocks/>
              </p:cNvSpPr>
              <p:nvPr/>
            </p:nvSpPr>
            <p:spPr bwMode="auto">
              <a:xfrm>
                <a:off x="4559" y="3792"/>
                <a:ext cx="73" cy="107"/>
              </a:xfrm>
              <a:custGeom>
                <a:avLst/>
                <a:gdLst>
                  <a:gd name="T0" fmla="*/ 3 w 39"/>
                  <a:gd name="T1" fmla="*/ 55 h 57"/>
                  <a:gd name="T2" fmla="*/ 25 w 39"/>
                  <a:gd name="T3" fmla="*/ 33 h 57"/>
                  <a:gd name="T4" fmla="*/ 36 w 39"/>
                  <a:gd name="T5" fmla="*/ 1 h 57"/>
                  <a:gd name="T6" fmla="*/ 14 w 39"/>
                  <a:gd name="T7" fmla="*/ 25 h 57"/>
                  <a:gd name="T8" fmla="*/ 3 w 39"/>
                  <a:gd name="T9" fmla="*/ 55 h 57"/>
                </a:gdLst>
                <a:ahLst/>
                <a:cxnLst>
                  <a:cxn ang="0">
                    <a:pos x="T0" y="T1"/>
                  </a:cxn>
                  <a:cxn ang="0">
                    <a:pos x="T2" y="T3"/>
                  </a:cxn>
                  <a:cxn ang="0">
                    <a:pos x="T4" y="T5"/>
                  </a:cxn>
                  <a:cxn ang="0">
                    <a:pos x="T6" y="T7"/>
                  </a:cxn>
                  <a:cxn ang="0">
                    <a:pos x="T8" y="T9"/>
                  </a:cxn>
                </a:cxnLst>
                <a:rect l="0" t="0" r="r" b="b"/>
                <a:pathLst>
                  <a:path w="39" h="57">
                    <a:moveTo>
                      <a:pt x="3" y="55"/>
                    </a:moveTo>
                    <a:cubicBezTo>
                      <a:pt x="6" y="57"/>
                      <a:pt x="16" y="47"/>
                      <a:pt x="25" y="33"/>
                    </a:cubicBezTo>
                    <a:cubicBezTo>
                      <a:pt x="34" y="17"/>
                      <a:pt x="39" y="4"/>
                      <a:pt x="36" y="1"/>
                    </a:cubicBezTo>
                    <a:cubicBezTo>
                      <a:pt x="32" y="0"/>
                      <a:pt x="23" y="10"/>
                      <a:pt x="14" y="25"/>
                    </a:cubicBezTo>
                    <a:cubicBezTo>
                      <a:pt x="5" y="40"/>
                      <a:pt x="0" y="53"/>
                      <a:pt x="3" y="5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9" name="Freeform 1133"/>
              <p:cNvSpPr>
                <a:spLocks/>
              </p:cNvSpPr>
              <p:nvPr/>
            </p:nvSpPr>
            <p:spPr bwMode="auto">
              <a:xfrm>
                <a:off x="4957" y="1372"/>
                <a:ext cx="68" cy="153"/>
              </a:xfrm>
              <a:custGeom>
                <a:avLst/>
                <a:gdLst>
                  <a:gd name="T0" fmla="*/ 32 w 36"/>
                  <a:gd name="T1" fmla="*/ 79 h 81"/>
                  <a:gd name="T2" fmla="*/ 26 w 36"/>
                  <a:gd name="T3" fmla="*/ 38 h 81"/>
                  <a:gd name="T4" fmla="*/ 4 w 36"/>
                  <a:gd name="T5" fmla="*/ 2 h 81"/>
                  <a:gd name="T6" fmla="*/ 11 w 36"/>
                  <a:gd name="T7" fmla="*/ 44 h 81"/>
                  <a:gd name="T8" fmla="*/ 32 w 36"/>
                  <a:gd name="T9" fmla="*/ 79 h 81"/>
                </a:gdLst>
                <a:ahLst/>
                <a:cxnLst>
                  <a:cxn ang="0">
                    <a:pos x="T0" y="T1"/>
                  </a:cxn>
                  <a:cxn ang="0">
                    <a:pos x="T2" y="T3"/>
                  </a:cxn>
                  <a:cxn ang="0">
                    <a:pos x="T4" y="T5"/>
                  </a:cxn>
                  <a:cxn ang="0">
                    <a:pos x="T6" y="T7"/>
                  </a:cxn>
                  <a:cxn ang="0">
                    <a:pos x="T8" y="T9"/>
                  </a:cxn>
                </a:cxnLst>
                <a:rect l="0" t="0" r="r" b="b"/>
                <a:pathLst>
                  <a:path w="36" h="81">
                    <a:moveTo>
                      <a:pt x="32" y="79"/>
                    </a:moveTo>
                    <a:cubicBezTo>
                      <a:pt x="36" y="78"/>
                      <a:pt x="34" y="59"/>
                      <a:pt x="26" y="38"/>
                    </a:cubicBezTo>
                    <a:cubicBezTo>
                      <a:pt x="19" y="16"/>
                      <a:pt x="8" y="0"/>
                      <a:pt x="4" y="2"/>
                    </a:cubicBezTo>
                    <a:cubicBezTo>
                      <a:pt x="0" y="4"/>
                      <a:pt x="3" y="22"/>
                      <a:pt x="11" y="44"/>
                    </a:cubicBezTo>
                    <a:cubicBezTo>
                      <a:pt x="19" y="65"/>
                      <a:pt x="28" y="81"/>
                      <a:pt x="32" y="7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0" name="Freeform 1134"/>
              <p:cNvSpPr>
                <a:spLocks/>
              </p:cNvSpPr>
              <p:nvPr/>
            </p:nvSpPr>
            <p:spPr bwMode="auto">
              <a:xfrm>
                <a:off x="4980" y="3245"/>
                <a:ext cx="62" cy="154"/>
              </a:xfrm>
              <a:custGeom>
                <a:avLst/>
                <a:gdLst>
                  <a:gd name="T0" fmla="*/ 4 w 33"/>
                  <a:gd name="T1" fmla="*/ 80 h 82"/>
                  <a:gd name="T2" fmla="*/ 25 w 33"/>
                  <a:gd name="T3" fmla="*/ 43 h 82"/>
                  <a:gd name="T4" fmla="*/ 29 w 33"/>
                  <a:gd name="T5" fmla="*/ 1 h 82"/>
                  <a:gd name="T6" fmla="*/ 9 w 33"/>
                  <a:gd name="T7" fmla="*/ 38 h 82"/>
                  <a:gd name="T8" fmla="*/ 4 w 33"/>
                  <a:gd name="T9" fmla="*/ 80 h 82"/>
                </a:gdLst>
                <a:ahLst/>
                <a:cxnLst>
                  <a:cxn ang="0">
                    <a:pos x="T0" y="T1"/>
                  </a:cxn>
                  <a:cxn ang="0">
                    <a:pos x="T2" y="T3"/>
                  </a:cxn>
                  <a:cxn ang="0">
                    <a:pos x="T4" y="T5"/>
                  </a:cxn>
                  <a:cxn ang="0">
                    <a:pos x="T6" y="T7"/>
                  </a:cxn>
                  <a:cxn ang="0">
                    <a:pos x="T8" y="T9"/>
                  </a:cxn>
                </a:cxnLst>
                <a:rect l="0" t="0" r="r" b="b"/>
                <a:pathLst>
                  <a:path w="33" h="82">
                    <a:moveTo>
                      <a:pt x="4" y="80"/>
                    </a:moveTo>
                    <a:cubicBezTo>
                      <a:pt x="8" y="82"/>
                      <a:pt x="18" y="65"/>
                      <a:pt x="25" y="43"/>
                    </a:cubicBezTo>
                    <a:cubicBezTo>
                      <a:pt x="32" y="21"/>
                      <a:pt x="33" y="2"/>
                      <a:pt x="29" y="1"/>
                    </a:cubicBezTo>
                    <a:cubicBezTo>
                      <a:pt x="25" y="0"/>
                      <a:pt x="16" y="16"/>
                      <a:pt x="9" y="38"/>
                    </a:cubicBezTo>
                    <a:cubicBezTo>
                      <a:pt x="2" y="60"/>
                      <a:pt x="0" y="78"/>
                      <a:pt x="4" y="8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1" name="Freeform 1135"/>
              <p:cNvSpPr>
                <a:spLocks/>
              </p:cNvSpPr>
              <p:nvPr/>
            </p:nvSpPr>
            <p:spPr bwMode="auto">
              <a:xfrm>
                <a:off x="4843" y="3224"/>
                <a:ext cx="37" cy="90"/>
              </a:xfrm>
              <a:custGeom>
                <a:avLst/>
                <a:gdLst>
                  <a:gd name="T0" fmla="*/ 2 w 20"/>
                  <a:gd name="T1" fmla="*/ 47 h 48"/>
                  <a:gd name="T2" fmla="*/ 15 w 20"/>
                  <a:gd name="T3" fmla="*/ 26 h 48"/>
                  <a:gd name="T4" fmla="*/ 17 w 20"/>
                  <a:gd name="T5" fmla="*/ 1 h 48"/>
                  <a:gd name="T6" fmla="*/ 5 w 20"/>
                  <a:gd name="T7" fmla="*/ 23 h 48"/>
                  <a:gd name="T8" fmla="*/ 2 w 20"/>
                  <a:gd name="T9" fmla="*/ 47 h 48"/>
                </a:gdLst>
                <a:ahLst/>
                <a:cxnLst>
                  <a:cxn ang="0">
                    <a:pos x="T0" y="T1"/>
                  </a:cxn>
                  <a:cxn ang="0">
                    <a:pos x="T2" y="T3"/>
                  </a:cxn>
                  <a:cxn ang="0">
                    <a:pos x="T4" y="T5"/>
                  </a:cxn>
                  <a:cxn ang="0">
                    <a:pos x="T6" y="T7"/>
                  </a:cxn>
                  <a:cxn ang="0">
                    <a:pos x="T8" y="T9"/>
                  </a:cxn>
                </a:cxnLst>
                <a:rect l="0" t="0" r="r" b="b"/>
                <a:pathLst>
                  <a:path w="20" h="48">
                    <a:moveTo>
                      <a:pt x="2" y="47"/>
                    </a:moveTo>
                    <a:cubicBezTo>
                      <a:pt x="5" y="48"/>
                      <a:pt x="11" y="38"/>
                      <a:pt x="15" y="26"/>
                    </a:cubicBezTo>
                    <a:cubicBezTo>
                      <a:pt x="19" y="13"/>
                      <a:pt x="20" y="2"/>
                      <a:pt x="17" y="1"/>
                    </a:cubicBezTo>
                    <a:cubicBezTo>
                      <a:pt x="14" y="0"/>
                      <a:pt x="9" y="9"/>
                      <a:pt x="5" y="23"/>
                    </a:cubicBezTo>
                    <a:cubicBezTo>
                      <a:pt x="1" y="35"/>
                      <a:pt x="0" y="46"/>
                      <a:pt x="2" y="4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2" name="Freeform 1136"/>
              <p:cNvSpPr>
                <a:spLocks/>
              </p:cNvSpPr>
              <p:nvPr/>
            </p:nvSpPr>
            <p:spPr bwMode="auto">
              <a:xfrm>
                <a:off x="3005" y="1338"/>
                <a:ext cx="962" cy="1837"/>
              </a:xfrm>
              <a:custGeom>
                <a:avLst/>
                <a:gdLst>
                  <a:gd name="T0" fmla="*/ 297 w 512"/>
                  <a:gd name="T1" fmla="*/ 976 h 977"/>
                  <a:gd name="T2" fmla="*/ 299 w 512"/>
                  <a:gd name="T3" fmla="*/ 977 h 977"/>
                  <a:gd name="T4" fmla="*/ 373 w 512"/>
                  <a:gd name="T5" fmla="*/ 818 h 977"/>
                  <a:gd name="T6" fmla="*/ 454 w 512"/>
                  <a:gd name="T7" fmla="*/ 846 h 977"/>
                  <a:gd name="T8" fmla="*/ 448 w 512"/>
                  <a:gd name="T9" fmla="*/ 300 h 977"/>
                  <a:gd name="T10" fmla="*/ 332 w 512"/>
                  <a:gd name="T11" fmla="*/ 347 h 977"/>
                  <a:gd name="T12" fmla="*/ 1 w 512"/>
                  <a:gd name="T13" fmla="*/ 0 h 977"/>
                  <a:gd name="T14" fmla="*/ 0 w 512"/>
                  <a:gd name="T15" fmla="*/ 3 h 977"/>
                  <a:gd name="T16" fmla="*/ 331 w 512"/>
                  <a:gd name="T17" fmla="*/ 355 h 977"/>
                  <a:gd name="T18" fmla="*/ 448 w 512"/>
                  <a:gd name="T19" fmla="*/ 309 h 977"/>
                  <a:gd name="T20" fmla="*/ 453 w 512"/>
                  <a:gd name="T21" fmla="*/ 837 h 977"/>
                  <a:gd name="T22" fmla="*/ 372 w 512"/>
                  <a:gd name="T23" fmla="*/ 810 h 977"/>
                  <a:gd name="T24" fmla="*/ 297 w 512"/>
                  <a:gd name="T25"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977">
                    <a:moveTo>
                      <a:pt x="297" y="976"/>
                    </a:moveTo>
                    <a:cubicBezTo>
                      <a:pt x="298" y="976"/>
                      <a:pt x="298" y="977"/>
                      <a:pt x="299" y="977"/>
                    </a:cubicBezTo>
                    <a:cubicBezTo>
                      <a:pt x="330" y="927"/>
                      <a:pt x="354" y="874"/>
                      <a:pt x="373" y="818"/>
                    </a:cubicBezTo>
                    <a:cubicBezTo>
                      <a:pt x="400" y="827"/>
                      <a:pt x="427" y="837"/>
                      <a:pt x="454" y="846"/>
                    </a:cubicBezTo>
                    <a:cubicBezTo>
                      <a:pt x="511" y="670"/>
                      <a:pt x="512" y="474"/>
                      <a:pt x="448" y="300"/>
                    </a:cubicBezTo>
                    <a:cubicBezTo>
                      <a:pt x="409" y="316"/>
                      <a:pt x="370" y="332"/>
                      <a:pt x="332" y="347"/>
                    </a:cubicBezTo>
                    <a:cubicBezTo>
                      <a:pt x="278" y="200"/>
                      <a:pt x="170" y="73"/>
                      <a:pt x="1" y="0"/>
                    </a:cubicBezTo>
                    <a:cubicBezTo>
                      <a:pt x="1" y="1"/>
                      <a:pt x="1" y="2"/>
                      <a:pt x="0" y="3"/>
                    </a:cubicBezTo>
                    <a:cubicBezTo>
                      <a:pt x="170" y="76"/>
                      <a:pt x="279" y="206"/>
                      <a:pt x="331" y="355"/>
                    </a:cubicBezTo>
                    <a:cubicBezTo>
                      <a:pt x="370" y="340"/>
                      <a:pt x="409" y="325"/>
                      <a:pt x="448" y="309"/>
                    </a:cubicBezTo>
                    <a:cubicBezTo>
                      <a:pt x="507" y="478"/>
                      <a:pt x="507" y="666"/>
                      <a:pt x="453" y="837"/>
                    </a:cubicBezTo>
                    <a:cubicBezTo>
                      <a:pt x="426" y="828"/>
                      <a:pt x="399" y="819"/>
                      <a:pt x="372" y="810"/>
                    </a:cubicBezTo>
                    <a:cubicBezTo>
                      <a:pt x="354" y="868"/>
                      <a:pt x="329" y="924"/>
                      <a:pt x="297" y="97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3" name="Freeform 1137"/>
              <p:cNvSpPr>
                <a:spLocks/>
              </p:cNvSpPr>
              <p:nvPr/>
            </p:nvSpPr>
            <p:spPr bwMode="auto">
              <a:xfrm>
                <a:off x="2965" y="1318"/>
                <a:ext cx="83" cy="49"/>
              </a:xfrm>
              <a:custGeom>
                <a:avLst/>
                <a:gdLst>
                  <a:gd name="T0" fmla="*/ 42 w 44"/>
                  <a:gd name="T1" fmla="*/ 22 h 26"/>
                  <a:gd name="T2" fmla="*/ 25 w 44"/>
                  <a:gd name="T3" fmla="*/ 5 h 26"/>
                  <a:gd name="T4" fmla="*/ 1 w 44"/>
                  <a:gd name="T5" fmla="*/ 4 h 26"/>
                  <a:gd name="T6" fmla="*/ 18 w 44"/>
                  <a:gd name="T7" fmla="*/ 20 h 26"/>
                  <a:gd name="T8" fmla="*/ 42 w 44"/>
                  <a:gd name="T9" fmla="*/ 22 h 26"/>
                </a:gdLst>
                <a:ahLst/>
                <a:cxnLst>
                  <a:cxn ang="0">
                    <a:pos x="T0" y="T1"/>
                  </a:cxn>
                  <a:cxn ang="0">
                    <a:pos x="T2" y="T3"/>
                  </a:cxn>
                  <a:cxn ang="0">
                    <a:pos x="T4" y="T5"/>
                  </a:cxn>
                  <a:cxn ang="0">
                    <a:pos x="T6" y="T7"/>
                  </a:cxn>
                  <a:cxn ang="0">
                    <a:pos x="T8" y="T9"/>
                  </a:cxn>
                </a:cxnLst>
                <a:rect l="0" t="0" r="r" b="b"/>
                <a:pathLst>
                  <a:path w="44" h="26">
                    <a:moveTo>
                      <a:pt x="42" y="22"/>
                    </a:moveTo>
                    <a:cubicBezTo>
                      <a:pt x="44" y="18"/>
                      <a:pt x="37" y="10"/>
                      <a:pt x="25" y="5"/>
                    </a:cubicBezTo>
                    <a:cubicBezTo>
                      <a:pt x="14" y="1"/>
                      <a:pt x="3" y="0"/>
                      <a:pt x="1" y="4"/>
                    </a:cubicBezTo>
                    <a:cubicBezTo>
                      <a:pt x="0" y="8"/>
                      <a:pt x="8" y="15"/>
                      <a:pt x="18" y="20"/>
                    </a:cubicBezTo>
                    <a:cubicBezTo>
                      <a:pt x="29" y="25"/>
                      <a:pt x="40" y="26"/>
                      <a:pt x="42" y="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4" name="Freeform 1138"/>
              <p:cNvSpPr>
                <a:spLocks/>
              </p:cNvSpPr>
              <p:nvPr/>
            </p:nvSpPr>
            <p:spPr bwMode="auto">
              <a:xfrm>
                <a:off x="3604" y="1957"/>
                <a:ext cx="43" cy="73"/>
              </a:xfrm>
              <a:custGeom>
                <a:avLst/>
                <a:gdLst>
                  <a:gd name="T0" fmla="*/ 18 w 23"/>
                  <a:gd name="T1" fmla="*/ 38 h 39"/>
                  <a:gd name="T2" fmla="*/ 19 w 23"/>
                  <a:gd name="T3" fmla="*/ 17 h 39"/>
                  <a:gd name="T4" fmla="*/ 5 w 23"/>
                  <a:gd name="T5" fmla="*/ 2 h 39"/>
                  <a:gd name="T6" fmla="*/ 4 w 23"/>
                  <a:gd name="T7" fmla="*/ 23 h 39"/>
                  <a:gd name="T8" fmla="*/ 18 w 23"/>
                  <a:gd name="T9" fmla="*/ 38 h 39"/>
                </a:gdLst>
                <a:ahLst/>
                <a:cxnLst>
                  <a:cxn ang="0">
                    <a:pos x="T0" y="T1"/>
                  </a:cxn>
                  <a:cxn ang="0">
                    <a:pos x="T2" y="T3"/>
                  </a:cxn>
                  <a:cxn ang="0">
                    <a:pos x="T4" y="T5"/>
                  </a:cxn>
                  <a:cxn ang="0">
                    <a:pos x="T6" y="T7"/>
                  </a:cxn>
                  <a:cxn ang="0">
                    <a:pos x="T8" y="T9"/>
                  </a:cxn>
                </a:cxnLst>
                <a:rect l="0" t="0" r="r" b="b"/>
                <a:pathLst>
                  <a:path w="23" h="39">
                    <a:moveTo>
                      <a:pt x="18" y="38"/>
                    </a:moveTo>
                    <a:cubicBezTo>
                      <a:pt x="22" y="36"/>
                      <a:pt x="23" y="27"/>
                      <a:pt x="19" y="17"/>
                    </a:cubicBezTo>
                    <a:cubicBezTo>
                      <a:pt x="16" y="7"/>
                      <a:pt x="9" y="0"/>
                      <a:pt x="5" y="2"/>
                    </a:cubicBezTo>
                    <a:cubicBezTo>
                      <a:pt x="0" y="4"/>
                      <a:pt x="0" y="13"/>
                      <a:pt x="4" y="23"/>
                    </a:cubicBezTo>
                    <a:cubicBezTo>
                      <a:pt x="7" y="33"/>
                      <a:pt x="13" y="39"/>
                      <a:pt x="18" y="3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5" name="Freeform 1139"/>
              <p:cNvSpPr>
                <a:spLocks/>
              </p:cNvSpPr>
              <p:nvPr/>
            </p:nvSpPr>
            <p:spPr bwMode="auto">
              <a:xfrm>
                <a:off x="3546" y="3139"/>
                <a:ext cx="43" cy="61"/>
              </a:xfrm>
              <a:custGeom>
                <a:avLst/>
                <a:gdLst>
                  <a:gd name="T0" fmla="*/ 3 w 23"/>
                  <a:gd name="T1" fmla="*/ 30 h 32"/>
                  <a:gd name="T2" fmla="*/ 17 w 23"/>
                  <a:gd name="T3" fmla="*/ 20 h 32"/>
                  <a:gd name="T4" fmla="*/ 20 w 23"/>
                  <a:gd name="T5" fmla="*/ 3 h 32"/>
                  <a:gd name="T6" fmla="*/ 6 w 23"/>
                  <a:gd name="T7" fmla="*/ 13 h 32"/>
                  <a:gd name="T8" fmla="*/ 3 w 23"/>
                  <a:gd name="T9" fmla="*/ 30 h 32"/>
                </a:gdLst>
                <a:ahLst/>
                <a:cxnLst>
                  <a:cxn ang="0">
                    <a:pos x="T0" y="T1"/>
                  </a:cxn>
                  <a:cxn ang="0">
                    <a:pos x="T2" y="T3"/>
                  </a:cxn>
                  <a:cxn ang="0">
                    <a:pos x="T4" y="T5"/>
                  </a:cxn>
                  <a:cxn ang="0">
                    <a:pos x="T6" y="T7"/>
                  </a:cxn>
                  <a:cxn ang="0">
                    <a:pos x="T8" y="T9"/>
                  </a:cxn>
                </a:cxnLst>
                <a:rect l="0" t="0" r="r" b="b"/>
                <a:pathLst>
                  <a:path w="23" h="32">
                    <a:moveTo>
                      <a:pt x="3" y="30"/>
                    </a:moveTo>
                    <a:cubicBezTo>
                      <a:pt x="6" y="32"/>
                      <a:pt x="12" y="28"/>
                      <a:pt x="17" y="20"/>
                    </a:cubicBezTo>
                    <a:cubicBezTo>
                      <a:pt x="22" y="12"/>
                      <a:pt x="23" y="5"/>
                      <a:pt x="20" y="3"/>
                    </a:cubicBezTo>
                    <a:cubicBezTo>
                      <a:pt x="17" y="0"/>
                      <a:pt x="10" y="5"/>
                      <a:pt x="6" y="13"/>
                    </a:cubicBezTo>
                    <a:cubicBezTo>
                      <a:pt x="1" y="20"/>
                      <a:pt x="0" y="28"/>
                      <a:pt x="3"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6" name="Freeform 1140"/>
              <p:cNvSpPr>
                <a:spLocks/>
              </p:cNvSpPr>
              <p:nvPr/>
            </p:nvSpPr>
            <p:spPr bwMode="auto">
              <a:xfrm>
                <a:off x="3822" y="1863"/>
                <a:ext cx="45" cy="86"/>
              </a:xfrm>
              <a:custGeom>
                <a:avLst/>
                <a:gdLst>
                  <a:gd name="T0" fmla="*/ 19 w 24"/>
                  <a:gd name="T1" fmla="*/ 44 h 46"/>
                  <a:gd name="T2" fmla="*/ 20 w 24"/>
                  <a:gd name="T3" fmla="*/ 20 h 46"/>
                  <a:gd name="T4" fmla="*/ 4 w 24"/>
                  <a:gd name="T5" fmla="*/ 2 h 46"/>
                  <a:gd name="T6" fmla="*/ 4 w 24"/>
                  <a:gd name="T7" fmla="*/ 26 h 46"/>
                  <a:gd name="T8" fmla="*/ 19 w 24"/>
                  <a:gd name="T9" fmla="*/ 44 h 46"/>
                </a:gdLst>
                <a:ahLst/>
                <a:cxnLst>
                  <a:cxn ang="0">
                    <a:pos x="T0" y="T1"/>
                  </a:cxn>
                  <a:cxn ang="0">
                    <a:pos x="T2" y="T3"/>
                  </a:cxn>
                  <a:cxn ang="0">
                    <a:pos x="T4" y="T5"/>
                  </a:cxn>
                  <a:cxn ang="0">
                    <a:pos x="T6" y="T7"/>
                  </a:cxn>
                  <a:cxn ang="0">
                    <a:pos x="T8" y="T9"/>
                  </a:cxn>
                </a:cxnLst>
                <a:rect l="0" t="0" r="r" b="b"/>
                <a:pathLst>
                  <a:path w="24" h="46">
                    <a:moveTo>
                      <a:pt x="19" y="44"/>
                    </a:moveTo>
                    <a:cubicBezTo>
                      <a:pt x="24" y="43"/>
                      <a:pt x="24" y="32"/>
                      <a:pt x="20" y="20"/>
                    </a:cubicBezTo>
                    <a:cubicBezTo>
                      <a:pt x="15" y="9"/>
                      <a:pt x="8" y="0"/>
                      <a:pt x="4" y="2"/>
                    </a:cubicBezTo>
                    <a:cubicBezTo>
                      <a:pt x="0" y="4"/>
                      <a:pt x="0" y="15"/>
                      <a:pt x="4" y="26"/>
                    </a:cubicBezTo>
                    <a:cubicBezTo>
                      <a:pt x="9" y="38"/>
                      <a:pt x="15" y="46"/>
                      <a:pt x="19" y="4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7" name="Freeform 1141"/>
              <p:cNvSpPr>
                <a:spLocks/>
              </p:cNvSpPr>
              <p:nvPr/>
            </p:nvSpPr>
            <p:spPr bwMode="auto">
              <a:xfrm>
                <a:off x="3833" y="2882"/>
                <a:ext cx="44" cy="86"/>
              </a:xfrm>
              <a:custGeom>
                <a:avLst/>
                <a:gdLst>
                  <a:gd name="T0" fmla="*/ 5 w 23"/>
                  <a:gd name="T1" fmla="*/ 44 h 46"/>
                  <a:gd name="T2" fmla="*/ 19 w 23"/>
                  <a:gd name="T3" fmla="*/ 26 h 46"/>
                  <a:gd name="T4" fmla="*/ 19 w 23"/>
                  <a:gd name="T5" fmla="*/ 2 h 46"/>
                  <a:gd name="T6" fmla="*/ 4 w 23"/>
                  <a:gd name="T7" fmla="*/ 21 h 46"/>
                  <a:gd name="T8" fmla="*/ 5 w 23"/>
                  <a:gd name="T9" fmla="*/ 44 h 46"/>
                </a:gdLst>
                <a:ahLst/>
                <a:cxnLst>
                  <a:cxn ang="0">
                    <a:pos x="T0" y="T1"/>
                  </a:cxn>
                  <a:cxn ang="0">
                    <a:pos x="T2" y="T3"/>
                  </a:cxn>
                  <a:cxn ang="0">
                    <a:pos x="T4" y="T5"/>
                  </a:cxn>
                  <a:cxn ang="0">
                    <a:pos x="T6" y="T7"/>
                  </a:cxn>
                  <a:cxn ang="0">
                    <a:pos x="T8" y="T9"/>
                  </a:cxn>
                </a:cxnLst>
                <a:rect l="0" t="0" r="r" b="b"/>
                <a:pathLst>
                  <a:path w="23" h="46">
                    <a:moveTo>
                      <a:pt x="5" y="44"/>
                    </a:moveTo>
                    <a:cubicBezTo>
                      <a:pt x="9" y="46"/>
                      <a:pt x="16" y="38"/>
                      <a:pt x="19" y="26"/>
                    </a:cubicBezTo>
                    <a:cubicBezTo>
                      <a:pt x="23" y="14"/>
                      <a:pt x="23" y="3"/>
                      <a:pt x="19" y="2"/>
                    </a:cubicBezTo>
                    <a:cubicBezTo>
                      <a:pt x="14" y="0"/>
                      <a:pt x="8" y="9"/>
                      <a:pt x="4" y="21"/>
                    </a:cubicBezTo>
                    <a:cubicBezTo>
                      <a:pt x="0" y="32"/>
                      <a:pt x="0" y="43"/>
                      <a:pt x="5" y="4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8" name="Freeform 1142"/>
              <p:cNvSpPr>
                <a:spLocks/>
              </p:cNvSpPr>
              <p:nvPr/>
            </p:nvSpPr>
            <p:spPr bwMode="auto">
              <a:xfrm>
                <a:off x="3692" y="2850"/>
                <a:ext cx="27" cy="47"/>
              </a:xfrm>
              <a:custGeom>
                <a:avLst/>
                <a:gdLst>
                  <a:gd name="T0" fmla="*/ 3 w 14"/>
                  <a:gd name="T1" fmla="*/ 24 h 25"/>
                  <a:gd name="T2" fmla="*/ 11 w 14"/>
                  <a:gd name="T3" fmla="*/ 14 h 25"/>
                  <a:gd name="T4" fmla="*/ 10 w 14"/>
                  <a:gd name="T5" fmla="*/ 1 h 25"/>
                  <a:gd name="T6" fmla="*/ 2 w 14"/>
                  <a:gd name="T7" fmla="*/ 11 h 25"/>
                  <a:gd name="T8" fmla="*/ 3 w 14"/>
                  <a:gd name="T9" fmla="*/ 24 h 25"/>
                </a:gdLst>
                <a:ahLst/>
                <a:cxnLst>
                  <a:cxn ang="0">
                    <a:pos x="T0" y="T1"/>
                  </a:cxn>
                  <a:cxn ang="0">
                    <a:pos x="T2" y="T3"/>
                  </a:cxn>
                  <a:cxn ang="0">
                    <a:pos x="T4" y="T5"/>
                  </a:cxn>
                  <a:cxn ang="0">
                    <a:pos x="T6" y="T7"/>
                  </a:cxn>
                  <a:cxn ang="0">
                    <a:pos x="T8" y="T9"/>
                  </a:cxn>
                </a:cxnLst>
                <a:rect l="0" t="0" r="r" b="b"/>
                <a:pathLst>
                  <a:path w="14" h="25">
                    <a:moveTo>
                      <a:pt x="3" y="24"/>
                    </a:moveTo>
                    <a:cubicBezTo>
                      <a:pt x="5" y="25"/>
                      <a:pt x="9" y="21"/>
                      <a:pt x="11" y="14"/>
                    </a:cubicBezTo>
                    <a:cubicBezTo>
                      <a:pt x="14" y="7"/>
                      <a:pt x="13" y="2"/>
                      <a:pt x="10" y="1"/>
                    </a:cubicBezTo>
                    <a:cubicBezTo>
                      <a:pt x="8" y="0"/>
                      <a:pt x="4" y="4"/>
                      <a:pt x="2" y="11"/>
                    </a:cubicBezTo>
                    <a:cubicBezTo>
                      <a:pt x="0" y="17"/>
                      <a:pt x="0" y="23"/>
                      <a:pt x="3" y="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9" name="Freeform 1143"/>
              <p:cNvSpPr>
                <a:spLocks/>
              </p:cNvSpPr>
              <p:nvPr/>
            </p:nvSpPr>
            <p:spPr bwMode="auto">
              <a:xfrm>
                <a:off x="3345" y="1463"/>
                <a:ext cx="1039" cy="2552"/>
              </a:xfrm>
              <a:custGeom>
                <a:avLst/>
                <a:gdLst>
                  <a:gd name="T0" fmla="*/ 0 w 553"/>
                  <a:gd name="T1" fmla="*/ 1355 h 1358"/>
                  <a:gd name="T2" fmla="*/ 1 w 553"/>
                  <a:gd name="T3" fmla="*/ 1358 h 1358"/>
                  <a:gd name="T4" fmla="*/ 192 w 553"/>
                  <a:gd name="T5" fmla="*/ 1213 h 1358"/>
                  <a:gd name="T6" fmla="*/ 253 w 553"/>
                  <a:gd name="T7" fmla="*/ 1276 h 1358"/>
                  <a:gd name="T8" fmla="*/ 553 w 553"/>
                  <a:gd name="T9" fmla="*/ 626 h 1358"/>
                  <a:gd name="T10" fmla="*/ 429 w 553"/>
                  <a:gd name="T11" fmla="*/ 614 h 1358"/>
                  <a:gd name="T12" fmla="*/ 281 w 553"/>
                  <a:gd name="T13" fmla="*/ 0 h 1358"/>
                  <a:gd name="T14" fmla="*/ 279 w 553"/>
                  <a:gd name="T15" fmla="*/ 2 h 1358"/>
                  <a:gd name="T16" fmla="*/ 425 w 553"/>
                  <a:gd name="T17" fmla="*/ 624 h 1358"/>
                  <a:gd name="T18" fmla="*/ 548 w 553"/>
                  <a:gd name="T19" fmla="*/ 637 h 1358"/>
                  <a:gd name="T20" fmla="*/ 258 w 553"/>
                  <a:gd name="T21" fmla="*/ 1266 h 1358"/>
                  <a:gd name="T22" fmla="*/ 197 w 553"/>
                  <a:gd name="T23" fmla="*/ 1204 h 1358"/>
                  <a:gd name="T24" fmla="*/ 0 w 553"/>
                  <a:gd name="T25" fmla="*/ 135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3" h="1358">
                    <a:moveTo>
                      <a:pt x="0" y="1355"/>
                    </a:moveTo>
                    <a:cubicBezTo>
                      <a:pt x="0" y="1356"/>
                      <a:pt x="1" y="1357"/>
                      <a:pt x="1" y="1358"/>
                    </a:cubicBezTo>
                    <a:cubicBezTo>
                      <a:pt x="72" y="1318"/>
                      <a:pt x="136" y="1269"/>
                      <a:pt x="192" y="1213"/>
                    </a:cubicBezTo>
                    <a:cubicBezTo>
                      <a:pt x="212" y="1234"/>
                      <a:pt x="232" y="1255"/>
                      <a:pt x="253" y="1276"/>
                    </a:cubicBezTo>
                    <a:cubicBezTo>
                      <a:pt x="424" y="1104"/>
                      <a:pt x="527" y="869"/>
                      <a:pt x="553" y="626"/>
                    </a:cubicBezTo>
                    <a:cubicBezTo>
                      <a:pt x="512" y="622"/>
                      <a:pt x="470" y="618"/>
                      <a:pt x="429" y="614"/>
                    </a:cubicBezTo>
                    <a:cubicBezTo>
                      <a:pt x="452" y="400"/>
                      <a:pt x="405" y="179"/>
                      <a:pt x="281" y="0"/>
                    </a:cubicBezTo>
                    <a:cubicBezTo>
                      <a:pt x="281" y="0"/>
                      <a:pt x="280" y="1"/>
                      <a:pt x="279" y="2"/>
                    </a:cubicBezTo>
                    <a:cubicBezTo>
                      <a:pt x="404" y="182"/>
                      <a:pt x="450" y="407"/>
                      <a:pt x="425" y="624"/>
                    </a:cubicBezTo>
                    <a:cubicBezTo>
                      <a:pt x="466" y="628"/>
                      <a:pt x="507" y="633"/>
                      <a:pt x="548" y="637"/>
                    </a:cubicBezTo>
                    <a:cubicBezTo>
                      <a:pt x="522" y="871"/>
                      <a:pt x="422" y="1098"/>
                      <a:pt x="258" y="1266"/>
                    </a:cubicBezTo>
                    <a:cubicBezTo>
                      <a:pt x="238" y="1246"/>
                      <a:pt x="217" y="1225"/>
                      <a:pt x="197" y="1204"/>
                    </a:cubicBezTo>
                    <a:cubicBezTo>
                      <a:pt x="140" y="1263"/>
                      <a:pt x="74" y="1314"/>
                      <a:pt x="0" y="135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0" name="Freeform 1144"/>
              <p:cNvSpPr>
                <a:spLocks/>
              </p:cNvSpPr>
              <p:nvPr/>
            </p:nvSpPr>
            <p:spPr bwMode="auto">
              <a:xfrm>
                <a:off x="3835" y="1419"/>
                <a:ext cx="72" cy="91"/>
              </a:xfrm>
              <a:custGeom>
                <a:avLst/>
                <a:gdLst>
                  <a:gd name="T0" fmla="*/ 34 w 38"/>
                  <a:gd name="T1" fmla="*/ 45 h 48"/>
                  <a:gd name="T2" fmla="*/ 26 w 38"/>
                  <a:gd name="T3" fmla="*/ 19 h 48"/>
                  <a:gd name="T4" fmla="*/ 4 w 38"/>
                  <a:gd name="T5" fmla="*/ 2 h 48"/>
                  <a:gd name="T6" fmla="*/ 12 w 38"/>
                  <a:gd name="T7" fmla="*/ 29 h 48"/>
                  <a:gd name="T8" fmla="*/ 34 w 38"/>
                  <a:gd name="T9" fmla="*/ 45 h 48"/>
                </a:gdLst>
                <a:ahLst/>
                <a:cxnLst>
                  <a:cxn ang="0">
                    <a:pos x="T0" y="T1"/>
                  </a:cxn>
                  <a:cxn ang="0">
                    <a:pos x="T2" y="T3"/>
                  </a:cxn>
                  <a:cxn ang="0">
                    <a:pos x="T4" y="T5"/>
                  </a:cxn>
                  <a:cxn ang="0">
                    <a:pos x="T6" y="T7"/>
                  </a:cxn>
                  <a:cxn ang="0">
                    <a:pos x="T8" y="T9"/>
                  </a:cxn>
                </a:cxnLst>
                <a:rect l="0" t="0" r="r" b="b"/>
                <a:pathLst>
                  <a:path w="38" h="48">
                    <a:moveTo>
                      <a:pt x="34" y="45"/>
                    </a:moveTo>
                    <a:cubicBezTo>
                      <a:pt x="38" y="43"/>
                      <a:pt x="34" y="31"/>
                      <a:pt x="26" y="19"/>
                    </a:cubicBezTo>
                    <a:cubicBezTo>
                      <a:pt x="18" y="7"/>
                      <a:pt x="8" y="0"/>
                      <a:pt x="4" y="2"/>
                    </a:cubicBezTo>
                    <a:cubicBezTo>
                      <a:pt x="0" y="5"/>
                      <a:pt x="4" y="17"/>
                      <a:pt x="12" y="29"/>
                    </a:cubicBezTo>
                    <a:cubicBezTo>
                      <a:pt x="21" y="40"/>
                      <a:pt x="30" y="48"/>
                      <a:pt x="34" y="4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1" name="Freeform 1145"/>
              <p:cNvSpPr>
                <a:spLocks/>
              </p:cNvSpPr>
              <p:nvPr/>
            </p:nvSpPr>
            <p:spPr bwMode="auto">
              <a:xfrm>
                <a:off x="4127" y="2572"/>
                <a:ext cx="35" cy="97"/>
              </a:xfrm>
              <a:custGeom>
                <a:avLst/>
                <a:gdLst>
                  <a:gd name="T0" fmla="*/ 6 w 19"/>
                  <a:gd name="T1" fmla="*/ 51 h 52"/>
                  <a:gd name="T2" fmla="*/ 17 w 19"/>
                  <a:gd name="T3" fmla="*/ 27 h 52"/>
                  <a:gd name="T4" fmla="*/ 12 w 19"/>
                  <a:gd name="T5" fmla="*/ 0 h 52"/>
                  <a:gd name="T6" fmla="*/ 1 w 19"/>
                  <a:gd name="T7" fmla="*/ 25 h 52"/>
                  <a:gd name="T8" fmla="*/ 6 w 19"/>
                  <a:gd name="T9" fmla="*/ 51 h 52"/>
                </a:gdLst>
                <a:ahLst/>
                <a:cxnLst>
                  <a:cxn ang="0">
                    <a:pos x="T0" y="T1"/>
                  </a:cxn>
                  <a:cxn ang="0">
                    <a:pos x="T2" y="T3"/>
                  </a:cxn>
                  <a:cxn ang="0">
                    <a:pos x="T4" y="T5"/>
                  </a:cxn>
                  <a:cxn ang="0">
                    <a:pos x="T6" y="T7"/>
                  </a:cxn>
                  <a:cxn ang="0">
                    <a:pos x="T8" y="T9"/>
                  </a:cxn>
                </a:cxnLst>
                <a:rect l="0" t="0" r="r" b="b"/>
                <a:pathLst>
                  <a:path w="19" h="52">
                    <a:moveTo>
                      <a:pt x="6" y="51"/>
                    </a:moveTo>
                    <a:cubicBezTo>
                      <a:pt x="11" y="52"/>
                      <a:pt x="16" y="41"/>
                      <a:pt x="17" y="27"/>
                    </a:cubicBezTo>
                    <a:cubicBezTo>
                      <a:pt x="19" y="12"/>
                      <a:pt x="16" y="0"/>
                      <a:pt x="12" y="0"/>
                    </a:cubicBezTo>
                    <a:cubicBezTo>
                      <a:pt x="7" y="0"/>
                      <a:pt x="3" y="11"/>
                      <a:pt x="1" y="25"/>
                    </a:cubicBezTo>
                    <a:cubicBezTo>
                      <a:pt x="0" y="39"/>
                      <a:pt x="2" y="51"/>
                      <a:pt x="6" y="5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2" name="Freeform 1146"/>
              <p:cNvSpPr>
                <a:spLocks/>
              </p:cNvSpPr>
              <p:nvPr/>
            </p:nvSpPr>
            <p:spPr bwMode="auto">
              <a:xfrm>
                <a:off x="3311" y="3982"/>
                <a:ext cx="81" cy="54"/>
              </a:xfrm>
              <a:custGeom>
                <a:avLst/>
                <a:gdLst>
                  <a:gd name="T0" fmla="*/ 1 w 43"/>
                  <a:gd name="T1" fmla="*/ 25 h 29"/>
                  <a:gd name="T2" fmla="*/ 25 w 43"/>
                  <a:gd name="T3" fmla="*/ 20 h 29"/>
                  <a:gd name="T4" fmla="*/ 41 w 43"/>
                  <a:gd name="T5" fmla="*/ 3 h 29"/>
                  <a:gd name="T6" fmla="*/ 18 w 43"/>
                  <a:gd name="T7" fmla="*/ 9 h 29"/>
                  <a:gd name="T8" fmla="*/ 1 w 43"/>
                  <a:gd name="T9" fmla="*/ 25 h 29"/>
                </a:gdLst>
                <a:ahLst/>
                <a:cxnLst>
                  <a:cxn ang="0">
                    <a:pos x="T0" y="T1"/>
                  </a:cxn>
                  <a:cxn ang="0">
                    <a:pos x="T2" y="T3"/>
                  </a:cxn>
                  <a:cxn ang="0">
                    <a:pos x="T4" y="T5"/>
                  </a:cxn>
                  <a:cxn ang="0">
                    <a:pos x="T6" y="T7"/>
                  </a:cxn>
                  <a:cxn ang="0">
                    <a:pos x="T8" y="T9"/>
                  </a:cxn>
                </a:cxnLst>
                <a:rect l="0" t="0" r="r" b="b"/>
                <a:pathLst>
                  <a:path w="43" h="29">
                    <a:moveTo>
                      <a:pt x="1" y="25"/>
                    </a:moveTo>
                    <a:cubicBezTo>
                      <a:pt x="3" y="29"/>
                      <a:pt x="14" y="27"/>
                      <a:pt x="25" y="20"/>
                    </a:cubicBezTo>
                    <a:cubicBezTo>
                      <a:pt x="36" y="15"/>
                      <a:pt x="43" y="7"/>
                      <a:pt x="41" y="3"/>
                    </a:cubicBezTo>
                    <a:cubicBezTo>
                      <a:pt x="39" y="0"/>
                      <a:pt x="29" y="3"/>
                      <a:pt x="18" y="9"/>
                    </a:cubicBezTo>
                    <a:cubicBezTo>
                      <a:pt x="7" y="15"/>
                      <a:pt x="0" y="22"/>
                      <a:pt x="1" y="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3" name="Freeform 1147"/>
              <p:cNvSpPr>
                <a:spLocks/>
              </p:cNvSpPr>
              <p:nvPr/>
            </p:nvSpPr>
            <p:spPr bwMode="auto">
              <a:xfrm>
                <a:off x="4361" y="2589"/>
                <a:ext cx="38" cy="111"/>
              </a:xfrm>
              <a:custGeom>
                <a:avLst/>
                <a:gdLst>
                  <a:gd name="T0" fmla="*/ 6 w 20"/>
                  <a:gd name="T1" fmla="*/ 59 h 59"/>
                  <a:gd name="T2" fmla="*/ 18 w 20"/>
                  <a:gd name="T3" fmla="*/ 30 h 59"/>
                  <a:gd name="T4" fmla="*/ 13 w 20"/>
                  <a:gd name="T5" fmla="*/ 0 h 59"/>
                  <a:gd name="T6" fmla="*/ 2 w 20"/>
                  <a:gd name="T7" fmla="*/ 28 h 59"/>
                  <a:gd name="T8" fmla="*/ 6 w 20"/>
                  <a:gd name="T9" fmla="*/ 59 h 59"/>
                </a:gdLst>
                <a:ahLst/>
                <a:cxnLst>
                  <a:cxn ang="0">
                    <a:pos x="T0" y="T1"/>
                  </a:cxn>
                  <a:cxn ang="0">
                    <a:pos x="T2" y="T3"/>
                  </a:cxn>
                  <a:cxn ang="0">
                    <a:pos x="T4" y="T5"/>
                  </a:cxn>
                  <a:cxn ang="0">
                    <a:pos x="T6" y="T7"/>
                  </a:cxn>
                  <a:cxn ang="0">
                    <a:pos x="T8" y="T9"/>
                  </a:cxn>
                </a:cxnLst>
                <a:rect l="0" t="0" r="r" b="b"/>
                <a:pathLst>
                  <a:path w="20" h="59">
                    <a:moveTo>
                      <a:pt x="6" y="59"/>
                    </a:moveTo>
                    <a:cubicBezTo>
                      <a:pt x="11" y="59"/>
                      <a:pt x="16" y="46"/>
                      <a:pt x="18" y="30"/>
                    </a:cubicBezTo>
                    <a:cubicBezTo>
                      <a:pt x="20" y="14"/>
                      <a:pt x="17" y="0"/>
                      <a:pt x="13" y="0"/>
                    </a:cubicBezTo>
                    <a:cubicBezTo>
                      <a:pt x="8" y="0"/>
                      <a:pt x="4" y="13"/>
                      <a:pt x="2" y="28"/>
                    </a:cubicBezTo>
                    <a:cubicBezTo>
                      <a:pt x="0" y="44"/>
                      <a:pt x="2" y="58"/>
                      <a:pt x="6" y="5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4" name="Freeform 1148"/>
              <p:cNvSpPr>
                <a:spLocks/>
              </p:cNvSpPr>
              <p:nvPr/>
            </p:nvSpPr>
            <p:spPr bwMode="auto">
              <a:xfrm>
                <a:off x="3775" y="3811"/>
                <a:ext cx="88" cy="92"/>
              </a:xfrm>
              <a:custGeom>
                <a:avLst/>
                <a:gdLst>
                  <a:gd name="T0" fmla="*/ 3 w 47"/>
                  <a:gd name="T1" fmla="*/ 45 h 49"/>
                  <a:gd name="T2" fmla="*/ 29 w 47"/>
                  <a:gd name="T3" fmla="*/ 31 h 49"/>
                  <a:gd name="T4" fmla="*/ 44 w 47"/>
                  <a:gd name="T5" fmla="*/ 4 h 49"/>
                  <a:gd name="T6" fmla="*/ 18 w 47"/>
                  <a:gd name="T7" fmla="*/ 19 h 49"/>
                  <a:gd name="T8" fmla="*/ 3 w 47"/>
                  <a:gd name="T9" fmla="*/ 45 h 49"/>
                </a:gdLst>
                <a:ahLst/>
                <a:cxnLst>
                  <a:cxn ang="0">
                    <a:pos x="T0" y="T1"/>
                  </a:cxn>
                  <a:cxn ang="0">
                    <a:pos x="T2" y="T3"/>
                  </a:cxn>
                  <a:cxn ang="0">
                    <a:pos x="T4" y="T5"/>
                  </a:cxn>
                  <a:cxn ang="0">
                    <a:pos x="T6" y="T7"/>
                  </a:cxn>
                  <a:cxn ang="0">
                    <a:pos x="T8" y="T9"/>
                  </a:cxn>
                </a:cxnLst>
                <a:rect l="0" t="0" r="r" b="b"/>
                <a:pathLst>
                  <a:path w="47" h="49">
                    <a:moveTo>
                      <a:pt x="3" y="45"/>
                    </a:moveTo>
                    <a:cubicBezTo>
                      <a:pt x="6" y="49"/>
                      <a:pt x="18" y="42"/>
                      <a:pt x="29" y="31"/>
                    </a:cubicBezTo>
                    <a:cubicBezTo>
                      <a:pt x="41" y="19"/>
                      <a:pt x="47" y="7"/>
                      <a:pt x="44" y="4"/>
                    </a:cubicBezTo>
                    <a:cubicBezTo>
                      <a:pt x="41" y="0"/>
                      <a:pt x="29" y="7"/>
                      <a:pt x="18" y="19"/>
                    </a:cubicBezTo>
                    <a:cubicBezTo>
                      <a:pt x="7" y="30"/>
                      <a:pt x="0" y="42"/>
                      <a:pt x="3" y="4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5" name="Freeform 1149"/>
              <p:cNvSpPr>
                <a:spLocks/>
              </p:cNvSpPr>
              <p:nvPr/>
            </p:nvSpPr>
            <p:spPr bwMode="auto">
              <a:xfrm>
                <a:off x="3681" y="3715"/>
                <a:ext cx="53" cy="52"/>
              </a:xfrm>
              <a:custGeom>
                <a:avLst/>
                <a:gdLst>
                  <a:gd name="T0" fmla="*/ 2 w 28"/>
                  <a:gd name="T1" fmla="*/ 26 h 28"/>
                  <a:gd name="T2" fmla="*/ 18 w 28"/>
                  <a:gd name="T3" fmla="*/ 17 h 28"/>
                  <a:gd name="T4" fmla="*/ 26 w 28"/>
                  <a:gd name="T5" fmla="*/ 1 h 28"/>
                  <a:gd name="T6" fmla="*/ 11 w 28"/>
                  <a:gd name="T7" fmla="*/ 10 h 28"/>
                  <a:gd name="T8" fmla="*/ 2 w 28"/>
                  <a:gd name="T9" fmla="*/ 26 h 28"/>
                </a:gdLst>
                <a:ahLst/>
                <a:cxnLst>
                  <a:cxn ang="0">
                    <a:pos x="T0" y="T1"/>
                  </a:cxn>
                  <a:cxn ang="0">
                    <a:pos x="T2" y="T3"/>
                  </a:cxn>
                  <a:cxn ang="0">
                    <a:pos x="T4" y="T5"/>
                  </a:cxn>
                  <a:cxn ang="0">
                    <a:pos x="T6" y="T7"/>
                  </a:cxn>
                  <a:cxn ang="0">
                    <a:pos x="T8" y="T9"/>
                  </a:cxn>
                </a:cxnLst>
                <a:rect l="0" t="0" r="r" b="b"/>
                <a:pathLst>
                  <a:path w="28" h="28">
                    <a:moveTo>
                      <a:pt x="2" y="26"/>
                    </a:moveTo>
                    <a:cubicBezTo>
                      <a:pt x="4" y="28"/>
                      <a:pt x="11" y="24"/>
                      <a:pt x="18" y="17"/>
                    </a:cubicBezTo>
                    <a:cubicBezTo>
                      <a:pt x="24" y="11"/>
                      <a:pt x="28" y="4"/>
                      <a:pt x="26" y="1"/>
                    </a:cubicBezTo>
                    <a:cubicBezTo>
                      <a:pt x="24" y="0"/>
                      <a:pt x="17" y="3"/>
                      <a:pt x="11" y="10"/>
                    </a:cubicBezTo>
                    <a:cubicBezTo>
                      <a:pt x="4" y="16"/>
                      <a:pt x="0" y="23"/>
                      <a:pt x="2" y="2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6" name="Freeform 1150"/>
              <p:cNvSpPr>
                <a:spLocks/>
              </p:cNvSpPr>
              <p:nvPr/>
            </p:nvSpPr>
            <p:spPr bwMode="auto">
              <a:xfrm>
                <a:off x="3046" y="1801"/>
                <a:ext cx="539" cy="1350"/>
              </a:xfrm>
              <a:custGeom>
                <a:avLst/>
                <a:gdLst>
                  <a:gd name="T0" fmla="*/ 31 w 287"/>
                  <a:gd name="T1" fmla="*/ 716 h 718"/>
                  <a:gd name="T2" fmla="*/ 33 w 287"/>
                  <a:gd name="T3" fmla="*/ 718 h 718"/>
                  <a:gd name="T4" fmla="*/ 112 w 287"/>
                  <a:gd name="T5" fmla="*/ 621 h 718"/>
                  <a:gd name="T6" fmla="*/ 184 w 287"/>
                  <a:gd name="T7" fmla="*/ 668 h 718"/>
                  <a:gd name="T8" fmla="*/ 273 w 287"/>
                  <a:gd name="T9" fmla="*/ 271 h 718"/>
                  <a:gd name="T10" fmla="*/ 149 w 287"/>
                  <a:gd name="T11" fmla="*/ 287 h 718"/>
                  <a:gd name="T12" fmla="*/ 2 w 287"/>
                  <a:gd name="T13" fmla="*/ 0 h 718"/>
                  <a:gd name="T14" fmla="*/ 0 w 287"/>
                  <a:gd name="T15" fmla="*/ 2 h 718"/>
                  <a:gd name="T16" fmla="*/ 147 w 287"/>
                  <a:gd name="T17" fmla="*/ 293 h 718"/>
                  <a:gd name="T18" fmla="*/ 270 w 287"/>
                  <a:gd name="T19" fmla="*/ 278 h 718"/>
                  <a:gd name="T20" fmla="*/ 185 w 287"/>
                  <a:gd name="T21" fmla="*/ 661 h 718"/>
                  <a:gd name="T22" fmla="*/ 112 w 287"/>
                  <a:gd name="T23" fmla="*/ 615 h 718"/>
                  <a:gd name="T24" fmla="*/ 31 w 287"/>
                  <a:gd name="T25" fmla="*/ 716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718">
                    <a:moveTo>
                      <a:pt x="31" y="716"/>
                    </a:moveTo>
                    <a:cubicBezTo>
                      <a:pt x="32" y="716"/>
                      <a:pt x="33" y="717"/>
                      <a:pt x="33" y="718"/>
                    </a:cubicBezTo>
                    <a:cubicBezTo>
                      <a:pt x="64" y="689"/>
                      <a:pt x="90" y="656"/>
                      <a:pt x="112" y="621"/>
                    </a:cubicBezTo>
                    <a:cubicBezTo>
                      <a:pt x="136" y="636"/>
                      <a:pt x="160" y="652"/>
                      <a:pt x="184" y="668"/>
                    </a:cubicBezTo>
                    <a:cubicBezTo>
                      <a:pt x="256" y="551"/>
                      <a:pt x="287" y="408"/>
                      <a:pt x="273" y="271"/>
                    </a:cubicBezTo>
                    <a:cubicBezTo>
                      <a:pt x="232" y="276"/>
                      <a:pt x="191" y="282"/>
                      <a:pt x="149" y="287"/>
                    </a:cubicBezTo>
                    <a:cubicBezTo>
                      <a:pt x="138" y="179"/>
                      <a:pt x="90" y="75"/>
                      <a:pt x="2" y="0"/>
                    </a:cubicBezTo>
                    <a:cubicBezTo>
                      <a:pt x="1" y="1"/>
                      <a:pt x="1" y="2"/>
                      <a:pt x="0" y="2"/>
                    </a:cubicBezTo>
                    <a:cubicBezTo>
                      <a:pt x="89" y="77"/>
                      <a:pt x="137" y="183"/>
                      <a:pt x="147" y="293"/>
                    </a:cubicBezTo>
                    <a:cubicBezTo>
                      <a:pt x="188" y="288"/>
                      <a:pt x="229" y="283"/>
                      <a:pt x="270" y="278"/>
                    </a:cubicBezTo>
                    <a:cubicBezTo>
                      <a:pt x="283" y="410"/>
                      <a:pt x="253" y="547"/>
                      <a:pt x="185" y="661"/>
                    </a:cubicBezTo>
                    <a:cubicBezTo>
                      <a:pt x="160" y="646"/>
                      <a:pt x="136" y="630"/>
                      <a:pt x="112" y="615"/>
                    </a:cubicBezTo>
                    <a:cubicBezTo>
                      <a:pt x="90" y="652"/>
                      <a:pt x="63" y="686"/>
                      <a:pt x="31" y="7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7" name="Freeform 1151"/>
              <p:cNvSpPr>
                <a:spLocks/>
              </p:cNvSpPr>
              <p:nvPr/>
            </p:nvSpPr>
            <p:spPr bwMode="auto">
              <a:xfrm>
                <a:off x="3022" y="1780"/>
                <a:ext cx="52" cy="45"/>
              </a:xfrm>
              <a:custGeom>
                <a:avLst/>
                <a:gdLst>
                  <a:gd name="T0" fmla="*/ 24 w 28"/>
                  <a:gd name="T1" fmla="*/ 21 h 24"/>
                  <a:gd name="T2" fmla="*/ 20 w 28"/>
                  <a:gd name="T3" fmla="*/ 6 h 24"/>
                  <a:gd name="T4" fmla="*/ 3 w 28"/>
                  <a:gd name="T5" fmla="*/ 4 h 24"/>
                  <a:gd name="T6" fmla="*/ 8 w 28"/>
                  <a:gd name="T7" fmla="*/ 19 h 24"/>
                  <a:gd name="T8" fmla="*/ 24 w 28"/>
                  <a:gd name="T9" fmla="*/ 21 h 24"/>
                </a:gdLst>
                <a:ahLst/>
                <a:cxnLst>
                  <a:cxn ang="0">
                    <a:pos x="T0" y="T1"/>
                  </a:cxn>
                  <a:cxn ang="0">
                    <a:pos x="T2" y="T3"/>
                  </a:cxn>
                  <a:cxn ang="0">
                    <a:pos x="T4" y="T5"/>
                  </a:cxn>
                  <a:cxn ang="0">
                    <a:pos x="T6" y="T7"/>
                  </a:cxn>
                  <a:cxn ang="0">
                    <a:pos x="T8" y="T9"/>
                  </a:cxn>
                </a:cxnLst>
                <a:rect l="0" t="0" r="r" b="b"/>
                <a:pathLst>
                  <a:path w="28" h="24">
                    <a:moveTo>
                      <a:pt x="24" y="21"/>
                    </a:moveTo>
                    <a:cubicBezTo>
                      <a:pt x="28" y="18"/>
                      <a:pt x="26" y="11"/>
                      <a:pt x="20" y="6"/>
                    </a:cubicBezTo>
                    <a:cubicBezTo>
                      <a:pt x="14" y="1"/>
                      <a:pt x="6" y="0"/>
                      <a:pt x="3" y="4"/>
                    </a:cubicBezTo>
                    <a:cubicBezTo>
                      <a:pt x="0" y="7"/>
                      <a:pt x="3" y="14"/>
                      <a:pt x="8" y="19"/>
                    </a:cubicBezTo>
                    <a:cubicBezTo>
                      <a:pt x="14" y="23"/>
                      <a:pt x="21" y="24"/>
                      <a:pt x="24"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8" name="Freeform 1152"/>
              <p:cNvSpPr>
                <a:spLocks/>
              </p:cNvSpPr>
              <p:nvPr/>
            </p:nvSpPr>
            <p:spPr bwMode="auto">
              <a:xfrm>
                <a:off x="3307" y="2318"/>
                <a:ext cx="34" cy="51"/>
              </a:xfrm>
              <a:custGeom>
                <a:avLst/>
                <a:gdLst>
                  <a:gd name="T0" fmla="*/ 10 w 18"/>
                  <a:gd name="T1" fmla="*/ 26 h 27"/>
                  <a:gd name="T2" fmla="*/ 17 w 18"/>
                  <a:gd name="T3" fmla="*/ 12 h 27"/>
                  <a:gd name="T4" fmla="*/ 7 w 18"/>
                  <a:gd name="T5" fmla="*/ 0 h 27"/>
                  <a:gd name="T6" fmla="*/ 1 w 18"/>
                  <a:gd name="T7" fmla="*/ 14 h 27"/>
                  <a:gd name="T8" fmla="*/ 10 w 18"/>
                  <a:gd name="T9" fmla="*/ 26 h 27"/>
                </a:gdLst>
                <a:ahLst/>
                <a:cxnLst>
                  <a:cxn ang="0">
                    <a:pos x="T0" y="T1"/>
                  </a:cxn>
                  <a:cxn ang="0">
                    <a:pos x="T2" y="T3"/>
                  </a:cxn>
                  <a:cxn ang="0">
                    <a:pos x="T4" y="T5"/>
                  </a:cxn>
                  <a:cxn ang="0">
                    <a:pos x="T6" y="T7"/>
                  </a:cxn>
                  <a:cxn ang="0">
                    <a:pos x="T8" y="T9"/>
                  </a:cxn>
                </a:cxnLst>
                <a:rect l="0" t="0" r="r" b="b"/>
                <a:pathLst>
                  <a:path w="18" h="27">
                    <a:moveTo>
                      <a:pt x="10" y="26"/>
                    </a:moveTo>
                    <a:cubicBezTo>
                      <a:pt x="15" y="26"/>
                      <a:pt x="18" y="19"/>
                      <a:pt x="17" y="12"/>
                    </a:cubicBezTo>
                    <a:cubicBezTo>
                      <a:pt x="16" y="5"/>
                      <a:pt x="12" y="0"/>
                      <a:pt x="7" y="0"/>
                    </a:cubicBezTo>
                    <a:cubicBezTo>
                      <a:pt x="3" y="1"/>
                      <a:pt x="0" y="7"/>
                      <a:pt x="1" y="14"/>
                    </a:cubicBezTo>
                    <a:cubicBezTo>
                      <a:pt x="2" y="21"/>
                      <a:pt x="6" y="27"/>
                      <a:pt x="10" y="2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9" name="Freeform 1153"/>
              <p:cNvSpPr>
                <a:spLocks/>
              </p:cNvSpPr>
              <p:nvPr/>
            </p:nvSpPr>
            <p:spPr bwMode="auto">
              <a:xfrm>
                <a:off x="3089" y="3126"/>
                <a:ext cx="40" cy="40"/>
              </a:xfrm>
              <a:custGeom>
                <a:avLst/>
                <a:gdLst>
                  <a:gd name="T0" fmla="*/ 2 w 21"/>
                  <a:gd name="T1" fmla="*/ 19 h 21"/>
                  <a:gd name="T2" fmla="*/ 15 w 21"/>
                  <a:gd name="T3" fmla="*/ 16 h 21"/>
                  <a:gd name="T4" fmla="*/ 19 w 21"/>
                  <a:gd name="T5" fmla="*/ 3 h 21"/>
                  <a:gd name="T6" fmla="*/ 6 w 21"/>
                  <a:gd name="T7" fmla="*/ 6 h 21"/>
                  <a:gd name="T8" fmla="*/ 2 w 21"/>
                  <a:gd name="T9" fmla="*/ 19 h 21"/>
                </a:gdLst>
                <a:ahLst/>
                <a:cxnLst>
                  <a:cxn ang="0">
                    <a:pos x="T0" y="T1"/>
                  </a:cxn>
                  <a:cxn ang="0">
                    <a:pos x="T2" y="T3"/>
                  </a:cxn>
                  <a:cxn ang="0">
                    <a:pos x="T4" y="T5"/>
                  </a:cxn>
                  <a:cxn ang="0">
                    <a:pos x="T6" y="T7"/>
                  </a:cxn>
                  <a:cxn ang="0">
                    <a:pos x="T8" y="T9"/>
                  </a:cxn>
                </a:cxnLst>
                <a:rect l="0" t="0" r="r" b="b"/>
                <a:pathLst>
                  <a:path w="21" h="21">
                    <a:moveTo>
                      <a:pt x="2" y="19"/>
                    </a:moveTo>
                    <a:cubicBezTo>
                      <a:pt x="4" y="21"/>
                      <a:pt x="10" y="20"/>
                      <a:pt x="15" y="16"/>
                    </a:cubicBezTo>
                    <a:cubicBezTo>
                      <a:pt x="20" y="11"/>
                      <a:pt x="21" y="5"/>
                      <a:pt x="19" y="3"/>
                    </a:cubicBezTo>
                    <a:cubicBezTo>
                      <a:pt x="16" y="0"/>
                      <a:pt x="11" y="1"/>
                      <a:pt x="6" y="6"/>
                    </a:cubicBezTo>
                    <a:cubicBezTo>
                      <a:pt x="1" y="10"/>
                      <a:pt x="0" y="16"/>
                      <a:pt x="2"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0" name="Freeform 1154"/>
              <p:cNvSpPr>
                <a:spLocks/>
              </p:cNvSpPr>
              <p:nvPr/>
            </p:nvSpPr>
            <p:spPr bwMode="auto">
              <a:xfrm>
                <a:off x="3538" y="2280"/>
                <a:ext cx="36" cy="64"/>
              </a:xfrm>
              <a:custGeom>
                <a:avLst/>
                <a:gdLst>
                  <a:gd name="T0" fmla="*/ 11 w 19"/>
                  <a:gd name="T1" fmla="*/ 33 h 34"/>
                  <a:gd name="T2" fmla="*/ 18 w 19"/>
                  <a:gd name="T3" fmla="*/ 16 h 34"/>
                  <a:gd name="T4" fmla="*/ 7 w 19"/>
                  <a:gd name="T5" fmla="*/ 0 h 34"/>
                  <a:gd name="T6" fmla="*/ 1 w 19"/>
                  <a:gd name="T7" fmla="*/ 18 h 34"/>
                  <a:gd name="T8" fmla="*/ 11 w 19"/>
                  <a:gd name="T9" fmla="*/ 33 h 34"/>
                </a:gdLst>
                <a:ahLst/>
                <a:cxnLst>
                  <a:cxn ang="0">
                    <a:pos x="T0" y="T1"/>
                  </a:cxn>
                  <a:cxn ang="0">
                    <a:pos x="T2" y="T3"/>
                  </a:cxn>
                  <a:cxn ang="0">
                    <a:pos x="T4" y="T5"/>
                  </a:cxn>
                  <a:cxn ang="0">
                    <a:pos x="T6" y="T7"/>
                  </a:cxn>
                  <a:cxn ang="0">
                    <a:pos x="T8" y="T9"/>
                  </a:cxn>
                </a:cxnLst>
                <a:rect l="0" t="0" r="r" b="b"/>
                <a:pathLst>
                  <a:path w="19" h="34">
                    <a:moveTo>
                      <a:pt x="11" y="33"/>
                    </a:moveTo>
                    <a:cubicBezTo>
                      <a:pt x="16" y="33"/>
                      <a:pt x="19" y="25"/>
                      <a:pt x="18" y="16"/>
                    </a:cubicBezTo>
                    <a:cubicBezTo>
                      <a:pt x="17" y="7"/>
                      <a:pt x="12" y="0"/>
                      <a:pt x="7" y="0"/>
                    </a:cubicBezTo>
                    <a:cubicBezTo>
                      <a:pt x="3" y="1"/>
                      <a:pt x="0" y="9"/>
                      <a:pt x="1" y="18"/>
                    </a:cubicBezTo>
                    <a:cubicBezTo>
                      <a:pt x="2" y="27"/>
                      <a:pt x="6" y="34"/>
                      <a:pt x="11" y="3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1" name="Freeform 1155"/>
              <p:cNvSpPr>
                <a:spLocks/>
              </p:cNvSpPr>
              <p:nvPr/>
            </p:nvSpPr>
            <p:spPr bwMode="auto">
              <a:xfrm>
                <a:off x="3365" y="3023"/>
                <a:ext cx="47" cy="62"/>
              </a:xfrm>
              <a:custGeom>
                <a:avLst/>
                <a:gdLst>
                  <a:gd name="T0" fmla="*/ 4 w 25"/>
                  <a:gd name="T1" fmla="*/ 30 h 33"/>
                  <a:gd name="T2" fmla="*/ 20 w 25"/>
                  <a:gd name="T3" fmla="*/ 21 h 33"/>
                  <a:gd name="T4" fmla="*/ 21 w 25"/>
                  <a:gd name="T5" fmla="*/ 2 h 33"/>
                  <a:gd name="T6" fmla="*/ 6 w 25"/>
                  <a:gd name="T7" fmla="*/ 12 h 33"/>
                  <a:gd name="T8" fmla="*/ 4 w 25"/>
                  <a:gd name="T9" fmla="*/ 30 h 33"/>
                </a:gdLst>
                <a:ahLst/>
                <a:cxnLst>
                  <a:cxn ang="0">
                    <a:pos x="T0" y="T1"/>
                  </a:cxn>
                  <a:cxn ang="0">
                    <a:pos x="T2" y="T3"/>
                  </a:cxn>
                  <a:cxn ang="0">
                    <a:pos x="T4" y="T5"/>
                  </a:cxn>
                  <a:cxn ang="0">
                    <a:pos x="T6" y="T7"/>
                  </a:cxn>
                  <a:cxn ang="0">
                    <a:pos x="T8" y="T9"/>
                  </a:cxn>
                </a:cxnLst>
                <a:rect l="0" t="0" r="r" b="b"/>
                <a:pathLst>
                  <a:path w="25" h="33">
                    <a:moveTo>
                      <a:pt x="4" y="30"/>
                    </a:moveTo>
                    <a:cubicBezTo>
                      <a:pt x="8" y="33"/>
                      <a:pt x="15" y="29"/>
                      <a:pt x="20" y="21"/>
                    </a:cubicBezTo>
                    <a:cubicBezTo>
                      <a:pt x="25" y="13"/>
                      <a:pt x="25" y="5"/>
                      <a:pt x="21" y="2"/>
                    </a:cubicBezTo>
                    <a:cubicBezTo>
                      <a:pt x="18" y="0"/>
                      <a:pt x="11" y="4"/>
                      <a:pt x="6" y="12"/>
                    </a:cubicBezTo>
                    <a:cubicBezTo>
                      <a:pt x="2" y="20"/>
                      <a:pt x="0" y="28"/>
                      <a:pt x="4"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2" name="Freeform 1156"/>
              <p:cNvSpPr>
                <a:spLocks/>
              </p:cNvSpPr>
              <p:nvPr/>
            </p:nvSpPr>
            <p:spPr bwMode="auto">
              <a:xfrm>
                <a:off x="3243" y="2948"/>
                <a:ext cx="27" cy="35"/>
              </a:xfrm>
              <a:custGeom>
                <a:avLst/>
                <a:gdLst>
                  <a:gd name="T0" fmla="*/ 2 w 14"/>
                  <a:gd name="T1" fmla="*/ 17 h 19"/>
                  <a:gd name="T2" fmla="*/ 11 w 14"/>
                  <a:gd name="T3" fmla="*/ 12 h 19"/>
                  <a:gd name="T4" fmla="*/ 11 w 14"/>
                  <a:gd name="T5" fmla="*/ 2 h 19"/>
                  <a:gd name="T6" fmla="*/ 2 w 14"/>
                  <a:gd name="T7" fmla="*/ 7 h 19"/>
                  <a:gd name="T8" fmla="*/ 2 w 14"/>
                  <a:gd name="T9" fmla="*/ 17 h 19"/>
                </a:gdLst>
                <a:ahLst/>
                <a:cxnLst>
                  <a:cxn ang="0">
                    <a:pos x="T0" y="T1"/>
                  </a:cxn>
                  <a:cxn ang="0">
                    <a:pos x="T2" y="T3"/>
                  </a:cxn>
                  <a:cxn ang="0">
                    <a:pos x="T4" y="T5"/>
                  </a:cxn>
                  <a:cxn ang="0">
                    <a:pos x="T6" y="T7"/>
                  </a:cxn>
                  <a:cxn ang="0">
                    <a:pos x="T8" y="T9"/>
                  </a:cxn>
                </a:cxnLst>
                <a:rect l="0" t="0" r="r" b="b"/>
                <a:pathLst>
                  <a:path w="14" h="19">
                    <a:moveTo>
                      <a:pt x="2" y="17"/>
                    </a:moveTo>
                    <a:cubicBezTo>
                      <a:pt x="4" y="19"/>
                      <a:pt x="8" y="17"/>
                      <a:pt x="11" y="12"/>
                    </a:cubicBezTo>
                    <a:cubicBezTo>
                      <a:pt x="14" y="8"/>
                      <a:pt x="14" y="3"/>
                      <a:pt x="11" y="2"/>
                    </a:cubicBezTo>
                    <a:cubicBezTo>
                      <a:pt x="9" y="0"/>
                      <a:pt x="5" y="3"/>
                      <a:pt x="2" y="7"/>
                    </a:cubicBezTo>
                    <a:cubicBezTo>
                      <a:pt x="0" y="11"/>
                      <a:pt x="0" y="16"/>
                      <a:pt x="2"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3" name="Freeform 1157"/>
              <p:cNvSpPr>
                <a:spLocks/>
              </p:cNvSpPr>
              <p:nvPr/>
            </p:nvSpPr>
            <p:spPr bwMode="auto">
              <a:xfrm>
                <a:off x="2302" y="2393"/>
                <a:ext cx="1366" cy="1468"/>
              </a:xfrm>
              <a:custGeom>
                <a:avLst/>
                <a:gdLst>
                  <a:gd name="T0" fmla="*/ 1 w 727"/>
                  <a:gd name="T1" fmla="*/ 690 h 781"/>
                  <a:gd name="T2" fmla="*/ 0 w 727"/>
                  <a:gd name="T3" fmla="*/ 693 h 781"/>
                  <a:gd name="T4" fmla="*/ 208 w 727"/>
                  <a:gd name="T5" fmla="*/ 696 h 781"/>
                  <a:gd name="T6" fmla="*/ 223 w 727"/>
                  <a:gd name="T7" fmla="*/ 781 h 781"/>
                  <a:gd name="T8" fmla="*/ 690 w 727"/>
                  <a:gd name="T9" fmla="*/ 504 h 781"/>
                  <a:gd name="T10" fmla="*/ 592 w 727"/>
                  <a:gd name="T11" fmla="*/ 426 h 781"/>
                  <a:gd name="T12" fmla="*/ 723 w 727"/>
                  <a:gd name="T13" fmla="*/ 0 h 781"/>
                  <a:gd name="T14" fmla="*/ 720 w 727"/>
                  <a:gd name="T15" fmla="*/ 0 h 781"/>
                  <a:gd name="T16" fmla="*/ 585 w 727"/>
                  <a:gd name="T17" fmla="*/ 430 h 781"/>
                  <a:gd name="T18" fmla="*/ 683 w 727"/>
                  <a:gd name="T19" fmla="*/ 509 h 781"/>
                  <a:gd name="T20" fmla="*/ 231 w 727"/>
                  <a:gd name="T21" fmla="*/ 777 h 781"/>
                  <a:gd name="T22" fmla="*/ 216 w 727"/>
                  <a:gd name="T23" fmla="*/ 692 h 781"/>
                  <a:gd name="T24" fmla="*/ 1 w 727"/>
                  <a:gd name="T25" fmla="*/ 690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7" h="781">
                    <a:moveTo>
                      <a:pt x="1" y="690"/>
                    </a:moveTo>
                    <a:cubicBezTo>
                      <a:pt x="1" y="691"/>
                      <a:pt x="0" y="692"/>
                      <a:pt x="0" y="693"/>
                    </a:cubicBezTo>
                    <a:cubicBezTo>
                      <a:pt x="74" y="704"/>
                      <a:pt x="144" y="705"/>
                      <a:pt x="208" y="696"/>
                    </a:cubicBezTo>
                    <a:cubicBezTo>
                      <a:pt x="213" y="725"/>
                      <a:pt x="217" y="753"/>
                      <a:pt x="223" y="781"/>
                    </a:cubicBezTo>
                    <a:cubicBezTo>
                      <a:pt x="426" y="754"/>
                      <a:pt x="584" y="648"/>
                      <a:pt x="690" y="504"/>
                    </a:cubicBezTo>
                    <a:cubicBezTo>
                      <a:pt x="658" y="478"/>
                      <a:pt x="625" y="452"/>
                      <a:pt x="592" y="426"/>
                    </a:cubicBezTo>
                    <a:cubicBezTo>
                      <a:pt x="682" y="305"/>
                      <a:pt x="727" y="152"/>
                      <a:pt x="723" y="0"/>
                    </a:cubicBezTo>
                    <a:cubicBezTo>
                      <a:pt x="722" y="0"/>
                      <a:pt x="721" y="0"/>
                      <a:pt x="720" y="0"/>
                    </a:cubicBezTo>
                    <a:cubicBezTo>
                      <a:pt x="724" y="153"/>
                      <a:pt x="677" y="308"/>
                      <a:pt x="585" y="430"/>
                    </a:cubicBezTo>
                    <a:cubicBezTo>
                      <a:pt x="618" y="456"/>
                      <a:pt x="651" y="483"/>
                      <a:pt x="683" y="509"/>
                    </a:cubicBezTo>
                    <a:cubicBezTo>
                      <a:pt x="579" y="647"/>
                      <a:pt x="426" y="749"/>
                      <a:pt x="231" y="777"/>
                    </a:cubicBezTo>
                    <a:cubicBezTo>
                      <a:pt x="226" y="749"/>
                      <a:pt x="221" y="720"/>
                      <a:pt x="216" y="692"/>
                    </a:cubicBezTo>
                    <a:cubicBezTo>
                      <a:pt x="149" y="701"/>
                      <a:pt x="78" y="702"/>
                      <a:pt x="1" y="69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4" name="Freeform 1158"/>
              <p:cNvSpPr>
                <a:spLocks/>
              </p:cNvSpPr>
              <p:nvPr/>
            </p:nvSpPr>
            <p:spPr bwMode="auto">
              <a:xfrm>
                <a:off x="3642" y="2359"/>
                <a:ext cx="32" cy="68"/>
              </a:xfrm>
              <a:custGeom>
                <a:avLst/>
                <a:gdLst>
                  <a:gd name="T0" fmla="*/ 8 w 17"/>
                  <a:gd name="T1" fmla="*/ 36 h 36"/>
                  <a:gd name="T2" fmla="*/ 16 w 17"/>
                  <a:gd name="T3" fmla="*/ 18 h 36"/>
                  <a:gd name="T4" fmla="*/ 7 w 17"/>
                  <a:gd name="T5" fmla="*/ 0 h 36"/>
                  <a:gd name="T6" fmla="*/ 0 w 17"/>
                  <a:gd name="T7" fmla="*/ 19 h 36"/>
                  <a:gd name="T8" fmla="*/ 8 w 17"/>
                  <a:gd name="T9" fmla="*/ 36 h 36"/>
                </a:gdLst>
                <a:ahLst/>
                <a:cxnLst>
                  <a:cxn ang="0">
                    <a:pos x="T0" y="T1"/>
                  </a:cxn>
                  <a:cxn ang="0">
                    <a:pos x="T2" y="T3"/>
                  </a:cxn>
                  <a:cxn ang="0">
                    <a:pos x="T4" y="T5"/>
                  </a:cxn>
                  <a:cxn ang="0">
                    <a:pos x="T6" y="T7"/>
                  </a:cxn>
                  <a:cxn ang="0">
                    <a:pos x="T8" y="T9"/>
                  </a:cxn>
                </a:cxnLst>
                <a:rect l="0" t="0" r="r" b="b"/>
                <a:pathLst>
                  <a:path w="17" h="36">
                    <a:moveTo>
                      <a:pt x="8" y="36"/>
                    </a:moveTo>
                    <a:cubicBezTo>
                      <a:pt x="13" y="36"/>
                      <a:pt x="17" y="28"/>
                      <a:pt x="16" y="18"/>
                    </a:cubicBezTo>
                    <a:cubicBezTo>
                      <a:pt x="16" y="8"/>
                      <a:pt x="12" y="0"/>
                      <a:pt x="7" y="0"/>
                    </a:cubicBezTo>
                    <a:cubicBezTo>
                      <a:pt x="3" y="1"/>
                      <a:pt x="0" y="9"/>
                      <a:pt x="0" y="19"/>
                    </a:cubicBezTo>
                    <a:cubicBezTo>
                      <a:pt x="0" y="28"/>
                      <a:pt x="4" y="36"/>
                      <a:pt x="8" y="3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5" name="Freeform 1159"/>
              <p:cNvSpPr>
                <a:spLocks/>
              </p:cNvSpPr>
              <p:nvPr/>
            </p:nvSpPr>
            <p:spPr bwMode="auto">
              <a:xfrm>
                <a:off x="3384" y="3162"/>
                <a:ext cx="53" cy="66"/>
              </a:xfrm>
              <a:custGeom>
                <a:avLst/>
                <a:gdLst>
                  <a:gd name="T0" fmla="*/ 3 w 28"/>
                  <a:gd name="T1" fmla="*/ 32 h 35"/>
                  <a:gd name="T2" fmla="*/ 21 w 28"/>
                  <a:gd name="T3" fmla="*/ 23 h 35"/>
                  <a:gd name="T4" fmla="*/ 25 w 28"/>
                  <a:gd name="T5" fmla="*/ 3 h 35"/>
                  <a:gd name="T6" fmla="*/ 8 w 28"/>
                  <a:gd name="T7" fmla="*/ 12 h 35"/>
                  <a:gd name="T8" fmla="*/ 3 w 28"/>
                  <a:gd name="T9" fmla="*/ 32 h 35"/>
                </a:gdLst>
                <a:ahLst/>
                <a:cxnLst>
                  <a:cxn ang="0">
                    <a:pos x="T0" y="T1"/>
                  </a:cxn>
                  <a:cxn ang="0">
                    <a:pos x="T2" y="T3"/>
                  </a:cxn>
                  <a:cxn ang="0">
                    <a:pos x="T4" y="T5"/>
                  </a:cxn>
                  <a:cxn ang="0">
                    <a:pos x="T6" y="T7"/>
                  </a:cxn>
                  <a:cxn ang="0">
                    <a:pos x="T8" y="T9"/>
                  </a:cxn>
                </a:cxnLst>
                <a:rect l="0" t="0" r="r" b="b"/>
                <a:pathLst>
                  <a:path w="28" h="35">
                    <a:moveTo>
                      <a:pt x="3" y="32"/>
                    </a:moveTo>
                    <a:cubicBezTo>
                      <a:pt x="6" y="35"/>
                      <a:pt x="14" y="31"/>
                      <a:pt x="21" y="23"/>
                    </a:cubicBezTo>
                    <a:cubicBezTo>
                      <a:pt x="27" y="14"/>
                      <a:pt x="28" y="5"/>
                      <a:pt x="25" y="3"/>
                    </a:cubicBezTo>
                    <a:cubicBezTo>
                      <a:pt x="21" y="0"/>
                      <a:pt x="14" y="4"/>
                      <a:pt x="8" y="12"/>
                    </a:cubicBezTo>
                    <a:cubicBezTo>
                      <a:pt x="2" y="20"/>
                      <a:pt x="0" y="29"/>
                      <a:pt x="3" y="3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6" name="Freeform 1160"/>
              <p:cNvSpPr>
                <a:spLocks/>
              </p:cNvSpPr>
              <p:nvPr/>
            </p:nvSpPr>
            <p:spPr bwMode="auto">
              <a:xfrm>
                <a:off x="2270" y="3679"/>
                <a:ext cx="77" cy="32"/>
              </a:xfrm>
              <a:custGeom>
                <a:avLst/>
                <a:gdLst>
                  <a:gd name="T0" fmla="*/ 0 w 41"/>
                  <a:gd name="T1" fmla="*/ 5 h 17"/>
                  <a:gd name="T2" fmla="*/ 20 w 41"/>
                  <a:gd name="T3" fmla="*/ 15 h 17"/>
                  <a:gd name="T4" fmla="*/ 41 w 41"/>
                  <a:gd name="T5" fmla="*/ 11 h 17"/>
                  <a:gd name="T6" fmla="*/ 22 w 41"/>
                  <a:gd name="T7" fmla="*/ 2 h 17"/>
                  <a:gd name="T8" fmla="*/ 0 w 41"/>
                  <a:gd name="T9" fmla="*/ 5 h 17"/>
                </a:gdLst>
                <a:ahLst/>
                <a:cxnLst>
                  <a:cxn ang="0">
                    <a:pos x="T0" y="T1"/>
                  </a:cxn>
                  <a:cxn ang="0">
                    <a:pos x="T2" y="T3"/>
                  </a:cxn>
                  <a:cxn ang="0">
                    <a:pos x="T4" y="T5"/>
                  </a:cxn>
                  <a:cxn ang="0">
                    <a:pos x="T6" y="T7"/>
                  </a:cxn>
                  <a:cxn ang="0">
                    <a:pos x="T8" y="T9"/>
                  </a:cxn>
                </a:cxnLst>
                <a:rect l="0" t="0" r="r" b="b"/>
                <a:pathLst>
                  <a:path w="41" h="17">
                    <a:moveTo>
                      <a:pt x="0" y="5"/>
                    </a:moveTo>
                    <a:cubicBezTo>
                      <a:pt x="0" y="9"/>
                      <a:pt x="8" y="13"/>
                      <a:pt x="20" y="15"/>
                    </a:cubicBezTo>
                    <a:cubicBezTo>
                      <a:pt x="31" y="17"/>
                      <a:pt x="41" y="15"/>
                      <a:pt x="41" y="11"/>
                    </a:cubicBezTo>
                    <a:cubicBezTo>
                      <a:pt x="41" y="7"/>
                      <a:pt x="33" y="4"/>
                      <a:pt x="22" y="2"/>
                    </a:cubicBezTo>
                    <a:cubicBezTo>
                      <a:pt x="10" y="0"/>
                      <a:pt x="1" y="2"/>
                      <a:pt x="0" y="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7" name="Freeform 1161"/>
              <p:cNvSpPr>
                <a:spLocks/>
              </p:cNvSpPr>
              <p:nvPr/>
            </p:nvSpPr>
            <p:spPr bwMode="auto">
              <a:xfrm>
                <a:off x="3565" y="3303"/>
                <a:ext cx="62" cy="75"/>
              </a:xfrm>
              <a:custGeom>
                <a:avLst/>
                <a:gdLst>
                  <a:gd name="T0" fmla="*/ 3 w 33"/>
                  <a:gd name="T1" fmla="*/ 37 h 40"/>
                  <a:gd name="T2" fmla="*/ 23 w 33"/>
                  <a:gd name="T3" fmla="*/ 25 h 40"/>
                  <a:gd name="T4" fmla="*/ 29 w 33"/>
                  <a:gd name="T5" fmla="*/ 3 h 40"/>
                  <a:gd name="T6" fmla="*/ 10 w 33"/>
                  <a:gd name="T7" fmla="*/ 15 h 40"/>
                  <a:gd name="T8" fmla="*/ 3 w 33"/>
                  <a:gd name="T9" fmla="*/ 37 h 40"/>
                </a:gdLst>
                <a:ahLst/>
                <a:cxnLst>
                  <a:cxn ang="0">
                    <a:pos x="T0" y="T1"/>
                  </a:cxn>
                  <a:cxn ang="0">
                    <a:pos x="T2" y="T3"/>
                  </a:cxn>
                  <a:cxn ang="0">
                    <a:pos x="T4" y="T5"/>
                  </a:cxn>
                  <a:cxn ang="0">
                    <a:pos x="T6" y="T7"/>
                  </a:cxn>
                  <a:cxn ang="0">
                    <a:pos x="T8" y="T9"/>
                  </a:cxn>
                </a:cxnLst>
                <a:rect l="0" t="0" r="r" b="b"/>
                <a:pathLst>
                  <a:path w="33" h="40">
                    <a:moveTo>
                      <a:pt x="3" y="37"/>
                    </a:moveTo>
                    <a:cubicBezTo>
                      <a:pt x="7" y="40"/>
                      <a:pt x="16" y="35"/>
                      <a:pt x="23" y="25"/>
                    </a:cubicBezTo>
                    <a:cubicBezTo>
                      <a:pt x="30" y="16"/>
                      <a:pt x="33" y="5"/>
                      <a:pt x="29" y="3"/>
                    </a:cubicBezTo>
                    <a:cubicBezTo>
                      <a:pt x="25" y="0"/>
                      <a:pt x="17" y="5"/>
                      <a:pt x="10" y="15"/>
                    </a:cubicBezTo>
                    <a:cubicBezTo>
                      <a:pt x="3" y="25"/>
                      <a:pt x="0" y="35"/>
                      <a:pt x="3" y="3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8" name="Freeform 1162"/>
              <p:cNvSpPr>
                <a:spLocks/>
              </p:cNvSpPr>
              <p:nvPr/>
            </p:nvSpPr>
            <p:spPr bwMode="auto">
              <a:xfrm>
                <a:off x="2674" y="3839"/>
                <a:ext cx="96" cy="39"/>
              </a:xfrm>
              <a:custGeom>
                <a:avLst/>
                <a:gdLst>
                  <a:gd name="T0" fmla="*/ 1 w 51"/>
                  <a:gd name="T1" fmla="*/ 14 h 21"/>
                  <a:gd name="T2" fmla="*/ 27 w 51"/>
                  <a:gd name="T3" fmla="*/ 19 h 21"/>
                  <a:gd name="T4" fmla="*/ 50 w 51"/>
                  <a:gd name="T5" fmla="*/ 7 h 21"/>
                  <a:gd name="T6" fmla="*/ 25 w 51"/>
                  <a:gd name="T7" fmla="*/ 2 h 21"/>
                  <a:gd name="T8" fmla="*/ 1 w 51"/>
                  <a:gd name="T9" fmla="*/ 14 h 21"/>
                </a:gdLst>
                <a:ahLst/>
                <a:cxnLst>
                  <a:cxn ang="0">
                    <a:pos x="T0" y="T1"/>
                  </a:cxn>
                  <a:cxn ang="0">
                    <a:pos x="T2" y="T3"/>
                  </a:cxn>
                  <a:cxn ang="0">
                    <a:pos x="T4" y="T5"/>
                  </a:cxn>
                  <a:cxn ang="0">
                    <a:pos x="T6" y="T7"/>
                  </a:cxn>
                  <a:cxn ang="0">
                    <a:pos x="T8" y="T9"/>
                  </a:cxn>
                </a:cxnLst>
                <a:rect l="0" t="0" r="r" b="b"/>
                <a:pathLst>
                  <a:path w="51" h="21">
                    <a:moveTo>
                      <a:pt x="1" y="14"/>
                    </a:moveTo>
                    <a:cubicBezTo>
                      <a:pt x="1" y="18"/>
                      <a:pt x="14" y="21"/>
                      <a:pt x="27" y="19"/>
                    </a:cubicBezTo>
                    <a:cubicBezTo>
                      <a:pt x="41" y="17"/>
                      <a:pt x="51" y="11"/>
                      <a:pt x="50" y="7"/>
                    </a:cubicBezTo>
                    <a:cubicBezTo>
                      <a:pt x="49" y="2"/>
                      <a:pt x="38" y="0"/>
                      <a:pt x="25" y="2"/>
                    </a:cubicBezTo>
                    <a:cubicBezTo>
                      <a:pt x="11" y="4"/>
                      <a:pt x="0" y="9"/>
                      <a:pt x="1"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9" name="Freeform 1163"/>
              <p:cNvSpPr>
                <a:spLocks/>
              </p:cNvSpPr>
              <p:nvPr/>
            </p:nvSpPr>
            <p:spPr bwMode="auto">
              <a:xfrm>
                <a:off x="2668" y="3688"/>
                <a:ext cx="53" cy="23"/>
              </a:xfrm>
              <a:custGeom>
                <a:avLst/>
                <a:gdLst>
                  <a:gd name="T0" fmla="*/ 0 w 28"/>
                  <a:gd name="T1" fmla="*/ 8 h 12"/>
                  <a:gd name="T2" fmla="*/ 15 w 28"/>
                  <a:gd name="T3" fmla="*/ 11 h 12"/>
                  <a:gd name="T4" fmla="*/ 27 w 28"/>
                  <a:gd name="T5" fmla="*/ 4 h 12"/>
                  <a:gd name="T6" fmla="*/ 13 w 28"/>
                  <a:gd name="T7" fmla="*/ 1 h 12"/>
                  <a:gd name="T8" fmla="*/ 0 w 28"/>
                  <a:gd name="T9" fmla="*/ 8 h 12"/>
                </a:gdLst>
                <a:ahLst/>
                <a:cxnLst>
                  <a:cxn ang="0">
                    <a:pos x="T0" y="T1"/>
                  </a:cxn>
                  <a:cxn ang="0">
                    <a:pos x="T2" y="T3"/>
                  </a:cxn>
                  <a:cxn ang="0">
                    <a:pos x="T4" y="T5"/>
                  </a:cxn>
                  <a:cxn ang="0">
                    <a:pos x="T6" y="T7"/>
                  </a:cxn>
                  <a:cxn ang="0">
                    <a:pos x="T8" y="T9"/>
                  </a:cxn>
                </a:cxnLst>
                <a:rect l="0" t="0" r="r" b="b"/>
                <a:pathLst>
                  <a:path w="28" h="12">
                    <a:moveTo>
                      <a:pt x="0" y="8"/>
                    </a:moveTo>
                    <a:cubicBezTo>
                      <a:pt x="1" y="11"/>
                      <a:pt x="7" y="12"/>
                      <a:pt x="15" y="11"/>
                    </a:cubicBezTo>
                    <a:cubicBezTo>
                      <a:pt x="23" y="10"/>
                      <a:pt x="28" y="7"/>
                      <a:pt x="27" y="4"/>
                    </a:cubicBezTo>
                    <a:cubicBezTo>
                      <a:pt x="27" y="1"/>
                      <a:pt x="21" y="0"/>
                      <a:pt x="13" y="1"/>
                    </a:cubicBezTo>
                    <a:cubicBezTo>
                      <a:pt x="6" y="2"/>
                      <a:pt x="0" y="5"/>
                      <a:pt x="0"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0" name="Freeform 1164"/>
              <p:cNvSpPr>
                <a:spLocks/>
              </p:cNvSpPr>
              <p:nvPr/>
            </p:nvSpPr>
            <p:spPr bwMode="auto">
              <a:xfrm>
                <a:off x="3642" y="2527"/>
                <a:ext cx="460" cy="1141"/>
              </a:xfrm>
              <a:custGeom>
                <a:avLst/>
                <a:gdLst>
                  <a:gd name="T0" fmla="*/ 0 w 245"/>
                  <a:gd name="T1" fmla="*/ 606 h 607"/>
                  <a:gd name="T2" fmla="*/ 0 w 245"/>
                  <a:gd name="T3" fmla="*/ 607 h 607"/>
                  <a:gd name="T4" fmla="*/ 67 w 245"/>
                  <a:gd name="T5" fmla="*/ 531 h 607"/>
                  <a:gd name="T6" fmla="*/ 97 w 245"/>
                  <a:gd name="T7" fmla="*/ 556 h 607"/>
                  <a:gd name="T8" fmla="*/ 240 w 245"/>
                  <a:gd name="T9" fmla="*/ 297 h 607"/>
                  <a:gd name="T10" fmla="*/ 188 w 245"/>
                  <a:gd name="T11" fmla="*/ 276 h 607"/>
                  <a:gd name="T12" fmla="*/ 245 w 245"/>
                  <a:gd name="T13" fmla="*/ 1 h 607"/>
                  <a:gd name="T14" fmla="*/ 243 w 245"/>
                  <a:gd name="T15" fmla="*/ 1 h 607"/>
                  <a:gd name="T16" fmla="*/ 185 w 245"/>
                  <a:gd name="T17" fmla="*/ 280 h 607"/>
                  <a:gd name="T18" fmla="*/ 237 w 245"/>
                  <a:gd name="T19" fmla="*/ 300 h 607"/>
                  <a:gd name="T20" fmla="*/ 99 w 245"/>
                  <a:gd name="T21" fmla="*/ 552 h 607"/>
                  <a:gd name="T22" fmla="*/ 69 w 245"/>
                  <a:gd name="T23" fmla="*/ 527 h 607"/>
                  <a:gd name="T24" fmla="*/ 0 w 245"/>
                  <a:gd name="T25" fmla="*/ 60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5" h="607">
                    <a:moveTo>
                      <a:pt x="0" y="606"/>
                    </a:moveTo>
                    <a:cubicBezTo>
                      <a:pt x="0" y="607"/>
                      <a:pt x="0" y="607"/>
                      <a:pt x="0" y="607"/>
                    </a:cubicBezTo>
                    <a:cubicBezTo>
                      <a:pt x="24" y="583"/>
                      <a:pt x="46" y="558"/>
                      <a:pt x="67" y="531"/>
                    </a:cubicBezTo>
                    <a:cubicBezTo>
                      <a:pt x="77" y="540"/>
                      <a:pt x="87" y="548"/>
                      <a:pt x="97" y="556"/>
                    </a:cubicBezTo>
                    <a:cubicBezTo>
                      <a:pt x="158" y="478"/>
                      <a:pt x="206" y="390"/>
                      <a:pt x="240" y="297"/>
                    </a:cubicBezTo>
                    <a:cubicBezTo>
                      <a:pt x="223" y="290"/>
                      <a:pt x="205" y="283"/>
                      <a:pt x="188" y="276"/>
                    </a:cubicBezTo>
                    <a:cubicBezTo>
                      <a:pt x="220" y="188"/>
                      <a:pt x="239" y="95"/>
                      <a:pt x="245" y="1"/>
                    </a:cubicBezTo>
                    <a:cubicBezTo>
                      <a:pt x="244" y="0"/>
                      <a:pt x="244" y="1"/>
                      <a:pt x="243" y="1"/>
                    </a:cubicBezTo>
                    <a:cubicBezTo>
                      <a:pt x="238" y="96"/>
                      <a:pt x="218" y="190"/>
                      <a:pt x="185" y="280"/>
                    </a:cubicBezTo>
                    <a:cubicBezTo>
                      <a:pt x="202" y="287"/>
                      <a:pt x="220" y="294"/>
                      <a:pt x="237" y="300"/>
                    </a:cubicBezTo>
                    <a:cubicBezTo>
                      <a:pt x="204" y="391"/>
                      <a:pt x="157" y="476"/>
                      <a:pt x="99" y="552"/>
                    </a:cubicBezTo>
                    <a:cubicBezTo>
                      <a:pt x="89" y="543"/>
                      <a:pt x="79" y="535"/>
                      <a:pt x="69" y="527"/>
                    </a:cubicBezTo>
                    <a:cubicBezTo>
                      <a:pt x="47" y="555"/>
                      <a:pt x="24" y="581"/>
                      <a:pt x="0" y="60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1" name="Freeform 1165"/>
              <p:cNvSpPr>
                <a:spLocks/>
              </p:cNvSpPr>
              <p:nvPr/>
            </p:nvSpPr>
            <p:spPr bwMode="auto">
              <a:xfrm>
                <a:off x="4093" y="2506"/>
                <a:ext cx="15" cy="43"/>
              </a:xfrm>
              <a:custGeom>
                <a:avLst/>
                <a:gdLst>
                  <a:gd name="T0" fmla="*/ 3 w 8"/>
                  <a:gd name="T1" fmla="*/ 23 h 23"/>
                  <a:gd name="T2" fmla="*/ 8 w 8"/>
                  <a:gd name="T3" fmla="*/ 12 h 23"/>
                  <a:gd name="T4" fmla="*/ 5 w 8"/>
                  <a:gd name="T5" fmla="*/ 0 h 23"/>
                  <a:gd name="T6" fmla="*/ 0 w 8"/>
                  <a:gd name="T7" fmla="*/ 11 h 23"/>
                  <a:gd name="T8" fmla="*/ 3 w 8"/>
                  <a:gd name="T9" fmla="*/ 23 h 23"/>
                </a:gdLst>
                <a:ahLst/>
                <a:cxnLst>
                  <a:cxn ang="0">
                    <a:pos x="T0" y="T1"/>
                  </a:cxn>
                  <a:cxn ang="0">
                    <a:pos x="T2" y="T3"/>
                  </a:cxn>
                  <a:cxn ang="0">
                    <a:pos x="T4" y="T5"/>
                  </a:cxn>
                  <a:cxn ang="0">
                    <a:pos x="T6" y="T7"/>
                  </a:cxn>
                  <a:cxn ang="0">
                    <a:pos x="T8" y="T9"/>
                  </a:cxn>
                </a:cxnLst>
                <a:rect l="0" t="0" r="r" b="b"/>
                <a:pathLst>
                  <a:path w="8" h="23">
                    <a:moveTo>
                      <a:pt x="3" y="23"/>
                    </a:moveTo>
                    <a:cubicBezTo>
                      <a:pt x="5" y="23"/>
                      <a:pt x="7" y="18"/>
                      <a:pt x="8" y="12"/>
                    </a:cubicBezTo>
                    <a:cubicBezTo>
                      <a:pt x="8" y="6"/>
                      <a:pt x="7" y="0"/>
                      <a:pt x="5" y="0"/>
                    </a:cubicBezTo>
                    <a:cubicBezTo>
                      <a:pt x="3" y="0"/>
                      <a:pt x="1" y="5"/>
                      <a:pt x="0" y="11"/>
                    </a:cubicBezTo>
                    <a:cubicBezTo>
                      <a:pt x="0" y="18"/>
                      <a:pt x="1" y="23"/>
                      <a:pt x="3"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2" name="Freeform 1166"/>
              <p:cNvSpPr>
                <a:spLocks/>
              </p:cNvSpPr>
              <p:nvPr/>
            </p:nvSpPr>
            <p:spPr bwMode="auto">
              <a:xfrm>
                <a:off x="3982" y="3025"/>
                <a:ext cx="21" cy="43"/>
              </a:xfrm>
              <a:custGeom>
                <a:avLst/>
                <a:gdLst>
                  <a:gd name="T0" fmla="*/ 2 w 11"/>
                  <a:gd name="T1" fmla="*/ 22 h 23"/>
                  <a:gd name="T2" fmla="*/ 9 w 11"/>
                  <a:gd name="T3" fmla="*/ 13 h 23"/>
                  <a:gd name="T4" fmla="*/ 10 w 11"/>
                  <a:gd name="T5" fmla="*/ 1 h 23"/>
                  <a:gd name="T6" fmla="*/ 2 w 11"/>
                  <a:gd name="T7" fmla="*/ 10 h 23"/>
                  <a:gd name="T8" fmla="*/ 2 w 11"/>
                  <a:gd name="T9" fmla="*/ 22 h 23"/>
                </a:gdLst>
                <a:ahLst/>
                <a:cxnLst>
                  <a:cxn ang="0">
                    <a:pos x="T0" y="T1"/>
                  </a:cxn>
                  <a:cxn ang="0">
                    <a:pos x="T2" y="T3"/>
                  </a:cxn>
                  <a:cxn ang="0">
                    <a:pos x="T4" y="T5"/>
                  </a:cxn>
                  <a:cxn ang="0">
                    <a:pos x="T6" y="T7"/>
                  </a:cxn>
                  <a:cxn ang="0">
                    <a:pos x="T8" y="T9"/>
                  </a:cxn>
                </a:cxnLst>
                <a:rect l="0" t="0" r="r" b="b"/>
                <a:pathLst>
                  <a:path w="11" h="23">
                    <a:moveTo>
                      <a:pt x="2" y="22"/>
                    </a:moveTo>
                    <a:cubicBezTo>
                      <a:pt x="4" y="23"/>
                      <a:pt x="7" y="19"/>
                      <a:pt x="9" y="13"/>
                    </a:cubicBezTo>
                    <a:cubicBezTo>
                      <a:pt x="11" y="7"/>
                      <a:pt x="11" y="2"/>
                      <a:pt x="10" y="1"/>
                    </a:cubicBezTo>
                    <a:cubicBezTo>
                      <a:pt x="7" y="0"/>
                      <a:pt x="5" y="5"/>
                      <a:pt x="2" y="10"/>
                    </a:cubicBezTo>
                    <a:cubicBezTo>
                      <a:pt x="0" y="16"/>
                      <a:pt x="0" y="21"/>
                      <a:pt x="2" y="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3" name="Freeform 1167"/>
              <p:cNvSpPr>
                <a:spLocks/>
              </p:cNvSpPr>
              <p:nvPr/>
            </p:nvSpPr>
            <p:spPr bwMode="auto">
              <a:xfrm>
                <a:off x="3629" y="3651"/>
                <a:ext cx="30" cy="30"/>
              </a:xfrm>
              <a:custGeom>
                <a:avLst/>
                <a:gdLst>
                  <a:gd name="T0" fmla="*/ 1 w 16"/>
                  <a:gd name="T1" fmla="*/ 15 h 16"/>
                  <a:gd name="T2" fmla="*/ 10 w 16"/>
                  <a:gd name="T3" fmla="*/ 10 h 16"/>
                  <a:gd name="T4" fmla="*/ 15 w 16"/>
                  <a:gd name="T5" fmla="*/ 1 h 16"/>
                  <a:gd name="T6" fmla="*/ 6 w 16"/>
                  <a:gd name="T7" fmla="*/ 5 h 16"/>
                  <a:gd name="T8" fmla="*/ 1 w 16"/>
                  <a:gd name="T9" fmla="*/ 15 h 16"/>
                </a:gdLst>
                <a:ahLst/>
                <a:cxnLst>
                  <a:cxn ang="0">
                    <a:pos x="T0" y="T1"/>
                  </a:cxn>
                  <a:cxn ang="0">
                    <a:pos x="T2" y="T3"/>
                  </a:cxn>
                  <a:cxn ang="0">
                    <a:pos x="T4" y="T5"/>
                  </a:cxn>
                  <a:cxn ang="0">
                    <a:pos x="T6" y="T7"/>
                  </a:cxn>
                  <a:cxn ang="0">
                    <a:pos x="T8" y="T9"/>
                  </a:cxn>
                </a:cxnLst>
                <a:rect l="0" t="0" r="r" b="b"/>
                <a:pathLst>
                  <a:path w="16" h="16">
                    <a:moveTo>
                      <a:pt x="1" y="15"/>
                    </a:moveTo>
                    <a:cubicBezTo>
                      <a:pt x="3" y="16"/>
                      <a:pt x="6" y="14"/>
                      <a:pt x="10" y="10"/>
                    </a:cubicBezTo>
                    <a:cubicBezTo>
                      <a:pt x="14" y="6"/>
                      <a:pt x="16" y="2"/>
                      <a:pt x="15" y="1"/>
                    </a:cubicBezTo>
                    <a:cubicBezTo>
                      <a:pt x="13" y="0"/>
                      <a:pt x="9" y="2"/>
                      <a:pt x="6" y="5"/>
                    </a:cubicBezTo>
                    <a:cubicBezTo>
                      <a:pt x="2" y="9"/>
                      <a:pt x="0" y="13"/>
                      <a:pt x="1"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4" name="Freeform 1168"/>
              <p:cNvSpPr>
                <a:spLocks/>
              </p:cNvSpPr>
              <p:nvPr/>
            </p:nvSpPr>
            <p:spPr bwMode="auto">
              <a:xfrm>
                <a:off x="4080" y="3062"/>
                <a:ext cx="22" cy="45"/>
              </a:xfrm>
              <a:custGeom>
                <a:avLst/>
                <a:gdLst>
                  <a:gd name="T0" fmla="*/ 2 w 12"/>
                  <a:gd name="T1" fmla="*/ 23 h 24"/>
                  <a:gd name="T2" fmla="*/ 9 w 12"/>
                  <a:gd name="T3" fmla="*/ 13 h 24"/>
                  <a:gd name="T4" fmla="*/ 10 w 12"/>
                  <a:gd name="T5" fmla="*/ 1 h 24"/>
                  <a:gd name="T6" fmla="*/ 3 w 12"/>
                  <a:gd name="T7" fmla="*/ 11 h 24"/>
                  <a:gd name="T8" fmla="*/ 2 w 12"/>
                  <a:gd name="T9" fmla="*/ 23 h 24"/>
                </a:gdLst>
                <a:ahLst/>
                <a:cxnLst>
                  <a:cxn ang="0">
                    <a:pos x="T0" y="T1"/>
                  </a:cxn>
                  <a:cxn ang="0">
                    <a:pos x="T2" y="T3"/>
                  </a:cxn>
                  <a:cxn ang="0">
                    <a:pos x="T4" y="T5"/>
                  </a:cxn>
                  <a:cxn ang="0">
                    <a:pos x="T6" y="T7"/>
                  </a:cxn>
                  <a:cxn ang="0">
                    <a:pos x="T8" y="T9"/>
                  </a:cxn>
                </a:cxnLst>
                <a:rect l="0" t="0" r="r" b="b"/>
                <a:pathLst>
                  <a:path w="12" h="24">
                    <a:moveTo>
                      <a:pt x="2" y="23"/>
                    </a:moveTo>
                    <a:cubicBezTo>
                      <a:pt x="4" y="24"/>
                      <a:pt x="7" y="20"/>
                      <a:pt x="9" y="13"/>
                    </a:cubicBezTo>
                    <a:cubicBezTo>
                      <a:pt x="12" y="7"/>
                      <a:pt x="12" y="2"/>
                      <a:pt x="10" y="1"/>
                    </a:cubicBezTo>
                    <a:cubicBezTo>
                      <a:pt x="8" y="0"/>
                      <a:pt x="5" y="5"/>
                      <a:pt x="3" y="11"/>
                    </a:cubicBezTo>
                    <a:cubicBezTo>
                      <a:pt x="0" y="17"/>
                      <a:pt x="0" y="23"/>
                      <a:pt x="2"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5" name="Freeform 1169"/>
              <p:cNvSpPr>
                <a:spLocks/>
              </p:cNvSpPr>
              <p:nvPr/>
            </p:nvSpPr>
            <p:spPr bwMode="auto">
              <a:xfrm>
                <a:off x="3807" y="3549"/>
                <a:ext cx="34" cy="42"/>
              </a:xfrm>
              <a:custGeom>
                <a:avLst/>
                <a:gdLst>
                  <a:gd name="T0" fmla="*/ 2 w 18"/>
                  <a:gd name="T1" fmla="*/ 21 h 22"/>
                  <a:gd name="T2" fmla="*/ 12 w 18"/>
                  <a:gd name="T3" fmla="*/ 14 h 22"/>
                  <a:gd name="T4" fmla="*/ 17 w 18"/>
                  <a:gd name="T5" fmla="*/ 1 h 22"/>
                  <a:gd name="T6" fmla="*/ 6 w 18"/>
                  <a:gd name="T7" fmla="*/ 9 h 22"/>
                  <a:gd name="T8" fmla="*/ 2 w 18"/>
                  <a:gd name="T9" fmla="*/ 21 h 22"/>
                </a:gdLst>
                <a:ahLst/>
                <a:cxnLst>
                  <a:cxn ang="0">
                    <a:pos x="T0" y="T1"/>
                  </a:cxn>
                  <a:cxn ang="0">
                    <a:pos x="T2" y="T3"/>
                  </a:cxn>
                  <a:cxn ang="0">
                    <a:pos x="T4" y="T5"/>
                  </a:cxn>
                  <a:cxn ang="0">
                    <a:pos x="T6" y="T7"/>
                  </a:cxn>
                  <a:cxn ang="0">
                    <a:pos x="T8" y="T9"/>
                  </a:cxn>
                </a:cxnLst>
                <a:rect l="0" t="0" r="r" b="b"/>
                <a:pathLst>
                  <a:path w="18" h="22">
                    <a:moveTo>
                      <a:pt x="2" y="21"/>
                    </a:moveTo>
                    <a:cubicBezTo>
                      <a:pt x="3" y="22"/>
                      <a:pt x="8" y="19"/>
                      <a:pt x="12" y="14"/>
                    </a:cubicBezTo>
                    <a:cubicBezTo>
                      <a:pt x="16" y="8"/>
                      <a:pt x="18" y="3"/>
                      <a:pt x="17" y="1"/>
                    </a:cubicBezTo>
                    <a:cubicBezTo>
                      <a:pt x="15" y="0"/>
                      <a:pt x="10" y="4"/>
                      <a:pt x="6" y="9"/>
                    </a:cubicBezTo>
                    <a:cubicBezTo>
                      <a:pt x="3" y="14"/>
                      <a:pt x="0" y="19"/>
                      <a:pt x="2"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6" name="Freeform 1170"/>
              <p:cNvSpPr>
                <a:spLocks/>
              </p:cNvSpPr>
              <p:nvPr/>
            </p:nvSpPr>
            <p:spPr bwMode="auto">
              <a:xfrm>
                <a:off x="3758" y="3512"/>
                <a:ext cx="21" cy="24"/>
              </a:xfrm>
              <a:custGeom>
                <a:avLst/>
                <a:gdLst>
                  <a:gd name="T0" fmla="*/ 1 w 11"/>
                  <a:gd name="T1" fmla="*/ 12 h 13"/>
                  <a:gd name="T2" fmla="*/ 7 w 11"/>
                  <a:gd name="T3" fmla="*/ 8 h 13"/>
                  <a:gd name="T4" fmla="*/ 10 w 11"/>
                  <a:gd name="T5" fmla="*/ 1 h 13"/>
                  <a:gd name="T6" fmla="*/ 4 w 11"/>
                  <a:gd name="T7" fmla="*/ 5 h 13"/>
                  <a:gd name="T8" fmla="*/ 1 w 11"/>
                  <a:gd name="T9" fmla="*/ 12 h 13"/>
                </a:gdLst>
                <a:ahLst/>
                <a:cxnLst>
                  <a:cxn ang="0">
                    <a:pos x="T0" y="T1"/>
                  </a:cxn>
                  <a:cxn ang="0">
                    <a:pos x="T2" y="T3"/>
                  </a:cxn>
                  <a:cxn ang="0">
                    <a:pos x="T4" y="T5"/>
                  </a:cxn>
                  <a:cxn ang="0">
                    <a:pos x="T6" y="T7"/>
                  </a:cxn>
                  <a:cxn ang="0">
                    <a:pos x="T8" y="T9"/>
                  </a:cxn>
                </a:cxnLst>
                <a:rect l="0" t="0" r="r" b="b"/>
                <a:pathLst>
                  <a:path w="11" h="13">
                    <a:moveTo>
                      <a:pt x="1" y="12"/>
                    </a:moveTo>
                    <a:cubicBezTo>
                      <a:pt x="2" y="13"/>
                      <a:pt x="5" y="11"/>
                      <a:pt x="7" y="8"/>
                    </a:cubicBezTo>
                    <a:cubicBezTo>
                      <a:pt x="10" y="5"/>
                      <a:pt x="11" y="2"/>
                      <a:pt x="10" y="1"/>
                    </a:cubicBezTo>
                    <a:cubicBezTo>
                      <a:pt x="9" y="0"/>
                      <a:pt x="6" y="2"/>
                      <a:pt x="4" y="5"/>
                    </a:cubicBezTo>
                    <a:cubicBezTo>
                      <a:pt x="1" y="8"/>
                      <a:pt x="0" y="11"/>
                      <a:pt x="1"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7" name="Freeform 1171"/>
              <p:cNvSpPr>
                <a:spLocks/>
              </p:cNvSpPr>
              <p:nvPr/>
            </p:nvSpPr>
            <p:spPr bwMode="auto">
              <a:xfrm>
                <a:off x="2772" y="3045"/>
                <a:ext cx="678" cy="549"/>
              </a:xfrm>
              <a:custGeom>
                <a:avLst/>
                <a:gdLst>
                  <a:gd name="T0" fmla="*/ 361 w 361"/>
                  <a:gd name="T1" fmla="*/ 0 h 292"/>
                  <a:gd name="T2" fmla="*/ 360 w 361"/>
                  <a:gd name="T3" fmla="*/ 0 h 292"/>
                  <a:gd name="T4" fmla="*/ 322 w 361"/>
                  <a:gd name="T5" fmla="*/ 58 h 292"/>
                  <a:gd name="T6" fmla="*/ 291 w 361"/>
                  <a:gd name="T7" fmla="*/ 34 h 292"/>
                  <a:gd name="T8" fmla="*/ 162 w 361"/>
                  <a:gd name="T9" fmla="*/ 160 h 292"/>
                  <a:gd name="T10" fmla="*/ 194 w 361"/>
                  <a:gd name="T11" fmla="*/ 208 h 292"/>
                  <a:gd name="T12" fmla="*/ 0 w 361"/>
                  <a:gd name="T13" fmla="*/ 291 h 292"/>
                  <a:gd name="T14" fmla="*/ 1 w 361"/>
                  <a:gd name="T15" fmla="*/ 292 h 292"/>
                  <a:gd name="T16" fmla="*/ 197 w 361"/>
                  <a:gd name="T17" fmla="*/ 207 h 292"/>
                  <a:gd name="T18" fmla="*/ 165 w 361"/>
                  <a:gd name="T19" fmla="*/ 160 h 292"/>
                  <a:gd name="T20" fmla="*/ 291 w 361"/>
                  <a:gd name="T21" fmla="*/ 37 h 292"/>
                  <a:gd name="T22" fmla="*/ 322 w 361"/>
                  <a:gd name="T23" fmla="*/ 61 h 292"/>
                  <a:gd name="T24" fmla="*/ 361 w 361"/>
                  <a:gd name="T25"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1" h="292">
                    <a:moveTo>
                      <a:pt x="361" y="0"/>
                    </a:moveTo>
                    <a:cubicBezTo>
                      <a:pt x="361" y="0"/>
                      <a:pt x="360" y="0"/>
                      <a:pt x="360" y="0"/>
                    </a:cubicBezTo>
                    <a:cubicBezTo>
                      <a:pt x="348" y="20"/>
                      <a:pt x="336" y="39"/>
                      <a:pt x="322" y="58"/>
                    </a:cubicBezTo>
                    <a:cubicBezTo>
                      <a:pt x="312" y="50"/>
                      <a:pt x="302" y="42"/>
                      <a:pt x="291" y="34"/>
                    </a:cubicBezTo>
                    <a:cubicBezTo>
                      <a:pt x="256" y="83"/>
                      <a:pt x="213" y="126"/>
                      <a:pt x="162" y="160"/>
                    </a:cubicBezTo>
                    <a:cubicBezTo>
                      <a:pt x="173" y="176"/>
                      <a:pt x="183" y="192"/>
                      <a:pt x="194" y="208"/>
                    </a:cubicBezTo>
                    <a:cubicBezTo>
                      <a:pt x="137" y="246"/>
                      <a:pt x="73" y="275"/>
                      <a:pt x="0" y="291"/>
                    </a:cubicBezTo>
                    <a:cubicBezTo>
                      <a:pt x="0" y="291"/>
                      <a:pt x="1" y="292"/>
                      <a:pt x="1" y="292"/>
                    </a:cubicBezTo>
                    <a:cubicBezTo>
                      <a:pt x="74" y="276"/>
                      <a:pt x="140" y="246"/>
                      <a:pt x="197" y="207"/>
                    </a:cubicBezTo>
                    <a:cubicBezTo>
                      <a:pt x="186" y="191"/>
                      <a:pt x="176" y="176"/>
                      <a:pt x="165" y="160"/>
                    </a:cubicBezTo>
                    <a:cubicBezTo>
                      <a:pt x="214" y="126"/>
                      <a:pt x="256" y="84"/>
                      <a:pt x="291" y="37"/>
                    </a:cubicBezTo>
                    <a:cubicBezTo>
                      <a:pt x="301" y="45"/>
                      <a:pt x="311" y="53"/>
                      <a:pt x="322" y="61"/>
                    </a:cubicBezTo>
                    <a:cubicBezTo>
                      <a:pt x="336" y="42"/>
                      <a:pt x="349" y="21"/>
                      <a:pt x="36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8" name="Freeform 1172"/>
              <p:cNvSpPr>
                <a:spLocks/>
              </p:cNvSpPr>
              <p:nvPr/>
            </p:nvSpPr>
            <p:spPr bwMode="auto">
              <a:xfrm>
                <a:off x="2755" y="3585"/>
                <a:ext cx="35" cy="17"/>
              </a:xfrm>
              <a:custGeom>
                <a:avLst/>
                <a:gdLst>
                  <a:gd name="T0" fmla="*/ 18 w 19"/>
                  <a:gd name="T1" fmla="*/ 3 h 9"/>
                  <a:gd name="T2" fmla="*/ 9 w 19"/>
                  <a:gd name="T3" fmla="*/ 1 h 9"/>
                  <a:gd name="T4" fmla="*/ 1 w 19"/>
                  <a:gd name="T5" fmla="*/ 6 h 9"/>
                  <a:gd name="T6" fmla="*/ 10 w 19"/>
                  <a:gd name="T7" fmla="*/ 8 h 9"/>
                  <a:gd name="T8" fmla="*/ 18 w 19"/>
                  <a:gd name="T9" fmla="*/ 3 h 9"/>
                </a:gdLst>
                <a:ahLst/>
                <a:cxnLst>
                  <a:cxn ang="0">
                    <a:pos x="T0" y="T1"/>
                  </a:cxn>
                  <a:cxn ang="0">
                    <a:pos x="T2" y="T3"/>
                  </a:cxn>
                  <a:cxn ang="0">
                    <a:pos x="T4" y="T5"/>
                  </a:cxn>
                  <a:cxn ang="0">
                    <a:pos x="T6" y="T7"/>
                  </a:cxn>
                  <a:cxn ang="0">
                    <a:pos x="T8" y="T9"/>
                  </a:cxn>
                </a:cxnLst>
                <a:rect l="0" t="0" r="r" b="b"/>
                <a:pathLst>
                  <a:path w="19" h="9">
                    <a:moveTo>
                      <a:pt x="18" y="3"/>
                    </a:moveTo>
                    <a:cubicBezTo>
                      <a:pt x="18" y="0"/>
                      <a:pt x="13" y="0"/>
                      <a:pt x="9" y="1"/>
                    </a:cubicBezTo>
                    <a:cubicBezTo>
                      <a:pt x="4" y="2"/>
                      <a:pt x="0" y="4"/>
                      <a:pt x="1" y="6"/>
                    </a:cubicBezTo>
                    <a:cubicBezTo>
                      <a:pt x="1" y="9"/>
                      <a:pt x="6" y="9"/>
                      <a:pt x="10" y="8"/>
                    </a:cubicBezTo>
                    <a:cubicBezTo>
                      <a:pt x="15" y="7"/>
                      <a:pt x="19" y="5"/>
                      <a:pt x="18"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9" name="Freeform 1173"/>
              <p:cNvSpPr>
                <a:spLocks/>
              </p:cNvSpPr>
              <p:nvPr/>
            </p:nvSpPr>
            <p:spPr bwMode="auto">
              <a:xfrm>
                <a:off x="3123" y="3425"/>
                <a:ext cx="28" cy="23"/>
              </a:xfrm>
              <a:custGeom>
                <a:avLst/>
                <a:gdLst>
                  <a:gd name="T0" fmla="*/ 14 w 15"/>
                  <a:gd name="T1" fmla="*/ 1 h 12"/>
                  <a:gd name="T2" fmla="*/ 5 w 15"/>
                  <a:gd name="T3" fmla="*/ 3 h 12"/>
                  <a:gd name="T4" fmla="*/ 1 w 15"/>
                  <a:gd name="T5" fmla="*/ 11 h 12"/>
                  <a:gd name="T6" fmla="*/ 10 w 15"/>
                  <a:gd name="T7" fmla="*/ 9 h 12"/>
                  <a:gd name="T8" fmla="*/ 14 w 15"/>
                  <a:gd name="T9" fmla="*/ 1 h 12"/>
                </a:gdLst>
                <a:ahLst/>
                <a:cxnLst>
                  <a:cxn ang="0">
                    <a:pos x="T0" y="T1"/>
                  </a:cxn>
                  <a:cxn ang="0">
                    <a:pos x="T2" y="T3"/>
                  </a:cxn>
                  <a:cxn ang="0">
                    <a:pos x="T4" y="T5"/>
                  </a:cxn>
                  <a:cxn ang="0">
                    <a:pos x="T6" y="T7"/>
                  </a:cxn>
                  <a:cxn ang="0">
                    <a:pos x="T8" y="T9"/>
                  </a:cxn>
                </a:cxnLst>
                <a:rect l="0" t="0" r="r" b="b"/>
                <a:pathLst>
                  <a:path w="15" h="12">
                    <a:moveTo>
                      <a:pt x="14" y="1"/>
                    </a:moveTo>
                    <a:cubicBezTo>
                      <a:pt x="13" y="0"/>
                      <a:pt x="9" y="0"/>
                      <a:pt x="5" y="3"/>
                    </a:cubicBezTo>
                    <a:cubicBezTo>
                      <a:pt x="2" y="5"/>
                      <a:pt x="0" y="9"/>
                      <a:pt x="1" y="11"/>
                    </a:cubicBezTo>
                    <a:cubicBezTo>
                      <a:pt x="2" y="12"/>
                      <a:pt x="6" y="12"/>
                      <a:pt x="10" y="9"/>
                    </a:cubicBezTo>
                    <a:cubicBezTo>
                      <a:pt x="13" y="7"/>
                      <a:pt x="15" y="3"/>
                      <a:pt x="14"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0" name="Freeform 1174"/>
              <p:cNvSpPr>
                <a:spLocks/>
              </p:cNvSpPr>
              <p:nvPr/>
            </p:nvSpPr>
            <p:spPr bwMode="auto">
              <a:xfrm>
                <a:off x="3439" y="3034"/>
                <a:ext cx="17" cy="25"/>
              </a:xfrm>
              <a:custGeom>
                <a:avLst/>
                <a:gdLst>
                  <a:gd name="T0" fmla="*/ 8 w 9"/>
                  <a:gd name="T1" fmla="*/ 1 h 13"/>
                  <a:gd name="T2" fmla="*/ 2 w 9"/>
                  <a:gd name="T3" fmla="*/ 5 h 13"/>
                  <a:gd name="T4" fmla="*/ 2 w 9"/>
                  <a:gd name="T5" fmla="*/ 13 h 13"/>
                  <a:gd name="T6" fmla="*/ 7 w 9"/>
                  <a:gd name="T7" fmla="*/ 9 h 13"/>
                  <a:gd name="T8" fmla="*/ 8 w 9"/>
                  <a:gd name="T9" fmla="*/ 1 h 13"/>
                </a:gdLst>
                <a:ahLst/>
                <a:cxnLst>
                  <a:cxn ang="0">
                    <a:pos x="T0" y="T1"/>
                  </a:cxn>
                  <a:cxn ang="0">
                    <a:pos x="T2" y="T3"/>
                  </a:cxn>
                  <a:cxn ang="0">
                    <a:pos x="T4" y="T5"/>
                  </a:cxn>
                  <a:cxn ang="0">
                    <a:pos x="T6" y="T7"/>
                  </a:cxn>
                  <a:cxn ang="0">
                    <a:pos x="T8" y="T9"/>
                  </a:cxn>
                </a:cxnLst>
                <a:rect l="0" t="0" r="r" b="b"/>
                <a:pathLst>
                  <a:path w="9" h="13">
                    <a:moveTo>
                      <a:pt x="8" y="1"/>
                    </a:moveTo>
                    <a:cubicBezTo>
                      <a:pt x="6" y="0"/>
                      <a:pt x="4" y="2"/>
                      <a:pt x="2" y="5"/>
                    </a:cubicBezTo>
                    <a:cubicBezTo>
                      <a:pt x="0" y="8"/>
                      <a:pt x="0" y="12"/>
                      <a:pt x="2" y="13"/>
                    </a:cubicBezTo>
                    <a:cubicBezTo>
                      <a:pt x="3" y="13"/>
                      <a:pt x="6" y="12"/>
                      <a:pt x="7" y="9"/>
                    </a:cubicBezTo>
                    <a:cubicBezTo>
                      <a:pt x="9" y="5"/>
                      <a:pt x="9" y="2"/>
                      <a:pt x="8"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1" name="Freeform 1175"/>
              <p:cNvSpPr>
                <a:spLocks/>
              </p:cNvSpPr>
              <p:nvPr/>
            </p:nvSpPr>
            <p:spPr bwMode="auto">
              <a:xfrm>
                <a:off x="3063" y="3337"/>
                <a:ext cx="28" cy="22"/>
              </a:xfrm>
              <a:custGeom>
                <a:avLst/>
                <a:gdLst>
                  <a:gd name="T0" fmla="*/ 14 w 15"/>
                  <a:gd name="T1" fmla="*/ 1 h 12"/>
                  <a:gd name="T2" fmla="*/ 6 w 15"/>
                  <a:gd name="T3" fmla="*/ 3 h 12"/>
                  <a:gd name="T4" fmla="*/ 1 w 15"/>
                  <a:gd name="T5" fmla="*/ 10 h 12"/>
                  <a:gd name="T6" fmla="*/ 10 w 15"/>
                  <a:gd name="T7" fmla="*/ 9 h 12"/>
                  <a:gd name="T8" fmla="*/ 14 w 15"/>
                  <a:gd name="T9" fmla="*/ 1 h 12"/>
                </a:gdLst>
                <a:ahLst/>
                <a:cxnLst>
                  <a:cxn ang="0">
                    <a:pos x="T0" y="T1"/>
                  </a:cxn>
                  <a:cxn ang="0">
                    <a:pos x="T2" y="T3"/>
                  </a:cxn>
                  <a:cxn ang="0">
                    <a:pos x="T4" y="T5"/>
                  </a:cxn>
                  <a:cxn ang="0">
                    <a:pos x="T6" y="T7"/>
                  </a:cxn>
                  <a:cxn ang="0">
                    <a:pos x="T8" y="T9"/>
                  </a:cxn>
                </a:cxnLst>
                <a:rect l="0" t="0" r="r" b="b"/>
                <a:pathLst>
                  <a:path w="15" h="12">
                    <a:moveTo>
                      <a:pt x="14" y="1"/>
                    </a:moveTo>
                    <a:cubicBezTo>
                      <a:pt x="13" y="0"/>
                      <a:pt x="9" y="0"/>
                      <a:pt x="6" y="3"/>
                    </a:cubicBezTo>
                    <a:cubicBezTo>
                      <a:pt x="2" y="5"/>
                      <a:pt x="0" y="8"/>
                      <a:pt x="1" y="10"/>
                    </a:cubicBezTo>
                    <a:cubicBezTo>
                      <a:pt x="3" y="12"/>
                      <a:pt x="6" y="11"/>
                      <a:pt x="10" y="9"/>
                    </a:cubicBezTo>
                    <a:cubicBezTo>
                      <a:pt x="13" y="6"/>
                      <a:pt x="15" y="3"/>
                      <a:pt x="14"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2" name="Freeform 1176"/>
              <p:cNvSpPr>
                <a:spLocks/>
              </p:cNvSpPr>
              <p:nvPr/>
            </p:nvSpPr>
            <p:spPr bwMode="auto">
              <a:xfrm>
                <a:off x="3309" y="3096"/>
                <a:ext cx="23" cy="28"/>
              </a:xfrm>
              <a:custGeom>
                <a:avLst/>
                <a:gdLst>
                  <a:gd name="T0" fmla="*/ 10 w 12"/>
                  <a:gd name="T1" fmla="*/ 2 h 15"/>
                  <a:gd name="T2" fmla="*/ 3 w 12"/>
                  <a:gd name="T3" fmla="*/ 5 h 15"/>
                  <a:gd name="T4" fmla="*/ 1 w 12"/>
                  <a:gd name="T5" fmla="*/ 14 h 15"/>
                  <a:gd name="T6" fmla="*/ 9 w 12"/>
                  <a:gd name="T7" fmla="*/ 10 h 15"/>
                  <a:gd name="T8" fmla="*/ 10 w 12"/>
                  <a:gd name="T9" fmla="*/ 2 h 15"/>
                </a:gdLst>
                <a:ahLst/>
                <a:cxnLst>
                  <a:cxn ang="0">
                    <a:pos x="T0" y="T1"/>
                  </a:cxn>
                  <a:cxn ang="0">
                    <a:pos x="T2" y="T3"/>
                  </a:cxn>
                  <a:cxn ang="0">
                    <a:pos x="T4" y="T5"/>
                  </a:cxn>
                  <a:cxn ang="0">
                    <a:pos x="T6" y="T7"/>
                  </a:cxn>
                  <a:cxn ang="0">
                    <a:pos x="T8" y="T9"/>
                  </a:cxn>
                </a:cxnLst>
                <a:rect l="0" t="0" r="r" b="b"/>
                <a:pathLst>
                  <a:path w="12" h="15">
                    <a:moveTo>
                      <a:pt x="10" y="2"/>
                    </a:moveTo>
                    <a:cubicBezTo>
                      <a:pt x="8" y="0"/>
                      <a:pt x="5" y="2"/>
                      <a:pt x="3" y="5"/>
                    </a:cubicBezTo>
                    <a:cubicBezTo>
                      <a:pt x="0" y="9"/>
                      <a:pt x="0" y="12"/>
                      <a:pt x="1" y="14"/>
                    </a:cubicBezTo>
                    <a:cubicBezTo>
                      <a:pt x="3" y="15"/>
                      <a:pt x="6" y="13"/>
                      <a:pt x="9" y="10"/>
                    </a:cubicBezTo>
                    <a:cubicBezTo>
                      <a:pt x="11" y="7"/>
                      <a:pt x="12" y="3"/>
                      <a:pt x="10"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3" name="Freeform 1177"/>
              <p:cNvSpPr>
                <a:spLocks/>
              </p:cNvSpPr>
              <p:nvPr/>
            </p:nvSpPr>
            <p:spPr bwMode="auto">
              <a:xfrm>
                <a:off x="3369" y="3145"/>
                <a:ext cx="15" cy="19"/>
              </a:xfrm>
              <a:custGeom>
                <a:avLst/>
                <a:gdLst>
                  <a:gd name="T0" fmla="*/ 7 w 8"/>
                  <a:gd name="T1" fmla="*/ 1 h 10"/>
                  <a:gd name="T2" fmla="*/ 3 w 8"/>
                  <a:gd name="T3" fmla="*/ 4 h 10"/>
                  <a:gd name="T4" fmla="*/ 1 w 8"/>
                  <a:gd name="T5" fmla="*/ 9 h 10"/>
                  <a:gd name="T6" fmla="*/ 6 w 8"/>
                  <a:gd name="T7" fmla="*/ 7 h 10"/>
                  <a:gd name="T8" fmla="*/ 7 w 8"/>
                  <a:gd name="T9" fmla="*/ 1 h 10"/>
                </a:gdLst>
                <a:ahLst/>
                <a:cxnLst>
                  <a:cxn ang="0">
                    <a:pos x="T0" y="T1"/>
                  </a:cxn>
                  <a:cxn ang="0">
                    <a:pos x="T2" y="T3"/>
                  </a:cxn>
                  <a:cxn ang="0">
                    <a:pos x="T4" y="T5"/>
                  </a:cxn>
                  <a:cxn ang="0">
                    <a:pos x="T6" y="T7"/>
                  </a:cxn>
                  <a:cxn ang="0">
                    <a:pos x="T8" y="T9"/>
                  </a:cxn>
                </a:cxnLst>
                <a:rect l="0" t="0" r="r" b="b"/>
                <a:pathLst>
                  <a:path w="8" h="10">
                    <a:moveTo>
                      <a:pt x="7" y="1"/>
                    </a:moveTo>
                    <a:cubicBezTo>
                      <a:pt x="6" y="0"/>
                      <a:pt x="4" y="2"/>
                      <a:pt x="3" y="4"/>
                    </a:cubicBezTo>
                    <a:cubicBezTo>
                      <a:pt x="1" y="6"/>
                      <a:pt x="0" y="8"/>
                      <a:pt x="1" y="9"/>
                    </a:cubicBezTo>
                    <a:cubicBezTo>
                      <a:pt x="2" y="10"/>
                      <a:pt x="5" y="9"/>
                      <a:pt x="6" y="7"/>
                    </a:cubicBezTo>
                    <a:cubicBezTo>
                      <a:pt x="8" y="5"/>
                      <a:pt x="8" y="2"/>
                      <a:pt x="7"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4" name="Freeform 1178"/>
              <p:cNvSpPr>
                <a:spLocks/>
              </p:cNvSpPr>
              <p:nvPr/>
            </p:nvSpPr>
            <p:spPr bwMode="auto">
              <a:xfrm>
                <a:off x="4252" y="765"/>
                <a:ext cx="707" cy="2745"/>
              </a:xfrm>
              <a:custGeom>
                <a:avLst/>
                <a:gdLst>
                  <a:gd name="T0" fmla="*/ 2 w 376"/>
                  <a:gd name="T1" fmla="*/ 0 h 1460"/>
                  <a:gd name="T2" fmla="*/ 0 w 376"/>
                  <a:gd name="T3" fmla="*/ 2 h 1460"/>
                  <a:gd name="T4" fmla="*/ 145 w 376"/>
                  <a:gd name="T5" fmla="*/ 188 h 1460"/>
                  <a:gd name="T6" fmla="*/ 93 w 376"/>
                  <a:gd name="T7" fmla="*/ 222 h 1460"/>
                  <a:gd name="T8" fmla="*/ 273 w 376"/>
                  <a:gd name="T9" fmla="*/ 809 h 1460"/>
                  <a:gd name="T10" fmla="*/ 362 w 376"/>
                  <a:gd name="T11" fmla="*/ 803 h 1460"/>
                  <a:gd name="T12" fmla="*/ 241 w 376"/>
                  <a:gd name="T13" fmla="*/ 1459 h 1460"/>
                  <a:gd name="T14" fmla="*/ 243 w 376"/>
                  <a:gd name="T15" fmla="*/ 1460 h 1460"/>
                  <a:gd name="T16" fmla="*/ 364 w 376"/>
                  <a:gd name="T17" fmla="*/ 793 h 1460"/>
                  <a:gd name="T18" fmla="*/ 275 w 376"/>
                  <a:gd name="T19" fmla="*/ 800 h 1460"/>
                  <a:gd name="T20" fmla="*/ 100 w 376"/>
                  <a:gd name="T21" fmla="*/ 229 h 1460"/>
                  <a:gd name="T22" fmla="*/ 153 w 376"/>
                  <a:gd name="T23" fmla="*/ 195 h 1460"/>
                  <a:gd name="T24" fmla="*/ 2 w 376"/>
                  <a:gd name="T25" fmla="*/ 0 h 1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1460">
                    <a:moveTo>
                      <a:pt x="2" y="0"/>
                    </a:moveTo>
                    <a:cubicBezTo>
                      <a:pt x="1" y="1"/>
                      <a:pt x="0" y="2"/>
                      <a:pt x="0" y="2"/>
                    </a:cubicBezTo>
                    <a:cubicBezTo>
                      <a:pt x="56" y="60"/>
                      <a:pt x="104" y="122"/>
                      <a:pt x="145" y="188"/>
                    </a:cubicBezTo>
                    <a:cubicBezTo>
                      <a:pt x="128" y="199"/>
                      <a:pt x="111" y="211"/>
                      <a:pt x="93" y="222"/>
                    </a:cubicBezTo>
                    <a:cubicBezTo>
                      <a:pt x="204" y="399"/>
                      <a:pt x="263" y="602"/>
                      <a:pt x="273" y="809"/>
                    </a:cubicBezTo>
                    <a:cubicBezTo>
                      <a:pt x="303" y="807"/>
                      <a:pt x="332" y="805"/>
                      <a:pt x="362" y="803"/>
                    </a:cubicBezTo>
                    <a:cubicBezTo>
                      <a:pt x="373" y="1026"/>
                      <a:pt x="331" y="1254"/>
                      <a:pt x="241" y="1459"/>
                    </a:cubicBezTo>
                    <a:cubicBezTo>
                      <a:pt x="242" y="1459"/>
                      <a:pt x="242" y="1460"/>
                      <a:pt x="243" y="1460"/>
                    </a:cubicBezTo>
                    <a:cubicBezTo>
                      <a:pt x="334" y="1252"/>
                      <a:pt x="376" y="1020"/>
                      <a:pt x="364" y="793"/>
                    </a:cubicBezTo>
                    <a:cubicBezTo>
                      <a:pt x="334" y="795"/>
                      <a:pt x="305" y="797"/>
                      <a:pt x="275" y="800"/>
                    </a:cubicBezTo>
                    <a:cubicBezTo>
                      <a:pt x="264" y="599"/>
                      <a:pt x="207" y="401"/>
                      <a:pt x="100" y="229"/>
                    </a:cubicBezTo>
                    <a:cubicBezTo>
                      <a:pt x="118" y="218"/>
                      <a:pt x="135" y="206"/>
                      <a:pt x="153" y="195"/>
                    </a:cubicBezTo>
                    <a:cubicBezTo>
                      <a:pt x="110" y="126"/>
                      <a:pt x="59" y="61"/>
                      <a:pt x="2"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5" name="Freeform 1179"/>
              <p:cNvSpPr>
                <a:spLocks/>
              </p:cNvSpPr>
              <p:nvPr/>
            </p:nvSpPr>
            <p:spPr bwMode="auto">
              <a:xfrm>
                <a:off x="4681" y="3459"/>
                <a:ext cx="51" cy="98"/>
              </a:xfrm>
              <a:custGeom>
                <a:avLst/>
                <a:gdLst>
                  <a:gd name="T0" fmla="*/ 24 w 27"/>
                  <a:gd name="T1" fmla="*/ 2 h 52"/>
                  <a:gd name="T2" fmla="*/ 8 w 27"/>
                  <a:gd name="T3" fmla="*/ 24 h 52"/>
                  <a:gd name="T4" fmla="*/ 2 w 27"/>
                  <a:gd name="T5" fmla="*/ 51 h 52"/>
                  <a:gd name="T6" fmla="*/ 19 w 27"/>
                  <a:gd name="T7" fmla="*/ 29 h 52"/>
                  <a:gd name="T8" fmla="*/ 24 w 27"/>
                  <a:gd name="T9" fmla="*/ 2 h 52"/>
                </a:gdLst>
                <a:ahLst/>
                <a:cxnLst>
                  <a:cxn ang="0">
                    <a:pos x="T0" y="T1"/>
                  </a:cxn>
                  <a:cxn ang="0">
                    <a:pos x="T2" y="T3"/>
                  </a:cxn>
                  <a:cxn ang="0">
                    <a:pos x="T4" y="T5"/>
                  </a:cxn>
                  <a:cxn ang="0">
                    <a:pos x="T6" y="T7"/>
                  </a:cxn>
                  <a:cxn ang="0">
                    <a:pos x="T8" y="T9"/>
                  </a:cxn>
                </a:cxnLst>
                <a:rect l="0" t="0" r="r" b="b"/>
                <a:pathLst>
                  <a:path w="27" h="52">
                    <a:moveTo>
                      <a:pt x="24" y="2"/>
                    </a:moveTo>
                    <a:cubicBezTo>
                      <a:pt x="21" y="0"/>
                      <a:pt x="14" y="10"/>
                      <a:pt x="8" y="24"/>
                    </a:cubicBezTo>
                    <a:cubicBezTo>
                      <a:pt x="2" y="38"/>
                      <a:pt x="0" y="50"/>
                      <a:pt x="2" y="51"/>
                    </a:cubicBezTo>
                    <a:cubicBezTo>
                      <a:pt x="5" y="52"/>
                      <a:pt x="13" y="43"/>
                      <a:pt x="19" y="29"/>
                    </a:cubicBezTo>
                    <a:cubicBezTo>
                      <a:pt x="25" y="15"/>
                      <a:pt x="27" y="3"/>
                      <a:pt x="24"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6" name="Freeform 1180"/>
              <p:cNvSpPr>
                <a:spLocks/>
              </p:cNvSpPr>
              <p:nvPr/>
            </p:nvSpPr>
            <p:spPr bwMode="auto">
              <a:xfrm>
                <a:off x="4922" y="2220"/>
                <a:ext cx="24" cy="102"/>
              </a:xfrm>
              <a:custGeom>
                <a:avLst/>
                <a:gdLst>
                  <a:gd name="T0" fmla="*/ 5 w 13"/>
                  <a:gd name="T1" fmla="*/ 0 h 54"/>
                  <a:gd name="T2" fmla="*/ 1 w 13"/>
                  <a:gd name="T3" fmla="*/ 28 h 54"/>
                  <a:gd name="T4" fmla="*/ 8 w 13"/>
                  <a:gd name="T5" fmla="*/ 54 h 54"/>
                  <a:gd name="T6" fmla="*/ 13 w 13"/>
                  <a:gd name="T7" fmla="*/ 27 h 54"/>
                  <a:gd name="T8" fmla="*/ 5 w 13"/>
                  <a:gd name="T9" fmla="*/ 0 h 54"/>
                </a:gdLst>
                <a:ahLst/>
                <a:cxnLst>
                  <a:cxn ang="0">
                    <a:pos x="T0" y="T1"/>
                  </a:cxn>
                  <a:cxn ang="0">
                    <a:pos x="T2" y="T3"/>
                  </a:cxn>
                  <a:cxn ang="0">
                    <a:pos x="T4" y="T5"/>
                  </a:cxn>
                  <a:cxn ang="0">
                    <a:pos x="T6" y="T7"/>
                  </a:cxn>
                  <a:cxn ang="0">
                    <a:pos x="T8" y="T9"/>
                  </a:cxn>
                </a:cxnLst>
                <a:rect l="0" t="0" r="r" b="b"/>
                <a:pathLst>
                  <a:path w="13" h="54">
                    <a:moveTo>
                      <a:pt x="5" y="0"/>
                    </a:moveTo>
                    <a:cubicBezTo>
                      <a:pt x="2" y="0"/>
                      <a:pt x="0" y="13"/>
                      <a:pt x="1" y="28"/>
                    </a:cubicBezTo>
                    <a:cubicBezTo>
                      <a:pt x="2" y="42"/>
                      <a:pt x="5" y="54"/>
                      <a:pt x="8" y="54"/>
                    </a:cubicBezTo>
                    <a:cubicBezTo>
                      <a:pt x="11" y="54"/>
                      <a:pt x="13" y="42"/>
                      <a:pt x="13" y="27"/>
                    </a:cubicBezTo>
                    <a:cubicBezTo>
                      <a:pt x="12" y="12"/>
                      <a:pt x="8" y="0"/>
                      <a:pt x="5"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7" name="Freeform 1181"/>
              <p:cNvSpPr>
                <a:spLocks/>
              </p:cNvSpPr>
              <p:nvPr/>
            </p:nvSpPr>
            <p:spPr bwMode="auto">
              <a:xfrm>
                <a:off x="4226" y="739"/>
                <a:ext cx="64" cy="66"/>
              </a:xfrm>
              <a:custGeom>
                <a:avLst/>
                <a:gdLst>
                  <a:gd name="T0" fmla="*/ 2 w 34"/>
                  <a:gd name="T1" fmla="*/ 2 h 35"/>
                  <a:gd name="T2" fmla="*/ 13 w 34"/>
                  <a:gd name="T3" fmla="*/ 21 h 35"/>
                  <a:gd name="T4" fmla="*/ 32 w 34"/>
                  <a:gd name="T5" fmla="*/ 34 h 35"/>
                  <a:gd name="T6" fmla="*/ 21 w 34"/>
                  <a:gd name="T7" fmla="*/ 14 h 35"/>
                  <a:gd name="T8" fmla="*/ 2 w 34"/>
                  <a:gd name="T9" fmla="*/ 2 h 35"/>
                </a:gdLst>
                <a:ahLst/>
                <a:cxnLst>
                  <a:cxn ang="0">
                    <a:pos x="T0" y="T1"/>
                  </a:cxn>
                  <a:cxn ang="0">
                    <a:pos x="T2" y="T3"/>
                  </a:cxn>
                  <a:cxn ang="0">
                    <a:pos x="T4" y="T5"/>
                  </a:cxn>
                  <a:cxn ang="0">
                    <a:pos x="T6" y="T7"/>
                  </a:cxn>
                  <a:cxn ang="0">
                    <a:pos x="T8" y="T9"/>
                  </a:cxn>
                </a:cxnLst>
                <a:rect l="0" t="0" r="r" b="b"/>
                <a:pathLst>
                  <a:path w="34" h="35">
                    <a:moveTo>
                      <a:pt x="2" y="2"/>
                    </a:moveTo>
                    <a:cubicBezTo>
                      <a:pt x="0" y="4"/>
                      <a:pt x="5" y="12"/>
                      <a:pt x="13" y="21"/>
                    </a:cubicBezTo>
                    <a:cubicBezTo>
                      <a:pt x="22" y="30"/>
                      <a:pt x="30" y="35"/>
                      <a:pt x="32" y="34"/>
                    </a:cubicBezTo>
                    <a:cubicBezTo>
                      <a:pt x="34" y="32"/>
                      <a:pt x="29" y="23"/>
                      <a:pt x="21" y="14"/>
                    </a:cubicBezTo>
                    <a:cubicBezTo>
                      <a:pt x="12" y="5"/>
                      <a:pt x="3" y="0"/>
                      <a:pt x="2"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8" name="Freeform 1182"/>
              <p:cNvSpPr>
                <a:spLocks/>
              </p:cNvSpPr>
              <p:nvPr/>
            </p:nvSpPr>
            <p:spPr bwMode="auto">
              <a:xfrm>
                <a:off x="4756" y="2235"/>
                <a:ext cx="25" cy="96"/>
              </a:xfrm>
              <a:custGeom>
                <a:avLst/>
                <a:gdLst>
                  <a:gd name="T0" fmla="*/ 5 w 13"/>
                  <a:gd name="T1" fmla="*/ 1 h 51"/>
                  <a:gd name="T2" fmla="*/ 1 w 13"/>
                  <a:gd name="T3" fmla="*/ 26 h 51"/>
                  <a:gd name="T4" fmla="*/ 7 w 13"/>
                  <a:gd name="T5" fmla="*/ 51 h 51"/>
                  <a:gd name="T6" fmla="*/ 12 w 13"/>
                  <a:gd name="T7" fmla="*/ 25 h 51"/>
                  <a:gd name="T8" fmla="*/ 5 w 13"/>
                  <a:gd name="T9" fmla="*/ 1 h 51"/>
                </a:gdLst>
                <a:ahLst/>
                <a:cxnLst>
                  <a:cxn ang="0">
                    <a:pos x="T0" y="T1"/>
                  </a:cxn>
                  <a:cxn ang="0">
                    <a:pos x="T2" y="T3"/>
                  </a:cxn>
                  <a:cxn ang="0">
                    <a:pos x="T4" y="T5"/>
                  </a:cxn>
                  <a:cxn ang="0">
                    <a:pos x="T6" y="T7"/>
                  </a:cxn>
                  <a:cxn ang="0">
                    <a:pos x="T8" y="T9"/>
                  </a:cxn>
                </a:cxnLst>
                <a:rect l="0" t="0" r="r" b="b"/>
                <a:pathLst>
                  <a:path w="13" h="51">
                    <a:moveTo>
                      <a:pt x="5" y="1"/>
                    </a:moveTo>
                    <a:cubicBezTo>
                      <a:pt x="2" y="1"/>
                      <a:pt x="0" y="12"/>
                      <a:pt x="1" y="26"/>
                    </a:cubicBezTo>
                    <a:cubicBezTo>
                      <a:pt x="1" y="40"/>
                      <a:pt x="4" y="51"/>
                      <a:pt x="7" y="51"/>
                    </a:cubicBezTo>
                    <a:cubicBezTo>
                      <a:pt x="11" y="51"/>
                      <a:pt x="13" y="39"/>
                      <a:pt x="12" y="25"/>
                    </a:cubicBezTo>
                    <a:cubicBezTo>
                      <a:pt x="11" y="11"/>
                      <a:pt x="8" y="0"/>
                      <a:pt x="5"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9" name="Freeform 1183"/>
              <p:cNvSpPr>
                <a:spLocks/>
              </p:cNvSpPr>
              <p:nvPr/>
            </p:nvSpPr>
            <p:spPr bwMode="auto">
              <a:xfrm>
                <a:off x="4401" y="1139"/>
                <a:ext cx="60" cy="89"/>
              </a:xfrm>
              <a:custGeom>
                <a:avLst/>
                <a:gdLst>
                  <a:gd name="T0" fmla="*/ 2 w 32"/>
                  <a:gd name="T1" fmla="*/ 2 h 47"/>
                  <a:gd name="T2" fmla="*/ 11 w 32"/>
                  <a:gd name="T3" fmla="*/ 27 h 47"/>
                  <a:gd name="T4" fmla="*/ 29 w 32"/>
                  <a:gd name="T5" fmla="*/ 45 h 47"/>
                  <a:gd name="T6" fmla="*/ 21 w 32"/>
                  <a:gd name="T7" fmla="*/ 20 h 47"/>
                  <a:gd name="T8" fmla="*/ 2 w 32"/>
                  <a:gd name="T9" fmla="*/ 2 h 47"/>
                </a:gdLst>
                <a:ahLst/>
                <a:cxnLst>
                  <a:cxn ang="0">
                    <a:pos x="T0" y="T1"/>
                  </a:cxn>
                  <a:cxn ang="0">
                    <a:pos x="T2" y="T3"/>
                  </a:cxn>
                  <a:cxn ang="0">
                    <a:pos x="T4" y="T5"/>
                  </a:cxn>
                  <a:cxn ang="0">
                    <a:pos x="T6" y="T7"/>
                  </a:cxn>
                  <a:cxn ang="0">
                    <a:pos x="T8" y="T9"/>
                  </a:cxn>
                </a:cxnLst>
                <a:rect l="0" t="0" r="r" b="b"/>
                <a:pathLst>
                  <a:path w="32" h="47">
                    <a:moveTo>
                      <a:pt x="2" y="2"/>
                    </a:moveTo>
                    <a:cubicBezTo>
                      <a:pt x="0" y="4"/>
                      <a:pt x="4" y="15"/>
                      <a:pt x="11" y="27"/>
                    </a:cubicBezTo>
                    <a:cubicBezTo>
                      <a:pt x="19" y="39"/>
                      <a:pt x="27" y="47"/>
                      <a:pt x="29" y="45"/>
                    </a:cubicBezTo>
                    <a:cubicBezTo>
                      <a:pt x="32" y="43"/>
                      <a:pt x="29" y="32"/>
                      <a:pt x="21" y="20"/>
                    </a:cubicBezTo>
                    <a:cubicBezTo>
                      <a:pt x="14" y="8"/>
                      <a:pt x="5" y="0"/>
                      <a:pt x="2"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0" name="Freeform 1184"/>
              <p:cNvSpPr>
                <a:spLocks/>
              </p:cNvSpPr>
              <p:nvPr/>
            </p:nvSpPr>
            <p:spPr bwMode="auto">
              <a:xfrm>
                <a:off x="4508" y="1092"/>
                <a:ext cx="40" cy="57"/>
              </a:xfrm>
              <a:custGeom>
                <a:avLst/>
                <a:gdLst>
                  <a:gd name="T0" fmla="*/ 2 w 21"/>
                  <a:gd name="T1" fmla="*/ 1 h 30"/>
                  <a:gd name="T2" fmla="*/ 8 w 21"/>
                  <a:gd name="T3" fmla="*/ 17 h 30"/>
                  <a:gd name="T4" fmla="*/ 20 w 21"/>
                  <a:gd name="T5" fmla="*/ 29 h 30"/>
                  <a:gd name="T6" fmla="*/ 14 w 21"/>
                  <a:gd name="T7" fmla="*/ 13 h 30"/>
                  <a:gd name="T8" fmla="*/ 2 w 21"/>
                  <a:gd name="T9" fmla="*/ 1 h 30"/>
                </a:gdLst>
                <a:ahLst/>
                <a:cxnLst>
                  <a:cxn ang="0">
                    <a:pos x="T0" y="T1"/>
                  </a:cxn>
                  <a:cxn ang="0">
                    <a:pos x="T2" y="T3"/>
                  </a:cxn>
                  <a:cxn ang="0">
                    <a:pos x="T4" y="T5"/>
                  </a:cxn>
                  <a:cxn ang="0">
                    <a:pos x="T6" y="T7"/>
                  </a:cxn>
                  <a:cxn ang="0">
                    <a:pos x="T8" y="T9"/>
                  </a:cxn>
                </a:cxnLst>
                <a:rect l="0" t="0" r="r" b="b"/>
                <a:pathLst>
                  <a:path w="21" h="30">
                    <a:moveTo>
                      <a:pt x="2" y="1"/>
                    </a:moveTo>
                    <a:cubicBezTo>
                      <a:pt x="0" y="2"/>
                      <a:pt x="3" y="10"/>
                      <a:pt x="8" y="17"/>
                    </a:cubicBezTo>
                    <a:cubicBezTo>
                      <a:pt x="12" y="25"/>
                      <a:pt x="18" y="30"/>
                      <a:pt x="20" y="29"/>
                    </a:cubicBezTo>
                    <a:cubicBezTo>
                      <a:pt x="21" y="28"/>
                      <a:pt x="19" y="21"/>
                      <a:pt x="14" y="13"/>
                    </a:cubicBezTo>
                    <a:cubicBezTo>
                      <a:pt x="9" y="5"/>
                      <a:pt x="4" y="0"/>
                      <a:pt x="2"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1" name="Freeform 1185"/>
              <p:cNvSpPr>
                <a:spLocks/>
              </p:cNvSpPr>
              <p:nvPr/>
            </p:nvSpPr>
            <p:spPr bwMode="auto">
              <a:xfrm>
                <a:off x="3910" y="3233"/>
                <a:ext cx="792" cy="593"/>
              </a:xfrm>
              <a:custGeom>
                <a:avLst/>
                <a:gdLst>
                  <a:gd name="T0" fmla="*/ 69 w 421"/>
                  <a:gd name="T1" fmla="*/ 12 h 315"/>
                  <a:gd name="T2" fmla="*/ 66 w 421"/>
                  <a:gd name="T3" fmla="*/ 18 h 315"/>
                  <a:gd name="T4" fmla="*/ 111 w 421"/>
                  <a:gd name="T5" fmla="*/ 42 h 315"/>
                  <a:gd name="T6" fmla="*/ 0 w 421"/>
                  <a:gd name="T7" fmla="*/ 222 h 315"/>
                  <a:gd name="T8" fmla="*/ 112 w 421"/>
                  <a:gd name="T9" fmla="*/ 315 h 315"/>
                  <a:gd name="T10" fmla="*/ 283 w 421"/>
                  <a:gd name="T11" fmla="*/ 9 h 315"/>
                  <a:gd name="T12" fmla="*/ 418 w 421"/>
                  <a:gd name="T13" fmla="*/ 64 h 315"/>
                  <a:gd name="T14" fmla="*/ 421 w 421"/>
                  <a:gd name="T15" fmla="*/ 54 h 315"/>
                  <a:gd name="T16" fmla="*/ 284 w 421"/>
                  <a:gd name="T17" fmla="*/ 0 h 315"/>
                  <a:gd name="T18" fmla="*/ 115 w 421"/>
                  <a:gd name="T19" fmla="*/ 307 h 315"/>
                  <a:gd name="T20" fmla="*/ 6 w 421"/>
                  <a:gd name="T21" fmla="*/ 217 h 315"/>
                  <a:gd name="T22" fmla="*/ 117 w 421"/>
                  <a:gd name="T23" fmla="*/ 36 h 315"/>
                  <a:gd name="T24" fmla="*/ 69 w 421"/>
                  <a:gd name="T25" fmla="*/ 1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1" h="315">
                    <a:moveTo>
                      <a:pt x="69" y="12"/>
                    </a:moveTo>
                    <a:cubicBezTo>
                      <a:pt x="68" y="14"/>
                      <a:pt x="67" y="16"/>
                      <a:pt x="66" y="18"/>
                    </a:cubicBezTo>
                    <a:cubicBezTo>
                      <a:pt x="81" y="26"/>
                      <a:pt x="96" y="34"/>
                      <a:pt x="111" y="42"/>
                    </a:cubicBezTo>
                    <a:cubicBezTo>
                      <a:pt x="80" y="106"/>
                      <a:pt x="43" y="166"/>
                      <a:pt x="0" y="222"/>
                    </a:cubicBezTo>
                    <a:cubicBezTo>
                      <a:pt x="37" y="253"/>
                      <a:pt x="74" y="284"/>
                      <a:pt x="112" y="315"/>
                    </a:cubicBezTo>
                    <a:cubicBezTo>
                      <a:pt x="184" y="223"/>
                      <a:pt x="241" y="119"/>
                      <a:pt x="283" y="9"/>
                    </a:cubicBezTo>
                    <a:cubicBezTo>
                      <a:pt x="328" y="27"/>
                      <a:pt x="373" y="45"/>
                      <a:pt x="418" y="64"/>
                    </a:cubicBezTo>
                    <a:cubicBezTo>
                      <a:pt x="419" y="61"/>
                      <a:pt x="420" y="57"/>
                      <a:pt x="421" y="54"/>
                    </a:cubicBezTo>
                    <a:cubicBezTo>
                      <a:pt x="376" y="36"/>
                      <a:pt x="330" y="18"/>
                      <a:pt x="284" y="0"/>
                    </a:cubicBezTo>
                    <a:cubicBezTo>
                      <a:pt x="243" y="110"/>
                      <a:pt x="187" y="214"/>
                      <a:pt x="115" y="307"/>
                    </a:cubicBezTo>
                    <a:cubicBezTo>
                      <a:pt x="79" y="277"/>
                      <a:pt x="43" y="247"/>
                      <a:pt x="6" y="217"/>
                    </a:cubicBezTo>
                    <a:cubicBezTo>
                      <a:pt x="49" y="161"/>
                      <a:pt x="86" y="100"/>
                      <a:pt x="117" y="36"/>
                    </a:cubicBezTo>
                    <a:cubicBezTo>
                      <a:pt x="101" y="28"/>
                      <a:pt x="85" y="19"/>
                      <a:pt x="69"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2" name="Freeform 1186"/>
              <p:cNvSpPr>
                <a:spLocks/>
              </p:cNvSpPr>
              <p:nvPr/>
            </p:nvSpPr>
            <p:spPr bwMode="auto">
              <a:xfrm>
                <a:off x="4681" y="3292"/>
                <a:ext cx="45" cy="96"/>
              </a:xfrm>
              <a:custGeom>
                <a:avLst/>
                <a:gdLst>
                  <a:gd name="T0" fmla="*/ 7 w 24"/>
                  <a:gd name="T1" fmla="*/ 23 h 51"/>
                  <a:gd name="T2" fmla="*/ 3 w 24"/>
                  <a:gd name="T3" fmla="*/ 50 h 51"/>
                  <a:gd name="T4" fmla="*/ 17 w 24"/>
                  <a:gd name="T5" fmla="*/ 27 h 51"/>
                  <a:gd name="T6" fmla="*/ 21 w 24"/>
                  <a:gd name="T7" fmla="*/ 1 h 51"/>
                  <a:gd name="T8" fmla="*/ 7 w 24"/>
                  <a:gd name="T9" fmla="*/ 23 h 51"/>
                </a:gdLst>
                <a:ahLst/>
                <a:cxnLst>
                  <a:cxn ang="0">
                    <a:pos x="T0" y="T1"/>
                  </a:cxn>
                  <a:cxn ang="0">
                    <a:pos x="T2" y="T3"/>
                  </a:cxn>
                  <a:cxn ang="0">
                    <a:pos x="T4" y="T5"/>
                  </a:cxn>
                  <a:cxn ang="0">
                    <a:pos x="T6" y="T7"/>
                  </a:cxn>
                  <a:cxn ang="0">
                    <a:pos x="T8" y="T9"/>
                  </a:cxn>
                </a:cxnLst>
                <a:rect l="0" t="0" r="r" b="b"/>
                <a:pathLst>
                  <a:path w="24" h="51">
                    <a:moveTo>
                      <a:pt x="7" y="23"/>
                    </a:moveTo>
                    <a:cubicBezTo>
                      <a:pt x="2" y="37"/>
                      <a:pt x="0" y="49"/>
                      <a:pt x="3" y="50"/>
                    </a:cubicBezTo>
                    <a:cubicBezTo>
                      <a:pt x="6" y="51"/>
                      <a:pt x="13" y="41"/>
                      <a:pt x="17" y="27"/>
                    </a:cubicBezTo>
                    <a:cubicBezTo>
                      <a:pt x="22" y="14"/>
                      <a:pt x="24" y="2"/>
                      <a:pt x="21" y="1"/>
                    </a:cubicBezTo>
                    <a:cubicBezTo>
                      <a:pt x="18" y="0"/>
                      <a:pt x="12" y="10"/>
                      <a:pt x="7"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3" name="Freeform 1187"/>
              <p:cNvSpPr>
                <a:spLocks/>
              </p:cNvSpPr>
              <p:nvPr/>
            </p:nvSpPr>
            <p:spPr bwMode="auto">
              <a:xfrm>
                <a:off x="4423" y="3200"/>
                <a:ext cx="42" cy="86"/>
              </a:xfrm>
              <a:custGeom>
                <a:avLst/>
                <a:gdLst>
                  <a:gd name="T0" fmla="*/ 6 w 22"/>
                  <a:gd name="T1" fmla="*/ 21 h 46"/>
                  <a:gd name="T2" fmla="*/ 3 w 22"/>
                  <a:gd name="T3" fmla="*/ 44 h 46"/>
                  <a:gd name="T4" fmla="*/ 17 w 22"/>
                  <a:gd name="T5" fmla="*/ 25 h 46"/>
                  <a:gd name="T6" fmla="*/ 19 w 22"/>
                  <a:gd name="T7" fmla="*/ 1 h 46"/>
                  <a:gd name="T8" fmla="*/ 6 w 22"/>
                  <a:gd name="T9" fmla="*/ 21 h 46"/>
                </a:gdLst>
                <a:ahLst/>
                <a:cxnLst>
                  <a:cxn ang="0">
                    <a:pos x="T0" y="T1"/>
                  </a:cxn>
                  <a:cxn ang="0">
                    <a:pos x="T2" y="T3"/>
                  </a:cxn>
                  <a:cxn ang="0">
                    <a:pos x="T4" y="T5"/>
                  </a:cxn>
                  <a:cxn ang="0">
                    <a:pos x="T6" y="T7"/>
                  </a:cxn>
                  <a:cxn ang="0">
                    <a:pos x="T8" y="T9"/>
                  </a:cxn>
                </a:cxnLst>
                <a:rect l="0" t="0" r="r" b="b"/>
                <a:pathLst>
                  <a:path w="22" h="46">
                    <a:moveTo>
                      <a:pt x="6" y="21"/>
                    </a:moveTo>
                    <a:cubicBezTo>
                      <a:pt x="1" y="32"/>
                      <a:pt x="0" y="43"/>
                      <a:pt x="3" y="44"/>
                    </a:cubicBezTo>
                    <a:cubicBezTo>
                      <a:pt x="6" y="46"/>
                      <a:pt x="12" y="37"/>
                      <a:pt x="17" y="25"/>
                    </a:cubicBezTo>
                    <a:cubicBezTo>
                      <a:pt x="21" y="13"/>
                      <a:pt x="22" y="2"/>
                      <a:pt x="19" y="1"/>
                    </a:cubicBezTo>
                    <a:cubicBezTo>
                      <a:pt x="16" y="0"/>
                      <a:pt x="10" y="9"/>
                      <a:pt x="6"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4" name="Freeform 1188"/>
              <p:cNvSpPr>
                <a:spLocks/>
              </p:cNvSpPr>
              <p:nvPr/>
            </p:nvSpPr>
            <p:spPr bwMode="auto">
              <a:xfrm>
                <a:off x="4021" y="3233"/>
                <a:ext cx="34" cy="57"/>
              </a:xfrm>
              <a:custGeom>
                <a:avLst/>
                <a:gdLst>
                  <a:gd name="T0" fmla="*/ 5 w 18"/>
                  <a:gd name="T1" fmla="*/ 13 h 30"/>
                  <a:gd name="T2" fmla="*/ 2 w 18"/>
                  <a:gd name="T3" fmla="*/ 29 h 30"/>
                  <a:gd name="T4" fmla="*/ 13 w 18"/>
                  <a:gd name="T5" fmla="*/ 17 h 30"/>
                  <a:gd name="T6" fmla="*/ 16 w 18"/>
                  <a:gd name="T7" fmla="*/ 1 h 30"/>
                  <a:gd name="T8" fmla="*/ 5 w 18"/>
                  <a:gd name="T9" fmla="*/ 13 h 30"/>
                </a:gdLst>
                <a:ahLst/>
                <a:cxnLst>
                  <a:cxn ang="0">
                    <a:pos x="T0" y="T1"/>
                  </a:cxn>
                  <a:cxn ang="0">
                    <a:pos x="T2" y="T3"/>
                  </a:cxn>
                  <a:cxn ang="0">
                    <a:pos x="T4" y="T5"/>
                  </a:cxn>
                  <a:cxn ang="0">
                    <a:pos x="T6" y="T7"/>
                  </a:cxn>
                  <a:cxn ang="0">
                    <a:pos x="T8" y="T9"/>
                  </a:cxn>
                </a:cxnLst>
                <a:rect l="0" t="0" r="r" b="b"/>
                <a:pathLst>
                  <a:path w="18" h="30">
                    <a:moveTo>
                      <a:pt x="5" y="13"/>
                    </a:moveTo>
                    <a:cubicBezTo>
                      <a:pt x="1" y="20"/>
                      <a:pt x="0" y="28"/>
                      <a:pt x="2" y="29"/>
                    </a:cubicBezTo>
                    <a:cubicBezTo>
                      <a:pt x="4" y="30"/>
                      <a:pt x="9" y="25"/>
                      <a:pt x="13" y="17"/>
                    </a:cubicBezTo>
                    <a:cubicBezTo>
                      <a:pt x="17" y="10"/>
                      <a:pt x="18" y="2"/>
                      <a:pt x="16" y="1"/>
                    </a:cubicBezTo>
                    <a:cubicBezTo>
                      <a:pt x="13" y="0"/>
                      <a:pt x="8" y="5"/>
                      <a:pt x="5" y="1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5" name="Freeform 1189"/>
              <p:cNvSpPr>
                <a:spLocks/>
              </p:cNvSpPr>
              <p:nvPr/>
            </p:nvSpPr>
            <p:spPr bwMode="auto">
              <a:xfrm>
                <a:off x="4093" y="3781"/>
                <a:ext cx="64" cy="77"/>
              </a:xfrm>
              <a:custGeom>
                <a:avLst/>
                <a:gdLst>
                  <a:gd name="T0" fmla="*/ 13 w 34"/>
                  <a:gd name="T1" fmla="*/ 17 h 41"/>
                  <a:gd name="T2" fmla="*/ 3 w 34"/>
                  <a:gd name="T3" fmla="*/ 38 h 41"/>
                  <a:gd name="T4" fmla="*/ 22 w 34"/>
                  <a:gd name="T5" fmla="*/ 24 h 41"/>
                  <a:gd name="T6" fmla="*/ 31 w 34"/>
                  <a:gd name="T7" fmla="*/ 2 h 41"/>
                  <a:gd name="T8" fmla="*/ 13 w 34"/>
                  <a:gd name="T9" fmla="*/ 17 h 41"/>
                </a:gdLst>
                <a:ahLst/>
                <a:cxnLst>
                  <a:cxn ang="0">
                    <a:pos x="T0" y="T1"/>
                  </a:cxn>
                  <a:cxn ang="0">
                    <a:pos x="T2" y="T3"/>
                  </a:cxn>
                  <a:cxn ang="0">
                    <a:pos x="T4" y="T5"/>
                  </a:cxn>
                  <a:cxn ang="0">
                    <a:pos x="T6" y="T7"/>
                  </a:cxn>
                  <a:cxn ang="0">
                    <a:pos x="T8" y="T9"/>
                  </a:cxn>
                </a:cxnLst>
                <a:rect l="0" t="0" r="r" b="b"/>
                <a:pathLst>
                  <a:path w="34" h="41">
                    <a:moveTo>
                      <a:pt x="13" y="17"/>
                    </a:moveTo>
                    <a:cubicBezTo>
                      <a:pt x="5" y="27"/>
                      <a:pt x="0" y="36"/>
                      <a:pt x="3" y="38"/>
                    </a:cubicBezTo>
                    <a:cubicBezTo>
                      <a:pt x="5" y="41"/>
                      <a:pt x="14" y="34"/>
                      <a:pt x="22" y="24"/>
                    </a:cubicBezTo>
                    <a:cubicBezTo>
                      <a:pt x="29" y="14"/>
                      <a:pt x="34" y="4"/>
                      <a:pt x="31" y="2"/>
                    </a:cubicBezTo>
                    <a:cubicBezTo>
                      <a:pt x="28" y="0"/>
                      <a:pt x="20" y="7"/>
                      <a:pt x="13"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6" name="Freeform 1190"/>
              <p:cNvSpPr>
                <a:spLocks/>
              </p:cNvSpPr>
              <p:nvPr/>
            </p:nvSpPr>
            <p:spPr bwMode="auto">
              <a:xfrm>
                <a:off x="3886" y="3611"/>
                <a:ext cx="56" cy="68"/>
              </a:xfrm>
              <a:custGeom>
                <a:avLst/>
                <a:gdLst>
                  <a:gd name="T0" fmla="*/ 11 w 30"/>
                  <a:gd name="T1" fmla="*/ 14 h 36"/>
                  <a:gd name="T2" fmla="*/ 3 w 30"/>
                  <a:gd name="T3" fmla="*/ 34 h 36"/>
                  <a:gd name="T4" fmla="*/ 20 w 30"/>
                  <a:gd name="T5" fmla="*/ 21 h 36"/>
                  <a:gd name="T6" fmla="*/ 27 w 30"/>
                  <a:gd name="T7" fmla="*/ 2 h 36"/>
                  <a:gd name="T8" fmla="*/ 11 w 30"/>
                  <a:gd name="T9" fmla="*/ 14 h 36"/>
                </a:gdLst>
                <a:ahLst/>
                <a:cxnLst>
                  <a:cxn ang="0">
                    <a:pos x="T0" y="T1"/>
                  </a:cxn>
                  <a:cxn ang="0">
                    <a:pos x="T2" y="T3"/>
                  </a:cxn>
                  <a:cxn ang="0">
                    <a:pos x="T4" y="T5"/>
                  </a:cxn>
                  <a:cxn ang="0">
                    <a:pos x="T6" y="T7"/>
                  </a:cxn>
                  <a:cxn ang="0">
                    <a:pos x="T8" y="T9"/>
                  </a:cxn>
                </a:cxnLst>
                <a:rect l="0" t="0" r="r" b="b"/>
                <a:pathLst>
                  <a:path w="30" h="36">
                    <a:moveTo>
                      <a:pt x="11" y="14"/>
                    </a:moveTo>
                    <a:cubicBezTo>
                      <a:pt x="4" y="23"/>
                      <a:pt x="0" y="31"/>
                      <a:pt x="3" y="34"/>
                    </a:cubicBezTo>
                    <a:cubicBezTo>
                      <a:pt x="5" y="36"/>
                      <a:pt x="13" y="31"/>
                      <a:pt x="20" y="21"/>
                    </a:cubicBezTo>
                    <a:cubicBezTo>
                      <a:pt x="27" y="13"/>
                      <a:pt x="30" y="4"/>
                      <a:pt x="27" y="2"/>
                    </a:cubicBezTo>
                    <a:cubicBezTo>
                      <a:pt x="25" y="0"/>
                      <a:pt x="17" y="5"/>
                      <a:pt x="11"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7" name="Freeform 1191"/>
              <p:cNvSpPr>
                <a:spLocks/>
              </p:cNvSpPr>
              <p:nvPr/>
            </p:nvSpPr>
            <p:spPr bwMode="auto">
              <a:xfrm>
                <a:off x="4108" y="3286"/>
                <a:ext cx="28" cy="47"/>
              </a:xfrm>
              <a:custGeom>
                <a:avLst/>
                <a:gdLst>
                  <a:gd name="T0" fmla="*/ 4 w 15"/>
                  <a:gd name="T1" fmla="*/ 11 h 25"/>
                  <a:gd name="T2" fmla="*/ 2 w 15"/>
                  <a:gd name="T3" fmla="*/ 24 h 25"/>
                  <a:gd name="T4" fmla="*/ 10 w 15"/>
                  <a:gd name="T5" fmla="*/ 14 h 25"/>
                  <a:gd name="T6" fmla="*/ 13 w 15"/>
                  <a:gd name="T7" fmla="*/ 1 h 25"/>
                  <a:gd name="T8" fmla="*/ 4 w 15"/>
                  <a:gd name="T9" fmla="*/ 11 h 25"/>
                </a:gdLst>
                <a:ahLst/>
                <a:cxnLst>
                  <a:cxn ang="0">
                    <a:pos x="T0" y="T1"/>
                  </a:cxn>
                  <a:cxn ang="0">
                    <a:pos x="T2" y="T3"/>
                  </a:cxn>
                  <a:cxn ang="0">
                    <a:pos x="T4" y="T5"/>
                  </a:cxn>
                  <a:cxn ang="0">
                    <a:pos x="T6" y="T7"/>
                  </a:cxn>
                  <a:cxn ang="0">
                    <a:pos x="T8" y="T9"/>
                  </a:cxn>
                </a:cxnLst>
                <a:rect l="0" t="0" r="r" b="b"/>
                <a:pathLst>
                  <a:path w="15" h="25">
                    <a:moveTo>
                      <a:pt x="4" y="11"/>
                    </a:moveTo>
                    <a:cubicBezTo>
                      <a:pt x="1" y="17"/>
                      <a:pt x="0" y="23"/>
                      <a:pt x="2" y="24"/>
                    </a:cubicBezTo>
                    <a:cubicBezTo>
                      <a:pt x="4" y="25"/>
                      <a:pt x="8" y="21"/>
                      <a:pt x="10" y="14"/>
                    </a:cubicBezTo>
                    <a:cubicBezTo>
                      <a:pt x="14" y="8"/>
                      <a:pt x="15" y="2"/>
                      <a:pt x="13" y="1"/>
                    </a:cubicBezTo>
                    <a:cubicBezTo>
                      <a:pt x="11" y="0"/>
                      <a:pt x="7" y="5"/>
                      <a:pt x="4"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8" name="Freeform 1192"/>
              <p:cNvSpPr>
                <a:spLocks/>
              </p:cNvSpPr>
              <p:nvPr/>
            </p:nvSpPr>
            <p:spPr bwMode="auto">
              <a:xfrm>
                <a:off x="2944" y="3461"/>
                <a:ext cx="718" cy="474"/>
              </a:xfrm>
              <a:custGeom>
                <a:avLst/>
                <a:gdLst>
                  <a:gd name="T0" fmla="*/ 113 w 382"/>
                  <a:gd name="T1" fmla="*/ 0 h 252"/>
                  <a:gd name="T2" fmla="*/ 109 w 382"/>
                  <a:gd name="T3" fmla="*/ 2 h 252"/>
                  <a:gd name="T4" fmla="*/ 137 w 382"/>
                  <a:gd name="T5" fmla="*/ 46 h 252"/>
                  <a:gd name="T6" fmla="*/ 0 w 382"/>
                  <a:gd name="T7" fmla="*/ 115 h 252"/>
                  <a:gd name="T8" fmla="*/ 52 w 382"/>
                  <a:gd name="T9" fmla="*/ 252 h 252"/>
                  <a:gd name="T10" fmla="*/ 283 w 382"/>
                  <a:gd name="T11" fmla="*/ 120 h 252"/>
                  <a:gd name="T12" fmla="*/ 376 w 382"/>
                  <a:gd name="T13" fmla="*/ 235 h 252"/>
                  <a:gd name="T14" fmla="*/ 382 w 382"/>
                  <a:gd name="T15" fmla="*/ 229 h 252"/>
                  <a:gd name="T16" fmla="*/ 287 w 382"/>
                  <a:gd name="T17" fmla="*/ 114 h 252"/>
                  <a:gd name="T18" fmla="*/ 58 w 382"/>
                  <a:gd name="T19" fmla="*/ 247 h 252"/>
                  <a:gd name="T20" fmla="*/ 6 w 382"/>
                  <a:gd name="T21" fmla="*/ 115 h 252"/>
                  <a:gd name="T22" fmla="*/ 143 w 382"/>
                  <a:gd name="T23" fmla="*/ 45 h 252"/>
                  <a:gd name="T24" fmla="*/ 113 w 382"/>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2" h="252">
                    <a:moveTo>
                      <a:pt x="113" y="0"/>
                    </a:moveTo>
                    <a:cubicBezTo>
                      <a:pt x="111" y="1"/>
                      <a:pt x="110" y="2"/>
                      <a:pt x="109" y="2"/>
                    </a:cubicBezTo>
                    <a:cubicBezTo>
                      <a:pt x="118" y="17"/>
                      <a:pt x="128" y="32"/>
                      <a:pt x="137" y="46"/>
                    </a:cubicBezTo>
                    <a:cubicBezTo>
                      <a:pt x="96" y="74"/>
                      <a:pt x="50" y="97"/>
                      <a:pt x="0" y="115"/>
                    </a:cubicBezTo>
                    <a:cubicBezTo>
                      <a:pt x="18" y="161"/>
                      <a:pt x="35" y="206"/>
                      <a:pt x="52" y="252"/>
                    </a:cubicBezTo>
                    <a:cubicBezTo>
                      <a:pt x="140" y="221"/>
                      <a:pt x="217" y="176"/>
                      <a:pt x="283" y="120"/>
                    </a:cubicBezTo>
                    <a:cubicBezTo>
                      <a:pt x="314" y="158"/>
                      <a:pt x="345" y="196"/>
                      <a:pt x="376" y="235"/>
                    </a:cubicBezTo>
                    <a:cubicBezTo>
                      <a:pt x="378" y="233"/>
                      <a:pt x="380" y="231"/>
                      <a:pt x="382" y="229"/>
                    </a:cubicBezTo>
                    <a:cubicBezTo>
                      <a:pt x="350" y="191"/>
                      <a:pt x="319" y="153"/>
                      <a:pt x="287" y="114"/>
                    </a:cubicBezTo>
                    <a:cubicBezTo>
                      <a:pt x="221" y="170"/>
                      <a:pt x="144" y="216"/>
                      <a:pt x="58" y="247"/>
                    </a:cubicBezTo>
                    <a:cubicBezTo>
                      <a:pt x="41" y="204"/>
                      <a:pt x="23" y="160"/>
                      <a:pt x="6" y="115"/>
                    </a:cubicBezTo>
                    <a:cubicBezTo>
                      <a:pt x="56" y="97"/>
                      <a:pt x="101" y="73"/>
                      <a:pt x="143" y="45"/>
                    </a:cubicBezTo>
                    <a:cubicBezTo>
                      <a:pt x="133" y="30"/>
                      <a:pt x="123" y="15"/>
                      <a:pt x="11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9" name="Freeform 1193"/>
              <p:cNvSpPr>
                <a:spLocks/>
              </p:cNvSpPr>
              <p:nvPr/>
            </p:nvSpPr>
            <p:spPr bwMode="auto">
              <a:xfrm>
                <a:off x="3625" y="3867"/>
                <a:ext cx="66" cy="58"/>
              </a:xfrm>
              <a:custGeom>
                <a:avLst/>
                <a:gdLst>
                  <a:gd name="T0" fmla="*/ 14 w 35"/>
                  <a:gd name="T1" fmla="*/ 11 h 31"/>
                  <a:gd name="T2" fmla="*/ 2 w 35"/>
                  <a:gd name="T3" fmla="*/ 29 h 31"/>
                  <a:gd name="T4" fmla="*/ 21 w 35"/>
                  <a:gd name="T5" fmla="*/ 21 h 31"/>
                  <a:gd name="T6" fmla="*/ 33 w 35"/>
                  <a:gd name="T7" fmla="*/ 3 h 31"/>
                  <a:gd name="T8" fmla="*/ 14 w 35"/>
                  <a:gd name="T9" fmla="*/ 11 h 31"/>
                </a:gdLst>
                <a:ahLst/>
                <a:cxnLst>
                  <a:cxn ang="0">
                    <a:pos x="T0" y="T1"/>
                  </a:cxn>
                  <a:cxn ang="0">
                    <a:pos x="T2" y="T3"/>
                  </a:cxn>
                  <a:cxn ang="0">
                    <a:pos x="T4" y="T5"/>
                  </a:cxn>
                  <a:cxn ang="0">
                    <a:pos x="T6" y="T7"/>
                  </a:cxn>
                  <a:cxn ang="0">
                    <a:pos x="T8" y="T9"/>
                  </a:cxn>
                </a:cxnLst>
                <a:rect l="0" t="0" r="r" b="b"/>
                <a:pathLst>
                  <a:path w="35" h="31">
                    <a:moveTo>
                      <a:pt x="14" y="11"/>
                    </a:moveTo>
                    <a:cubicBezTo>
                      <a:pt x="5" y="19"/>
                      <a:pt x="0" y="26"/>
                      <a:pt x="2" y="29"/>
                    </a:cubicBezTo>
                    <a:cubicBezTo>
                      <a:pt x="4" y="31"/>
                      <a:pt x="13" y="28"/>
                      <a:pt x="21" y="21"/>
                    </a:cubicBezTo>
                    <a:cubicBezTo>
                      <a:pt x="30" y="13"/>
                      <a:pt x="35" y="5"/>
                      <a:pt x="33" y="3"/>
                    </a:cubicBezTo>
                    <a:cubicBezTo>
                      <a:pt x="30" y="0"/>
                      <a:pt x="22" y="4"/>
                      <a:pt x="14"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0" name="Freeform 1194"/>
              <p:cNvSpPr>
                <a:spLocks/>
              </p:cNvSpPr>
              <p:nvPr/>
            </p:nvSpPr>
            <p:spPr bwMode="auto">
              <a:xfrm>
                <a:off x="3452" y="3655"/>
                <a:ext cx="58" cy="52"/>
              </a:xfrm>
              <a:custGeom>
                <a:avLst/>
                <a:gdLst>
                  <a:gd name="T0" fmla="*/ 12 w 31"/>
                  <a:gd name="T1" fmla="*/ 10 h 28"/>
                  <a:gd name="T2" fmla="*/ 2 w 31"/>
                  <a:gd name="T3" fmla="*/ 25 h 28"/>
                  <a:gd name="T4" fmla="*/ 19 w 31"/>
                  <a:gd name="T5" fmla="*/ 19 h 28"/>
                  <a:gd name="T6" fmla="*/ 29 w 31"/>
                  <a:gd name="T7" fmla="*/ 3 h 28"/>
                  <a:gd name="T8" fmla="*/ 12 w 31"/>
                  <a:gd name="T9" fmla="*/ 10 h 28"/>
                </a:gdLst>
                <a:ahLst/>
                <a:cxnLst>
                  <a:cxn ang="0">
                    <a:pos x="T0" y="T1"/>
                  </a:cxn>
                  <a:cxn ang="0">
                    <a:pos x="T2" y="T3"/>
                  </a:cxn>
                  <a:cxn ang="0">
                    <a:pos x="T4" y="T5"/>
                  </a:cxn>
                  <a:cxn ang="0">
                    <a:pos x="T6" y="T7"/>
                  </a:cxn>
                  <a:cxn ang="0">
                    <a:pos x="T8" y="T9"/>
                  </a:cxn>
                </a:cxnLst>
                <a:rect l="0" t="0" r="r" b="b"/>
                <a:pathLst>
                  <a:path w="31" h="28">
                    <a:moveTo>
                      <a:pt x="12" y="10"/>
                    </a:moveTo>
                    <a:cubicBezTo>
                      <a:pt x="5" y="16"/>
                      <a:pt x="0" y="23"/>
                      <a:pt x="2" y="25"/>
                    </a:cubicBezTo>
                    <a:cubicBezTo>
                      <a:pt x="4" y="28"/>
                      <a:pt x="12" y="25"/>
                      <a:pt x="19" y="19"/>
                    </a:cubicBezTo>
                    <a:cubicBezTo>
                      <a:pt x="27" y="13"/>
                      <a:pt x="31" y="6"/>
                      <a:pt x="29" y="3"/>
                    </a:cubicBezTo>
                    <a:cubicBezTo>
                      <a:pt x="26" y="0"/>
                      <a:pt x="19" y="4"/>
                      <a:pt x="12"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1" name="Freeform 1195"/>
              <p:cNvSpPr>
                <a:spLocks/>
              </p:cNvSpPr>
              <p:nvPr/>
            </p:nvSpPr>
            <p:spPr bwMode="auto">
              <a:xfrm>
                <a:off x="3134" y="3450"/>
                <a:ext cx="38" cy="30"/>
              </a:xfrm>
              <a:custGeom>
                <a:avLst/>
                <a:gdLst>
                  <a:gd name="T0" fmla="*/ 7 w 20"/>
                  <a:gd name="T1" fmla="*/ 4 h 16"/>
                  <a:gd name="T2" fmla="*/ 1 w 20"/>
                  <a:gd name="T3" fmla="*/ 14 h 16"/>
                  <a:gd name="T4" fmla="*/ 13 w 20"/>
                  <a:gd name="T5" fmla="*/ 12 h 16"/>
                  <a:gd name="T6" fmla="*/ 19 w 20"/>
                  <a:gd name="T7" fmla="*/ 2 h 16"/>
                  <a:gd name="T8" fmla="*/ 7 w 20"/>
                  <a:gd name="T9" fmla="*/ 4 h 16"/>
                </a:gdLst>
                <a:ahLst/>
                <a:cxnLst>
                  <a:cxn ang="0">
                    <a:pos x="T0" y="T1"/>
                  </a:cxn>
                  <a:cxn ang="0">
                    <a:pos x="T2" y="T3"/>
                  </a:cxn>
                  <a:cxn ang="0">
                    <a:pos x="T4" y="T5"/>
                  </a:cxn>
                  <a:cxn ang="0">
                    <a:pos x="T6" y="T7"/>
                  </a:cxn>
                  <a:cxn ang="0">
                    <a:pos x="T8" y="T9"/>
                  </a:cxn>
                </a:cxnLst>
                <a:rect l="0" t="0" r="r" b="b"/>
                <a:pathLst>
                  <a:path w="20" h="16">
                    <a:moveTo>
                      <a:pt x="7" y="4"/>
                    </a:moveTo>
                    <a:cubicBezTo>
                      <a:pt x="2" y="7"/>
                      <a:pt x="0" y="12"/>
                      <a:pt x="1" y="14"/>
                    </a:cubicBezTo>
                    <a:cubicBezTo>
                      <a:pt x="2" y="16"/>
                      <a:pt x="8" y="15"/>
                      <a:pt x="13" y="12"/>
                    </a:cubicBezTo>
                    <a:cubicBezTo>
                      <a:pt x="18" y="9"/>
                      <a:pt x="20" y="4"/>
                      <a:pt x="19" y="2"/>
                    </a:cubicBezTo>
                    <a:cubicBezTo>
                      <a:pt x="17" y="0"/>
                      <a:pt x="12" y="0"/>
                      <a:pt x="7"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2" name="Freeform 1196"/>
              <p:cNvSpPr>
                <a:spLocks/>
              </p:cNvSpPr>
              <p:nvPr/>
            </p:nvSpPr>
            <p:spPr bwMode="auto">
              <a:xfrm>
                <a:off x="3014" y="3914"/>
                <a:ext cx="70" cy="36"/>
              </a:xfrm>
              <a:custGeom>
                <a:avLst/>
                <a:gdLst>
                  <a:gd name="T0" fmla="*/ 17 w 37"/>
                  <a:gd name="T1" fmla="*/ 4 h 19"/>
                  <a:gd name="T2" fmla="*/ 1 w 37"/>
                  <a:gd name="T3" fmla="*/ 15 h 19"/>
                  <a:gd name="T4" fmla="*/ 21 w 37"/>
                  <a:gd name="T5" fmla="*/ 15 h 19"/>
                  <a:gd name="T6" fmla="*/ 36 w 37"/>
                  <a:gd name="T7" fmla="*/ 3 h 19"/>
                  <a:gd name="T8" fmla="*/ 17 w 37"/>
                  <a:gd name="T9" fmla="*/ 4 h 19"/>
                </a:gdLst>
                <a:ahLst/>
                <a:cxnLst>
                  <a:cxn ang="0">
                    <a:pos x="T0" y="T1"/>
                  </a:cxn>
                  <a:cxn ang="0">
                    <a:pos x="T2" y="T3"/>
                  </a:cxn>
                  <a:cxn ang="0">
                    <a:pos x="T4" y="T5"/>
                  </a:cxn>
                  <a:cxn ang="0">
                    <a:pos x="T6" y="T7"/>
                  </a:cxn>
                  <a:cxn ang="0">
                    <a:pos x="T8" y="T9"/>
                  </a:cxn>
                </a:cxnLst>
                <a:rect l="0" t="0" r="r" b="b"/>
                <a:pathLst>
                  <a:path w="37" h="19">
                    <a:moveTo>
                      <a:pt x="17" y="4"/>
                    </a:moveTo>
                    <a:cubicBezTo>
                      <a:pt x="7" y="7"/>
                      <a:pt x="0" y="12"/>
                      <a:pt x="1" y="15"/>
                    </a:cubicBezTo>
                    <a:cubicBezTo>
                      <a:pt x="2" y="19"/>
                      <a:pt x="11" y="19"/>
                      <a:pt x="21" y="15"/>
                    </a:cubicBezTo>
                    <a:cubicBezTo>
                      <a:pt x="31" y="12"/>
                      <a:pt x="37" y="6"/>
                      <a:pt x="36" y="3"/>
                    </a:cubicBezTo>
                    <a:cubicBezTo>
                      <a:pt x="34" y="0"/>
                      <a:pt x="26" y="1"/>
                      <a:pt x="17"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3" name="Freeform 1197"/>
              <p:cNvSpPr>
                <a:spLocks/>
              </p:cNvSpPr>
              <p:nvPr/>
            </p:nvSpPr>
            <p:spPr bwMode="auto">
              <a:xfrm>
                <a:off x="2920" y="3660"/>
                <a:ext cx="58" cy="32"/>
              </a:xfrm>
              <a:custGeom>
                <a:avLst/>
                <a:gdLst>
                  <a:gd name="T0" fmla="*/ 14 w 31"/>
                  <a:gd name="T1" fmla="*/ 3 h 17"/>
                  <a:gd name="T2" fmla="*/ 2 w 31"/>
                  <a:gd name="T3" fmla="*/ 14 h 17"/>
                  <a:gd name="T4" fmla="*/ 18 w 31"/>
                  <a:gd name="T5" fmla="*/ 14 h 17"/>
                  <a:gd name="T6" fmla="*/ 30 w 31"/>
                  <a:gd name="T7" fmla="*/ 3 h 17"/>
                  <a:gd name="T8" fmla="*/ 14 w 31"/>
                  <a:gd name="T9" fmla="*/ 3 h 17"/>
                </a:gdLst>
                <a:ahLst/>
                <a:cxnLst>
                  <a:cxn ang="0">
                    <a:pos x="T0" y="T1"/>
                  </a:cxn>
                  <a:cxn ang="0">
                    <a:pos x="T2" y="T3"/>
                  </a:cxn>
                  <a:cxn ang="0">
                    <a:pos x="T4" y="T5"/>
                  </a:cxn>
                  <a:cxn ang="0">
                    <a:pos x="T6" y="T7"/>
                  </a:cxn>
                  <a:cxn ang="0">
                    <a:pos x="T8" y="T9"/>
                  </a:cxn>
                </a:cxnLst>
                <a:rect l="0" t="0" r="r" b="b"/>
                <a:pathLst>
                  <a:path w="31" h="17">
                    <a:moveTo>
                      <a:pt x="14" y="3"/>
                    </a:moveTo>
                    <a:cubicBezTo>
                      <a:pt x="6" y="6"/>
                      <a:pt x="0" y="10"/>
                      <a:pt x="2" y="14"/>
                    </a:cubicBezTo>
                    <a:cubicBezTo>
                      <a:pt x="3" y="17"/>
                      <a:pt x="10" y="17"/>
                      <a:pt x="18" y="14"/>
                    </a:cubicBezTo>
                    <a:cubicBezTo>
                      <a:pt x="26" y="11"/>
                      <a:pt x="31" y="6"/>
                      <a:pt x="30" y="3"/>
                    </a:cubicBezTo>
                    <a:cubicBezTo>
                      <a:pt x="29" y="1"/>
                      <a:pt x="22" y="0"/>
                      <a:pt x="14"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4" name="Freeform 1198"/>
              <p:cNvSpPr>
                <a:spLocks/>
              </p:cNvSpPr>
              <p:nvPr/>
            </p:nvSpPr>
            <p:spPr bwMode="auto">
              <a:xfrm>
                <a:off x="3189" y="3534"/>
                <a:ext cx="32" cy="27"/>
              </a:xfrm>
              <a:custGeom>
                <a:avLst/>
                <a:gdLst>
                  <a:gd name="T0" fmla="*/ 6 w 17"/>
                  <a:gd name="T1" fmla="*/ 4 h 14"/>
                  <a:gd name="T2" fmla="*/ 1 w 17"/>
                  <a:gd name="T3" fmla="*/ 12 h 14"/>
                  <a:gd name="T4" fmla="*/ 10 w 17"/>
                  <a:gd name="T5" fmla="*/ 10 h 14"/>
                  <a:gd name="T6" fmla="*/ 15 w 17"/>
                  <a:gd name="T7" fmla="*/ 2 h 14"/>
                  <a:gd name="T8" fmla="*/ 6 w 17"/>
                  <a:gd name="T9" fmla="*/ 4 h 14"/>
                </a:gdLst>
                <a:ahLst/>
                <a:cxnLst>
                  <a:cxn ang="0">
                    <a:pos x="T0" y="T1"/>
                  </a:cxn>
                  <a:cxn ang="0">
                    <a:pos x="T2" y="T3"/>
                  </a:cxn>
                  <a:cxn ang="0">
                    <a:pos x="T4" y="T5"/>
                  </a:cxn>
                  <a:cxn ang="0">
                    <a:pos x="T6" y="T7"/>
                  </a:cxn>
                  <a:cxn ang="0">
                    <a:pos x="T8" y="T9"/>
                  </a:cxn>
                </a:cxnLst>
                <a:rect l="0" t="0" r="r" b="b"/>
                <a:pathLst>
                  <a:path w="17" h="14">
                    <a:moveTo>
                      <a:pt x="6" y="4"/>
                    </a:moveTo>
                    <a:cubicBezTo>
                      <a:pt x="2" y="7"/>
                      <a:pt x="0" y="10"/>
                      <a:pt x="1" y="12"/>
                    </a:cubicBezTo>
                    <a:cubicBezTo>
                      <a:pt x="2" y="14"/>
                      <a:pt x="6" y="13"/>
                      <a:pt x="10" y="10"/>
                    </a:cubicBezTo>
                    <a:cubicBezTo>
                      <a:pt x="14" y="7"/>
                      <a:pt x="17" y="4"/>
                      <a:pt x="15" y="2"/>
                    </a:cubicBezTo>
                    <a:cubicBezTo>
                      <a:pt x="15" y="0"/>
                      <a:pt x="10" y="1"/>
                      <a:pt x="6"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5" name="Freeform 1199"/>
              <p:cNvSpPr>
                <a:spLocks/>
              </p:cNvSpPr>
              <p:nvPr/>
            </p:nvSpPr>
            <p:spPr bwMode="auto">
              <a:xfrm>
                <a:off x="2952" y="904"/>
                <a:ext cx="459" cy="705"/>
              </a:xfrm>
              <a:custGeom>
                <a:avLst/>
                <a:gdLst>
                  <a:gd name="T0" fmla="*/ 0 w 244"/>
                  <a:gd name="T1" fmla="*/ 342 h 375"/>
                  <a:gd name="T2" fmla="*/ 5 w 244"/>
                  <a:gd name="T3" fmla="*/ 344 h 375"/>
                  <a:gd name="T4" fmla="*/ 29 w 244"/>
                  <a:gd name="T5" fmla="*/ 299 h 375"/>
                  <a:gd name="T6" fmla="*/ 146 w 244"/>
                  <a:gd name="T7" fmla="*/ 375 h 375"/>
                  <a:gd name="T8" fmla="*/ 244 w 244"/>
                  <a:gd name="T9" fmla="*/ 266 h 375"/>
                  <a:gd name="T10" fmla="*/ 21 w 244"/>
                  <a:gd name="T11" fmla="*/ 138 h 375"/>
                  <a:gd name="T12" fmla="*/ 76 w 244"/>
                  <a:gd name="T13" fmla="*/ 3 h 375"/>
                  <a:gd name="T14" fmla="*/ 68 w 244"/>
                  <a:gd name="T15" fmla="*/ 0 h 375"/>
                  <a:gd name="T16" fmla="*/ 14 w 244"/>
                  <a:gd name="T17" fmla="*/ 138 h 375"/>
                  <a:gd name="T18" fmla="*/ 238 w 244"/>
                  <a:gd name="T19" fmla="*/ 263 h 375"/>
                  <a:gd name="T20" fmla="*/ 144 w 244"/>
                  <a:gd name="T21" fmla="*/ 371 h 375"/>
                  <a:gd name="T22" fmla="*/ 26 w 244"/>
                  <a:gd name="T23" fmla="*/ 295 h 375"/>
                  <a:gd name="T24" fmla="*/ 0 w 244"/>
                  <a:gd name="T25" fmla="*/ 34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375">
                    <a:moveTo>
                      <a:pt x="0" y="342"/>
                    </a:moveTo>
                    <a:cubicBezTo>
                      <a:pt x="2" y="343"/>
                      <a:pt x="3" y="344"/>
                      <a:pt x="5" y="344"/>
                    </a:cubicBezTo>
                    <a:cubicBezTo>
                      <a:pt x="13" y="329"/>
                      <a:pt x="21" y="314"/>
                      <a:pt x="29" y="299"/>
                    </a:cubicBezTo>
                    <a:cubicBezTo>
                      <a:pt x="73" y="320"/>
                      <a:pt x="112" y="346"/>
                      <a:pt x="146" y="375"/>
                    </a:cubicBezTo>
                    <a:cubicBezTo>
                      <a:pt x="179" y="339"/>
                      <a:pt x="212" y="302"/>
                      <a:pt x="244" y="266"/>
                    </a:cubicBezTo>
                    <a:cubicBezTo>
                      <a:pt x="182" y="213"/>
                      <a:pt x="108" y="169"/>
                      <a:pt x="21" y="138"/>
                    </a:cubicBezTo>
                    <a:cubicBezTo>
                      <a:pt x="39" y="93"/>
                      <a:pt x="58" y="48"/>
                      <a:pt x="76" y="3"/>
                    </a:cubicBezTo>
                    <a:cubicBezTo>
                      <a:pt x="73" y="2"/>
                      <a:pt x="71" y="1"/>
                      <a:pt x="68" y="0"/>
                    </a:cubicBezTo>
                    <a:cubicBezTo>
                      <a:pt x="50" y="46"/>
                      <a:pt x="32" y="92"/>
                      <a:pt x="14" y="138"/>
                    </a:cubicBezTo>
                    <a:cubicBezTo>
                      <a:pt x="102" y="168"/>
                      <a:pt x="176" y="212"/>
                      <a:pt x="238" y="263"/>
                    </a:cubicBezTo>
                    <a:cubicBezTo>
                      <a:pt x="207" y="299"/>
                      <a:pt x="176" y="335"/>
                      <a:pt x="144" y="371"/>
                    </a:cubicBezTo>
                    <a:cubicBezTo>
                      <a:pt x="109" y="341"/>
                      <a:pt x="70" y="316"/>
                      <a:pt x="26" y="295"/>
                    </a:cubicBezTo>
                    <a:cubicBezTo>
                      <a:pt x="17" y="310"/>
                      <a:pt x="9" y="326"/>
                      <a:pt x="0" y="34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6" name="Freeform 1200"/>
              <p:cNvSpPr>
                <a:spLocks/>
              </p:cNvSpPr>
              <p:nvPr/>
            </p:nvSpPr>
            <p:spPr bwMode="auto">
              <a:xfrm>
                <a:off x="3046" y="887"/>
                <a:ext cx="83" cy="40"/>
              </a:xfrm>
              <a:custGeom>
                <a:avLst/>
                <a:gdLst>
                  <a:gd name="T0" fmla="*/ 20 w 44"/>
                  <a:gd name="T1" fmla="*/ 16 h 21"/>
                  <a:gd name="T2" fmla="*/ 42 w 44"/>
                  <a:gd name="T3" fmla="*/ 18 h 21"/>
                  <a:gd name="T4" fmla="*/ 24 w 44"/>
                  <a:gd name="T5" fmla="*/ 5 h 21"/>
                  <a:gd name="T6" fmla="*/ 1 w 44"/>
                  <a:gd name="T7" fmla="*/ 3 h 21"/>
                  <a:gd name="T8" fmla="*/ 20 w 44"/>
                  <a:gd name="T9" fmla="*/ 16 h 21"/>
                </a:gdLst>
                <a:ahLst/>
                <a:cxnLst>
                  <a:cxn ang="0">
                    <a:pos x="T0" y="T1"/>
                  </a:cxn>
                  <a:cxn ang="0">
                    <a:pos x="T2" y="T3"/>
                  </a:cxn>
                  <a:cxn ang="0">
                    <a:pos x="T4" y="T5"/>
                  </a:cxn>
                  <a:cxn ang="0">
                    <a:pos x="T6" y="T7"/>
                  </a:cxn>
                  <a:cxn ang="0">
                    <a:pos x="T8" y="T9"/>
                  </a:cxn>
                </a:cxnLst>
                <a:rect l="0" t="0" r="r" b="b"/>
                <a:pathLst>
                  <a:path w="44" h="21">
                    <a:moveTo>
                      <a:pt x="20" y="16"/>
                    </a:moveTo>
                    <a:cubicBezTo>
                      <a:pt x="31" y="20"/>
                      <a:pt x="41" y="21"/>
                      <a:pt x="42" y="18"/>
                    </a:cubicBezTo>
                    <a:cubicBezTo>
                      <a:pt x="44" y="15"/>
                      <a:pt x="35" y="9"/>
                      <a:pt x="24" y="5"/>
                    </a:cubicBezTo>
                    <a:cubicBezTo>
                      <a:pt x="12" y="1"/>
                      <a:pt x="2" y="0"/>
                      <a:pt x="1" y="3"/>
                    </a:cubicBezTo>
                    <a:cubicBezTo>
                      <a:pt x="0" y="6"/>
                      <a:pt x="8" y="12"/>
                      <a:pt x="20"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7" name="Freeform 1201"/>
              <p:cNvSpPr>
                <a:spLocks/>
              </p:cNvSpPr>
              <p:nvPr/>
            </p:nvSpPr>
            <p:spPr bwMode="auto">
              <a:xfrm>
                <a:off x="2950" y="1145"/>
                <a:ext cx="70" cy="36"/>
              </a:xfrm>
              <a:custGeom>
                <a:avLst/>
                <a:gdLst>
                  <a:gd name="T0" fmla="*/ 17 w 37"/>
                  <a:gd name="T1" fmla="*/ 15 h 19"/>
                  <a:gd name="T2" fmla="*/ 36 w 37"/>
                  <a:gd name="T3" fmla="*/ 16 h 19"/>
                  <a:gd name="T4" fmla="*/ 21 w 37"/>
                  <a:gd name="T5" fmla="*/ 4 h 19"/>
                  <a:gd name="T6" fmla="*/ 2 w 37"/>
                  <a:gd name="T7" fmla="*/ 3 h 19"/>
                  <a:gd name="T8" fmla="*/ 17 w 37"/>
                  <a:gd name="T9" fmla="*/ 15 h 19"/>
                </a:gdLst>
                <a:ahLst/>
                <a:cxnLst>
                  <a:cxn ang="0">
                    <a:pos x="T0" y="T1"/>
                  </a:cxn>
                  <a:cxn ang="0">
                    <a:pos x="T2" y="T3"/>
                  </a:cxn>
                  <a:cxn ang="0">
                    <a:pos x="T4" y="T5"/>
                  </a:cxn>
                  <a:cxn ang="0">
                    <a:pos x="T6" y="T7"/>
                  </a:cxn>
                  <a:cxn ang="0">
                    <a:pos x="T8" y="T9"/>
                  </a:cxn>
                </a:cxnLst>
                <a:rect l="0" t="0" r="r" b="b"/>
                <a:pathLst>
                  <a:path w="37" h="19">
                    <a:moveTo>
                      <a:pt x="17" y="15"/>
                    </a:moveTo>
                    <a:cubicBezTo>
                      <a:pt x="26" y="18"/>
                      <a:pt x="35" y="19"/>
                      <a:pt x="36" y="16"/>
                    </a:cubicBezTo>
                    <a:cubicBezTo>
                      <a:pt x="37" y="13"/>
                      <a:pt x="31" y="7"/>
                      <a:pt x="21" y="4"/>
                    </a:cubicBezTo>
                    <a:cubicBezTo>
                      <a:pt x="11" y="0"/>
                      <a:pt x="3" y="0"/>
                      <a:pt x="2" y="3"/>
                    </a:cubicBezTo>
                    <a:cubicBezTo>
                      <a:pt x="0" y="6"/>
                      <a:pt x="7" y="11"/>
                      <a:pt x="17"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8" name="Freeform 1202"/>
              <p:cNvSpPr>
                <a:spLocks/>
              </p:cNvSpPr>
              <p:nvPr/>
            </p:nvSpPr>
            <p:spPr bwMode="auto">
              <a:xfrm>
                <a:off x="2937" y="1536"/>
                <a:ext cx="39" cy="24"/>
              </a:xfrm>
              <a:custGeom>
                <a:avLst/>
                <a:gdLst>
                  <a:gd name="T0" fmla="*/ 9 w 21"/>
                  <a:gd name="T1" fmla="*/ 11 h 13"/>
                  <a:gd name="T2" fmla="*/ 20 w 21"/>
                  <a:gd name="T3" fmla="*/ 11 h 13"/>
                  <a:gd name="T4" fmla="*/ 13 w 21"/>
                  <a:gd name="T5" fmla="*/ 2 h 13"/>
                  <a:gd name="T6" fmla="*/ 2 w 21"/>
                  <a:gd name="T7" fmla="*/ 2 h 13"/>
                  <a:gd name="T8" fmla="*/ 9 w 21"/>
                  <a:gd name="T9" fmla="*/ 11 h 13"/>
                </a:gdLst>
                <a:ahLst/>
                <a:cxnLst>
                  <a:cxn ang="0">
                    <a:pos x="T0" y="T1"/>
                  </a:cxn>
                  <a:cxn ang="0">
                    <a:pos x="T2" y="T3"/>
                  </a:cxn>
                  <a:cxn ang="0">
                    <a:pos x="T4" y="T5"/>
                  </a:cxn>
                  <a:cxn ang="0">
                    <a:pos x="T6" y="T7"/>
                  </a:cxn>
                  <a:cxn ang="0">
                    <a:pos x="T8" y="T9"/>
                  </a:cxn>
                </a:cxnLst>
                <a:rect l="0" t="0" r="r" b="b"/>
                <a:pathLst>
                  <a:path w="21" h="13">
                    <a:moveTo>
                      <a:pt x="9" y="11"/>
                    </a:moveTo>
                    <a:cubicBezTo>
                      <a:pt x="14" y="13"/>
                      <a:pt x="19" y="13"/>
                      <a:pt x="20" y="11"/>
                    </a:cubicBezTo>
                    <a:cubicBezTo>
                      <a:pt x="21" y="9"/>
                      <a:pt x="18" y="5"/>
                      <a:pt x="13" y="2"/>
                    </a:cubicBezTo>
                    <a:cubicBezTo>
                      <a:pt x="8" y="0"/>
                      <a:pt x="3" y="0"/>
                      <a:pt x="2" y="2"/>
                    </a:cubicBezTo>
                    <a:cubicBezTo>
                      <a:pt x="0" y="5"/>
                      <a:pt x="4" y="8"/>
                      <a:pt x="9"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9" name="Freeform 1203"/>
              <p:cNvSpPr>
                <a:spLocks/>
              </p:cNvSpPr>
              <p:nvPr/>
            </p:nvSpPr>
            <p:spPr bwMode="auto">
              <a:xfrm>
                <a:off x="3386" y="1382"/>
                <a:ext cx="53" cy="49"/>
              </a:xfrm>
              <a:custGeom>
                <a:avLst/>
                <a:gdLst>
                  <a:gd name="T0" fmla="*/ 10 w 28"/>
                  <a:gd name="T1" fmla="*/ 17 h 26"/>
                  <a:gd name="T2" fmla="*/ 26 w 28"/>
                  <a:gd name="T3" fmla="*/ 23 h 26"/>
                  <a:gd name="T4" fmla="*/ 18 w 28"/>
                  <a:gd name="T5" fmla="*/ 8 h 26"/>
                  <a:gd name="T6" fmla="*/ 2 w 28"/>
                  <a:gd name="T7" fmla="*/ 2 h 26"/>
                  <a:gd name="T8" fmla="*/ 10 w 28"/>
                  <a:gd name="T9" fmla="*/ 17 h 26"/>
                </a:gdLst>
                <a:ahLst/>
                <a:cxnLst>
                  <a:cxn ang="0">
                    <a:pos x="T0" y="T1"/>
                  </a:cxn>
                  <a:cxn ang="0">
                    <a:pos x="T2" y="T3"/>
                  </a:cxn>
                  <a:cxn ang="0">
                    <a:pos x="T4" y="T5"/>
                  </a:cxn>
                  <a:cxn ang="0">
                    <a:pos x="T6" y="T7"/>
                  </a:cxn>
                  <a:cxn ang="0">
                    <a:pos x="T8" y="T9"/>
                  </a:cxn>
                </a:cxnLst>
                <a:rect l="0" t="0" r="r" b="b"/>
                <a:pathLst>
                  <a:path w="28" h="26">
                    <a:moveTo>
                      <a:pt x="10" y="17"/>
                    </a:moveTo>
                    <a:cubicBezTo>
                      <a:pt x="17" y="23"/>
                      <a:pt x="24" y="26"/>
                      <a:pt x="26" y="23"/>
                    </a:cubicBezTo>
                    <a:cubicBezTo>
                      <a:pt x="28" y="21"/>
                      <a:pt x="25" y="14"/>
                      <a:pt x="18" y="8"/>
                    </a:cubicBezTo>
                    <a:cubicBezTo>
                      <a:pt x="12" y="3"/>
                      <a:pt x="4" y="0"/>
                      <a:pt x="2" y="2"/>
                    </a:cubicBezTo>
                    <a:cubicBezTo>
                      <a:pt x="0" y="5"/>
                      <a:pt x="4" y="12"/>
                      <a:pt x="10"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0" name="Freeform 1204"/>
              <p:cNvSpPr>
                <a:spLocks/>
              </p:cNvSpPr>
              <p:nvPr/>
            </p:nvSpPr>
            <p:spPr bwMode="auto">
              <a:xfrm>
                <a:off x="3202" y="1587"/>
                <a:ext cx="45" cy="39"/>
              </a:xfrm>
              <a:custGeom>
                <a:avLst/>
                <a:gdLst>
                  <a:gd name="T0" fmla="*/ 8 w 24"/>
                  <a:gd name="T1" fmla="*/ 15 h 21"/>
                  <a:gd name="T2" fmla="*/ 21 w 24"/>
                  <a:gd name="T3" fmla="*/ 19 h 21"/>
                  <a:gd name="T4" fmla="*/ 16 w 24"/>
                  <a:gd name="T5" fmla="*/ 6 h 21"/>
                  <a:gd name="T6" fmla="*/ 2 w 24"/>
                  <a:gd name="T7" fmla="*/ 2 h 21"/>
                  <a:gd name="T8" fmla="*/ 8 w 24"/>
                  <a:gd name="T9" fmla="*/ 15 h 21"/>
                </a:gdLst>
                <a:ahLst/>
                <a:cxnLst>
                  <a:cxn ang="0">
                    <a:pos x="T0" y="T1"/>
                  </a:cxn>
                  <a:cxn ang="0">
                    <a:pos x="T2" y="T3"/>
                  </a:cxn>
                  <a:cxn ang="0">
                    <a:pos x="T4" y="T5"/>
                  </a:cxn>
                  <a:cxn ang="0">
                    <a:pos x="T6" y="T7"/>
                  </a:cxn>
                  <a:cxn ang="0">
                    <a:pos x="T8" y="T9"/>
                  </a:cxn>
                </a:cxnLst>
                <a:rect l="0" t="0" r="r" b="b"/>
                <a:pathLst>
                  <a:path w="24" h="21">
                    <a:moveTo>
                      <a:pt x="8" y="15"/>
                    </a:moveTo>
                    <a:cubicBezTo>
                      <a:pt x="13" y="19"/>
                      <a:pt x="19" y="21"/>
                      <a:pt x="21" y="19"/>
                    </a:cubicBezTo>
                    <a:cubicBezTo>
                      <a:pt x="24" y="16"/>
                      <a:pt x="21" y="10"/>
                      <a:pt x="16" y="6"/>
                    </a:cubicBezTo>
                    <a:cubicBezTo>
                      <a:pt x="10" y="1"/>
                      <a:pt x="4" y="0"/>
                      <a:pt x="2" y="2"/>
                    </a:cubicBezTo>
                    <a:cubicBezTo>
                      <a:pt x="0" y="5"/>
                      <a:pt x="3" y="10"/>
                      <a:pt x="8"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1" name="Freeform 1205"/>
              <p:cNvSpPr>
                <a:spLocks/>
              </p:cNvSpPr>
              <p:nvPr/>
            </p:nvSpPr>
            <p:spPr bwMode="auto">
              <a:xfrm>
                <a:off x="2990" y="1453"/>
                <a:ext cx="33" cy="23"/>
              </a:xfrm>
              <a:custGeom>
                <a:avLst/>
                <a:gdLst>
                  <a:gd name="T0" fmla="*/ 7 w 18"/>
                  <a:gd name="T1" fmla="*/ 9 h 12"/>
                  <a:gd name="T2" fmla="*/ 16 w 18"/>
                  <a:gd name="T3" fmla="*/ 10 h 12"/>
                  <a:gd name="T4" fmla="*/ 10 w 18"/>
                  <a:gd name="T5" fmla="*/ 3 h 12"/>
                  <a:gd name="T6" fmla="*/ 1 w 18"/>
                  <a:gd name="T7" fmla="*/ 2 h 12"/>
                  <a:gd name="T8" fmla="*/ 7 w 18"/>
                  <a:gd name="T9" fmla="*/ 9 h 12"/>
                </a:gdLst>
                <a:ahLst/>
                <a:cxnLst>
                  <a:cxn ang="0">
                    <a:pos x="T0" y="T1"/>
                  </a:cxn>
                  <a:cxn ang="0">
                    <a:pos x="T2" y="T3"/>
                  </a:cxn>
                  <a:cxn ang="0">
                    <a:pos x="T4" y="T5"/>
                  </a:cxn>
                  <a:cxn ang="0">
                    <a:pos x="T6" y="T7"/>
                  </a:cxn>
                  <a:cxn ang="0">
                    <a:pos x="T8" y="T9"/>
                  </a:cxn>
                </a:cxnLst>
                <a:rect l="0" t="0" r="r" b="b"/>
                <a:pathLst>
                  <a:path w="18" h="12">
                    <a:moveTo>
                      <a:pt x="7" y="9"/>
                    </a:moveTo>
                    <a:cubicBezTo>
                      <a:pt x="11" y="11"/>
                      <a:pt x="16" y="12"/>
                      <a:pt x="16" y="10"/>
                    </a:cubicBezTo>
                    <a:cubicBezTo>
                      <a:pt x="18" y="8"/>
                      <a:pt x="15" y="5"/>
                      <a:pt x="10" y="3"/>
                    </a:cubicBezTo>
                    <a:cubicBezTo>
                      <a:pt x="6" y="1"/>
                      <a:pt x="2" y="0"/>
                      <a:pt x="1" y="2"/>
                    </a:cubicBezTo>
                    <a:cubicBezTo>
                      <a:pt x="0" y="4"/>
                      <a:pt x="3" y="7"/>
                      <a:pt x="7"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2" name="Freeform 1206"/>
              <p:cNvSpPr>
                <a:spLocks/>
              </p:cNvSpPr>
              <p:nvPr/>
            </p:nvSpPr>
            <p:spPr bwMode="auto">
              <a:xfrm>
                <a:off x="4764" y="1587"/>
                <a:ext cx="236" cy="394"/>
              </a:xfrm>
              <a:custGeom>
                <a:avLst/>
                <a:gdLst>
                  <a:gd name="T0" fmla="*/ 0 w 126"/>
                  <a:gd name="T1" fmla="*/ 97 h 210"/>
                  <a:gd name="T2" fmla="*/ 1 w 126"/>
                  <a:gd name="T3" fmla="*/ 101 h 210"/>
                  <a:gd name="T4" fmla="*/ 22 w 126"/>
                  <a:gd name="T5" fmla="*/ 95 h 210"/>
                  <a:gd name="T6" fmla="*/ 47 w 126"/>
                  <a:gd name="T7" fmla="*/ 210 h 210"/>
                  <a:gd name="T8" fmla="*/ 107 w 126"/>
                  <a:gd name="T9" fmla="*/ 198 h 210"/>
                  <a:gd name="T10" fmla="*/ 67 w 126"/>
                  <a:gd name="T11" fmla="*/ 24 h 210"/>
                  <a:gd name="T12" fmla="*/ 126 w 126"/>
                  <a:gd name="T13" fmla="*/ 4 h 210"/>
                  <a:gd name="T14" fmla="*/ 125 w 126"/>
                  <a:gd name="T15" fmla="*/ 0 h 210"/>
                  <a:gd name="T16" fmla="*/ 65 w 126"/>
                  <a:gd name="T17" fmla="*/ 21 h 210"/>
                  <a:gd name="T18" fmla="*/ 106 w 126"/>
                  <a:gd name="T19" fmla="*/ 194 h 210"/>
                  <a:gd name="T20" fmla="*/ 47 w 126"/>
                  <a:gd name="T21" fmla="*/ 206 h 210"/>
                  <a:gd name="T22" fmla="*/ 22 w 126"/>
                  <a:gd name="T23" fmla="*/ 91 h 210"/>
                  <a:gd name="T24" fmla="*/ 0 w 126"/>
                  <a:gd name="T25" fmla="*/ 9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210">
                    <a:moveTo>
                      <a:pt x="0" y="97"/>
                    </a:moveTo>
                    <a:cubicBezTo>
                      <a:pt x="0" y="99"/>
                      <a:pt x="1" y="100"/>
                      <a:pt x="1" y="101"/>
                    </a:cubicBezTo>
                    <a:cubicBezTo>
                      <a:pt x="8" y="99"/>
                      <a:pt x="15" y="97"/>
                      <a:pt x="22" y="95"/>
                    </a:cubicBezTo>
                    <a:cubicBezTo>
                      <a:pt x="32" y="133"/>
                      <a:pt x="40" y="171"/>
                      <a:pt x="47" y="210"/>
                    </a:cubicBezTo>
                    <a:cubicBezTo>
                      <a:pt x="67" y="206"/>
                      <a:pt x="87" y="202"/>
                      <a:pt x="107" y="198"/>
                    </a:cubicBezTo>
                    <a:cubicBezTo>
                      <a:pt x="97" y="139"/>
                      <a:pt x="84" y="81"/>
                      <a:pt x="67" y="24"/>
                    </a:cubicBezTo>
                    <a:cubicBezTo>
                      <a:pt x="86" y="18"/>
                      <a:pt x="106" y="11"/>
                      <a:pt x="126" y="4"/>
                    </a:cubicBezTo>
                    <a:cubicBezTo>
                      <a:pt x="126" y="3"/>
                      <a:pt x="125" y="1"/>
                      <a:pt x="125" y="0"/>
                    </a:cubicBezTo>
                    <a:cubicBezTo>
                      <a:pt x="105" y="7"/>
                      <a:pt x="84" y="14"/>
                      <a:pt x="65" y="21"/>
                    </a:cubicBezTo>
                    <a:cubicBezTo>
                      <a:pt x="82" y="77"/>
                      <a:pt x="96" y="135"/>
                      <a:pt x="106" y="194"/>
                    </a:cubicBezTo>
                    <a:cubicBezTo>
                      <a:pt x="86" y="198"/>
                      <a:pt x="66" y="202"/>
                      <a:pt x="47" y="206"/>
                    </a:cubicBezTo>
                    <a:cubicBezTo>
                      <a:pt x="40" y="167"/>
                      <a:pt x="32" y="129"/>
                      <a:pt x="22" y="91"/>
                    </a:cubicBezTo>
                    <a:cubicBezTo>
                      <a:pt x="15" y="93"/>
                      <a:pt x="7" y="95"/>
                      <a:pt x="0" y="9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3" name="Freeform 1207"/>
              <p:cNvSpPr>
                <a:spLocks/>
              </p:cNvSpPr>
              <p:nvPr/>
            </p:nvSpPr>
            <p:spPr bwMode="auto">
              <a:xfrm>
                <a:off x="4989" y="1568"/>
                <a:ext cx="19" cy="45"/>
              </a:xfrm>
              <a:custGeom>
                <a:avLst/>
                <a:gdLst>
                  <a:gd name="T0" fmla="*/ 3 w 10"/>
                  <a:gd name="T1" fmla="*/ 13 h 24"/>
                  <a:gd name="T2" fmla="*/ 9 w 10"/>
                  <a:gd name="T3" fmla="*/ 24 h 24"/>
                  <a:gd name="T4" fmla="*/ 8 w 10"/>
                  <a:gd name="T5" fmla="*/ 11 h 24"/>
                  <a:gd name="T6" fmla="*/ 2 w 10"/>
                  <a:gd name="T7" fmla="*/ 0 h 24"/>
                  <a:gd name="T8" fmla="*/ 3 w 10"/>
                  <a:gd name="T9" fmla="*/ 13 h 24"/>
                </a:gdLst>
                <a:ahLst/>
                <a:cxnLst>
                  <a:cxn ang="0">
                    <a:pos x="T0" y="T1"/>
                  </a:cxn>
                  <a:cxn ang="0">
                    <a:pos x="T2" y="T3"/>
                  </a:cxn>
                  <a:cxn ang="0">
                    <a:pos x="T4" y="T5"/>
                  </a:cxn>
                  <a:cxn ang="0">
                    <a:pos x="T6" y="T7"/>
                  </a:cxn>
                  <a:cxn ang="0">
                    <a:pos x="T8" y="T9"/>
                  </a:cxn>
                </a:cxnLst>
                <a:rect l="0" t="0" r="r" b="b"/>
                <a:pathLst>
                  <a:path w="10" h="24">
                    <a:moveTo>
                      <a:pt x="3" y="13"/>
                    </a:moveTo>
                    <a:cubicBezTo>
                      <a:pt x="5" y="19"/>
                      <a:pt x="8" y="24"/>
                      <a:pt x="9" y="24"/>
                    </a:cubicBezTo>
                    <a:cubicBezTo>
                      <a:pt x="10" y="23"/>
                      <a:pt x="9" y="18"/>
                      <a:pt x="8" y="11"/>
                    </a:cubicBezTo>
                    <a:cubicBezTo>
                      <a:pt x="5" y="5"/>
                      <a:pt x="3" y="0"/>
                      <a:pt x="2" y="0"/>
                    </a:cubicBezTo>
                    <a:cubicBezTo>
                      <a:pt x="0" y="1"/>
                      <a:pt x="1" y="6"/>
                      <a:pt x="3" y="1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4" name="Freeform 1208"/>
              <p:cNvSpPr>
                <a:spLocks/>
              </p:cNvSpPr>
              <p:nvPr/>
            </p:nvSpPr>
            <p:spPr bwMode="auto">
              <a:xfrm>
                <a:off x="4878" y="1607"/>
                <a:ext cx="19" cy="44"/>
              </a:xfrm>
              <a:custGeom>
                <a:avLst/>
                <a:gdLst>
                  <a:gd name="T0" fmla="*/ 2 w 10"/>
                  <a:gd name="T1" fmla="*/ 12 h 23"/>
                  <a:gd name="T2" fmla="*/ 8 w 10"/>
                  <a:gd name="T3" fmla="*/ 23 h 23"/>
                  <a:gd name="T4" fmla="*/ 7 w 10"/>
                  <a:gd name="T5" fmla="*/ 10 h 23"/>
                  <a:gd name="T6" fmla="*/ 1 w 10"/>
                  <a:gd name="T7" fmla="*/ 0 h 23"/>
                  <a:gd name="T8" fmla="*/ 2 w 10"/>
                  <a:gd name="T9" fmla="*/ 12 h 23"/>
                </a:gdLst>
                <a:ahLst/>
                <a:cxnLst>
                  <a:cxn ang="0">
                    <a:pos x="T0" y="T1"/>
                  </a:cxn>
                  <a:cxn ang="0">
                    <a:pos x="T2" y="T3"/>
                  </a:cxn>
                  <a:cxn ang="0">
                    <a:pos x="T4" y="T5"/>
                  </a:cxn>
                  <a:cxn ang="0">
                    <a:pos x="T6" y="T7"/>
                  </a:cxn>
                  <a:cxn ang="0">
                    <a:pos x="T8" y="T9"/>
                  </a:cxn>
                </a:cxnLst>
                <a:rect l="0" t="0" r="r" b="b"/>
                <a:pathLst>
                  <a:path w="10" h="23">
                    <a:moveTo>
                      <a:pt x="2" y="12"/>
                    </a:moveTo>
                    <a:cubicBezTo>
                      <a:pt x="4" y="18"/>
                      <a:pt x="7" y="23"/>
                      <a:pt x="8" y="23"/>
                    </a:cubicBezTo>
                    <a:cubicBezTo>
                      <a:pt x="10" y="22"/>
                      <a:pt x="9" y="17"/>
                      <a:pt x="7" y="10"/>
                    </a:cubicBezTo>
                    <a:cubicBezTo>
                      <a:pt x="5" y="4"/>
                      <a:pt x="3" y="0"/>
                      <a:pt x="1" y="0"/>
                    </a:cubicBezTo>
                    <a:cubicBezTo>
                      <a:pt x="0" y="1"/>
                      <a:pt x="1" y="6"/>
                      <a:pt x="2"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5" name="Freeform 1209"/>
              <p:cNvSpPr>
                <a:spLocks/>
              </p:cNvSpPr>
              <p:nvPr/>
            </p:nvSpPr>
            <p:spPr bwMode="auto">
              <a:xfrm>
                <a:off x="4758" y="1756"/>
                <a:ext cx="13" cy="34"/>
              </a:xfrm>
              <a:custGeom>
                <a:avLst/>
                <a:gdLst>
                  <a:gd name="T0" fmla="*/ 2 w 7"/>
                  <a:gd name="T1" fmla="*/ 10 h 18"/>
                  <a:gd name="T2" fmla="*/ 6 w 7"/>
                  <a:gd name="T3" fmla="*/ 18 h 18"/>
                  <a:gd name="T4" fmla="*/ 6 w 7"/>
                  <a:gd name="T5" fmla="*/ 9 h 18"/>
                  <a:gd name="T6" fmla="*/ 1 w 7"/>
                  <a:gd name="T7" fmla="*/ 1 h 18"/>
                  <a:gd name="T8" fmla="*/ 2 w 7"/>
                  <a:gd name="T9" fmla="*/ 10 h 18"/>
                </a:gdLst>
                <a:ahLst/>
                <a:cxnLst>
                  <a:cxn ang="0">
                    <a:pos x="T0" y="T1"/>
                  </a:cxn>
                  <a:cxn ang="0">
                    <a:pos x="T2" y="T3"/>
                  </a:cxn>
                  <a:cxn ang="0">
                    <a:pos x="T4" y="T5"/>
                  </a:cxn>
                  <a:cxn ang="0">
                    <a:pos x="T6" y="T7"/>
                  </a:cxn>
                  <a:cxn ang="0">
                    <a:pos x="T8" y="T9"/>
                  </a:cxn>
                </a:cxnLst>
                <a:rect l="0" t="0" r="r" b="b"/>
                <a:pathLst>
                  <a:path w="7" h="18">
                    <a:moveTo>
                      <a:pt x="2" y="10"/>
                    </a:moveTo>
                    <a:cubicBezTo>
                      <a:pt x="3" y="14"/>
                      <a:pt x="5" y="18"/>
                      <a:pt x="6" y="18"/>
                    </a:cubicBezTo>
                    <a:cubicBezTo>
                      <a:pt x="7" y="18"/>
                      <a:pt x="7" y="13"/>
                      <a:pt x="6" y="9"/>
                    </a:cubicBezTo>
                    <a:cubicBezTo>
                      <a:pt x="4" y="4"/>
                      <a:pt x="3" y="0"/>
                      <a:pt x="1" y="1"/>
                    </a:cubicBezTo>
                    <a:cubicBezTo>
                      <a:pt x="0" y="1"/>
                      <a:pt x="0" y="5"/>
                      <a:pt x="2"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6" name="Freeform 1210"/>
              <p:cNvSpPr>
                <a:spLocks/>
              </p:cNvSpPr>
              <p:nvPr/>
            </p:nvSpPr>
            <p:spPr bwMode="auto">
              <a:xfrm>
                <a:off x="4957" y="1933"/>
                <a:ext cx="13" cy="45"/>
              </a:xfrm>
              <a:custGeom>
                <a:avLst/>
                <a:gdLst>
                  <a:gd name="T0" fmla="*/ 1 w 7"/>
                  <a:gd name="T1" fmla="*/ 12 h 24"/>
                  <a:gd name="T2" fmla="*/ 6 w 7"/>
                  <a:gd name="T3" fmla="*/ 24 h 24"/>
                  <a:gd name="T4" fmla="*/ 6 w 7"/>
                  <a:gd name="T5" fmla="*/ 12 h 24"/>
                  <a:gd name="T6" fmla="*/ 2 w 7"/>
                  <a:gd name="T7" fmla="*/ 0 h 24"/>
                  <a:gd name="T8" fmla="*/ 1 w 7"/>
                  <a:gd name="T9" fmla="*/ 12 h 24"/>
                </a:gdLst>
                <a:ahLst/>
                <a:cxnLst>
                  <a:cxn ang="0">
                    <a:pos x="T0" y="T1"/>
                  </a:cxn>
                  <a:cxn ang="0">
                    <a:pos x="T2" y="T3"/>
                  </a:cxn>
                  <a:cxn ang="0">
                    <a:pos x="T4" y="T5"/>
                  </a:cxn>
                  <a:cxn ang="0">
                    <a:pos x="T6" y="T7"/>
                  </a:cxn>
                  <a:cxn ang="0">
                    <a:pos x="T8" y="T9"/>
                  </a:cxn>
                </a:cxnLst>
                <a:rect l="0" t="0" r="r" b="b"/>
                <a:pathLst>
                  <a:path w="7" h="24">
                    <a:moveTo>
                      <a:pt x="1" y="12"/>
                    </a:moveTo>
                    <a:cubicBezTo>
                      <a:pt x="2" y="19"/>
                      <a:pt x="4" y="24"/>
                      <a:pt x="6" y="24"/>
                    </a:cubicBezTo>
                    <a:cubicBezTo>
                      <a:pt x="7" y="23"/>
                      <a:pt x="7" y="18"/>
                      <a:pt x="6" y="12"/>
                    </a:cubicBezTo>
                    <a:cubicBezTo>
                      <a:pt x="5" y="5"/>
                      <a:pt x="3" y="0"/>
                      <a:pt x="2" y="0"/>
                    </a:cubicBezTo>
                    <a:cubicBezTo>
                      <a:pt x="0" y="1"/>
                      <a:pt x="0" y="6"/>
                      <a:pt x="1"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7" name="Freeform 1211"/>
              <p:cNvSpPr>
                <a:spLocks/>
              </p:cNvSpPr>
              <p:nvPr/>
            </p:nvSpPr>
            <p:spPr bwMode="auto">
              <a:xfrm>
                <a:off x="4844" y="1957"/>
                <a:ext cx="14" cy="41"/>
              </a:xfrm>
              <a:custGeom>
                <a:avLst/>
                <a:gdLst>
                  <a:gd name="T0" fmla="*/ 1 w 7"/>
                  <a:gd name="T1" fmla="*/ 12 h 22"/>
                  <a:gd name="T2" fmla="*/ 5 w 7"/>
                  <a:gd name="T3" fmla="*/ 22 h 22"/>
                  <a:gd name="T4" fmla="*/ 6 w 7"/>
                  <a:gd name="T5" fmla="*/ 11 h 22"/>
                  <a:gd name="T6" fmla="*/ 2 w 7"/>
                  <a:gd name="T7" fmla="*/ 0 h 22"/>
                  <a:gd name="T8" fmla="*/ 1 w 7"/>
                  <a:gd name="T9" fmla="*/ 12 h 22"/>
                </a:gdLst>
                <a:ahLst/>
                <a:cxnLst>
                  <a:cxn ang="0">
                    <a:pos x="T0" y="T1"/>
                  </a:cxn>
                  <a:cxn ang="0">
                    <a:pos x="T2" y="T3"/>
                  </a:cxn>
                  <a:cxn ang="0">
                    <a:pos x="T4" y="T5"/>
                  </a:cxn>
                  <a:cxn ang="0">
                    <a:pos x="T6" y="T7"/>
                  </a:cxn>
                  <a:cxn ang="0">
                    <a:pos x="T8" y="T9"/>
                  </a:cxn>
                </a:cxnLst>
                <a:rect l="0" t="0" r="r" b="b"/>
                <a:pathLst>
                  <a:path w="7" h="22">
                    <a:moveTo>
                      <a:pt x="1" y="12"/>
                    </a:moveTo>
                    <a:cubicBezTo>
                      <a:pt x="2" y="18"/>
                      <a:pt x="4" y="22"/>
                      <a:pt x="5" y="22"/>
                    </a:cubicBezTo>
                    <a:cubicBezTo>
                      <a:pt x="7" y="22"/>
                      <a:pt x="7" y="17"/>
                      <a:pt x="6" y="11"/>
                    </a:cubicBezTo>
                    <a:cubicBezTo>
                      <a:pt x="5" y="5"/>
                      <a:pt x="3" y="0"/>
                      <a:pt x="2" y="0"/>
                    </a:cubicBezTo>
                    <a:cubicBezTo>
                      <a:pt x="0" y="0"/>
                      <a:pt x="0" y="6"/>
                      <a:pt x="1"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8" name="Freeform 1212"/>
              <p:cNvSpPr>
                <a:spLocks/>
              </p:cNvSpPr>
              <p:nvPr/>
            </p:nvSpPr>
            <p:spPr bwMode="auto">
              <a:xfrm>
                <a:off x="4799" y="1750"/>
                <a:ext cx="12" cy="26"/>
              </a:xfrm>
              <a:custGeom>
                <a:avLst/>
                <a:gdLst>
                  <a:gd name="T0" fmla="*/ 2 w 6"/>
                  <a:gd name="T1" fmla="*/ 8 h 14"/>
                  <a:gd name="T2" fmla="*/ 5 w 6"/>
                  <a:gd name="T3" fmla="*/ 14 h 14"/>
                  <a:gd name="T4" fmla="*/ 5 w 6"/>
                  <a:gd name="T5" fmla="*/ 7 h 14"/>
                  <a:gd name="T6" fmla="*/ 1 w 6"/>
                  <a:gd name="T7" fmla="*/ 1 h 14"/>
                  <a:gd name="T8" fmla="*/ 2 w 6"/>
                  <a:gd name="T9" fmla="*/ 8 h 14"/>
                </a:gdLst>
                <a:ahLst/>
                <a:cxnLst>
                  <a:cxn ang="0">
                    <a:pos x="T0" y="T1"/>
                  </a:cxn>
                  <a:cxn ang="0">
                    <a:pos x="T2" y="T3"/>
                  </a:cxn>
                  <a:cxn ang="0">
                    <a:pos x="T4" y="T5"/>
                  </a:cxn>
                  <a:cxn ang="0">
                    <a:pos x="T6" y="T7"/>
                  </a:cxn>
                  <a:cxn ang="0">
                    <a:pos x="T8" y="T9"/>
                  </a:cxn>
                </a:cxnLst>
                <a:rect l="0" t="0" r="r" b="b"/>
                <a:pathLst>
                  <a:path w="6" h="14">
                    <a:moveTo>
                      <a:pt x="2" y="8"/>
                    </a:moveTo>
                    <a:cubicBezTo>
                      <a:pt x="3" y="11"/>
                      <a:pt x="4" y="14"/>
                      <a:pt x="5" y="14"/>
                    </a:cubicBezTo>
                    <a:cubicBezTo>
                      <a:pt x="6" y="14"/>
                      <a:pt x="6" y="11"/>
                      <a:pt x="5" y="7"/>
                    </a:cubicBezTo>
                    <a:cubicBezTo>
                      <a:pt x="3" y="3"/>
                      <a:pt x="2" y="0"/>
                      <a:pt x="1" y="1"/>
                    </a:cubicBezTo>
                    <a:cubicBezTo>
                      <a:pt x="0" y="1"/>
                      <a:pt x="1" y="4"/>
                      <a:pt x="2"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9" name="Freeform 1213"/>
              <p:cNvSpPr>
                <a:spLocks/>
              </p:cNvSpPr>
              <p:nvPr/>
            </p:nvSpPr>
            <p:spPr bwMode="auto">
              <a:xfrm>
                <a:off x="4356" y="2100"/>
                <a:ext cx="263" cy="301"/>
              </a:xfrm>
              <a:custGeom>
                <a:avLst/>
                <a:gdLst>
                  <a:gd name="T0" fmla="*/ 0 w 140"/>
                  <a:gd name="T1" fmla="*/ 65 h 160"/>
                  <a:gd name="T2" fmla="*/ 1 w 140"/>
                  <a:gd name="T3" fmla="*/ 68 h 160"/>
                  <a:gd name="T4" fmla="*/ 22 w 140"/>
                  <a:gd name="T5" fmla="*/ 66 h 160"/>
                  <a:gd name="T6" fmla="*/ 27 w 140"/>
                  <a:gd name="T7" fmla="*/ 160 h 160"/>
                  <a:gd name="T8" fmla="*/ 89 w 140"/>
                  <a:gd name="T9" fmla="*/ 158 h 160"/>
                  <a:gd name="T10" fmla="*/ 79 w 140"/>
                  <a:gd name="T11" fmla="*/ 14 h 160"/>
                  <a:gd name="T12" fmla="*/ 140 w 140"/>
                  <a:gd name="T13" fmla="*/ 4 h 160"/>
                  <a:gd name="T14" fmla="*/ 140 w 140"/>
                  <a:gd name="T15" fmla="*/ 0 h 160"/>
                  <a:gd name="T16" fmla="*/ 78 w 140"/>
                  <a:gd name="T17" fmla="*/ 10 h 160"/>
                  <a:gd name="T18" fmla="*/ 88 w 140"/>
                  <a:gd name="T19" fmla="*/ 155 h 160"/>
                  <a:gd name="T20" fmla="*/ 28 w 140"/>
                  <a:gd name="T21" fmla="*/ 156 h 160"/>
                  <a:gd name="T22" fmla="*/ 23 w 140"/>
                  <a:gd name="T23" fmla="*/ 62 h 160"/>
                  <a:gd name="T24" fmla="*/ 0 w 140"/>
                  <a:gd name="T25" fmla="*/ 6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160">
                    <a:moveTo>
                      <a:pt x="0" y="65"/>
                    </a:moveTo>
                    <a:cubicBezTo>
                      <a:pt x="1" y="66"/>
                      <a:pt x="1" y="67"/>
                      <a:pt x="1" y="68"/>
                    </a:cubicBezTo>
                    <a:cubicBezTo>
                      <a:pt x="8" y="67"/>
                      <a:pt x="15" y="66"/>
                      <a:pt x="22" y="66"/>
                    </a:cubicBezTo>
                    <a:cubicBezTo>
                      <a:pt x="26" y="97"/>
                      <a:pt x="27" y="129"/>
                      <a:pt x="27" y="160"/>
                    </a:cubicBezTo>
                    <a:cubicBezTo>
                      <a:pt x="48" y="160"/>
                      <a:pt x="68" y="159"/>
                      <a:pt x="89" y="158"/>
                    </a:cubicBezTo>
                    <a:cubicBezTo>
                      <a:pt x="88" y="110"/>
                      <a:pt x="85" y="62"/>
                      <a:pt x="79" y="14"/>
                    </a:cubicBezTo>
                    <a:cubicBezTo>
                      <a:pt x="99" y="11"/>
                      <a:pt x="120" y="7"/>
                      <a:pt x="140" y="4"/>
                    </a:cubicBezTo>
                    <a:cubicBezTo>
                      <a:pt x="140" y="3"/>
                      <a:pt x="140" y="1"/>
                      <a:pt x="140" y="0"/>
                    </a:cubicBezTo>
                    <a:cubicBezTo>
                      <a:pt x="119" y="3"/>
                      <a:pt x="98" y="7"/>
                      <a:pt x="78" y="10"/>
                    </a:cubicBezTo>
                    <a:cubicBezTo>
                      <a:pt x="84" y="58"/>
                      <a:pt x="87" y="106"/>
                      <a:pt x="88" y="155"/>
                    </a:cubicBezTo>
                    <a:cubicBezTo>
                      <a:pt x="68" y="155"/>
                      <a:pt x="48" y="156"/>
                      <a:pt x="28" y="156"/>
                    </a:cubicBezTo>
                    <a:cubicBezTo>
                      <a:pt x="28" y="125"/>
                      <a:pt x="26" y="93"/>
                      <a:pt x="23" y="62"/>
                    </a:cubicBezTo>
                    <a:cubicBezTo>
                      <a:pt x="15" y="63"/>
                      <a:pt x="8" y="64"/>
                      <a:pt x="0" y="6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0" name="Freeform 1214"/>
              <p:cNvSpPr>
                <a:spLocks/>
              </p:cNvSpPr>
              <p:nvPr/>
            </p:nvSpPr>
            <p:spPr bwMode="auto">
              <a:xfrm>
                <a:off x="4613" y="2085"/>
                <a:ext cx="12" cy="37"/>
              </a:xfrm>
              <a:custGeom>
                <a:avLst/>
                <a:gdLst>
                  <a:gd name="T0" fmla="*/ 1 w 6"/>
                  <a:gd name="T1" fmla="*/ 10 h 20"/>
                  <a:gd name="T2" fmla="*/ 4 w 6"/>
                  <a:gd name="T3" fmla="*/ 20 h 20"/>
                  <a:gd name="T4" fmla="*/ 6 w 6"/>
                  <a:gd name="T5" fmla="*/ 10 h 20"/>
                  <a:gd name="T6" fmla="*/ 2 w 6"/>
                  <a:gd name="T7" fmla="*/ 0 h 20"/>
                  <a:gd name="T8" fmla="*/ 1 w 6"/>
                  <a:gd name="T9" fmla="*/ 10 h 20"/>
                </a:gdLst>
                <a:ahLst/>
                <a:cxnLst>
                  <a:cxn ang="0">
                    <a:pos x="T0" y="T1"/>
                  </a:cxn>
                  <a:cxn ang="0">
                    <a:pos x="T2" y="T3"/>
                  </a:cxn>
                  <a:cxn ang="0">
                    <a:pos x="T4" y="T5"/>
                  </a:cxn>
                  <a:cxn ang="0">
                    <a:pos x="T6" y="T7"/>
                  </a:cxn>
                  <a:cxn ang="0">
                    <a:pos x="T8" y="T9"/>
                  </a:cxn>
                </a:cxnLst>
                <a:rect l="0" t="0" r="r" b="b"/>
                <a:pathLst>
                  <a:path w="6" h="20">
                    <a:moveTo>
                      <a:pt x="1" y="10"/>
                    </a:moveTo>
                    <a:cubicBezTo>
                      <a:pt x="1" y="16"/>
                      <a:pt x="3" y="20"/>
                      <a:pt x="4" y="20"/>
                    </a:cubicBezTo>
                    <a:cubicBezTo>
                      <a:pt x="6" y="19"/>
                      <a:pt x="6" y="15"/>
                      <a:pt x="6" y="10"/>
                    </a:cubicBezTo>
                    <a:cubicBezTo>
                      <a:pt x="5" y="4"/>
                      <a:pt x="3" y="0"/>
                      <a:pt x="2" y="0"/>
                    </a:cubicBezTo>
                    <a:cubicBezTo>
                      <a:pt x="0" y="0"/>
                      <a:pt x="0" y="5"/>
                      <a:pt x="1"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1" name="Freeform 1215"/>
              <p:cNvSpPr>
                <a:spLocks/>
              </p:cNvSpPr>
              <p:nvPr/>
            </p:nvSpPr>
            <p:spPr bwMode="auto">
              <a:xfrm>
                <a:off x="4497" y="2104"/>
                <a:ext cx="13" cy="37"/>
              </a:xfrm>
              <a:custGeom>
                <a:avLst/>
                <a:gdLst>
                  <a:gd name="T0" fmla="*/ 1 w 7"/>
                  <a:gd name="T1" fmla="*/ 10 h 20"/>
                  <a:gd name="T2" fmla="*/ 5 w 7"/>
                  <a:gd name="T3" fmla="*/ 19 h 20"/>
                  <a:gd name="T4" fmla="*/ 6 w 7"/>
                  <a:gd name="T5" fmla="*/ 10 h 20"/>
                  <a:gd name="T6" fmla="*/ 2 w 7"/>
                  <a:gd name="T7" fmla="*/ 1 h 20"/>
                  <a:gd name="T8" fmla="*/ 1 w 7"/>
                  <a:gd name="T9" fmla="*/ 10 h 20"/>
                </a:gdLst>
                <a:ahLst/>
                <a:cxnLst>
                  <a:cxn ang="0">
                    <a:pos x="T0" y="T1"/>
                  </a:cxn>
                  <a:cxn ang="0">
                    <a:pos x="T2" y="T3"/>
                  </a:cxn>
                  <a:cxn ang="0">
                    <a:pos x="T4" y="T5"/>
                  </a:cxn>
                  <a:cxn ang="0">
                    <a:pos x="T6" y="T7"/>
                  </a:cxn>
                  <a:cxn ang="0">
                    <a:pos x="T8" y="T9"/>
                  </a:cxn>
                </a:cxnLst>
                <a:rect l="0" t="0" r="r" b="b"/>
                <a:pathLst>
                  <a:path w="7" h="20">
                    <a:moveTo>
                      <a:pt x="1" y="10"/>
                    </a:moveTo>
                    <a:cubicBezTo>
                      <a:pt x="2" y="16"/>
                      <a:pt x="3" y="20"/>
                      <a:pt x="5" y="19"/>
                    </a:cubicBezTo>
                    <a:cubicBezTo>
                      <a:pt x="6" y="19"/>
                      <a:pt x="7" y="15"/>
                      <a:pt x="6" y="10"/>
                    </a:cubicBezTo>
                    <a:cubicBezTo>
                      <a:pt x="5" y="4"/>
                      <a:pt x="4" y="0"/>
                      <a:pt x="2" y="1"/>
                    </a:cubicBezTo>
                    <a:cubicBezTo>
                      <a:pt x="1" y="1"/>
                      <a:pt x="0" y="5"/>
                      <a:pt x="1"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2" name="Freeform 1216"/>
              <p:cNvSpPr>
                <a:spLocks/>
              </p:cNvSpPr>
              <p:nvPr/>
            </p:nvSpPr>
            <p:spPr bwMode="auto">
              <a:xfrm>
                <a:off x="4354" y="2211"/>
                <a:ext cx="7" cy="28"/>
              </a:xfrm>
              <a:custGeom>
                <a:avLst/>
                <a:gdLst>
                  <a:gd name="T0" fmla="*/ 0 w 4"/>
                  <a:gd name="T1" fmla="*/ 8 h 15"/>
                  <a:gd name="T2" fmla="*/ 3 w 4"/>
                  <a:gd name="T3" fmla="*/ 15 h 15"/>
                  <a:gd name="T4" fmla="*/ 4 w 4"/>
                  <a:gd name="T5" fmla="*/ 7 h 15"/>
                  <a:gd name="T6" fmla="*/ 1 w 4"/>
                  <a:gd name="T7" fmla="*/ 0 h 15"/>
                  <a:gd name="T8" fmla="*/ 0 w 4"/>
                  <a:gd name="T9" fmla="*/ 8 h 15"/>
                </a:gdLst>
                <a:ahLst/>
                <a:cxnLst>
                  <a:cxn ang="0">
                    <a:pos x="T0" y="T1"/>
                  </a:cxn>
                  <a:cxn ang="0">
                    <a:pos x="T2" y="T3"/>
                  </a:cxn>
                  <a:cxn ang="0">
                    <a:pos x="T4" y="T5"/>
                  </a:cxn>
                  <a:cxn ang="0">
                    <a:pos x="T6" y="T7"/>
                  </a:cxn>
                  <a:cxn ang="0">
                    <a:pos x="T8" y="T9"/>
                  </a:cxn>
                </a:cxnLst>
                <a:rect l="0" t="0" r="r" b="b"/>
                <a:pathLst>
                  <a:path w="4" h="15">
                    <a:moveTo>
                      <a:pt x="0" y="8"/>
                    </a:moveTo>
                    <a:cubicBezTo>
                      <a:pt x="0" y="11"/>
                      <a:pt x="1" y="15"/>
                      <a:pt x="3" y="15"/>
                    </a:cubicBezTo>
                    <a:cubicBezTo>
                      <a:pt x="4" y="15"/>
                      <a:pt x="4" y="11"/>
                      <a:pt x="4" y="7"/>
                    </a:cubicBezTo>
                    <a:cubicBezTo>
                      <a:pt x="3" y="3"/>
                      <a:pt x="2" y="0"/>
                      <a:pt x="1" y="0"/>
                    </a:cubicBezTo>
                    <a:cubicBezTo>
                      <a:pt x="0" y="1"/>
                      <a:pt x="0" y="4"/>
                      <a:pt x="0"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3" name="Freeform 1217"/>
              <p:cNvSpPr>
                <a:spLocks/>
              </p:cNvSpPr>
              <p:nvPr/>
            </p:nvSpPr>
            <p:spPr bwMode="auto">
              <a:xfrm>
                <a:off x="4517" y="2376"/>
                <a:ext cx="10" cy="36"/>
              </a:xfrm>
              <a:custGeom>
                <a:avLst/>
                <a:gdLst>
                  <a:gd name="T0" fmla="*/ 0 w 5"/>
                  <a:gd name="T1" fmla="*/ 10 h 19"/>
                  <a:gd name="T2" fmla="*/ 3 w 5"/>
                  <a:gd name="T3" fmla="*/ 19 h 19"/>
                  <a:gd name="T4" fmla="*/ 5 w 5"/>
                  <a:gd name="T5" fmla="*/ 9 h 19"/>
                  <a:gd name="T6" fmla="*/ 3 w 5"/>
                  <a:gd name="T7" fmla="*/ 0 h 19"/>
                  <a:gd name="T8" fmla="*/ 0 w 5"/>
                  <a:gd name="T9" fmla="*/ 10 h 19"/>
                </a:gdLst>
                <a:ahLst/>
                <a:cxnLst>
                  <a:cxn ang="0">
                    <a:pos x="T0" y="T1"/>
                  </a:cxn>
                  <a:cxn ang="0">
                    <a:pos x="T2" y="T3"/>
                  </a:cxn>
                  <a:cxn ang="0">
                    <a:pos x="T4" y="T5"/>
                  </a:cxn>
                  <a:cxn ang="0">
                    <a:pos x="T6" y="T7"/>
                  </a:cxn>
                  <a:cxn ang="0">
                    <a:pos x="T8" y="T9"/>
                  </a:cxn>
                </a:cxnLst>
                <a:rect l="0" t="0" r="r" b="b"/>
                <a:pathLst>
                  <a:path w="5" h="19">
                    <a:moveTo>
                      <a:pt x="0" y="10"/>
                    </a:moveTo>
                    <a:cubicBezTo>
                      <a:pt x="0" y="15"/>
                      <a:pt x="1" y="19"/>
                      <a:pt x="3" y="19"/>
                    </a:cubicBezTo>
                    <a:cubicBezTo>
                      <a:pt x="4" y="19"/>
                      <a:pt x="5" y="15"/>
                      <a:pt x="5" y="9"/>
                    </a:cubicBezTo>
                    <a:cubicBezTo>
                      <a:pt x="5" y="4"/>
                      <a:pt x="4" y="0"/>
                      <a:pt x="3" y="0"/>
                    </a:cubicBezTo>
                    <a:cubicBezTo>
                      <a:pt x="1" y="0"/>
                      <a:pt x="0" y="4"/>
                      <a:pt x="0"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4" name="Freeform 1218"/>
              <p:cNvSpPr>
                <a:spLocks/>
              </p:cNvSpPr>
              <p:nvPr/>
            </p:nvSpPr>
            <p:spPr bwMode="auto">
              <a:xfrm>
                <a:off x="4403" y="2380"/>
                <a:ext cx="9" cy="36"/>
              </a:xfrm>
              <a:custGeom>
                <a:avLst/>
                <a:gdLst>
                  <a:gd name="T0" fmla="*/ 0 w 5"/>
                  <a:gd name="T1" fmla="*/ 10 h 19"/>
                  <a:gd name="T2" fmla="*/ 2 w 5"/>
                  <a:gd name="T3" fmla="*/ 19 h 19"/>
                  <a:gd name="T4" fmla="*/ 5 w 5"/>
                  <a:gd name="T5" fmla="*/ 9 h 19"/>
                  <a:gd name="T6" fmla="*/ 2 w 5"/>
                  <a:gd name="T7" fmla="*/ 0 h 19"/>
                  <a:gd name="T8" fmla="*/ 0 w 5"/>
                  <a:gd name="T9" fmla="*/ 10 h 19"/>
                </a:gdLst>
                <a:ahLst/>
                <a:cxnLst>
                  <a:cxn ang="0">
                    <a:pos x="T0" y="T1"/>
                  </a:cxn>
                  <a:cxn ang="0">
                    <a:pos x="T2" y="T3"/>
                  </a:cxn>
                  <a:cxn ang="0">
                    <a:pos x="T4" y="T5"/>
                  </a:cxn>
                  <a:cxn ang="0">
                    <a:pos x="T6" y="T7"/>
                  </a:cxn>
                  <a:cxn ang="0">
                    <a:pos x="T8" y="T9"/>
                  </a:cxn>
                </a:cxnLst>
                <a:rect l="0" t="0" r="r" b="b"/>
                <a:pathLst>
                  <a:path w="5" h="19">
                    <a:moveTo>
                      <a:pt x="0" y="10"/>
                    </a:moveTo>
                    <a:cubicBezTo>
                      <a:pt x="0" y="14"/>
                      <a:pt x="1" y="18"/>
                      <a:pt x="2" y="19"/>
                    </a:cubicBezTo>
                    <a:cubicBezTo>
                      <a:pt x="4" y="18"/>
                      <a:pt x="5" y="14"/>
                      <a:pt x="5" y="9"/>
                    </a:cubicBezTo>
                    <a:cubicBezTo>
                      <a:pt x="5" y="4"/>
                      <a:pt x="4" y="0"/>
                      <a:pt x="2" y="0"/>
                    </a:cubicBezTo>
                    <a:cubicBezTo>
                      <a:pt x="1" y="0"/>
                      <a:pt x="0" y="4"/>
                      <a:pt x="0"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5" name="Freeform 1219"/>
              <p:cNvSpPr>
                <a:spLocks/>
              </p:cNvSpPr>
              <p:nvPr/>
            </p:nvSpPr>
            <p:spPr bwMode="auto">
              <a:xfrm>
                <a:off x="4395" y="2211"/>
                <a:ext cx="6" cy="22"/>
              </a:xfrm>
              <a:custGeom>
                <a:avLst/>
                <a:gdLst>
                  <a:gd name="T0" fmla="*/ 0 w 3"/>
                  <a:gd name="T1" fmla="*/ 6 h 12"/>
                  <a:gd name="T2" fmla="*/ 2 w 3"/>
                  <a:gd name="T3" fmla="*/ 11 h 12"/>
                  <a:gd name="T4" fmla="*/ 3 w 3"/>
                  <a:gd name="T5" fmla="*/ 6 h 12"/>
                  <a:gd name="T6" fmla="*/ 1 w 3"/>
                  <a:gd name="T7" fmla="*/ 0 h 12"/>
                  <a:gd name="T8" fmla="*/ 0 w 3"/>
                  <a:gd name="T9" fmla="*/ 6 h 12"/>
                </a:gdLst>
                <a:ahLst/>
                <a:cxnLst>
                  <a:cxn ang="0">
                    <a:pos x="T0" y="T1"/>
                  </a:cxn>
                  <a:cxn ang="0">
                    <a:pos x="T2" y="T3"/>
                  </a:cxn>
                  <a:cxn ang="0">
                    <a:pos x="T4" y="T5"/>
                  </a:cxn>
                  <a:cxn ang="0">
                    <a:pos x="T6" y="T7"/>
                  </a:cxn>
                  <a:cxn ang="0">
                    <a:pos x="T8" y="T9"/>
                  </a:cxn>
                </a:cxnLst>
                <a:rect l="0" t="0" r="r" b="b"/>
                <a:pathLst>
                  <a:path w="3" h="12">
                    <a:moveTo>
                      <a:pt x="0" y="6"/>
                    </a:moveTo>
                    <a:cubicBezTo>
                      <a:pt x="0" y="9"/>
                      <a:pt x="1" y="12"/>
                      <a:pt x="2" y="11"/>
                    </a:cubicBezTo>
                    <a:cubicBezTo>
                      <a:pt x="3" y="11"/>
                      <a:pt x="3" y="9"/>
                      <a:pt x="3" y="6"/>
                    </a:cubicBezTo>
                    <a:cubicBezTo>
                      <a:pt x="3" y="3"/>
                      <a:pt x="2" y="0"/>
                      <a:pt x="1" y="0"/>
                    </a:cubicBezTo>
                    <a:cubicBezTo>
                      <a:pt x="0" y="0"/>
                      <a:pt x="0" y="3"/>
                      <a:pt x="0"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6" name="Freeform 1220"/>
              <p:cNvSpPr>
                <a:spLocks/>
              </p:cNvSpPr>
              <p:nvPr/>
            </p:nvSpPr>
            <p:spPr bwMode="auto">
              <a:xfrm>
                <a:off x="3612" y="1476"/>
                <a:ext cx="233" cy="344"/>
              </a:xfrm>
              <a:custGeom>
                <a:avLst/>
                <a:gdLst>
                  <a:gd name="T0" fmla="*/ 0 w 124"/>
                  <a:gd name="T1" fmla="*/ 127 h 183"/>
                  <a:gd name="T2" fmla="*/ 2 w 124"/>
                  <a:gd name="T3" fmla="*/ 129 h 183"/>
                  <a:gd name="T4" fmla="*/ 23 w 124"/>
                  <a:gd name="T5" fmla="*/ 115 h 183"/>
                  <a:gd name="T6" fmla="*/ 60 w 124"/>
                  <a:gd name="T7" fmla="*/ 183 h 183"/>
                  <a:gd name="T8" fmla="*/ 124 w 124"/>
                  <a:gd name="T9" fmla="*/ 151 h 183"/>
                  <a:gd name="T10" fmla="*/ 62 w 124"/>
                  <a:gd name="T11" fmla="*/ 45 h 183"/>
                  <a:gd name="T12" fmla="*/ 121 w 124"/>
                  <a:gd name="T13" fmla="*/ 3 h 183"/>
                  <a:gd name="T14" fmla="*/ 119 w 124"/>
                  <a:gd name="T15" fmla="*/ 0 h 183"/>
                  <a:gd name="T16" fmla="*/ 60 w 124"/>
                  <a:gd name="T17" fmla="*/ 43 h 183"/>
                  <a:gd name="T18" fmla="*/ 122 w 124"/>
                  <a:gd name="T19" fmla="*/ 149 h 183"/>
                  <a:gd name="T20" fmla="*/ 60 w 124"/>
                  <a:gd name="T21" fmla="*/ 180 h 183"/>
                  <a:gd name="T22" fmla="*/ 22 w 124"/>
                  <a:gd name="T23" fmla="*/ 112 h 183"/>
                  <a:gd name="T24" fmla="*/ 0 w 124"/>
                  <a:gd name="T25" fmla="*/ 12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83">
                    <a:moveTo>
                      <a:pt x="0" y="127"/>
                    </a:moveTo>
                    <a:cubicBezTo>
                      <a:pt x="1" y="128"/>
                      <a:pt x="1" y="128"/>
                      <a:pt x="2" y="129"/>
                    </a:cubicBezTo>
                    <a:cubicBezTo>
                      <a:pt x="9" y="125"/>
                      <a:pt x="16" y="120"/>
                      <a:pt x="23" y="115"/>
                    </a:cubicBezTo>
                    <a:cubicBezTo>
                      <a:pt x="37" y="137"/>
                      <a:pt x="49" y="160"/>
                      <a:pt x="60" y="183"/>
                    </a:cubicBezTo>
                    <a:cubicBezTo>
                      <a:pt x="81" y="173"/>
                      <a:pt x="103" y="162"/>
                      <a:pt x="124" y="151"/>
                    </a:cubicBezTo>
                    <a:cubicBezTo>
                      <a:pt x="106" y="114"/>
                      <a:pt x="86" y="79"/>
                      <a:pt x="62" y="45"/>
                    </a:cubicBezTo>
                    <a:cubicBezTo>
                      <a:pt x="82" y="31"/>
                      <a:pt x="101" y="17"/>
                      <a:pt x="121" y="3"/>
                    </a:cubicBezTo>
                    <a:cubicBezTo>
                      <a:pt x="120" y="2"/>
                      <a:pt x="120" y="1"/>
                      <a:pt x="119" y="0"/>
                    </a:cubicBezTo>
                    <a:cubicBezTo>
                      <a:pt x="99" y="14"/>
                      <a:pt x="79" y="29"/>
                      <a:pt x="60" y="43"/>
                    </a:cubicBezTo>
                    <a:cubicBezTo>
                      <a:pt x="84" y="77"/>
                      <a:pt x="104" y="112"/>
                      <a:pt x="122" y="149"/>
                    </a:cubicBezTo>
                    <a:cubicBezTo>
                      <a:pt x="101" y="160"/>
                      <a:pt x="80" y="170"/>
                      <a:pt x="60" y="180"/>
                    </a:cubicBezTo>
                    <a:cubicBezTo>
                      <a:pt x="49" y="157"/>
                      <a:pt x="36" y="134"/>
                      <a:pt x="22" y="112"/>
                    </a:cubicBezTo>
                    <a:cubicBezTo>
                      <a:pt x="15" y="117"/>
                      <a:pt x="8" y="122"/>
                      <a:pt x="0" y="12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7" name="Freeform 1221"/>
              <p:cNvSpPr>
                <a:spLocks/>
              </p:cNvSpPr>
              <p:nvPr/>
            </p:nvSpPr>
            <p:spPr bwMode="auto">
              <a:xfrm>
                <a:off x="3824" y="1463"/>
                <a:ext cx="24" cy="32"/>
              </a:xfrm>
              <a:custGeom>
                <a:avLst/>
                <a:gdLst>
                  <a:gd name="T0" fmla="*/ 5 w 13"/>
                  <a:gd name="T1" fmla="*/ 10 h 17"/>
                  <a:gd name="T2" fmla="*/ 12 w 13"/>
                  <a:gd name="T3" fmla="*/ 16 h 17"/>
                  <a:gd name="T4" fmla="*/ 9 w 13"/>
                  <a:gd name="T5" fmla="*/ 7 h 17"/>
                  <a:gd name="T6" fmla="*/ 2 w 13"/>
                  <a:gd name="T7" fmla="*/ 1 h 17"/>
                  <a:gd name="T8" fmla="*/ 5 w 13"/>
                  <a:gd name="T9" fmla="*/ 10 h 17"/>
                </a:gdLst>
                <a:ahLst/>
                <a:cxnLst>
                  <a:cxn ang="0">
                    <a:pos x="T0" y="T1"/>
                  </a:cxn>
                  <a:cxn ang="0">
                    <a:pos x="T2" y="T3"/>
                  </a:cxn>
                  <a:cxn ang="0">
                    <a:pos x="T4" y="T5"/>
                  </a:cxn>
                  <a:cxn ang="0">
                    <a:pos x="T6" y="T7"/>
                  </a:cxn>
                  <a:cxn ang="0">
                    <a:pos x="T8" y="T9"/>
                  </a:cxn>
                </a:cxnLst>
                <a:rect l="0" t="0" r="r" b="b"/>
                <a:pathLst>
                  <a:path w="13" h="17">
                    <a:moveTo>
                      <a:pt x="5" y="10"/>
                    </a:moveTo>
                    <a:cubicBezTo>
                      <a:pt x="7" y="14"/>
                      <a:pt x="10" y="17"/>
                      <a:pt x="12" y="16"/>
                    </a:cubicBezTo>
                    <a:cubicBezTo>
                      <a:pt x="13" y="15"/>
                      <a:pt x="12" y="11"/>
                      <a:pt x="9" y="7"/>
                    </a:cubicBezTo>
                    <a:cubicBezTo>
                      <a:pt x="7" y="3"/>
                      <a:pt x="3" y="0"/>
                      <a:pt x="2" y="1"/>
                    </a:cubicBezTo>
                    <a:cubicBezTo>
                      <a:pt x="0" y="2"/>
                      <a:pt x="2" y="6"/>
                      <a:pt x="5"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8" name="Freeform 1222"/>
              <p:cNvSpPr>
                <a:spLocks/>
              </p:cNvSpPr>
              <p:nvPr/>
            </p:nvSpPr>
            <p:spPr bwMode="auto">
              <a:xfrm>
                <a:off x="3715" y="1543"/>
                <a:ext cx="23" cy="29"/>
              </a:xfrm>
              <a:custGeom>
                <a:avLst/>
                <a:gdLst>
                  <a:gd name="T0" fmla="*/ 4 w 12"/>
                  <a:gd name="T1" fmla="*/ 9 h 15"/>
                  <a:gd name="T2" fmla="*/ 11 w 12"/>
                  <a:gd name="T3" fmla="*/ 14 h 15"/>
                  <a:gd name="T4" fmla="*/ 8 w 12"/>
                  <a:gd name="T5" fmla="*/ 6 h 15"/>
                  <a:gd name="T6" fmla="*/ 1 w 12"/>
                  <a:gd name="T7" fmla="*/ 1 h 15"/>
                  <a:gd name="T8" fmla="*/ 4 w 12"/>
                  <a:gd name="T9" fmla="*/ 9 h 15"/>
                </a:gdLst>
                <a:ahLst/>
                <a:cxnLst>
                  <a:cxn ang="0">
                    <a:pos x="T0" y="T1"/>
                  </a:cxn>
                  <a:cxn ang="0">
                    <a:pos x="T2" y="T3"/>
                  </a:cxn>
                  <a:cxn ang="0">
                    <a:pos x="T4" y="T5"/>
                  </a:cxn>
                  <a:cxn ang="0">
                    <a:pos x="T6" y="T7"/>
                  </a:cxn>
                  <a:cxn ang="0">
                    <a:pos x="T8" y="T9"/>
                  </a:cxn>
                </a:cxnLst>
                <a:rect l="0" t="0" r="r" b="b"/>
                <a:pathLst>
                  <a:path w="12" h="15">
                    <a:moveTo>
                      <a:pt x="4" y="9"/>
                    </a:moveTo>
                    <a:cubicBezTo>
                      <a:pt x="6" y="13"/>
                      <a:pt x="9" y="15"/>
                      <a:pt x="11" y="14"/>
                    </a:cubicBezTo>
                    <a:cubicBezTo>
                      <a:pt x="12" y="13"/>
                      <a:pt x="11" y="10"/>
                      <a:pt x="8" y="6"/>
                    </a:cubicBezTo>
                    <a:cubicBezTo>
                      <a:pt x="6" y="2"/>
                      <a:pt x="3" y="0"/>
                      <a:pt x="1" y="1"/>
                    </a:cubicBezTo>
                    <a:cubicBezTo>
                      <a:pt x="0" y="2"/>
                      <a:pt x="1" y="6"/>
                      <a:pt x="4"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9" name="Freeform 1223"/>
              <p:cNvSpPr>
                <a:spLocks/>
              </p:cNvSpPr>
              <p:nvPr/>
            </p:nvSpPr>
            <p:spPr bwMode="auto">
              <a:xfrm>
                <a:off x="3606" y="1705"/>
                <a:ext cx="15" cy="21"/>
              </a:xfrm>
              <a:custGeom>
                <a:avLst/>
                <a:gdLst>
                  <a:gd name="T0" fmla="*/ 2 w 8"/>
                  <a:gd name="T1" fmla="*/ 7 h 11"/>
                  <a:gd name="T2" fmla="*/ 7 w 8"/>
                  <a:gd name="T3" fmla="*/ 11 h 11"/>
                  <a:gd name="T4" fmla="*/ 6 w 8"/>
                  <a:gd name="T5" fmla="*/ 5 h 11"/>
                  <a:gd name="T6" fmla="*/ 1 w 8"/>
                  <a:gd name="T7" fmla="*/ 1 h 11"/>
                  <a:gd name="T8" fmla="*/ 2 w 8"/>
                  <a:gd name="T9" fmla="*/ 7 h 11"/>
                </a:gdLst>
                <a:ahLst/>
                <a:cxnLst>
                  <a:cxn ang="0">
                    <a:pos x="T0" y="T1"/>
                  </a:cxn>
                  <a:cxn ang="0">
                    <a:pos x="T2" y="T3"/>
                  </a:cxn>
                  <a:cxn ang="0">
                    <a:pos x="T4" y="T5"/>
                  </a:cxn>
                  <a:cxn ang="0">
                    <a:pos x="T6" y="T7"/>
                  </a:cxn>
                  <a:cxn ang="0">
                    <a:pos x="T8" y="T9"/>
                  </a:cxn>
                </a:cxnLst>
                <a:rect l="0" t="0" r="r" b="b"/>
                <a:pathLst>
                  <a:path w="8" h="11">
                    <a:moveTo>
                      <a:pt x="2" y="7"/>
                    </a:moveTo>
                    <a:cubicBezTo>
                      <a:pt x="4" y="10"/>
                      <a:pt x="6" y="11"/>
                      <a:pt x="7" y="11"/>
                    </a:cubicBezTo>
                    <a:cubicBezTo>
                      <a:pt x="8" y="10"/>
                      <a:pt x="8" y="7"/>
                      <a:pt x="6" y="5"/>
                    </a:cubicBezTo>
                    <a:cubicBezTo>
                      <a:pt x="5" y="2"/>
                      <a:pt x="2" y="0"/>
                      <a:pt x="1" y="1"/>
                    </a:cubicBezTo>
                    <a:cubicBezTo>
                      <a:pt x="0" y="2"/>
                      <a:pt x="1" y="4"/>
                      <a:pt x="2"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0" name="Freeform 1224"/>
              <p:cNvSpPr>
                <a:spLocks/>
              </p:cNvSpPr>
              <p:nvPr/>
            </p:nvSpPr>
            <p:spPr bwMode="auto">
              <a:xfrm>
                <a:off x="3833" y="1743"/>
                <a:ext cx="19" cy="30"/>
              </a:xfrm>
              <a:custGeom>
                <a:avLst/>
                <a:gdLst>
                  <a:gd name="T0" fmla="*/ 3 w 10"/>
                  <a:gd name="T1" fmla="*/ 9 h 16"/>
                  <a:gd name="T2" fmla="*/ 8 w 10"/>
                  <a:gd name="T3" fmla="*/ 15 h 16"/>
                  <a:gd name="T4" fmla="*/ 8 w 10"/>
                  <a:gd name="T5" fmla="*/ 7 h 16"/>
                  <a:gd name="T6" fmla="*/ 2 w 10"/>
                  <a:gd name="T7" fmla="*/ 1 h 16"/>
                  <a:gd name="T8" fmla="*/ 3 w 10"/>
                  <a:gd name="T9" fmla="*/ 9 h 16"/>
                </a:gdLst>
                <a:ahLst/>
                <a:cxnLst>
                  <a:cxn ang="0">
                    <a:pos x="T0" y="T1"/>
                  </a:cxn>
                  <a:cxn ang="0">
                    <a:pos x="T2" y="T3"/>
                  </a:cxn>
                  <a:cxn ang="0">
                    <a:pos x="T4" y="T5"/>
                  </a:cxn>
                  <a:cxn ang="0">
                    <a:pos x="T6" y="T7"/>
                  </a:cxn>
                  <a:cxn ang="0">
                    <a:pos x="T8" y="T9"/>
                  </a:cxn>
                </a:cxnLst>
                <a:rect l="0" t="0" r="r" b="b"/>
                <a:pathLst>
                  <a:path w="10" h="16">
                    <a:moveTo>
                      <a:pt x="3" y="9"/>
                    </a:moveTo>
                    <a:cubicBezTo>
                      <a:pt x="4" y="13"/>
                      <a:pt x="7" y="16"/>
                      <a:pt x="8" y="15"/>
                    </a:cubicBezTo>
                    <a:cubicBezTo>
                      <a:pt x="10" y="15"/>
                      <a:pt x="10" y="11"/>
                      <a:pt x="8" y="7"/>
                    </a:cubicBezTo>
                    <a:cubicBezTo>
                      <a:pt x="6" y="3"/>
                      <a:pt x="3" y="0"/>
                      <a:pt x="2" y="1"/>
                    </a:cubicBezTo>
                    <a:cubicBezTo>
                      <a:pt x="0" y="1"/>
                      <a:pt x="1" y="5"/>
                      <a:pt x="3"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1" name="Freeform 1225"/>
              <p:cNvSpPr>
                <a:spLocks/>
              </p:cNvSpPr>
              <p:nvPr/>
            </p:nvSpPr>
            <p:spPr bwMode="auto">
              <a:xfrm>
                <a:off x="3715" y="1805"/>
                <a:ext cx="17" cy="28"/>
              </a:xfrm>
              <a:custGeom>
                <a:avLst/>
                <a:gdLst>
                  <a:gd name="T0" fmla="*/ 2 w 9"/>
                  <a:gd name="T1" fmla="*/ 8 h 15"/>
                  <a:gd name="T2" fmla="*/ 8 w 9"/>
                  <a:gd name="T3" fmla="*/ 14 h 15"/>
                  <a:gd name="T4" fmla="*/ 7 w 9"/>
                  <a:gd name="T5" fmla="*/ 6 h 15"/>
                  <a:gd name="T6" fmla="*/ 1 w 9"/>
                  <a:gd name="T7" fmla="*/ 1 h 15"/>
                  <a:gd name="T8" fmla="*/ 2 w 9"/>
                  <a:gd name="T9" fmla="*/ 8 h 15"/>
                </a:gdLst>
                <a:ahLst/>
                <a:cxnLst>
                  <a:cxn ang="0">
                    <a:pos x="T0" y="T1"/>
                  </a:cxn>
                  <a:cxn ang="0">
                    <a:pos x="T2" y="T3"/>
                  </a:cxn>
                  <a:cxn ang="0">
                    <a:pos x="T4" y="T5"/>
                  </a:cxn>
                  <a:cxn ang="0">
                    <a:pos x="T6" y="T7"/>
                  </a:cxn>
                  <a:cxn ang="0">
                    <a:pos x="T8" y="T9"/>
                  </a:cxn>
                </a:cxnLst>
                <a:rect l="0" t="0" r="r" b="b"/>
                <a:pathLst>
                  <a:path w="9" h="15">
                    <a:moveTo>
                      <a:pt x="2" y="8"/>
                    </a:moveTo>
                    <a:cubicBezTo>
                      <a:pt x="4" y="12"/>
                      <a:pt x="7" y="15"/>
                      <a:pt x="8" y="14"/>
                    </a:cubicBezTo>
                    <a:cubicBezTo>
                      <a:pt x="9" y="13"/>
                      <a:pt x="9" y="9"/>
                      <a:pt x="7" y="6"/>
                    </a:cubicBezTo>
                    <a:cubicBezTo>
                      <a:pt x="6" y="2"/>
                      <a:pt x="3" y="0"/>
                      <a:pt x="1" y="1"/>
                    </a:cubicBezTo>
                    <a:cubicBezTo>
                      <a:pt x="0" y="1"/>
                      <a:pt x="0" y="5"/>
                      <a:pt x="2"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2" name="Freeform 1226"/>
              <p:cNvSpPr>
                <a:spLocks/>
              </p:cNvSpPr>
              <p:nvPr/>
            </p:nvSpPr>
            <p:spPr bwMode="auto">
              <a:xfrm>
                <a:off x="3649" y="1682"/>
                <a:ext cx="11" cy="19"/>
              </a:xfrm>
              <a:custGeom>
                <a:avLst/>
                <a:gdLst>
                  <a:gd name="T0" fmla="*/ 2 w 6"/>
                  <a:gd name="T1" fmla="*/ 6 h 10"/>
                  <a:gd name="T2" fmla="*/ 5 w 6"/>
                  <a:gd name="T3" fmla="*/ 9 h 10"/>
                  <a:gd name="T4" fmla="*/ 4 w 6"/>
                  <a:gd name="T5" fmla="*/ 4 h 10"/>
                  <a:gd name="T6" fmla="*/ 0 w 6"/>
                  <a:gd name="T7" fmla="*/ 1 h 10"/>
                  <a:gd name="T8" fmla="*/ 2 w 6"/>
                  <a:gd name="T9" fmla="*/ 6 h 10"/>
                </a:gdLst>
                <a:ahLst/>
                <a:cxnLst>
                  <a:cxn ang="0">
                    <a:pos x="T0" y="T1"/>
                  </a:cxn>
                  <a:cxn ang="0">
                    <a:pos x="T2" y="T3"/>
                  </a:cxn>
                  <a:cxn ang="0">
                    <a:pos x="T4" y="T5"/>
                  </a:cxn>
                  <a:cxn ang="0">
                    <a:pos x="T6" y="T7"/>
                  </a:cxn>
                  <a:cxn ang="0">
                    <a:pos x="T8" y="T9"/>
                  </a:cxn>
                </a:cxnLst>
                <a:rect l="0" t="0" r="r" b="b"/>
                <a:pathLst>
                  <a:path w="6" h="10">
                    <a:moveTo>
                      <a:pt x="2" y="6"/>
                    </a:moveTo>
                    <a:cubicBezTo>
                      <a:pt x="3" y="8"/>
                      <a:pt x="5" y="10"/>
                      <a:pt x="5" y="9"/>
                    </a:cubicBezTo>
                    <a:cubicBezTo>
                      <a:pt x="6" y="8"/>
                      <a:pt x="6" y="6"/>
                      <a:pt x="4" y="4"/>
                    </a:cubicBezTo>
                    <a:cubicBezTo>
                      <a:pt x="3" y="2"/>
                      <a:pt x="1" y="0"/>
                      <a:pt x="0" y="1"/>
                    </a:cubicBezTo>
                    <a:cubicBezTo>
                      <a:pt x="0" y="2"/>
                      <a:pt x="0" y="4"/>
                      <a:pt x="2"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3" name="Freeform 1227"/>
              <p:cNvSpPr>
                <a:spLocks/>
              </p:cNvSpPr>
              <p:nvPr/>
            </p:nvSpPr>
            <p:spPr bwMode="auto">
              <a:xfrm>
                <a:off x="4602" y="1910"/>
                <a:ext cx="180" cy="1276"/>
              </a:xfrm>
              <a:custGeom>
                <a:avLst/>
                <a:gdLst>
                  <a:gd name="T0" fmla="*/ 0 w 96"/>
                  <a:gd name="T1" fmla="*/ 679 h 679"/>
                  <a:gd name="T2" fmla="*/ 1 w 96"/>
                  <a:gd name="T3" fmla="*/ 679 h 679"/>
                  <a:gd name="T4" fmla="*/ 30 w 96"/>
                  <a:gd name="T5" fmla="*/ 579 h 679"/>
                  <a:gd name="T6" fmla="*/ 58 w 96"/>
                  <a:gd name="T7" fmla="*/ 586 h 679"/>
                  <a:gd name="T8" fmla="*/ 96 w 96"/>
                  <a:gd name="T9" fmla="*/ 289 h 679"/>
                  <a:gd name="T10" fmla="*/ 53 w 96"/>
                  <a:gd name="T11" fmla="*/ 289 h 679"/>
                  <a:gd name="T12" fmla="*/ 25 w 96"/>
                  <a:gd name="T13" fmla="*/ 0 h 679"/>
                  <a:gd name="T14" fmla="*/ 24 w 96"/>
                  <a:gd name="T15" fmla="*/ 0 h 679"/>
                  <a:gd name="T16" fmla="*/ 52 w 96"/>
                  <a:gd name="T17" fmla="*/ 293 h 679"/>
                  <a:gd name="T18" fmla="*/ 95 w 96"/>
                  <a:gd name="T19" fmla="*/ 293 h 679"/>
                  <a:gd name="T20" fmla="*/ 58 w 96"/>
                  <a:gd name="T21" fmla="*/ 581 h 679"/>
                  <a:gd name="T22" fmla="*/ 29 w 96"/>
                  <a:gd name="T23" fmla="*/ 574 h 679"/>
                  <a:gd name="T24" fmla="*/ 0 w 96"/>
                  <a:gd name="T25" fmla="*/ 679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679">
                    <a:moveTo>
                      <a:pt x="0" y="679"/>
                    </a:moveTo>
                    <a:cubicBezTo>
                      <a:pt x="1" y="679"/>
                      <a:pt x="1" y="679"/>
                      <a:pt x="1" y="679"/>
                    </a:cubicBezTo>
                    <a:cubicBezTo>
                      <a:pt x="12" y="646"/>
                      <a:pt x="21" y="613"/>
                      <a:pt x="30" y="579"/>
                    </a:cubicBezTo>
                    <a:cubicBezTo>
                      <a:pt x="39" y="582"/>
                      <a:pt x="48" y="584"/>
                      <a:pt x="58" y="586"/>
                    </a:cubicBezTo>
                    <a:cubicBezTo>
                      <a:pt x="81" y="489"/>
                      <a:pt x="94" y="389"/>
                      <a:pt x="96" y="289"/>
                    </a:cubicBezTo>
                    <a:cubicBezTo>
                      <a:pt x="82" y="289"/>
                      <a:pt x="67" y="289"/>
                      <a:pt x="53" y="289"/>
                    </a:cubicBezTo>
                    <a:cubicBezTo>
                      <a:pt x="55" y="192"/>
                      <a:pt x="46" y="94"/>
                      <a:pt x="25" y="0"/>
                    </a:cubicBezTo>
                    <a:cubicBezTo>
                      <a:pt x="25" y="0"/>
                      <a:pt x="25" y="0"/>
                      <a:pt x="24" y="0"/>
                    </a:cubicBezTo>
                    <a:cubicBezTo>
                      <a:pt x="45" y="96"/>
                      <a:pt x="54" y="195"/>
                      <a:pt x="52" y="293"/>
                    </a:cubicBezTo>
                    <a:cubicBezTo>
                      <a:pt x="66" y="293"/>
                      <a:pt x="81" y="294"/>
                      <a:pt x="95" y="293"/>
                    </a:cubicBezTo>
                    <a:cubicBezTo>
                      <a:pt x="93" y="390"/>
                      <a:pt x="80" y="487"/>
                      <a:pt x="58" y="581"/>
                    </a:cubicBezTo>
                    <a:cubicBezTo>
                      <a:pt x="49" y="579"/>
                      <a:pt x="39" y="577"/>
                      <a:pt x="29" y="574"/>
                    </a:cubicBezTo>
                    <a:cubicBezTo>
                      <a:pt x="21" y="610"/>
                      <a:pt x="11" y="645"/>
                      <a:pt x="0" y="67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4" name="Freeform 1228"/>
              <p:cNvSpPr>
                <a:spLocks/>
              </p:cNvSpPr>
              <p:nvPr/>
            </p:nvSpPr>
            <p:spPr bwMode="auto">
              <a:xfrm>
                <a:off x="4641" y="1887"/>
                <a:ext cx="16" cy="46"/>
              </a:xfrm>
              <a:custGeom>
                <a:avLst/>
                <a:gdLst>
                  <a:gd name="T0" fmla="*/ 6 w 8"/>
                  <a:gd name="T1" fmla="*/ 24 h 24"/>
                  <a:gd name="T2" fmla="*/ 7 w 8"/>
                  <a:gd name="T3" fmla="*/ 11 h 24"/>
                  <a:gd name="T4" fmla="*/ 2 w 8"/>
                  <a:gd name="T5" fmla="*/ 1 h 24"/>
                  <a:gd name="T6" fmla="*/ 1 w 8"/>
                  <a:gd name="T7" fmla="*/ 13 h 24"/>
                  <a:gd name="T8" fmla="*/ 6 w 8"/>
                  <a:gd name="T9" fmla="*/ 24 h 24"/>
                </a:gdLst>
                <a:ahLst/>
                <a:cxnLst>
                  <a:cxn ang="0">
                    <a:pos x="T0" y="T1"/>
                  </a:cxn>
                  <a:cxn ang="0">
                    <a:pos x="T2" y="T3"/>
                  </a:cxn>
                  <a:cxn ang="0">
                    <a:pos x="T4" y="T5"/>
                  </a:cxn>
                  <a:cxn ang="0">
                    <a:pos x="T6" y="T7"/>
                  </a:cxn>
                  <a:cxn ang="0">
                    <a:pos x="T8" y="T9"/>
                  </a:cxn>
                </a:cxnLst>
                <a:rect l="0" t="0" r="r" b="b"/>
                <a:pathLst>
                  <a:path w="8" h="24">
                    <a:moveTo>
                      <a:pt x="6" y="24"/>
                    </a:moveTo>
                    <a:cubicBezTo>
                      <a:pt x="8" y="23"/>
                      <a:pt x="8" y="18"/>
                      <a:pt x="7" y="11"/>
                    </a:cubicBezTo>
                    <a:cubicBezTo>
                      <a:pt x="5" y="5"/>
                      <a:pt x="3" y="0"/>
                      <a:pt x="2" y="1"/>
                    </a:cubicBezTo>
                    <a:cubicBezTo>
                      <a:pt x="0" y="1"/>
                      <a:pt x="0" y="6"/>
                      <a:pt x="1" y="13"/>
                    </a:cubicBezTo>
                    <a:cubicBezTo>
                      <a:pt x="2" y="19"/>
                      <a:pt x="5" y="24"/>
                      <a:pt x="6" y="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5" name="Freeform 1229"/>
              <p:cNvSpPr>
                <a:spLocks/>
              </p:cNvSpPr>
              <p:nvPr/>
            </p:nvSpPr>
            <p:spPr bwMode="auto">
              <a:xfrm>
                <a:off x="4696" y="2433"/>
                <a:ext cx="11" cy="43"/>
              </a:xfrm>
              <a:custGeom>
                <a:avLst/>
                <a:gdLst>
                  <a:gd name="T0" fmla="*/ 3 w 6"/>
                  <a:gd name="T1" fmla="*/ 23 h 23"/>
                  <a:gd name="T2" fmla="*/ 6 w 6"/>
                  <a:gd name="T3" fmla="*/ 12 h 23"/>
                  <a:gd name="T4" fmla="*/ 3 w 6"/>
                  <a:gd name="T5" fmla="*/ 0 h 23"/>
                  <a:gd name="T6" fmla="*/ 0 w 6"/>
                  <a:gd name="T7" fmla="*/ 12 h 23"/>
                  <a:gd name="T8" fmla="*/ 3 w 6"/>
                  <a:gd name="T9" fmla="*/ 23 h 23"/>
                </a:gdLst>
                <a:ahLst/>
                <a:cxnLst>
                  <a:cxn ang="0">
                    <a:pos x="T0" y="T1"/>
                  </a:cxn>
                  <a:cxn ang="0">
                    <a:pos x="T2" y="T3"/>
                  </a:cxn>
                  <a:cxn ang="0">
                    <a:pos x="T4" y="T5"/>
                  </a:cxn>
                  <a:cxn ang="0">
                    <a:pos x="T6" y="T7"/>
                  </a:cxn>
                  <a:cxn ang="0">
                    <a:pos x="T8" y="T9"/>
                  </a:cxn>
                </a:cxnLst>
                <a:rect l="0" t="0" r="r" b="b"/>
                <a:pathLst>
                  <a:path w="6" h="23">
                    <a:moveTo>
                      <a:pt x="3" y="23"/>
                    </a:moveTo>
                    <a:cubicBezTo>
                      <a:pt x="4" y="23"/>
                      <a:pt x="6" y="18"/>
                      <a:pt x="6" y="12"/>
                    </a:cubicBezTo>
                    <a:cubicBezTo>
                      <a:pt x="6" y="5"/>
                      <a:pt x="5" y="0"/>
                      <a:pt x="3" y="0"/>
                    </a:cubicBezTo>
                    <a:cubicBezTo>
                      <a:pt x="1" y="0"/>
                      <a:pt x="0" y="5"/>
                      <a:pt x="0" y="12"/>
                    </a:cubicBezTo>
                    <a:cubicBezTo>
                      <a:pt x="0" y="18"/>
                      <a:pt x="1" y="23"/>
                      <a:pt x="3"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6" name="Freeform 1230"/>
              <p:cNvSpPr>
                <a:spLocks/>
              </p:cNvSpPr>
              <p:nvPr/>
            </p:nvSpPr>
            <p:spPr bwMode="auto">
              <a:xfrm>
                <a:off x="4596" y="3166"/>
                <a:ext cx="15" cy="35"/>
              </a:xfrm>
              <a:custGeom>
                <a:avLst/>
                <a:gdLst>
                  <a:gd name="T0" fmla="*/ 1 w 8"/>
                  <a:gd name="T1" fmla="*/ 19 h 19"/>
                  <a:gd name="T2" fmla="*/ 6 w 8"/>
                  <a:gd name="T3" fmla="*/ 10 h 19"/>
                  <a:gd name="T4" fmla="*/ 7 w 8"/>
                  <a:gd name="T5" fmla="*/ 0 h 19"/>
                  <a:gd name="T6" fmla="*/ 2 w 8"/>
                  <a:gd name="T7" fmla="*/ 9 h 19"/>
                  <a:gd name="T8" fmla="*/ 1 w 8"/>
                  <a:gd name="T9" fmla="*/ 19 h 19"/>
                </a:gdLst>
                <a:ahLst/>
                <a:cxnLst>
                  <a:cxn ang="0">
                    <a:pos x="T0" y="T1"/>
                  </a:cxn>
                  <a:cxn ang="0">
                    <a:pos x="T2" y="T3"/>
                  </a:cxn>
                  <a:cxn ang="0">
                    <a:pos x="T4" y="T5"/>
                  </a:cxn>
                  <a:cxn ang="0">
                    <a:pos x="T6" y="T7"/>
                  </a:cxn>
                  <a:cxn ang="0">
                    <a:pos x="T8" y="T9"/>
                  </a:cxn>
                </a:cxnLst>
                <a:rect l="0" t="0" r="r" b="b"/>
                <a:pathLst>
                  <a:path w="8" h="19">
                    <a:moveTo>
                      <a:pt x="1" y="19"/>
                    </a:moveTo>
                    <a:cubicBezTo>
                      <a:pt x="2" y="19"/>
                      <a:pt x="5" y="15"/>
                      <a:pt x="6" y="10"/>
                    </a:cubicBezTo>
                    <a:cubicBezTo>
                      <a:pt x="8" y="5"/>
                      <a:pt x="8" y="1"/>
                      <a:pt x="7" y="0"/>
                    </a:cubicBezTo>
                    <a:cubicBezTo>
                      <a:pt x="6" y="0"/>
                      <a:pt x="4" y="4"/>
                      <a:pt x="2" y="9"/>
                    </a:cubicBezTo>
                    <a:cubicBezTo>
                      <a:pt x="0" y="14"/>
                      <a:pt x="0" y="19"/>
                      <a:pt x="1"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7" name="Freeform 1231"/>
              <p:cNvSpPr>
                <a:spLocks/>
              </p:cNvSpPr>
              <p:nvPr/>
            </p:nvSpPr>
            <p:spPr bwMode="auto">
              <a:xfrm>
                <a:off x="4775" y="2431"/>
                <a:ext cx="11" cy="47"/>
              </a:xfrm>
              <a:custGeom>
                <a:avLst/>
                <a:gdLst>
                  <a:gd name="T0" fmla="*/ 3 w 6"/>
                  <a:gd name="T1" fmla="*/ 25 h 25"/>
                  <a:gd name="T2" fmla="*/ 6 w 6"/>
                  <a:gd name="T3" fmla="*/ 13 h 25"/>
                  <a:gd name="T4" fmla="*/ 3 w 6"/>
                  <a:gd name="T5" fmla="*/ 1 h 25"/>
                  <a:gd name="T6" fmla="*/ 0 w 6"/>
                  <a:gd name="T7" fmla="*/ 13 h 25"/>
                  <a:gd name="T8" fmla="*/ 3 w 6"/>
                  <a:gd name="T9" fmla="*/ 25 h 25"/>
                </a:gdLst>
                <a:ahLst/>
                <a:cxnLst>
                  <a:cxn ang="0">
                    <a:pos x="T0" y="T1"/>
                  </a:cxn>
                  <a:cxn ang="0">
                    <a:pos x="T2" y="T3"/>
                  </a:cxn>
                  <a:cxn ang="0">
                    <a:pos x="T4" y="T5"/>
                  </a:cxn>
                  <a:cxn ang="0">
                    <a:pos x="T6" y="T7"/>
                  </a:cxn>
                  <a:cxn ang="0">
                    <a:pos x="T8" y="T9"/>
                  </a:cxn>
                </a:cxnLst>
                <a:rect l="0" t="0" r="r" b="b"/>
                <a:pathLst>
                  <a:path w="6" h="25">
                    <a:moveTo>
                      <a:pt x="3" y="25"/>
                    </a:moveTo>
                    <a:cubicBezTo>
                      <a:pt x="5" y="25"/>
                      <a:pt x="6" y="19"/>
                      <a:pt x="6" y="13"/>
                    </a:cubicBezTo>
                    <a:cubicBezTo>
                      <a:pt x="6" y="6"/>
                      <a:pt x="5" y="0"/>
                      <a:pt x="3" y="1"/>
                    </a:cubicBezTo>
                    <a:cubicBezTo>
                      <a:pt x="2" y="1"/>
                      <a:pt x="1" y="6"/>
                      <a:pt x="0" y="13"/>
                    </a:cubicBezTo>
                    <a:cubicBezTo>
                      <a:pt x="0" y="19"/>
                      <a:pt x="2" y="25"/>
                      <a:pt x="3" y="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8" name="Freeform 1232"/>
              <p:cNvSpPr>
                <a:spLocks/>
              </p:cNvSpPr>
              <p:nvPr/>
            </p:nvSpPr>
            <p:spPr bwMode="auto">
              <a:xfrm>
                <a:off x="4702" y="2987"/>
                <a:ext cx="17" cy="45"/>
              </a:xfrm>
              <a:custGeom>
                <a:avLst/>
                <a:gdLst>
                  <a:gd name="T0" fmla="*/ 2 w 9"/>
                  <a:gd name="T1" fmla="*/ 24 h 24"/>
                  <a:gd name="T2" fmla="*/ 7 w 9"/>
                  <a:gd name="T3" fmla="*/ 13 h 24"/>
                  <a:gd name="T4" fmla="*/ 7 w 9"/>
                  <a:gd name="T5" fmla="*/ 0 h 24"/>
                  <a:gd name="T6" fmla="*/ 2 w 9"/>
                  <a:gd name="T7" fmla="*/ 12 h 24"/>
                  <a:gd name="T8" fmla="*/ 2 w 9"/>
                  <a:gd name="T9" fmla="*/ 24 h 24"/>
                </a:gdLst>
                <a:ahLst/>
                <a:cxnLst>
                  <a:cxn ang="0">
                    <a:pos x="T0" y="T1"/>
                  </a:cxn>
                  <a:cxn ang="0">
                    <a:pos x="T2" y="T3"/>
                  </a:cxn>
                  <a:cxn ang="0">
                    <a:pos x="T4" y="T5"/>
                  </a:cxn>
                  <a:cxn ang="0">
                    <a:pos x="T6" y="T7"/>
                  </a:cxn>
                  <a:cxn ang="0">
                    <a:pos x="T8" y="T9"/>
                  </a:cxn>
                </a:cxnLst>
                <a:rect l="0" t="0" r="r" b="b"/>
                <a:pathLst>
                  <a:path w="9" h="24">
                    <a:moveTo>
                      <a:pt x="2" y="24"/>
                    </a:moveTo>
                    <a:cubicBezTo>
                      <a:pt x="3" y="24"/>
                      <a:pt x="6" y="19"/>
                      <a:pt x="7" y="13"/>
                    </a:cubicBezTo>
                    <a:cubicBezTo>
                      <a:pt x="9" y="6"/>
                      <a:pt x="9" y="1"/>
                      <a:pt x="7" y="0"/>
                    </a:cubicBezTo>
                    <a:cubicBezTo>
                      <a:pt x="6" y="0"/>
                      <a:pt x="3" y="5"/>
                      <a:pt x="2" y="12"/>
                    </a:cubicBezTo>
                    <a:cubicBezTo>
                      <a:pt x="0" y="18"/>
                      <a:pt x="0" y="24"/>
                      <a:pt x="2" y="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9" name="Freeform 1233"/>
              <p:cNvSpPr>
                <a:spLocks/>
              </p:cNvSpPr>
              <p:nvPr/>
            </p:nvSpPr>
            <p:spPr bwMode="auto">
              <a:xfrm>
                <a:off x="4653" y="2983"/>
                <a:ext cx="9" cy="27"/>
              </a:xfrm>
              <a:custGeom>
                <a:avLst/>
                <a:gdLst>
                  <a:gd name="T0" fmla="*/ 1 w 5"/>
                  <a:gd name="T1" fmla="*/ 14 h 14"/>
                  <a:gd name="T2" fmla="*/ 4 w 5"/>
                  <a:gd name="T3" fmla="*/ 8 h 14"/>
                  <a:gd name="T4" fmla="*/ 4 w 5"/>
                  <a:gd name="T5" fmla="*/ 0 h 14"/>
                  <a:gd name="T6" fmla="*/ 1 w 5"/>
                  <a:gd name="T7" fmla="*/ 7 h 14"/>
                  <a:gd name="T8" fmla="*/ 1 w 5"/>
                  <a:gd name="T9" fmla="*/ 14 h 14"/>
                </a:gdLst>
                <a:ahLst/>
                <a:cxnLst>
                  <a:cxn ang="0">
                    <a:pos x="T0" y="T1"/>
                  </a:cxn>
                  <a:cxn ang="0">
                    <a:pos x="T2" y="T3"/>
                  </a:cxn>
                  <a:cxn ang="0">
                    <a:pos x="T4" y="T5"/>
                  </a:cxn>
                  <a:cxn ang="0">
                    <a:pos x="T6" y="T7"/>
                  </a:cxn>
                  <a:cxn ang="0">
                    <a:pos x="T8" y="T9"/>
                  </a:cxn>
                </a:cxnLst>
                <a:rect l="0" t="0" r="r" b="b"/>
                <a:pathLst>
                  <a:path w="5" h="14">
                    <a:moveTo>
                      <a:pt x="1" y="14"/>
                    </a:moveTo>
                    <a:cubicBezTo>
                      <a:pt x="2" y="14"/>
                      <a:pt x="3" y="12"/>
                      <a:pt x="4" y="8"/>
                    </a:cubicBezTo>
                    <a:cubicBezTo>
                      <a:pt x="5" y="3"/>
                      <a:pt x="5" y="0"/>
                      <a:pt x="4" y="0"/>
                    </a:cubicBezTo>
                    <a:cubicBezTo>
                      <a:pt x="3" y="0"/>
                      <a:pt x="2" y="2"/>
                      <a:pt x="1" y="7"/>
                    </a:cubicBezTo>
                    <a:cubicBezTo>
                      <a:pt x="0" y="11"/>
                      <a:pt x="0" y="14"/>
                      <a:pt x="1"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0" name="Freeform 1234"/>
              <p:cNvSpPr>
                <a:spLocks/>
              </p:cNvSpPr>
              <p:nvPr/>
            </p:nvSpPr>
            <p:spPr bwMode="auto">
              <a:xfrm>
                <a:off x="3563" y="2872"/>
                <a:ext cx="438" cy="796"/>
              </a:xfrm>
              <a:custGeom>
                <a:avLst/>
                <a:gdLst>
                  <a:gd name="T0" fmla="*/ 233 w 233"/>
                  <a:gd name="T1" fmla="*/ 0 h 423"/>
                  <a:gd name="T2" fmla="*/ 232 w 233"/>
                  <a:gd name="T3" fmla="*/ 0 h 423"/>
                  <a:gd name="T4" fmla="*/ 210 w 233"/>
                  <a:gd name="T5" fmla="*/ 69 h 423"/>
                  <a:gd name="T6" fmla="*/ 183 w 233"/>
                  <a:gd name="T7" fmla="*/ 59 h 423"/>
                  <a:gd name="T8" fmla="*/ 97 w 233"/>
                  <a:gd name="T9" fmla="*/ 237 h 423"/>
                  <a:gd name="T10" fmla="*/ 133 w 233"/>
                  <a:gd name="T11" fmla="*/ 261 h 423"/>
                  <a:gd name="T12" fmla="*/ 0 w 233"/>
                  <a:gd name="T13" fmla="*/ 422 h 423"/>
                  <a:gd name="T14" fmla="*/ 1 w 233"/>
                  <a:gd name="T15" fmla="*/ 423 h 423"/>
                  <a:gd name="T16" fmla="*/ 135 w 233"/>
                  <a:gd name="T17" fmla="*/ 259 h 423"/>
                  <a:gd name="T18" fmla="*/ 100 w 233"/>
                  <a:gd name="T19" fmla="*/ 235 h 423"/>
                  <a:gd name="T20" fmla="*/ 183 w 233"/>
                  <a:gd name="T21" fmla="*/ 62 h 423"/>
                  <a:gd name="T22" fmla="*/ 210 w 233"/>
                  <a:gd name="T23" fmla="*/ 73 h 423"/>
                  <a:gd name="T24" fmla="*/ 233 w 233"/>
                  <a:gd name="T2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 h="423">
                    <a:moveTo>
                      <a:pt x="233" y="0"/>
                    </a:moveTo>
                    <a:cubicBezTo>
                      <a:pt x="232" y="0"/>
                      <a:pt x="232" y="0"/>
                      <a:pt x="232" y="0"/>
                    </a:cubicBezTo>
                    <a:cubicBezTo>
                      <a:pt x="225" y="23"/>
                      <a:pt x="218" y="46"/>
                      <a:pt x="210" y="69"/>
                    </a:cubicBezTo>
                    <a:cubicBezTo>
                      <a:pt x="201" y="66"/>
                      <a:pt x="192" y="63"/>
                      <a:pt x="183" y="59"/>
                    </a:cubicBezTo>
                    <a:cubicBezTo>
                      <a:pt x="161" y="122"/>
                      <a:pt x="133" y="182"/>
                      <a:pt x="97" y="237"/>
                    </a:cubicBezTo>
                    <a:cubicBezTo>
                      <a:pt x="109" y="245"/>
                      <a:pt x="121" y="253"/>
                      <a:pt x="133" y="261"/>
                    </a:cubicBezTo>
                    <a:cubicBezTo>
                      <a:pt x="95" y="320"/>
                      <a:pt x="51" y="375"/>
                      <a:pt x="0" y="422"/>
                    </a:cubicBezTo>
                    <a:cubicBezTo>
                      <a:pt x="0" y="423"/>
                      <a:pt x="1" y="423"/>
                      <a:pt x="1" y="423"/>
                    </a:cubicBezTo>
                    <a:cubicBezTo>
                      <a:pt x="53" y="375"/>
                      <a:pt x="98" y="319"/>
                      <a:pt x="135" y="259"/>
                    </a:cubicBezTo>
                    <a:cubicBezTo>
                      <a:pt x="124" y="251"/>
                      <a:pt x="112" y="243"/>
                      <a:pt x="100" y="235"/>
                    </a:cubicBezTo>
                    <a:cubicBezTo>
                      <a:pt x="134" y="181"/>
                      <a:pt x="162" y="123"/>
                      <a:pt x="183" y="62"/>
                    </a:cubicBezTo>
                    <a:cubicBezTo>
                      <a:pt x="192" y="66"/>
                      <a:pt x="201" y="69"/>
                      <a:pt x="210" y="73"/>
                    </a:cubicBezTo>
                    <a:cubicBezTo>
                      <a:pt x="219" y="49"/>
                      <a:pt x="226" y="24"/>
                      <a:pt x="23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1" name="Freeform 1235"/>
              <p:cNvSpPr>
                <a:spLocks/>
              </p:cNvSpPr>
              <p:nvPr/>
            </p:nvSpPr>
            <p:spPr bwMode="auto">
              <a:xfrm>
                <a:off x="3550" y="3655"/>
                <a:ext cx="26" cy="26"/>
              </a:xfrm>
              <a:custGeom>
                <a:avLst/>
                <a:gdLst>
                  <a:gd name="T0" fmla="*/ 13 w 14"/>
                  <a:gd name="T1" fmla="*/ 1 h 14"/>
                  <a:gd name="T2" fmla="*/ 5 w 14"/>
                  <a:gd name="T3" fmla="*/ 5 h 14"/>
                  <a:gd name="T4" fmla="*/ 1 w 14"/>
                  <a:gd name="T5" fmla="*/ 12 h 14"/>
                  <a:gd name="T6" fmla="*/ 9 w 14"/>
                  <a:gd name="T7" fmla="*/ 9 h 14"/>
                  <a:gd name="T8" fmla="*/ 13 w 14"/>
                  <a:gd name="T9" fmla="*/ 1 h 14"/>
                </a:gdLst>
                <a:ahLst/>
                <a:cxnLst>
                  <a:cxn ang="0">
                    <a:pos x="T0" y="T1"/>
                  </a:cxn>
                  <a:cxn ang="0">
                    <a:pos x="T2" y="T3"/>
                  </a:cxn>
                  <a:cxn ang="0">
                    <a:pos x="T4" y="T5"/>
                  </a:cxn>
                  <a:cxn ang="0">
                    <a:pos x="T6" y="T7"/>
                  </a:cxn>
                  <a:cxn ang="0">
                    <a:pos x="T8" y="T9"/>
                  </a:cxn>
                </a:cxnLst>
                <a:rect l="0" t="0" r="r" b="b"/>
                <a:pathLst>
                  <a:path w="14" h="14">
                    <a:moveTo>
                      <a:pt x="13" y="1"/>
                    </a:moveTo>
                    <a:cubicBezTo>
                      <a:pt x="12" y="0"/>
                      <a:pt x="9" y="2"/>
                      <a:pt x="5" y="5"/>
                    </a:cubicBezTo>
                    <a:cubicBezTo>
                      <a:pt x="2" y="8"/>
                      <a:pt x="0" y="11"/>
                      <a:pt x="1" y="12"/>
                    </a:cubicBezTo>
                    <a:cubicBezTo>
                      <a:pt x="2" y="14"/>
                      <a:pt x="6" y="12"/>
                      <a:pt x="9" y="9"/>
                    </a:cubicBezTo>
                    <a:cubicBezTo>
                      <a:pt x="12" y="6"/>
                      <a:pt x="14" y="2"/>
                      <a:pt x="13"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2" name="Freeform 1236"/>
              <p:cNvSpPr>
                <a:spLocks/>
              </p:cNvSpPr>
              <p:nvPr/>
            </p:nvSpPr>
            <p:spPr bwMode="auto">
              <a:xfrm>
                <a:off x="3803" y="3348"/>
                <a:ext cx="21" cy="30"/>
              </a:xfrm>
              <a:custGeom>
                <a:avLst/>
                <a:gdLst>
                  <a:gd name="T0" fmla="*/ 10 w 11"/>
                  <a:gd name="T1" fmla="*/ 1 h 16"/>
                  <a:gd name="T2" fmla="*/ 3 w 11"/>
                  <a:gd name="T3" fmla="*/ 7 h 16"/>
                  <a:gd name="T4" fmla="*/ 1 w 11"/>
                  <a:gd name="T5" fmla="*/ 15 h 16"/>
                  <a:gd name="T6" fmla="*/ 8 w 11"/>
                  <a:gd name="T7" fmla="*/ 10 h 16"/>
                  <a:gd name="T8" fmla="*/ 10 w 11"/>
                  <a:gd name="T9" fmla="*/ 1 h 16"/>
                </a:gdLst>
                <a:ahLst/>
                <a:cxnLst>
                  <a:cxn ang="0">
                    <a:pos x="T0" y="T1"/>
                  </a:cxn>
                  <a:cxn ang="0">
                    <a:pos x="T2" y="T3"/>
                  </a:cxn>
                  <a:cxn ang="0">
                    <a:pos x="T4" y="T5"/>
                  </a:cxn>
                  <a:cxn ang="0">
                    <a:pos x="T6" y="T7"/>
                  </a:cxn>
                  <a:cxn ang="0">
                    <a:pos x="T8" y="T9"/>
                  </a:cxn>
                </a:cxnLst>
                <a:rect l="0" t="0" r="r" b="b"/>
                <a:pathLst>
                  <a:path w="11" h="16">
                    <a:moveTo>
                      <a:pt x="10" y="1"/>
                    </a:moveTo>
                    <a:cubicBezTo>
                      <a:pt x="9" y="0"/>
                      <a:pt x="5" y="3"/>
                      <a:pt x="3" y="7"/>
                    </a:cubicBezTo>
                    <a:cubicBezTo>
                      <a:pt x="1" y="10"/>
                      <a:pt x="0" y="14"/>
                      <a:pt x="1" y="15"/>
                    </a:cubicBezTo>
                    <a:cubicBezTo>
                      <a:pt x="2" y="16"/>
                      <a:pt x="5" y="14"/>
                      <a:pt x="8" y="10"/>
                    </a:cubicBezTo>
                    <a:cubicBezTo>
                      <a:pt x="10" y="6"/>
                      <a:pt x="11" y="2"/>
                      <a:pt x="1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3" name="Freeform 1237"/>
              <p:cNvSpPr>
                <a:spLocks/>
              </p:cNvSpPr>
              <p:nvPr/>
            </p:nvSpPr>
            <p:spPr bwMode="auto">
              <a:xfrm>
                <a:off x="3993" y="2861"/>
                <a:ext cx="11" cy="27"/>
              </a:xfrm>
              <a:custGeom>
                <a:avLst/>
                <a:gdLst>
                  <a:gd name="T0" fmla="*/ 5 w 6"/>
                  <a:gd name="T1" fmla="*/ 0 h 14"/>
                  <a:gd name="T2" fmla="*/ 1 w 6"/>
                  <a:gd name="T3" fmla="*/ 6 h 14"/>
                  <a:gd name="T4" fmla="*/ 1 w 6"/>
                  <a:gd name="T5" fmla="*/ 13 h 14"/>
                  <a:gd name="T6" fmla="*/ 5 w 6"/>
                  <a:gd name="T7" fmla="*/ 7 h 14"/>
                  <a:gd name="T8" fmla="*/ 5 w 6"/>
                  <a:gd name="T9" fmla="*/ 0 h 14"/>
                </a:gdLst>
                <a:ahLst/>
                <a:cxnLst>
                  <a:cxn ang="0">
                    <a:pos x="T0" y="T1"/>
                  </a:cxn>
                  <a:cxn ang="0">
                    <a:pos x="T2" y="T3"/>
                  </a:cxn>
                  <a:cxn ang="0">
                    <a:pos x="T4" y="T5"/>
                  </a:cxn>
                  <a:cxn ang="0">
                    <a:pos x="T6" y="T7"/>
                  </a:cxn>
                  <a:cxn ang="0">
                    <a:pos x="T8" y="T9"/>
                  </a:cxn>
                </a:cxnLst>
                <a:rect l="0" t="0" r="r" b="b"/>
                <a:pathLst>
                  <a:path w="6" h="14">
                    <a:moveTo>
                      <a:pt x="5" y="0"/>
                    </a:moveTo>
                    <a:cubicBezTo>
                      <a:pt x="4" y="0"/>
                      <a:pt x="2" y="2"/>
                      <a:pt x="1" y="6"/>
                    </a:cubicBezTo>
                    <a:cubicBezTo>
                      <a:pt x="0" y="10"/>
                      <a:pt x="0" y="13"/>
                      <a:pt x="1" y="13"/>
                    </a:cubicBezTo>
                    <a:cubicBezTo>
                      <a:pt x="2" y="14"/>
                      <a:pt x="4" y="11"/>
                      <a:pt x="5" y="7"/>
                    </a:cubicBezTo>
                    <a:cubicBezTo>
                      <a:pt x="6" y="4"/>
                      <a:pt x="6" y="0"/>
                      <a:pt x="5"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4" name="Freeform 1238"/>
              <p:cNvSpPr>
                <a:spLocks/>
              </p:cNvSpPr>
              <p:nvPr/>
            </p:nvSpPr>
            <p:spPr bwMode="auto">
              <a:xfrm>
                <a:off x="3736" y="3303"/>
                <a:ext cx="20" cy="30"/>
              </a:xfrm>
              <a:custGeom>
                <a:avLst/>
                <a:gdLst>
                  <a:gd name="T0" fmla="*/ 10 w 11"/>
                  <a:gd name="T1" fmla="*/ 1 h 16"/>
                  <a:gd name="T2" fmla="*/ 4 w 11"/>
                  <a:gd name="T3" fmla="*/ 6 h 16"/>
                  <a:gd name="T4" fmla="*/ 2 w 11"/>
                  <a:gd name="T5" fmla="*/ 15 h 16"/>
                  <a:gd name="T6" fmla="*/ 8 w 11"/>
                  <a:gd name="T7" fmla="*/ 10 h 16"/>
                  <a:gd name="T8" fmla="*/ 10 w 11"/>
                  <a:gd name="T9" fmla="*/ 1 h 16"/>
                </a:gdLst>
                <a:ahLst/>
                <a:cxnLst>
                  <a:cxn ang="0">
                    <a:pos x="T0" y="T1"/>
                  </a:cxn>
                  <a:cxn ang="0">
                    <a:pos x="T2" y="T3"/>
                  </a:cxn>
                  <a:cxn ang="0">
                    <a:pos x="T4" y="T5"/>
                  </a:cxn>
                  <a:cxn ang="0">
                    <a:pos x="T6" y="T7"/>
                  </a:cxn>
                  <a:cxn ang="0">
                    <a:pos x="T8" y="T9"/>
                  </a:cxn>
                </a:cxnLst>
                <a:rect l="0" t="0" r="r" b="b"/>
                <a:pathLst>
                  <a:path w="11" h="16">
                    <a:moveTo>
                      <a:pt x="10" y="1"/>
                    </a:moveTo>
                    <a:cubicBezTo>
                      <a:pt x="9" y="0"/>
                      <a:pt x="6" y="3"/>
                      <a:pt x="4" y="6"/>
                    </a:cubicBezTo>
                    <a:cubicBezTo>
                      <a:pt x="2" y="10"/>
                      <a:pt x="0" y="14"/>
                      <a:pt x="2" y="15"/>
                    </a:cubicBezTo>
                    <a:cubicBezTo>
                      <a:pt x="3" y="16"/>
                      <a:pt x="6" y="13"/>
                      <a:pt x="8" y="10"/>
                    </a:cubicBezTo>
                    <a:cubicBezTo>
                      <a:pt x="11" y="6"/>
                      <a:pt x="11" y="2"/>
                      <a:pt x="1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5" name="Freeform 1239"/>
              <p:cNvSpPr>
                <a:spLocks/>
              </p:cNvSpPr>
              <p:nvPr/>
            </p:nvSpPr>
            <p:spPr bwMode="auto">
              <a:xfrm>
                <a:off x="3899" y="2970"/>
                <a:ext cx="15" cy="30"/>
              </a:xfrm>
              <a:custGeom>
                <a:avLst/>
                <a:gdLst>
                  <a:gd name="T0" fmla="*/ 7 w 8"/>
                  <a:gd name="T1" fmla="*/ 1 h 16"/>
                  <a:gd name="T2" fmla="*/ 2 w 8"/>
                  <a:gd name="T3" fmla="*/ 7 h 16"/>
                  <a:gd name="T4" fmla="*/ 2 w 8"/>
                  <a:gd name="T5" fmla="*/ 15 h 16"/>
                  <a:gd name="T6" fmla="*/ 7 w 8"/>
                  <a:gd name="T7" fmla="*/ 9 h 16"/>
                  <a:gd name="T8" fmla="*/ 7 w 8"/>
                  <a:gd name="T9" fmla="*/ 1 h 16"/>
                </a:gdLst>
                <a:ahLst/>
                <a:cxnLst>
                  <a:cxn ang="0">
                    <a:pos x="T0" y="T1"/>
                  </a:cxn>
                  <a:cxn ang="0">
                    <a:pos x="T2" y="T3"/>
                  </a:cxn>
                  <a:cxn ang="0">
                    <a:pos x="T4" y="T5"/>
                  </a:cxn>
                  <a:cxn ang="0">
                    <a:pos x="T6" y="T7"/>
                  </a:cxn>
                  <a:cxn ang="0">
                    <a:pos x="T8" y="T9"/>
                  </a:cxn>
                </a:cxnLst>
                <a:rect l="0" t="0" r="r" b="b"/>
                <a:pathLst>
                  <a:path w="8" h="16">
                    <a:moveTo>
                      <a:pt x="7" y="1"/>
                    </a:moveTo>
                    <a:cubicBezTo>
                      <a:pt x="6" y="0"/>
                      <a:pt x="3" y="3"/>
                      <a:pt x="2" y="7"/>
                    </a:cubicBezTo>
                    <a:cubicBezTo>
                      <a:pt x="0" y="11"/>
                      <a:pt x="0" y="15"/>
                      <a:pt x="2" y="15"/>
                    </a:cubicBezTo>
                    <a:cubicBezTo>
                      <a:pt x="3" y="16"/>
                      <a:pt x="5" y="13"/>
                      <a:pt x="7" y="9"/>
                    </a:cubicBezTo>
                    <a:cubicBezTo>
                      <a:pt x="8" y="5"/>
                      <a:pt x="8" y="1"/>
                      <a:pt x="7"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6" name="Freeform 1240"/>
              <p:cNvSpPr>
                <a:spLocks/>
              </p:cNvSpPr>
              <p:nvPr/>
            </p:nvSpPr>
            <p:spPr bwMode="auto">
              <a:xfrm>
                <a:off x="3954" y="2995"/>
                <a:ext cx="9" cy="18"/>
              </a:xfrm>
              <a:custGeom>
                <a:avLst/>
                <a:gdLst>
                  <a:gd name="T0" fmla="*/ 4 w 5"/>
                  <a:gd name="T1" fmla="*/ 0 h 10"/>
                  <a:gd name="T2" fmla="*/ 1 w 5"/>
                  <a:gd name="T3" fmla="*/ 4 h 10"/>
                  <a:gd name="T4" fmla="*/ 1 w 5"/>
                  <a:gd name="T5" fmla="*/ 10 h 10"/>
                  <a:gd name="T6" fmla="*/ 4 w 5"/>
                  <a:gd name="T7" fmla="*/ 6 h 10"/>
                  <a:gd name="T8" fmla="*/ 4 w 5"/>
                  <a:gd name="T9" fmla="*/ 0 h 10"/>
                </a:gdLst>
                <a:ahLst/>
                <a:cxnLst>
                  <a:cxn ang="0">
                    <a:pos x="T0" y="T1"/>
                  </a:cxn>
                  <a:cxn ang="0">
                    <a:pos x="T2" y="T3"/>
                  </a:cxn>
                  <a:cxn ang="0">
                    <a:pos x="T4" y="T5"/>
                  </a:cxn>
                  <a:cxn ang="0">
                    <a:pos x="T6" y="T7"/>
                  </a:cxn>
                  <a:cxn ang="0">
                    <a:pos x="T8" y="T9"/>
                  </a:cxn>
                </a:cxnLst>
                <a:rect l="0" t="0" r="r" b="b"/>
                <a:pathLst>
                  <a:path w="5" h="10">
                    <a:moveTo>
                      <a:pt x="4" y="0"/>
                    </a:moveTo>
                    <a:cubicBezTo>
                      <a:pt x="3" y="0"/>
                      <a:pt x="2" y="2"/>
                      <a:pt x="1" y="4"/>
                    </a:cubicBezTo>
                    <a:cubicBezTo>
                      <a:pt x="0" y="7"/>
                      <a:pt x="0" y="10"/>
                      <a:pt x="1" y="10"/>
                    </a:cubicBezTo>
                    <a:cubicBezTo>
                      <a:pt x="2" y="10"/>
                      <a:pt x="3" y="8"/>
                      <a:pt x="4" y="6"/>
                    </a:cubicBezTo>
                    <a:cubicBezTo>
                      <a:pt x="5" y="3"/>
                      <a:pt x="5" y="0"/>
                      <a:pt x="4"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7" name="Freeform 1241"/>
              <p:cNvSpPr>
                <a:spLocks/>
              </p:cNvSpPr>
              <p:nvPr/>
            </p:nvSpPr>
            <p:spPr bwMode="auto">
              <a:xfrm>
                <a:off x="3232" y="1643"/>
                <a:ext cx="291" cy="406"/>
              </a:xfrm>
              <a:custGeom>
                <a:avLst/>
                <a:gdLst>
                  <a:gd name="T0" fmla="*/ 1 w 155"/>
                  <a:gd name="T1" fmla="*/ 0 h 216"/>
                  <a:gd name="T2" fmla="*/ 0 w 155"/>
                  <a:gd name="T3" fmla="*/ 1 h 216"/>
                  <a:gd name="T4" fmla="*/ 29 w 155"/>
                  <a:gd name="T5" fmla="*/ 29 h 216"/>
                  <a:gd name="T6" fmla="*/ 12 w 155"/>
                  <a:gd name="T7" fmla="*/ 45 h 216"/>
                  <a:gd name="T8" fmla="*/ 77 w 155"/>
                  <a:gd name="T9" fmla="*/ 131 h 216"/>
                  <a:gd name="T10" fmla="*/ 106 w 155"/>
                  <a:gd name="T11" fmla="*/ 113 h 216"/>
                  <a:gd name="T12" fmla="*/ 154 w 155"/>
                  <a:gd name="T13" fmla="*/ 216 h 216"/>
                  <a:gd name="T14" fmla="*/ 155 w 155"/>
                  <a:gd name="T15" fmla="*/ 216 h 216"/>
                  <a:gd name="T16" fmla="*/ 106 w 155"/>
                  <a:gd name="T17" fmla="*/ 111 h 216"/>
                  <a:gd name="T18" fmla="*/ 77 w 155"/>
                  <a:gd name="T19" fmla="*/ 129 h 216"/>
                  <a:gd name="T20" fmla="*/ 14 w 155"/>
                  <a:gd name="T21" fmla="*/ 46 h 216"/>
                  <a:gd name="T22" fmla="*/ 31 w 155"/>
                  <a:gd name="T23" fmla="*/ 30 h 216"/>
                  <a:gd name="T24" fmla="*/ 1 w 155"/>
                  <a:gd name="T2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216">
                    <a:moveTo>
                      <a:pt x="1" y="0"/>
                    </a:moveTo>
                    <a:cubicBezTo>
                      <a:pt x="0" y="0"/>
                      <a:pt x="0" y="1"/>
                      <a:pt x="0" y="1"/>
                    </a:cubicBezTo>
                    <a:cubicBezTo>
                      <a:pt x="10" y="10"/>
                      <a:pt x="20" y="20"/>
                      <a:pt x="29" y="29"/>
                    </a:cubicBezTo>
                    <a:cubicBezTo>
                      <a:pt x="24" y="35"/>
                      <a:pt x="18" y="40"/>
                      <a:pt x="12" y="45"/>
                    </a:cubicBezTo>
                    <a:cubicBezTo>
                      <a:pt x="38" y="72"/>
                      <a:pt x="59" y="101"/>
                      <a:pt x="77" y="131"/>
                    </a:cubicBezTo>
                    <a:cubicBezTo>
                      <a:pt x="87" y="125"/>
                      <a:pt x="96" y="119"/>
                      <a:pt x="106" y="113"/>
                    </a:cubicBezTo>
                    <a:cubicBezTo>
                      <a:pt x="126" y="146"/>
                      <a:pt x="142" y="180"/>
                      <a:pt x="154" y="216"/>
                    </a:cubicBezTo>
                    <a:cubicBezTo>
                      <a:pt x="155" y="216"/>
                      <a:pt x="155" y="216"/>
                      <a:pt x="155" y="216"/>
                    </a:cubicBezTo>
                    <a:cubicBezTo>
                      <a:pt x="142" y="179"/>
                      <a:pt x="126" y="144"/>
                      <a:pt x="106" y="111"/>
                    </a:cubicBezTo>
                    <a:cubicBezTo>
                      <a:pt x="96" y="117"/>
                      <a:pt x="87" y="123"/>
                      <a:pt x="77" y="129"/>
                    </a:cubicBezTo>
                    <a:cubicBezTo>
                      <a:pt x="59" y="100"/>
                      <a:pt x="38" y="72"/>
                      <a:pt x="14" y="46"/>
                    </a:cubicBezTo>
                    <a:cubicBezTo>
                      <a:pt x="20" y="41"/>
                      <a:pt x="25" y="35"/>
                      <a:pt x="31" y="30"/>
                    </a:cubicBezTo>
                    <a:cubicBezTo>
                      <a:pt x="22" y="20"/>
                      <a:pt x="11" y="1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8" name="Freeform 1242"/>
              <p:cNvSpPr>
                <a:spLocks/>
              </p:cNvSpPr>
              <p:nvPr/>
            </p:nvSpPr>
            <p:spPr bwMode="auto">
              <a:xfrm>
                <a:off x="3518" y="2040"/>
                <a:ext cx="9" cy="17"/>
              </a:xfrm>
              <a:custGeom>
                <a:avLst/>
                <a:gdLst>
                  <a:gd name="T0" fmla="*/ 1 w 5"/>
                  <a:gd name="T1" fmla="*/ 0 h 9"/>
                  <a:gd name="T2" fmla="*/ 0 w 5"/>
                  <a:gd name="T3" fmla="*/ 6 h 9"/>
                  <a:gd name="T4" fmla="*/ 4 w 5"/>
                  <a:gd name="T5" fmla="*/ 9 h 9"/>
                  <a:gd name="T6" fmla="*/ 4 w 5"/>
                  <a:gd name="T7" fmla="*/ 4 h 9"/>
                  <a:gd name="T8" fmla="*/ 1 w 5"/>
                  <a:gd name="T9" fmla="*/ 0 h 9"/>
                </a:gdLst>
                <a:ahLst/>
                <a:cxnLst>
                  <a:cxn ang="0">
                    <a:pos x="T0" y="T1"/>
                  </a:cxn>
                  <a:cxn ang="0">
                    <a:pos x="T2" y="T3"/>
                  </a:cxn>
                  <a:cxn ang="0">
                    <a:pos x="T4" y="T5"/>
                  </a:cxn>
                  <a:cxn ang="0">
                    <a:pos x="T6" y="T7"/>
                  </a:cxn>
                  <a:cxn ang="0">
                    <a:pos x="T8" y="T9"/>
                  </a:cxn>
                </a:cxnLst>
                <a:rect l="0" t="0" r="r" b="b"/>
                <a:pathLst>
                  <a:path w="5" h="9">
                    <a:moveTo>
                      <a:pt x="1" y="0"/>
                    </a:moveTo>
                    <a:cubicBezTo>
                      <a:pt x="0" y="1"/>
                      <a:pt x="0" y="3"/>
                      <a:pt x="0" y="6"/>
                    </a:cubicBezTo>
                    <a:cubicBezTo>
                      <a:pt x="1" y="8"/>
                      <a:pt x="3" y="9"/>
                      <a:pt x="4" y="9"/>
                    </a:cubicBezTo>
                    <a:cubicBezTo>
                      <a:pt x="5" y="8"/>
                      <a:pt x="5" y="6"/>
                      <a:pt x="4" y="4"/>
                    </a:cubicBezTo>
                    <a:cubicBezTo>
                      <a:pt x="4" y="1"/>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9" name="Freeform 1243"/>
              <p:cNvSpPr>
                <a:spLocks/>
              </p:cNvSpPr>
              <p:nvPr/>
            </p:nvSpPr>
            <p:spPr bwMode="auto">
              <a:xfrm>
                <a:off x="3426" y="1846"/>
                <a:ext cx="13" cy="17"/>
              </a:xfrm>
              <a:custGeom>
                <a:avLst/>
                <a:gdLst>
                  <a:gd name="T0" fmla="*/ 1 w 7"/>
                  <a:gd name="T1" fmla="*/ 1 h 9"/>
                  <a:gd name="T2" fmla="*/ 1 w 7"/>
                  <a:gd name="T3" fmla="*/ 6 h 9"/>
                  <a:gd name="T4" fmla="*/ 6 w 7"/>
                  <a:gd name="T5" fmla="*/ 9 h 9"/>
                  <a:gd name="T6" fmla="*/ 5 w 7"/>
                  <a:gd name="T7" fmla="*/ 4 h 9"/>
                  <a:gd name="T8" fmla="*/ 1 w 7"/>
                  <a:gd name="T9" fmla="*/ 1 h 9"/>
                </a:gdLst>
                <a:ahLst/>
                <a:cxnLst>
                  <a:cxn ang="0">
                    <a:pos x="T0" y="T1"/>
                  </a:cxn>
                  <a:cxn ang="0">
                    <a:pos x="T2" y="T3"/>
                  </a:cxn>
                  <a:cxn ang="0">
                    <a:pos x="T4" y="T5"/>
                  </a:cxn>
                  <a:cxn ang="0">
                    <a:pos x="T6" y="T7"/>
                  </a:cxn>
                  <a:cxn ang="0">
                    <a:pos x="T8" y="T9"/>
                  </a:cxn>
                </a:cxnLst>
                <a:rect l="0" t="0" r="r" b="b"/>
                <a:pathLst>
                  <a:path w="7" h="9">
                    <a:moveTo>
                      <a:pt x="1" y="1"/>
                    </a:moveTo>
                    <a:cubicBezTo>
                      <a:pt x="0" y="2"/>
                      <a:pt x="0" y="4"/>
                      <a:pt x="1" y="6"/>
                    </a:cubicBezTo>
                    <a:cubicBezTo>
                      <a:pt x="3" y="8"/>
                      <a:pt x="4" y="9"/>
                      <a:pt x="6" y="9"/>
                    </a:cubicBezTo>
                    <a:cubicBezTo>
                      <a:pt x="7" y="8"/>
                      <a:pt x="6" y="6"/>
                      <a:pt x="5" y="4"/>
                    </a:cubicBezTo>
                    <a:cubicBezTo>
                      <a:pt x="4" y="2"/>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0" name="Freeform 1244"/>
              <p:cNvSpPr>
                <a:spLocks/>
              </p:cNvSpPr>
              <p:nvPr/>
            </p:nvSpPr>
            <p:spPr bwMode="auto">
              <a:xfrm>
                <a:off x="3226" y="1639"/>
                <a:ext cx="14" cy="12"/>
              </a:xfrm>
              <a:custGeom>
                <a:avLst/>
                <a:gdLst>
                  <a:gd name="T0" fmla="*/ 1 w 7"/>
                  <a:gd name="T1" fmla="*/ 0 h 6"/>
                  <a:gd name="T2" fmla="*/ 3 w 7"/>
                  <a:gd name="T3" fmla="*/ 4 h 6"/>
                  <a:gd name="T4" fmla="*/ 7 w 7"/>
                  <a:gd name="T5" fmla="*/ 5 h 6"/>
                  <a:gd name="T6" fmla="*/ 5 w 7"/>
                  <a:gd name="T7" fmla="*/ 2 h 6"/>
                  <a:gd name="T8" fmla="*/ 1 w 7"/>
                  <a:gd name="T9" fmla="*/ 0 h 6"/>
                </a:gdLst>
                <a:ahLst/>
                <a:cxnLst>
                  <a:cxn ang="0">
                    <a:pos x="T0" y="T1"/>
                  </a:cxn>
                  <a:cxn ang="0">
                    <a:pos x="T2" y="T3"/>
                  </a:cxn>
                  <a:cxn ang="0">
                    <a:pos x="T4" y="T5"/>
                  </a:cxn>
                  <a:cxn ang="0">
                    <a:pos x="T6" y="T7"/>
                  </a:cxn>
                  <a:cxn ang="0">
                    <a:pos x="T8" y="T9"/>
                  </a:cxn>
                </a:cxnLst>
                <a:rect l="0" t="0" r="r" b="b"/>
                <a:pathLst>
                  <a:path w="7" h="6">
                    <a:moveTo>
                      <a:pt x="1" y="0"/>
                    </a:moveTo>
                    <a:cubicBezTo>
                      <a:pt x="0" y="1"/>
                      <a:pt x="1" y="3"/>
                      <a:pt x="3" y="4"/>
                    </a:cubicBezTo>
                    <a:cubicBezTo>
                      <a:pt x="4" y="6"/>
                      <a:pt x="6" y="6"/>
                      <a:pt x="7" y="5"/>
                    </a:cubicBezTo>
                    <a:cubicBezTo>
                      <a:pt x="7" y="5"/>
                      <a:pt x="7" y="3"/>
                      <a:pt x="5" y="2"/>
                    </a:cubicBezTo>
                    <a:cubicBezTo>
                      <a:pt x="4" y="0"/>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1" name="Freeform 1245"/>
              <p:cNvSpPr>
                <a:spLocks/>
              </p:cNvSpPr>
              <p:nvPr/>
            </p:nvSpPr>
            <p:spPr bwMode="auto">
              <a:xfrm>
                <a:off x="3373" y="1880"/>
                <a:ext cx="11" cy="17"/>
              </a:xfrm>
              <a:custGeom>
                <a:avLst/>
                <a:gdLst>
                  <a:gd name="T0" fmla="*/ 0 w 6"/>
                  <a:gd name="T1" fmla="*/ 1 h 9"/>
                  <a:gd name="T2" fmla="*/ 1 w 6"/>
                  <a:gd name="T3" fmla="*/ 6 h 9"/>
                  <a:gd name="T4" fmla="*/ 5 w 6"/>
                  <a:gd name="T5" fmla="*/ 8 h 9"/>
                  <a:gd name="T6" fmla="*/ 5 w 6"/>
                  <a:gd name="T7" fmla="*/ 3 h 9"/>
                  <a:gd name="T8" fmla="*/ 0 w 6"/>
                  <a:gd name="T9" fmla="*/ 1 h 9"/>
                </a:gdLst>
                <a:ahLst/>
                <a:cxnLst>
                  <a:cxn ang="0">
                    <a:pos x="T0" y="T1"/>
                  </a:cxn>
                  <a:cxn ang="0">
                    <a:pos x="T2" y="T3"/>
                  </a:cxn>
                  <a:cxn ang="0">
                    <a:pos x="T4" y="T5"/>
                  </a:cxn>
                  <a:cxn ang="0">
                    <a:pos x="T6" y="T7"/>
                  </a:cxn>
                  <a:cxn ang="0">
                    <a:pos x="T8" y="T9"/>
                  </a:cxn>
                </a:cxnLst>
                <a:rect l="0" t="0" r="r" b="b"/>
                <a:pathLst>
                  <a:path w="6" h="9">
                    <a:moveTo>
                      <a:pt x="0" y="1"/>
                    </a:moveTo>
                    <a:cubicBezTo>
                      <a:pt x="0" y="2"/>
                      <a:pt x="0" y="4"/>
                      <a:pt x="1" y="6"/>
                    </a:cubicBezTo>
                    <a:cubicBezTo>
                      <a:pt x="2" y="8"/>
                      <a:pt x="4" y="9"/>
                      <a:pt x="5" y="8"/>
                    </a:cubicBezTo>
                    <a:cubicBezTo>
                      <a:pt x="6" y="8"/>
                      <a:pt x="6" y="5"/>
                      <a:pt x="5" y="3"/>
                    </a:cubicBezTo>
                    <a:cubicBezTo>
                      <a:pt x="3" y="1"/>
                      <a:pt x="1" y="0"/>
                      <a:pt x="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2" name="Freeform 1246"/>
              <p:cNvSpPr>
                <a:spLocks/>
              </p:cNvSpPr>
              <p:nvPr/>
            </p:nvSpPr>
            <p:spPr bwMode="auto">
              <a:xfrm>
                <a:off x="3249" y="1720"/>
                <a:ext cx="15" cy="15"/>
              </a:xfrm>
              <a:custGeom>
                <a:avLst/>
                <a:gdLst>
                  <a:gd name="T0" fmla="*/ 1 w 8"/>
                  <a:gd name="T1" fmla="*/ 1 h 8"/>
                  <a:gd name="T2" fmla="*/ 2 w 8"/>
                  <a:gd name="T3" fmla="*/ 6 h 8"/>
                  <a:gd name="T4" fmla="*/ 7 w 8"/>
                  <a:gd name="T5" fmla="*/ 7 h 8"/>
                  <a:gd name="T6" fmla="*/ 6 w 8"/>
                  <a:gd name="T7" fmla="*/ 3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2"/>
                      <a:pt x="1" y="4"/>
                      <a:pt x="2" y="6"/>
                    </a:cubicBezTo>
                    <a:cubicBezTo>
                      <a:pt x="4" y="8"/>
                      <a:pt x="6" y="8"/>
                      <a:pt x="7" y="7"/>
                    </a:cubicBezTo>
                    <a:cubicBezTo>
                      <a:pt x="8" y="7"/>
                      <a:pt x="7" y="5"/>
                      <a:pt x="6" y="3"/>
                    </a:cubicBezTo>
                    <a:cubicBezTo>
                      <a:pt x="4" y="1"/>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3" name="Freeform 1247"/>
              <p:cNvSpPr>
                <a:spLocks/>
              </p:cNvSpPr>
              <p:nvPr/>
            </p:nvSpPr>
            <p:spPr bwMode="auto">
              <a:xfrm>
                <a:off x="3283" y="1694"/>
                <a:ext cx="9" cy="9"/>
              </a:xfrm>
              <a:custGeom>
                <a:avLst/>
                <a:gdLst>
                  <a:gd name="T0" fmla="*/ 1 w 5"/>
                  <a:gd name="T1" fmla="*/ 1 h 5"/>
                  <a:gd name="T2" fmla="*/ 2 w 5"/>
                  <a:gd name="T3" fmla="*/ 4 h 5"/>
                  <a:gd name="T4" fmla="*/ 5 w 5"/>
                  <a:gd name="T5" fmla="*/ 5 h 5"/>
                  <a:gd name="T6" fmla="*/ 4 w 5"/>
                  <a:gd name="T7" fmla="*/ 2 h 5"/>
                  <a:gd name="T8" fmla="*/ 1 w 5"/>
                  <a:gd name="T9" fmla="*/ 1 h 5"/>
                </a:gdLst>
                <a:ahLst/>
                <a:cxnLst>
                  <a:cxn ang="0">
                    <a:pos x="T0" y="T1"/>
                  </a:cxn>
                  <a:cxn ang="0">
                    <a:pos x="T2" y="T3"/>
                  </a:cxn>
                  <a:cxn ang="0">
                    <a:pos x="T4" y="T5"/>
                  </a:cxn>
                  <a:cxn ang="0">
                    <a:pos x="T6" y="T7"/>
                  </a:cxn>
                  <a:cxn ang="0">
                    <a:pos x="T8" y="T9"/>
                  </a:cxn>
                </a:cxnLst>
                <a:rect l="0" t="0" r="r" b="b"/>
                <a:pathLst>
                  <a:path w="5" h="5">
                    <a:moveTo>
                      <a:pt x="1" y="1"/>
                    </a:moveTo>
                    <a:cubicBezTo>
                      <a:pt x="0" y="1"/>
                      <a:pt x="1" y="2"/>
                      <a:pt x="2" y="4"/>
                    </a:cubicBezTo>
                    <a:cubicBezTo>
                      <a:pt x="3" y="5"/>
                      <a:pt x="4" y="5"/>
                      <a:pt x="5" y="5"/>
                    </a:cubicBezTo>
                    <a:cubicBezTo>
                      <a:pt x="5" y="4"/>
                      <a:pt x="5" y="3"/>
                      <a:pt x="4" y="2"/>
                    </a:cubicBezTo>
                    <a:cubicBezTo>
                      <a:pt x="3" y="0"/>
                      <a:pt x="1"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4" name="Freeform 1248"/>
              <p:cNvSpPr>
                <a:spLocks/>
              </p:cNvSpPr>
              <p:nvPr/>
            </p:nvSpPr>
            <p:spPr bwMode="auto">
              <a:xfrm>
                <a:off x="3602" y="910"/>
                <a:ext cx="587" cy="647"/>
              </a:xfrm>
              <a:custGeom>
                <a:avLst/>
                <a:gdLst>
                  <a:gd name="T0" fmla="*/ 0 w 312"/>
                  <a:gd name="T1" fmla="*/ 0 h 344"/>
                  <a:gd name="T2" fmla="*/ 0 w 312"/>
                  <a:gd name="T3" fmla="*/ 1 h 344"/>
                  <a:gd name="T4" fmla="*/ 59 w 312"/>
                  <a:gd name="T5" fmla="*/ 44 h 344"/>
                  <a:gd name="T6" fmla="*/ 43 w 312"/>
                  <a:gd name="T7" fmla="*/ 62 h 344"/>
                  <a:gd name="T8" fmla="*/ 180 w 312"/>
                  <a:gd name="T9" fmla="*/ 199 h 344"/>
                  <a:gd name="T10" fmla="*/ 206 w 312"/>
                  <a:gd name="T11" fmla="*/ 178 h 344"/>
                  <a:gd name="T12" fmla="*/ 311 w 312"/>
                  <a:gd name="T13" fmla="*/ 344 h 344"/>
                  <a:gd name="T14" fmla="*/ 312 w 312"/>
                  <a:gd name="T15" fmla="*/ 343 h 344"/>
                  <a:gd name="T16" fmla="*/ 205 w 312"/>
                  <a:gd name="T17" fmla="*/ 175 h 344"/>
                  <a:gd name="T18" fmla="*/ 179 w 312"/>
                  <a:gd name="T19" fmla="*/ 197 h 344"/>
                  <a:gd name="T20" fmla="*/ 46 w 312"/>
                  <a:gd name="T21" fmla="*/ 63 h 344"/>
                  <a:gd name="T22" fmla="*/ 62 w 312"/>
                  <a:gd name="T23" fmla="*/ 46 h 344"/>
                  <a:gd name="T24" fmla="*/ 0 w 312"/>
                  <a:gd name="T2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2" h="344">
                    <a:moveTo>
                      <a:pt x="0" y="0"/>
                    </a:moveTo>
                    <a:cubicBezTo>
                      <a:pt x="0" y="1"/>
                      <a:pt x="0" y="1"/>
                      <a:pt x="0" y="1"/>
                    </a:cubicBezTo>
                    <a:cubicBezTo>
                      <a:pt x="20" y="15"/>
                      <a:pt x="40" y="29"/>
                      <a:pt x="59" y="44"/>
                    </a:cubicBezTo>
                    <a:cubicBezTo>
                      <a:pt x="54" y="50"/>
                      <a:pt x="48" y="56"/>
                      <a:pt x="43" y="62"/>
                    </a:cubicBezTo>
                    <a:cubicBezTo>
                      <a:pt x="95" y="103"/>
                      <a:pt x="141" y="150"/>
                      <a:pt x="180" y="199"/>
                    </a:cubicBezTo>
                    <a:cubicBezTo>
                      <a:pt x="189" y="192"/>
                      <a:pt x="198" y="185"/>
                      <a:pt x="206" y="178"/>
                    </a:cubicBezTo>
                    <a:cubicBezTo>
                      <a:pt x="247" y="230"/>
                      <a:pt x="282" y="285"/>
                      <a:pt x="311" y="344"/>
                    </a:cubicBezTo>
                    <a:cubicBezTo>
                      <a:pt x="312" y="343"/>
                      <a:pt x="312" y="343"/>
                      <a:pt x="312" y="343"/>
                    </a:cubicBezTo>
                    <a:cubicBezTo>
                      <a:pt x="282" y="284"/>
                      <a:pt x="247" y="228"/>
                      <a:pt x="205" y="175"/>
                    </a:cubicBezTo>
                    <a:cubicBezTo>
                      <a:pt x="196" y="182"/>
                      <a:pt x="188" y="189"/>
                      <a:pt x="179" y="197"/>
                    </a:cubicBezTo>
                    <a:cubicBezTo>
                      <a:pt x="140" y="148"/>
                      <a:pt x="96" y="104"/>
                      <a:pt x="46" y="63"/>
                    </a:cubicBezTo>
                    <a:cubicBezTo>
                      <a:pt x="52" y="58"/>
                      <a:pt x="57" y="51"/>
                      <a:pt x="62" y="46"/>
                    </a:cubicBezTo>
                    <a:cubicBezTo>
                      <a:pt x="42" y="30"/>
                      <a:pt x="22" y="15"/>
                      <a:pt x="0"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5" name="Freeform 1249"/>
              <p:cNvSpPr>
                <a:spLocks/>
              </p:cNvSpPr>
              <p:nvPr/>
            </p:nvSpPr>
            <p:spPr bwMode="auto">
              <a:xfrm>
                <a:off x="4179" y="1542"/>
                <a:ext cx="17" cy="28"/>
              </a:xfrm>
              <a:custGeom>
                <a:avLst/>
                <a:gdLst>
                  <a:gd name="T0" fmla="*/ 1 w 9"/>
                  <a:gd name="T1" fmla="*/ 1 h 15"/>
                  <a:gd name="T2" fmla="*/ 2 w 9"/>
                  <a:gd name="T3" fmla="*/ 9 h 15"/>
                  <a:gd name="T4" fmla="*/ 8 w 9"/>
                  <a:gd name="T5" fmla="*/ 15 h 15"/>
                  <a:gd name="T6" fmla="*/ 6 w 9"/>
                  <a:gd name="T7" fmla="*/ 6 h 15"/>
                  <a:gd name="T8" fmla="*/ 1 w 9"/>
                  <a:gd name="T9" fmla="*/ 1 h 15"/>
                </a:gdLst>
                <a:ahLst/>
                <a:cxnLst>
                  <a:cxn ang="0">
                    <a:pos x="T0" y="T1"/>
                  </a:cxn>
                  <a:cxn ang="0">
                    <a:pos x="T2" y="T3"/>
                  </a:cxn>
                  <a:cxn ang="0">
                    <a:pos x="T4" y="T5"/>
                  </a:cxn>
                  <a:cxn ang="0">
                    <a:pos x="T6" y="T7"/>
                  </a:cxn>
                  <a:cxn ang="0">
                    <a:pos x="T8" y="T9"/>
                  </a:cxn>
                </a:cxnLst>
                <a:rect l="0" t="0" r="r" b="b"/>
                <a:pathLst>
                  <a:path w="9" h="15">
                    <a:moveTo>
                      <a:pt x="1" y="1"/>
                    </a:moveTo>
                    <a:cubicBezTo>
                      <a:pt x="0" y="1"/>
                      <a:pt x="0" y="5"/>
                      <a:pt x="2" y="9"/>
                    </a:cubicBezTo>
                    <a:cubicBezTo>
                      <a:pt x="4" y="13"/>
                      <a:pt x="7" y="15"/>
                      <a:pt x="8" y="15"/>
                    </a:cubicBezTo>
                    <a:cubicBezTo>
                      <a:pt x="9" y="14"/>
                      <a:pt x="8" y="10"/>
                      <a:pt x="6" y="6"/>
                    </a:cubicBezTo>
                    <a:cubicBezTo>
                      <a:pt x="4" y="3"/>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6" name="Freeform 1250"/>
              <p:cNvSpPr>
                <a:spLocks/>
              </p:cNvSpPr>
              <p:nvPr/>
            </p:nvSpPr>
            <p:spPr bwMode="auto">
              <a:xfrm>
                <a:off x="3978" y="1231"/>
                <a:ext cx="23" cy="27"/>
              </a:xfrm>
              <a:custGeom>
                <a:avLst/>
                <a:gdLst>
                  <a:gd name="T0" fmla="*/ 1 w 12"/>
                  <a:gd name="T1" fmla="*/ 0 h 14"/>
                  <a:gd name="T2" fmla="*/ 4 w 12"/>
                  <a:gd name="T3" fmla="*/ 8 h 14"/>
                  <a:gd name="T4" fmla="*/ 11 w 12"/>
                  <a:gd name="T5" fmla="*/ 13 h 14"/>
                  <a:gd name="T6" fmla="*/ 8 w 12"/>
                  <a:gd name="T7" fmla="*/ 5 h 14"/>
                  <a:gd name="T8" fmla="*/ 1 w 12"/>
                  <a:gd name="T9" fmla="*/ 0 h 14"/>
                </a:gdLst>
                <a:ahLst/>
                <a:cxnLst>
                  <a:cxn ang="0">
                    <a:pos x="T0" y="T1"/>
                  </a:cxn>
                  <a:cxn ang="0">
                    <a:pos x="T2" y="T3"/>
                  </a:cxn>
                  <a:cxn ang="0">
                    <a:pos x="T4" y="T5"/>
                  </a:cxn>
                  <a:cxn ang="0">
                    <a:pos x="T6" y="T7"/>
                  </a:cxn>
                  <a:cxn ang="0">
                    <a:pos x="T8" y="T9"/>
                  </a:cxn>
                </a:cxnLst>
                <a:rect l="0" t="0" r="r" b="b"/>
                <a:pathLst>
                  <a:path w="12" h="14">
                    <a:moveTo>
                      <a:pt x="1" y="0"/>
                    </a:moveTo>
                    <a:cubicBezTo>
                      <a:pt x="0" y="1"/>
                      <a:pt x="2" y="5"/>
                      <a:pt x="4" y="8"/>
                    </a:cubicBezTo>
                    <a:cubicBezTo>
                      <a:pt x="7" y="12"/>
                      <a:pt x="10" y="14"/>
                      <a:pt x="11" y="13"/>
                    </a:cubicBezTo>
                    <a:cubicBezTo>
                      <a:pt x="12" y="12"/>
                      <a:pt x="11" y="9"/>
                      <a:pt x="8" y="5"/>
                    </a:cubicBezTo>
                    <a:cubicBezTo>
                      <a:pt x="5" y="2"/>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7" name="Freeform 1251"/>
              <p:cNvSpPr>
                <a:spLocks/>
              </p:cNvSpPr>
              <p:nvPr/>
            </p:nvSpPr>
            <p:spPr bwMode="auto">
              <a:xfrm>
                <a:off x="3593" y="902"/>
                <a:ext cx="22" cy="19"/>
              </a:xfrm>
              <a:custGeom>
                <a:avLst/>
                <a:gdLst>
                  <a:gd name="T0" fmla="*/ 0 w 12"/>
                  <a:gd name="T1" fmla="*/ 1 h 10"/>
                  <a:gd name="T2" fmla="*/ 5 w 12"/>
                  <a:gd name="T3" fmla="*/ 6 h 10"/>
                  <a:gd name="T4" fmla="*/ 12 w 12"/>
                  <a:gd name="T5" fmla="*/ 9 h 10"/>
                  <a:gd name="T6" fmla="*/ 7 w 12"/>
                  <a:gd name="T7" fmla="*/ 3 h 10"/>
                  <a:gd name="T8" fmla="*/ 0 w 12"/>
                  <a:gd name="T9" fmla="*/ 1 h 10"/>
                </a:gdLst>
                <a:ahLst/>
                <a:cxnLst>
                  <a:cxn ang="0">
                    <a:pos x="T0" y="T1"/>
                  </a:cxn>
                  <a:cxn ang="0">
                    <a:pos x="T2" y="T3"/>
                  </a:cxn>
                  <a:cxn ang="0">
                    <a:pos x="T4" y="T5"/>
                  </a:cxn>
                  <a:cxn ang="0">
                    <a:pos x="T6" y="T7"/>
                  </a:cxn>
                  <a:cxn ang="0">
                    <a:pos x="T8" y="T9"/>
                  </a:cxn>
                </a:cxnLst>
                <a:rect l="0" t="0" r="r" b="b"/>
                <a:pathLst>
                  <a:path w="12" h="10">
                    <a:moveTo>
                      <a:pt x="0" y="1"/>
                    </a:moveTo>
                    <a:cubicBezTo>
                      <a:pt x="0" y="2"/>
                      <a:pt x="2" y="4"/>
                      <a:pt x="5" y="6"/>
                    </a:cubicBezTo>
                    <a:cubicBezTo>
                      <a:pt x="8" y="9"/>
                      <a:pt x="11" y="10"/>
                      <a:pt x="12" y="9"/>
                    </a:cubicBezTo>
                    <a:cubicBezTo>
                      <a:pt x="12" y="8"/>
                      <a:pt x="10" y="6"/>
                      <a:pt x="7" y="3"/>
                    </a:cubicBezTo>
                    <a:cubicBezTo>
                      <a:pt x="4" y="1"/>
                      <a:pt x="1" y="0"/>
                      <a:pt x="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8" name="Freeform 1252"/>
              <p:cNvSpPr>
                <a:spLocks/>
              </p:cNvSpPr>
              <p:nvPr/>
            </p:nvSpPr>
            <p:spPr bwMode="auto">
              <a:xfrm>
                <a:off x="3929" y="1271"/>
                <a:ext cx="23" cy="26"/>
              </a:xfrm>
              <a:custGeom>
                <a:avLst/>
                <a:gdLst>
                  <a:gd name="T0" fmla="*/ 1 w 12"/>
                  <a:gd name="T1" fmla="*/ 1 h 14"/>
                  <a:gd name="T2" fmla="*/ 4 w 12"/>
                  <a:gd name="T3" fmla="*/ 8 h 14"/>
                  <a:gd name="T4" fmla="*/ 11 w 12"/>
                  <a:gd name="T5" fmla="*/ 13 h 14"/>
                  <a:gd name="T6" fmla="*/ 8 w 12"/>
                  <a:gd name="T7" fmla="*/ 5 h 14"/>
                  <a:gd name="T8" fmla="*/ 1 w 12"/>
                  <a:gd name="T9" fmla="*/ 1 h 14"/>
                </a:gdLst>
                <a:ahLst/>
                <a:cxnLst>
                  <a:cxn ang="0">
                    <a:pos x="T0" y="T1"/>
                  </a:cxn>
                  <a:cxn ang="0">
                    <a:pos x="T2" y="T3"/>
                  </a:cxn>
                  <a:cxn ang="0">
                    <a:pos x="T4" y="T5"/>
                  </a:cxn>
                  <a:cxn ang="0">
                    <a:pos x="T6" y="T7"/>
                  </a:cxn>
                  <a:cxn ang="0">
                    <a:pos x="T8" y="T9"/>
                  </a:cxn>
                </a:cxnLst>
                <a:rect l="0" t="0" r="r" b="b"/>
                <a:pathLst>
                  <a:path w="12" h="14">
                    <a:moveTo>
                      <a:pt x="1" y="1"/>
                    </a:moveTo>
                    <a:cubicBezTo>
                      <a:pt x="0" y="2"/>
                      <a:pt x="2" y="5"/>
                      <a:pt x="4" y="8"/>
                    </a:cubicBezTo>
                    <a:cubicBezTo>
                      <a:pt x="7" y="11"/>
                      <a:pt x="10" y="14"/>
                      <a:pt x="11" y="13"/>
                    </a:cubicBezTo>
                    <a:cubicBezTo>
                      <a:pt x="12" y="12"/>
                      <a:pt x="10" y="9"/>
                      <a:pt x="8" y="5"/>
                    </a:cubicBezTo>
                    <a:cubicBezTo>
                      <a:pt x="5" y="2"/>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9" name="Freeform 1253"/>
              <p:cNvSpPr>
                <a:spLocks/>
              </p:cNvSpPr>
              <p:nvPr/>
            </p:nvSpPr>
            <p:spPr bwMode="auto">
              <a:xfrm>
                <a:off x="3672" y="1015"/>
                <a:ext cx="26" cy="23"/>
              </a:xfrm>
              <a:custGeom>
                <a:avLst/>
                <a:gdLst>
                  <a:gd name="T0" fmla="*/ 1 w 14"/>
                  <a:gd name="T1" fmla="*/ 1 h 12"/>
                  <a:gd name="T2" fmla="*/ 6 w 14"/>
                  <a:gd name="T3" fmla="*/ 8 h 12"/>
                  <a:gd name="T4" fmla="*/ 14 w 14"/>
                  <a:gd name="T5" fmla="*/ 11 h 12"/>
                  <a:gd name="T6" fmla="*/ 9 w 14"/>
                  <a:gd name="T7" fmla="*/ 4 h 12"/>
                  <a:gd name="T8" fmla="*/ 1 w 14"/>
                  <a:gd name="T9" fmla="*/ 1 h 12"/>
                </a:gdLst>
                <a:ahLst/>
                <a:cxnLst>
                  <a:cxn ang="0">
                    <a:pos x="T0" y="T1"/>
                  </a:cxn>
                  <a:cxn ang="0">
                    <a:pos x="T2" y="T3"/>
                  </a:cxn>
                  <a:cxn ang="0">
                    <a:pos x="T4" y="T5"/>
                  </a:cxn>
                  <a:cxn ang="0">
                    <a:pos x="T6" y="T7"/>
                  </a:cxn>
                  <a:cxn ang="0">
                    <a:pos x="T8" y="T9"/>
                  </a:cxn>
                </a:cxnLst>
                <a:rect l="0" t="0" r="r" b="b"/>
                <a:pathLst>
                  <a:path w="14" h="12">
                    <a:moveTo>
                      <a:pt x="1" y="1"/>
                    </a:moveTo>
                    <a:cubicBezTo>
                      <a:pt x="0" y="2"/>
                      <a:pt x="2" y="5"/>
                      <a:pt x="6" y="8"/>
                    </a:cubicBezTo>
                    <a:cubicBezTo>
                      <a:pt x="9" y="10"/>
                      <a:pt x="13" y="12"/>
                      <a:pt x="14" y="11"/>
                    </a:cubicBezTo>
                    <a:cubicBezTo>
                      <a:pt x="14" y="10"/>
                      <a:pt x="12" y="7"/>
                      <a:pt x="9" y="4"/>
                    </a:cubicBezTo>
                    <a:cubicBezTo>
                      <a:pt x="5" y="1"/>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0" name="Freeform 1254"/>
              <p:cNvSpPr>
                <a:spLocks/>
              </p:cNvSpPr>
              <p:nvPr/>
            </p:nvSpPr>
            <p:spPr bwMode="auto">
              <a:xfrm>
                <a:off x="3706" y="987"/>
                <a:ext cx="16" cy="13"/>
              </a:xfrm>
              <a:custGeom>
                <a:avLst/>
                <a:gdLst>
                  <a:gd name="T0" fmla="*/ 0 w 9"/>
                  <a:gd name="T1" fmla="*/ 0 h 7"/>
                  <a:gd name="T2" fmla="*/ 3 w 9"/>
                  <a:gd name="T3" fmla="*/ 5 h 7"/>
                  <a:gd name="T4" fmla="*/ 8 w 9"/>
                  <a:gd name="T5" fmla="*/ 7 h 7"/>
                  <a:gd name="T6" fmla="*/ 5 w 9"/>
                  <a:gd name="T7" fmla="*/ 2 h 7"/>
                  <a:gd name="T8" fmla="*/ 0 w 9"/>
                  <a:gd name="T9" fmla="*/ 0 h 7"/>
                </a:gdLst>
                <a:ahLst/>
                <a:cxnLst>
                  <a:cxn ang="0">
                    <a:pos x="T0" y="T1"/>
                  </a:cxn>
                  <a:cxn ang="0">
                    <a:pos x="T2" y="T3"/>
                  </a:cxn>
                  <a:cxn ang="0">
                    <a:pos x="T4" y="T5"/>
                  </a:cxn>
                  <a:cxn ang="0">
                    <a:pos x="T6" y="T7"/>
                  </a:cxn>
                  <a:cxn ang="0">
                    <a:pos x="T8" y="T9"/>
                  </a:cxn>
                </a:cxnLst>
                <a:rect l="0" t="0" r="r" b="b"/>
                <a:pathLst>
                  <a:path w="9" h="7">
                    <a:moveTo>
                      <a:pt x="0" y="0"/>
                    </a:moveTo>
                    <a:cubicBezTo>
                      <a:pt x="0" y="1"/>
                      <a:pt x="1" y="3"/>
                      <a:pt x="3" y="5"/>
                    </a:cubicBezTo>
                    <a:cubicBezTo>
                      <a:pt x="5" y="6"/>
                      <a:pt x="8" y="7"/>
                      <a:pt x="8" y="7"/>
                    </a:cubicBezTo>
                    <a:cubicBezTo>
                      <a:pt x="9" y="6"/>
                      <a:pt x="7" y="4"/>
                      <a:pt x="5" y="2"/>
                    </a:cubicBezTo>
                    <a:cubicBezTo>
                      <a:pt x="3" y="1"/>
                      <a:pt x="1" y="0"/>
                      <a:pt x="0"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1" name="Freeform 1255"/>
              <p:cNvSpPr>
                <a:spLocks/>
              </p:cNvSpPr>
              <p:nvPr/>
            </p:nvSpPr>
            <p:spPr bwMode="auto">
              <a:xfrm>
                <a:off x="3745" y="2079"/>
                <a:ext cx="98" cy="773"/>
              </a:xfrm>
              <a:custGeom>
                <a:avLst/>
                <a:gdLst>
                  <a:gd name="T0" fmla="*/ 17 w 52"/>
                  <a:gd name="T1" fmla="*/ 0 h 411"/>
                  <a:gd name="T2" fmla="*/ 16 w 52"/>
                  <a:gd name="T3" fmla="*/ 0 h 411"/>
                  <a:gd name="T4" fmla="*/ 29 w 52"/>
                  <a:gd name="T5" fmla="*/ 60 h 411"/>
                  <a:gd name="T6" fmla="*/ 0 w 52"/>
                  <a:gd name="T7" fmla="*/ 66 h 411"/>
                  <a:gd name="T8" fmla="*/ 8 w 52"/>
                  <a:gd name="T9" fmla="*/ 233 h 411"/>
                  <a:gd name="T10" fmla="*/ 50 w 52"/>
                  <a:gd name="T11" fmla="*/ 235 h 411"/>
                  <a:gd name="T12" fmla="*/ 20 w 52"/>
                  <a:gd name="T13" fmla="*/ 411 h 411"/>
                  <a:gd name="T14" fmla="*/ 21 w 52"/>
                  <a:gd name="T15" fmla="*/ 411 h 411"/>
                  <a:gd name="T16" fmla="*/ 52 w 52"/>
                  <a:gd name="T17" fmla="*/ 232 h 411"/>
                  <a:gd name="T18" fmla="*/ 9 w 52"/>
                  <a:gd name="T19" fmla="*/ 231 h 411"/>
                  <a:gd name="T20" fmla="*/ 1 w 52"/>
                  <a:gd name="T21" fmla="*/ 69 h 411"/>
                  <a:gd name="T22" fmla="*/ 30 w 52"/>
                  <a:gd name="T23" fmla="*/ 63 h 411"/>
                  <a:gd name="T24" fmla="*/ 17 w 52"/>
                  <a:gd name="T25"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411">
                    <a:moveTo>
                      <a:pt x="17" y="0"/>
                    </a:moveTo>
                    <a:cubicBezTo>
                      <a:pt x="17" y="0"/>
                      <a:pt x="17" y="0"/>
                      <a:pt x="16" y="0"/>
                    </a:cubicBezTo>
                    <a:cubicBezTo>
                      <a:pt x="21" y="20"/>
                      <a:pt x="25" y="40"/>
                      <a:pt x="29" y="60"/>
                    </a:cubicBezTo>
                    <a:cubicBezTo>
                      <a:pt x="19" y="63"/>
                      <a:pt x="9" y="64"/>
                      <a:pt x="0" y="66"/>
                    </a:cubicBezTo>
                    <a:cubicBezTo>
                      <a:pt x="9" y="121"/>
                      <a:pt x="12" y="177"/>
                      <a:pt x="8" y="233"/>
                    </a:cubicBezTo>
                    <a:cubicBezTo>
                      <a:pt x="22" y="233"/>
                      <a:pt x="36" y="234"/>
                      <a:pt x="50" y="235"/>
                    </a:cubicBezTo>
                    <a:cubicBezTo>
                      <a:pt x="47" y="295"/>
                      <a:pt x="36" y="354"/>
                      <a:pt x="20" y="411"/>
                    </a:cubicBezTo>
                    <a:cubicBezTo>
                      <a:pt x="20" y="411"/>
                      <a:pt x="20" y="411"/>
                      <a:pt x="21" y="411"/>
                    </a:cubicBezTo>
                    <a:cubicBezTo>
                      <a:pt x="38" y="353"/>
                      <a:pt x="48" y="293"/>
                      <a:pt x="52" y="232"/>
                    </a:cubicBezTo>
                    <a:cubicBezTo>
                      <a:pt x="37" y="232"/>
                      <a:pt x="23" y="231"/>
                      <a:pt x="9" y="231"/>
                    </a:cubicBezTo>
                    <a:cubicBezTo>
                      <a:pt x="13" y="176"/>
                      <a:pt x="10" y="122"/>
                      <a:pt x="1" y="69"/>
                    </a:cubicBezTo>
                    <a:cubicBezTo>
                      <a:pt x="11" y="67"/>
                      <a:pt x="20" y="65"/>
                      <a:pt x="30" y="63"/>
                    </a:cubicBezTo>
                    <a:cubicBezTo>
                      <a:pt x="27" y="42"/>
                      <a:pt x="22" y="21"/>
                      <a:pt x="17"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2" name="Freeform 1256"/>
              <p:cNvSpPr>
                <a:spLocks/>
              </p:cNvSpPr>
              <p:nvPr/>
            </p:nvSpPr>
            <p:spPr bwMode="auto">
              <a:xfrm>
                <a:off x="3775" y="2839"/>
                <a:ext cx="15" cy="28"/>
              </a:xfrm>
              <a:custGeom>
                <a:avLst/>
                <a:gdLst>
                  <a:gd name="T0" fmla="*/ 6 w 8"/>
                  <a:gd name="T1" fmla="*/ 0 h 15"/>
                  <a:gd name="T2" fmla="*/ 2 w 8"/>
                  <a:gd name="T3" fmla="*/ 6 h 15"/>
                  <a:gd name="T4" fmla="*/ 2 w 8"/>
                  <a:gd name="T5" fmla="*/ 14 h 15"/>
                  <a:gd name="T6" fmla="*/ 7 w 8"/>
                  <a:gd name="T7" fmla="*/ 8 h 15"/>
                  <a:gd name="T8" fmla="*/ 6 w 8"/>
                  <a:gd name="T9" fmla="*/ 0 h 15"/>
                </a:gdLst>
                <a:ahLst/>
                <a:cxnLst>
                  <a:cxn ang="0">
                    <a:pos x="T0" y="T1"/>
                  </a:cxn>
                  <a:cxn ang="0">
                    <a:pos x="T2" y="T3"/>
                  </a:cxn>
                  <a:cxn ang="0">
                    <a:pos x="T4" y="T5"/>
                  </a:cxn>
                  <a:cxn ang="0">
                    <a:pos x="T6" y="T7"/>
                  </a:cxn>
                  <a:cxn ang="0">
                    <a:pos x="T8" y="T9"/>
                  </a:cxn>
                </a:cxnLst>
                <a:rect l="0" t="0" r="r" b="b"/>
                <a:pathLst>
                  <a:path w="8" h="15">
                    <a:moveTo>
                      <a:pt x="6" y="0"/>
                    </a:moveTo>
                    <a:cubicBezTo>
                      <a:pt x="5" y="0"/>
                      <a:pt x="3" y="3"/>
                      <a:pt x="2" y="6"/>
                    </a:cubicBezTo>
                    <a:cubicBezTo>
                      <a:pt x="0" y="10"/>
                      <a:pt x="1" y="14"/>
                      <a:pt x="2" y="14"/>
                    </a:cubicBezTo>
                    <a:cubicBezTo>
                      <a:pt x="4" y="15"/>
                      <a:pt x="6" y="12"/>
                      <a:pt x="7" y="8"/>
                    </a:cubicBezTo>
                    <a:cubicBezTo>
                      <a:pt x="8" y="4"/>
                      <a:pt x="8" y="1"/>
                      <a:pt x="6"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3" name="Freeform 1257"/>
              <p:cNvSpPr>
                <a:spLocks/>
              </p:cNvSpPr>
              <p:nvPr/>
            </p:nvSpPr>
            <p:spPr bwMode="auto">
              <a:xfrm>
                <a:off x="3835" y="2506"/>
                <a:ext cx="12" cy="28"/>
              </a:xfrm>
              <a:custGeom>
                <a:avLst/>
                <a:gdLst>
                  <a:gd name="T0" fmla="*/ 3 w 6"/>
                  <a:gd name="T1" fmla="*/ 0 h 15"/>
                  <a:gd name="T2" fmla="*/ 0 w 6"/>
                  <a:gd name="T3" fmla="*/ 7 h 15"/>
                  <a:gd name="T4" fmla="*/ 3 w 6"/>
                  <a:gd name="T5" fmla="*/ 15 h 15"/>
                  <a:gd name="T6" fmla="*/ 6 w 6"/>
                  <a:gd name="T7" fmla="*/ 8 h 15"/>
                  <a:gd name="T8" fmla="*/ 3 w 6"/>
                  <a:gd name="T9" fmla="*/ 0 h 15"/>
                </a:gdLst>
                <a:ahLst/>
                <a:cxnLst>
                  <a:cxn ang="0">
                    <a:pos x="T0" y="T1"/>
                  </a:cxn>
                  <a:cxn ang="0">
                    <a:pos x="T2" y="T3"/>
                  </a:cxn>
                  <a:cxn ang="0">
                    <a:pos x="T4" y="T5"/>
                  </a:cxn>
                  <a:cxn ang="0">
                    <a:pos x="T6" y="T7"/>
                  </a:cxn>
                  <a:cxn ang="0">
                    <a:pos x="T8" y="T9"/>
                  </a:cxn>
                </a:cxnLst>
                <a:rect l="0" t="0" r="r" b="b"/>
                <a:pathLst>
                  <a:path w="6" h="15">
                    <a:moveTo>
                      <a:pt x="3" y="0"/>
                    </a:moveTo>
                    <a:cubicBezTo>
                      <a:pt x="2" y="0"/>
                      <a:pt x="0" y="4"/>
                      <a:pt x="0" y="7"/>
                    </a:cubicBezTo>
                    <a:cubicBezTo>
                      <a:pt x="0" y="11"/>
                      <a:pt x="1" y="15"/>
                      <a:pt x="3" y="15"/>
                    </a:cubicBezTo>
                    <a:cubicBezTo>
                      <a:pt x="4" y="15"/>
                      <a:pt x="5" y="11"/>
                      <a:pt x="6" y="8"/>
                    </a:cubicBezTo>
                    <a:cubicBezTo>
                      <a:pt x="6" y="4"/>
                      <a:pt x="5" y="0"/>
                      <a:pt x="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4" name="Freeform 1258"/>
              <p:cNvSpPr>
                <a:spLocks/>
              </p:cNvSpPr>
              <p:nvPr/>
            </p:nvSpPr>
            <p:spPr bwMode="auto">
              <a:xfrm>
                <a:off x="3771" y="2070"/>
                <a:ext cx="12" cy="22"/>
              </a:xfrm>
              <a:custGeom>
                <a:avLst/>
                <a:gdLst>
                  <a:gd name="T0" fmla="*/ 2 w 6"/>
                  <a:gd name="T1" fmla="*/ 0 h 12"/>
                  <a:gd name="T2" fmla="*/ 1 w 6"/>
                  <a:gd name="T3" fmla="*/ 6 h 12"/>
                  <a:gd name="T4" fmla="*/ 4 w 6"/>
                  <a:gd name="T5" fmla="*/ 11 h 12"/>
                  <a:gd name="T6" fmla="*/ 5 w 6"/>
                  <a:gd name="T7" fmla="*/ 5 h 12"/>
                  <a:gd name="T8" fmla="*/ 2 w 6"/>
                  <a:gd name="T9" fmla="*/ 0 h 12"/>
                </a:gdLst>
                <a:ahLst/>
                <a:cxnLst>
                  <a:cxn ang="0">
                    <a:pos x="T0" y="T1"/>
                  </a:cxn>
                  <a:cxn ang="0">
                    <a:pos x="T2" y="T3"/>
                  </a:cxn>
                  <a:cxn ang="0">
                    <a:pos x="T4" y="T5"/>
                  </a:cxn>
                  <a:cxn ang="0">
                    <a:pos x="T6" y="T7"/>
                  </a:cxn>
                  <a:cxn ang="0">
                    <a:pos x="T8" y="T9"/>
                  </a:cxn>
                </a:cxnLst>
                <a:rect l="0" t="0" r="r" b="b"/>
                <a:pathLst>
                  <a:path w="6" h="12">
                    <a:moveTo>
                      <a:pt x="2" y="0"/>
                    </a:moveTo>
                    <a:cubicBezTo>
                      <a:pt x="0" y="1"/>
                      <a:pt x="0" y="3"/>
                      <a:pt x="1" y="6"/>
                    </a:cubicBezTo>
                    <a:cubicBezTo>
                      <a:pt x="2" y="9"/>
                      <a:pt x="3" y="12"/>
                      <a:pt x="4" y="11"/>
                    </a:cubicBezTo>
                    <a:cubicBezTo>
                      <a:pt x="5" y="11"/>
                      <a:pt x="6" y="8"/>
                      <a:pt x="5" y="5"/>
                    </a:cubicBezTo>
                    <a:cubicBezTo>
                      <a:pt x="4" y="2"/>
                      <a:pt x="3" y="0"/>
                      <a:pt x="2"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5" name="Freeform 1259"/>
              <p:cNvSpPr>
                <a:spLocks/>
              </p:cNvSpPr>
              <p:nvPr/>
            </p:nvSpPr>
            <p:spPr bwMode="auto">
              <a:xfrm>
                <a:off x="3756" y="2502"/>
                <a:ext cx="12" cy="26"/>
              </a:xfrm>
              <a:custGeom>
                <a:avLst/>
                <a:gdLst>
                  <a:gd name="T0" fmla="*/ 3 w 6"/>
                  <a:gd name="T1" fmla="*/ 1 h 14"/>
                  <a:gd name="T2" fmla="*/ 0 w 6"/>
                  <a:gd name="T3" fmla="*/ 7 h 14"/>
                  <a:gd name="T4" fmla="*/ 2 w 6"/>
                  <a:gd name="T5" fmla="*/ 14 h 14"/>
                  <a:gd name="T6" fmla="*/ 5 w 6"/>
                  <a:gd name="T7" fmla="*/ 8 h 14"/>
                  <a:gd name="T8" fmla="*/ 3 w 6"/>
                  <a:gd name="T9" fmla="*/ 1 h 14"/>
                </a:gdLst>
                <a:ahLst/>
                <a:cxnLst>
                  <a:cxn ang="0">
                    <a:pos x="T0" y="T1"/>
                  </a:cxn>
                  <a:cxn ang="0">
                    <a:pos x="T2" y="T3"/>
                  </a:cxn>
                  <a:cxn ang="0">
                    <a:pos x="T4" y="T5"/>
                  </a:cxn>
                  <a:cxn ang="0">
                    <a:pos x="T6" y="T7"/>
                  </a:cxn>
                  <a:cxn ang="0">
                    <a:pos x="T8" y="T9"/>
                  </a:cxn>
                </a:cxnLst>
                <a:rect l="0" t="0" r="r" b="b"/>
                <a:pathLst>
                  <a:path w="6" h="14">
                    <a:moveTo>
                      <a:pt x="3" y="1"/>
                    </a:moveTo>
                    <a:cubicBezTo>
                      <a:pt x="1" y="0"/>
                      <a:pt x="0" y="4"/>
                      <a:pt x="0" y="7"/>
                    </a:cubicBezTo>
                    <a:cubicBezTo>
                      <a:pt x="0" y="11"/>
                      <a:pt x="0" y="14"/>
                      <a:pt x="2" y="14"/>
                    </a:cubicBezTo>
                    <a:cubicBezTo>
                      <a:pt x="4" y="14"/>
                      <a:pt x="5" y="11"/>
                      <a:pt x="5" y="8"/>
                    </a:cubicBezTo>
                    <a:cubicBezTo>
                      <a:pt x="6" y="4"/>
                      <a:pt x="4" y="1"/>
                      <a:pt x="3"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6" name="Freeform 1260"/>
              <p:cNvSpPr>
                <a:spLocks/>
              </p:cNvSpPr>
              <p:nvPr/>
            </p:nvSpPr>
            <p:spPr bwMode="auto">
              <a:xfrm>
                <a:off x="3739" y="2192"/>
                <a:ext cx="14" cy="26"/>
              </a:xfrm>
              <a:custGeom>
                <a:avLst/>
                <a:gdLst>
                  <a:gd name="T0" fmla="*/ 2 w 7"/>
                  <a:gd name="T1" fmla="*/ 0 h 14"/>
                  <a:gd name="T2" fmla="*/ 1 w 7"/>
                  <a:gd name="T3" fmla="*/ 7 h 14"/>
                  <a:gd name="T4" fmla="*/ 4 w 7"/>
                  <a:gd name="T5" fmla="*/ 13 h 14"/>
                  <a:gd name="T6" fmla="*/ 6 w 7"/>
                  <a:gd name="T7" fmla="*/ 6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1" y="0"/>
                      <a:pt x="0" y="4"/>
                      <a:pt x="1" y="7"/>
                    </a:cubicBezTo>
                    <a:cubicBezTo>
                      <a:pt x="1" y="11"/>
                      <a:pt x="3" y="14"/>
                      <a:pt x="4" y="13"/>
                    </a:cubicBezTo>
                    <a:cubicBezTo>
                      <a:pt x="6" y="13"/>
                      <a:pt x="7" y="10"/>
                      <a:pt x="6" y="6"/>
                    </a:cubicBezTo>
                    <a:cubicBezTo>
                      <a:pt x="5" y="2"/>
                      <a:pt x="4" y="0"/>
                      <a:pt x="2"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7" name="Freeform 1261"/>
              <p:cNvSpPr>
                <a:spLocks/>
              </p:cNvSpPr>
              <p:nvPr/>
            </p:nvSpPr>
            <p:spPr bwMode="auto">
              <a:xfrm>
                <a:off x="3796" y="2186"/>
                <a:ext cx="7" cy="17"/>
              </a:xfrm>
              <a:custGeom>
                <a:avLst/>
                <a:gdLst>
                  <a:gd name="T0" fmla="*/ 1 w 4"/>
                  <a:gd name="T1" fmla="*/ 0 h 9"/>
                  <a:gd name="T2" fmla="*/ 0 w 4"/>
                  <a:gd name="T3" fmla="*/ 4 h 9"/>
                  <a:gd name="T4" fmla="*/ 3 w 4"/>
                  <a:gd name="T5" fmla="*/ 8 h 9"/>
                  <a:gd name="T6" fmla="*/ 4 w 4"/>
                  <a:gd name="T7" fmla="*/ 4 h 9"/>
                  <a:gd name="T8" fmla="*/ 1 w 4"/>
                  <a:gd name="T9" fmla="*/ 0 h 9"/>
                </a:gdLst>
                <a:ahLst/>
                <a:cxnLst>
                  <a:cxn ang="0">
                    <a:pos x="T0" y="T1"/>
                  </a:cxn>
                  <a:cxn ang="0">
                    <a:pos x="T2" y="T3"/>
                  </a:cxn>
                  <a:cxn ang="0">
                    <a:pos x="T4" y="T5"/>
                  </a:cxn>
                  <a:cxn ang="0">
                    <a:pos x="T6" y="T7"/>
                  </a:cxn>
                  <a:cxn ang="0">
                    <a:pos x="T8" y="T9"/>
                  </a:cxn>
                </a:cxnLst>
                <a:rect l="0" t="0" r="r" b="b"/>
                <a:pathLst>
                  <a:path w="4" h="9">
                    <a:moveTo>
                      <a:pt x="1" y="0"/>
                    </a:moveTo>
                    <a:cubicBezTo>
                      <a:pt x="0" y="0"/>
                      <a:pt x="0" y="2"/>
                      <a:pt x="0" y="4"/>
                    </a:cubicBezTo>
                    <a:cubicBezTo>
                      <a:pt x="1" y="7"/>
                      <a:pt x="2" y="9"/>
                      <a:pt x="3" y="8"/>
                    </a:cubicBezTo>
                    <a:cubicBezTo>
                      <a:pt x="4" y="8"/>
                      <a:pt x="4" y="6"/>
                      <a:pt x="4" y="4"/>
                    </a:cubicBezTo>
                    <a:cubicBezTo>
                      <a:pt x="3" y="1"/>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8" name="Freeform 1262"/>
              <p:cNvSpPr>
                <a:spLocks/>
              </p:cNvSpPr>
              <p:nvPr/>
            </p:nvSpPr>
            <p:spPr bwMode="auto">
              <a:xfrm>
                <a:off x="3027" y="1483"/>
                <a:ext cx="201" cy="309"/>
              </a:xfrm>
              <a:custGeom>
                <a:avLst/>
                <a:gdLst>
                  <a:gd name="T0" fmla="*/ 0 w 107"/>
                  <a:gd name="T1" fmla="*/ 148 h 164"/>
                  <a:gd name="T2" fmla="*/ 1 w 107"/>
                  <a:gd name="T3" fmla="*/ 149 h 164"/>
                  <a:gd name="T4" fmla="*/ 17 w 107"/>
                  <a:gd name="T5" fmla="*/ 129 h 164"/>
                  <a:gd name="T6" fmla="*/ 57 w 107"/>
                  <a:gd name="T7" fmla="*/ 164 h 164"/>
                  <a:gd name="T8" fmla="*/ 107 w 107"/>
                  <a:gd name="T9" fmla="*/ 114 h 164"/>
                  <a:gd name="T10" fmla="*/ 38 w 107"/>
                  <a:gd name="T11" fmla="*/ 59 h 164"/>
                  <a:gd name="T12" fmla="*/ 79 w 107"/>
                  <a:gd name="T13" fmla="*/ 1 h 164"/>
                  <a:gd name="T14" fmla="*/ 77 w 107"/>
                  <a:gd name="T15" fmla="*/ 0 h 164"/>
                  <a:gd name="T16" fmla="*/ 35 w 107"/>
                  <a:gd name="T17" fmla="*/ 58 h 164"/>
                  <a:gd name="T18" fmla="*/ 104 w 107"/>
                  <a:gd name="T19" fmla="*/ 114 h 164"/>
                  <a:gd name="T20" fmla="*/ 57 w 107"/>
                  <a:gd name="T21" fmla="*/ 162 h 164"/>
                  <a:gd name="T22" fmla="*/ 16 w 107"/>
                  <a:gd name="T23" fmla="*/ 127 h 164"/>
                  <a:gd name="T24" fmla="*/ 0 w 107"/>
                  <a:gd name="T25" fmla="*/ 14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64">
                    <a:moveTo>
                      <a:pt x="0" y="148"/>
                    </a:moveTo>
                    <a:cubicBezTo>
                      <a:pt x="0" y="148"/>
                      <a:pt x="0" y="148"/>
                      <a:pt x="1" y="149"/>
                    </a:cubicBezTo>
                    <a:cubicBezTo>
                      <a:pt x="6" y="142"/>
                      <a:pt x="11" y="136"/>
                      <a:pt x="17" y="129"/>
                    </a:cubicBezTo>
                    <a:cubicBezTo>
                      <a:pt x="31" y="140"/>
                      <a:pt x="45" y="152"/>
                      <a:pt x="57" y="164"/>
                    </a:cubicBezTo>
                    <a:cubicBezTo>
                      <a:pt x="74" y="147"/>
                      <a:pt x="90" y="131"/>
                      <a:pt x="107" y="114"/>
                    </a:cubicBezTo>
                    <a:cubicBezTo>
                      <a:pt x="86" y="94"/>
                      <a:pt x="63" y="76"/>
                      <a:pt x="38" y="59"/>
                    </a:cubicBezTo>
                    <a:cubicBezTo>
                      <a:pt x="52" y="40"/>
                      <a:pt x="66" y="20"/>
                      <a:pt x="79" y="1"/>
                    </a:cubicBezTo>
                    <a:cubicBezTo>
                      <a:pt x="78" y="1"/>
                      <a:pt x="78" y="0"/>
                      <a:pt x="77" y="0"/>
                    </a:cubicBezTo>
                    <a:cubicBezTo>
                      <a:pt x="63" y="19"/>
                      <a:pt x="49" y="39"/>
                      <a:pt x="35" y="58"/>
                    </a:cubicBezTo>
                    <a:cubicBezTo>
                      <a:pt x="61" y="75"/>
                      <a:pt x="83" y="94"/>
                      <a:pt x="104" y="114"/>
                    </a:cubicBezTo>
                    <a:cubicBezTo>
                      <a:pt x="88" y="130"/>
                      <a:pt x="72" y="146"/>
                      <a:pt x="57" y="162"/>
                    </a:cubicBezTo>
                    <a:cubicBezTo>
                      <a:pt x="44" y="150"/>
                      <a:pt x="30" y="138"/>
                      <a:pt x="16" y="127"/>
                    </a:cubicBezTo>
                    <a:cubicBezTo>
                      <a:pt x="10" y="134"/>
                      <a:pt x="5" y="141"/>
                      <a:pt x="0" y="14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9" name="Freeform 1263"/>
              <p:cNvSpPr>
                <a:spLocks/>
              </p:cNvSpPr>
              <p:nvPr/>
            </p:nvSpPr>
            <p:spPr bwMode="auto">
              <a:xfrm>
                <a:off x="3162" y="1476"/>
                <a:ext cx="25" cy="19"/>
              </a:xfrm>
              <a:custGeom>
                <a:avLst/>
                <a:gdLst>
                  <a:gd name="T0" fmla="*/ 4 w 13"/>
                  <a:gd name="T1" fmla="*/ 7 h 10"/>
                  <a:gd name="T2" fmla="*/ 12 w 13"/>
                  <a:gd name="T3" fmla="*/ 8 h 10"/>
                  <a:gd name="T4" fmla="*/ 8 w 13"/>
                  <a:gd name="T5" fmla="*/ 2 h 10"/>
                  <a:gd name="T6" fmla="*/ 1 w 13"/>
                  <a:gd name="T7" fmla="*/ 1 h 10"/>
                  <a:gd name="T8" fmla="*/ 4 w 13"/>
                  <a:gd name="T9" fmla="*/ 7 h 10"/>
                </a:gdLst>
                <a:ahLst/>
                <a:cxnLst>
                  <a:cxn ang="0">
                    <a:pos x="T0" y="T1"/>
                  </a:cxn>
                  <a:cxn ang="0">
                    <a:pos x="T2" y="T3"/>
                  </a:cxn>
                  <a:cxn ang="0">
                    <a:pos x="T4" y="T5"/>
                  </a:cxn>
                  <a:cxn ang="0">
                    <a:pos x="T6" y="T7"/>
                  </a:cxn>
                  <a:cxn ang="0">
                    <a:pos x="T8" y="T9"/>
                  </a:cxn>
                </a:cxnLst>
                <a:rect l="0" t="0" r="r" b="b"/>
                <a:pathLst>
                  <a:path w="13" h="10">
                    <a:moveTo>
                      <a:pt x="4" y="7"/>
                    </a:moveTo>
                    <a:cubicBezTo>
                      <a:pt x="8" y="9"/>
                      <a:pt x="11" y="10"/>
                      <a:pt x="12" y="8"/>
                    </a:cubicBezTo>
                    <a:cubicBezTo>
                      <a:pt x="13" y="7"/>
                      <a:pt x="11" y="4"/>
                      <a:pt x="8" y="2"/>
                    </a:cubicBezTo>
                    <a:cubicBezTo>
                      <a:pt x="5" y="0"/>
                      <a:pt x="1" y="0"/>
                      <a:pt x="1" y="1"/>
                    </a:cubicBezTo>
                    <a:cubicBezTo>
                      <a:pt x="0" y="2"/>
                      <a:pt x="2" y="5"/>
                      <a:pt x="4"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0" name="Freeform 1264"/>
              <p:cNvSpPr>
                <a:spLocks/>
              </p:cNvSpPr>
              <p:nvPr/>
            </p:nvSpPr>
            <p:spPr bwMode="auto">
              <a:xfrm>
                <a:off x="3085" y="1583"/>
                <a:ext cx="23" cy="19"/>
              </a:xfrm>
              <a:custGeom>
                <a:avLst/>
                <a:gdLst>
                  <a:gd name="T0" fmla="*/ 4 w 12"/>
                  <a:gd name="T1" fmla="*/ 7 h 10"/>
                  <a:gd name="T2" fmla="*/ 11 w 12"/>
                  <a:gd name="T3" fmla="*/ 8 h 10"/>
                  <a:gd name="T4" fmla="*/ 8 w 12"/>
                  <a:gd name="T5" fmla="*/ 3 h 10"/>
                  <a:gd name="T6" fmla="*/ 1 w 12"/>
                  <a:gd name="T7" fmla="*/ 2 h 10"/>
                  <a:gd name="T8" fmla="*/ 4 w 12"/>
                  <a:gd name="T9" fmla="*/ 7 h 10"/>
                </a:gdLst>
                <a:ahLst/>
                <a:cxnLst>
                  <a:cxn ang="0">
                    <a:pos x="T0" y="T1"/>
                  </a:cxn>
                  <a:cxn ang="0">
                    <a:pos x="T2" y="T3"/>
                  </a:cxn>
                  <a:cxn ang="0">
                    <a:pos x="T4" y="T5"/>
                  </a:cxn>
                  <a:cxn ang="0">
                    <a:pos x="T6" y="T7"/>
                  </a:cxn>
                  <a:cxn ang="0">
                    <a:pos x="T8" y="T9"/>
                  </a:cxn>
                </a:cxnLst>
                <a:rect l="0" t="0" r="r" b="b"/>
                <a:pathLst>
                  <a:path w="12" h="10">
                    <a:moveTo>
                      <a:pt x="4" y="7"/>
                    </a:moveTo>
                    <a:cubicBezTo>
                      <a:pt x="7" y="9"/>
                      <a:pt x="10" y="10"/>
                      <a:pt x="11" y="8"/>
                    </a:cubicBezTo>
                    <a:cubicBezTo>
                      <a:pt x="12" y="7"/>
                      <a:pt x="10" y="5"/>
                      <a:pt x="8" y="3"/>
                    </a:cubicBezTo>
                    <a:cubicBezTo>
                      <a:pt x="5" y="1"/>
                      <a:pt x="2" y="0"/>
                      <a:pt x="1" y="2"/>
                    </a:cubicBezTo>
                    <a:cubicBezTo>
                      <a:pt x="0" y="3"/>
                      <a:pt x="1" y="6"/>
                      <a:pt x="4"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1" name="Freeform 1265"/>
              <p:cNvSpPr>
                <a:spLocks/>
              </p:cNvSpPr>
              <p:nvPr/>
            </p:nvSpPr>
            <p:spPr bwMode="auto">
              <a:xfrm>
                <a:off x="3022" y="1756"/>
                <a:ext cx="13" cy="11"/>
              </a:xfrm>
              <a:custGeom>
                <a:avLst/>
                <a:gdLst>
                  <a:gd name="T0" fmla="*/ 2 w 7"/>
                  <a:gd name="T1" fmla="*/ 5 h 6"/>
                  <a:gd name="T2" fmla="*/ 7 w 7"/>
                  <a:gd name="T3" fmla="*/ 5 h 6"/>
                  <a:gd name="T4" fmla="*/ 5 w 7"/>
                  <a:gd name="T5" fmla="*/ 1 h 6"/>
                  <a:gd name="T6" fmla="*/ 0 w 7"/>
                  <a:gd name="T7" fmla="*/ 1 h 6"/>
                  <a:gd name="T8" fmla="*/ 2 w 7"/>
                  <a:gd name="T9" fmla="*/ 5 h 6"/>
                </a:gdLst>
                <a:ahLst/>
                <a:cxnLst>
                  <a:cxn ang="0">
                    <a:pos x="T0" y="T1"/>
                  </a:cxn>
                  <a:cxn ang="0">
                    <a:pos x="T2" y="T3"/>
                  </a:cxn>
                  <a:cxn ang="0">
                    <a:pos x="T4" y="T5"/>
                  </a:cxn>
                  <a:cxn ang="0">
                    <a:pos x="T6" y="T7"/>
                  </a:cxn>
                  <a:cxn ang="0">
                    <a:pos x="T8" y="T9"/>
                  </a:cxn>
                </a:cxnLst>
                <a:rect l="0" t="0" r="r" b="b"/>
                <a:pathLst>
                  <a:path w="7" h="6">
                    <a:moveTo>
                      <a:pt x="2" y="5"/>
                    </a:moveTo>
                    <a:cubicBezTo>
                      <a:pt x="4" y="6"/>
                      <a:pt x="6" y="6"/>
                      <a:pt x="7" y="5"/>
                    </a:cubicBezTo>
                    <a:cubicBezTo>
                      <a:pt x="7" y="5"/>
                      <a:pt x="7" y="3"/>
                      <a:pt x="5" y="1"/>
                    </a:cubicBezTo>
                    <a:cubicBezTo>
                      <a:pt x="3" y="0"/>
                      <a:pt x="1" y="0"/>
                      <a:pt x="0" y="1"/>
                    </a:cubicBezTo>
                    <a:cubicBezTo>
                      <a:pt x="0" y="1"/>
                      <a:pt x="0" y="4"/>
                      <a:pt x="2" y="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2" name="Freeform 1266"/>
              <p:cNvSpPr>
                <a:spLocks/>
              </p:cNvSpPr>
              <p:nvPr/>
            </p:nvSpPr>
            <p:spPr bwMode="auto">
              <a:xfrm>
                <a:off x="3217" y="1688"/>
                <a:ext cx="19" cy="19"/>
              </a:xfrm>
              <a:custGeom>
                <a:avLst/>
                <a:gdLst>
                  <a:gd name="T0" fmla="*/ 3 w 10"/>
                  <a:gd name="T1" fmla="*/ 7 h 10"/>
                  <a:gd name="T2" fmla="*/ 9 w 10"/>
                  <a:gd name="T3" fmla="*/ 9 h 10"/>
                  <a:gd name="T4" fmla="*/ 7 w 10"/>
                  <a:gd name="T5" fmla="*/ 3 h 10"/>
                  <a:gd name="T6" fmla="*/ 1 w 10"/>
                  <a:gd name="T7" fmla="*/ 1 h 10"/>
                  <a:gd name="T8" fmla="*/ 3 w 10"/>
                  <a:gd name="T9" fmla="*/ 7 h 10"/>
                </a:gdLst>
                <a:ahLst/>
                <a:cxnLst>
                  <a:cxn ang="0">
                    <a:pos x="T0" y="T1"/>
                  </a:cxn>
                  <a:cxn ang="0">
                    <a:pos x="T2" y="T3"/>
                  </a:cxn>
                  <a:cxn ang="0">
                    <a:pos x="T4" y="T5"/>
                  </a:cxn>
                  <a:cxn ang="0">
                    <a:pos x="T6" y="T7"/>
                  </a:cxn>
                  <a:cxn ang="0">
                    <a:pos x="T8" y="T9"/>
                  </a:cxn>
                </a:cxnLst>
                <a:rect l="0" t="0" r="r" b="b"/>
                <a:pathLst>
                  <a:path w="10" h="10">
                    <a:moveTo>
                      <a:pt x="3" y="7"/>
                    </a:moveTo>
                    <a:cubicBezTo>
                      <a:pt x="5" y="9"/>
                      <a:pt x="8" y="10"/>
                      <a:pt x="9" y="9"/>
                    </a:cubicBezTo>
                    <a:cubicBezTo>
                      <a:pt x="10" y="8"/>
                      <a:pt x="9" y="5"/>
                      <a:pt x="7" y="3"/>
                    </a:cubicBezTo>
                    <a:cubicBezTo>
                      <a:pt x="4" y="0"/>
                      <a:pt x="2" y="0"/>
                      <a:pt x="1" y="1"/>
                    </a:cubicBezTo>
                    <a:cubicBezTo>
                      <a:pt x="0" y="2"/>
                      <a:pt x="0" y="5"/>
                      <a:pt x="3"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3" name="Freeform 1267"/>
              <p:cNvSpPr>
                <a:spLocks/>
              </p:cNvSpPr>
              <p:nvPr/>
            </p:nvSpPr>
            <p:spPr bwMode="auto">
              <a:xfrm>
                <a:off x="3125" y="1782"/>
                <a:ext cx="17" cy="17"/>
              </a:xfrm>
              <a:custGeom>
                <a:avLst/>
                <a:gdLst>
                  <a:gd name="T0" fmla="*/ 2 w 9"/>
                  <a:gd name="T1" fmla="*/ 7 h 9"/>
                  <a:gd name="T2" fmla="*/ 8 w 9"/>
                  <a:gd name="T3" fmla="*/ 8 h 9"/>
                  <a:gd name="T4" fmla="*/ 7 w 9"/>
                  <a:gd name="T5" fmla="*/ 2 h 9"/>
                  <a:gd name="T6" fmla="*/ 1 w 9"/>
                  <a:gd name="T7" fmla="*/ 1 h 9"/>
                  <a:gd name="T8" fmla="*/ 2 w 9"/>
                  <a:gd name="T9" fmla="*/ 7 h 9"/>
                </a:gdLst>
                <a:ahLst/>
                <a:cxnLst>
                  <a:cxn ang="0">
                    <a:pos x="T0" y="T1"/>
                  </a:cxn>
                  <a:cxn ang="0">
                    <a:pos x="T2" y="T3"/>
                  </a:cxn>
                  <a:cxn ang="0">
                    <a:pos x="T4" y="T5"/>
                  </a:cxn>
                  <a:cxn ang="0">
                    <a:pos x="T6" y="T7"/>
                  </a:cxn>
                  <a:cxn ang="0">
                    <a:pos x="T8" y="T9"/>
                  </a:cxn>
                </a:cxnLst>
                <a:rect l="0" t="0" r="r" b="b"/>
                <a:pathLst>
                  <a:path w="9" h="9">
                    <a:moveTo>
                      <a:pt x="2" y="7"/>
                    </a:moveTo>
                    <a:cubicBezTo>
                      <a:pt x="4" y="8"/>
                      <a:pt x="7" y="9"/>
                      <a:pt x="8" y="8"/>
                    </a:cubicBezTo>
                    <a:cubicBezTo>
                      <a:pt x="9" y="7"/>
                      <a:pt x="9" y="4"/>
                      <a:pt x="7" y="2"/>
                    </a:cubicBezTo>
                    <a:cubicBezTo>
                      <a:pt x="5" y="0"/>
                      <a:pt x="2" y="0"/>
                      <a:pt x="1" y="1"/>
                    </a:cubicBezTo>
                    <a:cubicBezTo>
                      <a:pt x="0" y="2"/>
                      <a:pt x="0" y="4"/>
                      <a:pt x="2"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4" name="Freeform 1268"/>
              <p:cNvSpPr>
                <a:spLocks/>
              </p:cNvSpPr>
              <p:nvPr/>
            </p:nvSpPr>
            <p:spPr bwMode="auto">
              <a:xfrm>
                <a:off x="3052" y="1720"/>
                <a:ext cx="13" cy="11"/>
              </a:xfrm>
              <a:custGeom>
                <a:avLst/>
                <a:gdLst>
                  <a:gd name="T0" fmla="*/ 2 w 7"/>
                  <a:gd name="T1" fmla="*/ 4 h 6"/>
                  <a:gd name="T2" fmla="*/ 6 w 7"/>
                  <a:gd name="T3" fmla="*/ 5 h 6"/>
                  <a:gd name="T4" fmla="*/ 5 w 7"/>
                  <a:gd name="T5" fmla="*/ 2 h 6"/>
                  <a:gd name="T6" fmla="*/ 1 w 7"/>
                  <a:gd name="T7" fmla="*/ 1 h 6"/>
                  <a:gd name="T8" fmla="*/ 2 w 7"/>
                  <a:gd name="T9" fmla="*/ 4 h 6"/>
                </a:gdLst>
                <a:ahLst/>
                <a:cxnLst>
                  <a:cxn ang="0">
                    <a:pos x="T0" y="T1"/>
                  </a:cxn>
                  <a:cxn ang="0">
                    <a:pos x="T2" y="T3"/>
                  </a:cxn>
                  <a:cxn ang="0">
                    <a:pos x="T4" y="T5"/>
                  </a:cxn>
                  <a:cxn ang="0">
                    <a:pos x="T6" y="T7"/>
                  </a:cxn>
                  <a:cxn ang="0">
                    <a:pos x="T8" y="T9"/>
                  </a:cxn>
                </a:cxnLst>
                <a:rect l="0" t="0" r="r" b="b"/>
                <a:pathLst>
                  <a:path w="7" h="6">
                    <a:moveTo>
                      <a:pt x="2" y="4"/>
                    </a:moveTo>
                    <a:cubicBezTo>
                      <a:pt x="4" y="6"/>
                      <a:pt x="5" y="6"/>
                      <a:pt x="6" y="5"/>
                    </a:cubicBezTo>
                    <a:cubicBezTo>
                      <a:pt x="7" y="4"/>
                      <a:pt x="6" y="3"/>
                      <a:pt x="5" y="2"/>
                    </a:cubicBezTo>
                    <a:cubicBezTo>
                      <a:pt x="3" y="1"/>
                      <a:pt x="2" y="0"/>
                      <a:pt x="1" y="1"/>
                    </a:cubicBezTo>
                    <a:cubicBezTo>
                      <a:pt x="0" y="2"/>
                      <a:pt x="1" y="3"/>
                      <a:pt x="2"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 name="Freeform 1269"/>
              <p:cNvSpPr>
                <a:spLocks/>
              </p:cNvSpPr>
              <p:nvPr/>
            </p:nvSpPr>
            <p:spPr bwMode="auto">
              <a:xfrm>
                <a:off x="2873" y="385"/>
                <a:ext cx="1836" cy="2879"/>
              </a:xfrm>
              <a:custGeom>
                <a:avLst/>
                <a:gdLst>
                  <a:gd name="T0" fmla="*/ 864 w 977"/>
                  <a:gd name="T1" fmla="*/ 1530 h 1531"/>
                  <a:gd name="T2" fmla="*/ 867 w 977"/>
                  <a:gd name="T3" fmla="*/ 1531 h 1531"/>
                  <a:gd name="T4" fmla="*/ 890 w 977"/>
                  <a:gd name="T5" fmla="*/ 699 h 1531"/>
                  <a:gd name="T6" fmla="*/ 772 w 977"/>
                  <a:gd name="T7" fmla="*/ 742 h 1531"/>
                  <a:gd name="T8" fmla="*/ 302 w 977"/>
                  <a:gd name="T9" fmla="*/ 190 h 1531"/>
                  <a:gd name="T10" fmla="*/ 344 w 977"/>
                  <a:gd name="T11" fmla="*/ 115 h 1531"/>
                  <a:gd name="T12" fmla="*/ 1 w 977"/>
                  <a:gd name="T13" fmla="*/ 0 h 1531"/>
                  <a:gd name="T14" fmla="*/ 0 w 977"/>
                  <a:gd name="T15" fmla="*/ 3 h 1531"/>
                  <a:gd name="T16" fmla="*/ 330 w 977"/>
                  <a:gd name="T17" fmla="*/ 111 h 1531"/>
                  <a:gd name="T18" fmla="*/ 289 w 977"/>
                  <a:gd name="T19" fmla="*/ 187 h 1531"/>
                  <a:gd name="T20" fmla="*/ 772 w 977"/>
                  <a:gd name="T21" fmla="*/ 753 h 1531"/>
                  <a:gd name="T22" fmla="*/ 890 w 977"/>
                  <a:gd name="T23" fmla="*/ 712 h 1531"/>
                  <a:gd name="T24" fmla="*/ 864 w 977"/>
                  <a:gd name="T25" fmla="*/ 1530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7" h="1531">
                    <a:moveTo>
                      <a:pt x="864" y="1530"/>
                    </a:moveTo>
                    <a:cubicBezTo>
                      <a:pt x="865" y="1530"/>
                      <a:pt x="866" y="1531"/>
                      <a:pt x="867" y="1531"/>
                    </a:cubicBezTo>
                    <a:cubicBezTo>
                      <a:pt x="966" y="1266"/>
                      <a:pt x="977" y="966"/>
                      <a:pt x="890" y="699"/>
                    </a:cubicBezTo>
                    <a:cubicBezTo>
                      <a:pt x="850" y="713"/>
                      <a:pt x="811" y="727"/>
                      <a:pt x="772" y="742"/>
                    </a:cubicBezTo>
                    <a:cubicBezTo>
                      <a:pt x="697" y="515"/>
                      <a:pt x="544" y="314"/>
                      <a:pt x="302" y="190"/>
                    </a:cubicBezTo>
                    <a:cubicBezTo>
                      <a:pt x="316" y="165"/>
                      <a:pt x="330" y="140"/>
                      <a:pt x="344" y="115"/>
                    </a:cubicBezTo>
                    <a:cubicBezTo>
                      <a:pt x="244" y="63"/>
                      <a:pt x="130" y="24"/>
                      <a:pt x="1" y="0"/>
                    </a:cubicBezTo>
                    <a:cubicBezTo>
                      <a:pt x="1" y="1"/>
                      <a:pt x="1" y="2"/>
                      <a:pt x="0" y="3"/>
                    </a:cubicBezTo>
                    <a:cubicBezTo>
                      <a:pt x="124" y="26"/>
                      <a:pt x="234" y="63"/>
                      <a:pt x="330" y="111"/>
                    </a:cubicBezTo>
                    <a:cubicBezTo>
                      <a:pt x="316" y="136"/>
                      <a:pt x="303" y="162"/>
                      <a:pt x="289" y="187"/>
                    </a:cubicBezTo>
                    <a:cubicBezTo>
                      <a:pt x="540" y="312"/>
                      <a:pt x="698" y="519"/>
                      <a:pt x="772" y="753"/>
                    </a:cubicBezTo>
                    <a:cubicBezTo>
                      <a:pt x="812" y="739"/>
                      <a:pt x="851" y="725"/>
                      <a:pt x="890" y="712"/>
                    </a:cubicBezTo>
                    <a:cubicBezTo>
                      <a:pt x="974" y="975"/>
                      <a:pt x="962" y="1269"/>
                      <a:pt x="864" y="15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6" name="Freeform 1270"/>
              <p:cNvSpPr>
                <a:spLocks/>
              </p:cNvSpPr>
              <p:nvPr/>
            </p:nvSpPr>
            <p:spPr bwMode="auto">
              <a:xfrm>
                <a:off x="4470" y="3200"/>
                <a:ext cx="59" cy="124"/>
              </a:xfrm>
              <a:custGeom>
                <a:avLst/>
                <a:gdLst>
                  <a:gd name="T0" fmla="*/ 27 w 31"/>
                  <a:gd name="T1" fmla="*/ 2 h 66"/>
                  <a:gd name="T2" fmla="*/ 8 w 31"/>
                  <a:gd name="T3" fmla="*/ 30 h 66"/>
                  <a:gd name="T4" fmla="*/ 4 w 31"/>
                  <a:gd name="T5" fmla="*/ 65 h 66"/>
                  <a:gd name="T6" fmla="*/ 24 w 31"/>
                  <a:gd name="T7" fmla="*/ 36 h 66"/>
                  <a:gd name="T8" fmla="*/ 27 w 31"/>
                  <a:gd name="T9" fmla="*/ 2 h 66"/>
                </a:gdLst>
                <a:ahLst/>
                <a:cxnLst>
                  <a:cxn ang="0">
                    <a:pos x="T0" y="T1"/>
                  </a:cxn>
                  <a:cxn ang="0">
                    <a:pos x="T2" y="T3"/>
                  </a:cxn>
                  <a:cxn ang="0">
                    <a:pos x="T4" y="T5"/>
                  </a:cxn>
                  <a:cxn ang="0">
                    <a:pos x="T6" y="T7"/>
                  </a:cxn>
                  <a:cxn ang="0">
                    <a:pos x="T8" y="T9"/>
                  </a:cxn>
                </a:cxnLst>
                <a:rect l="0" t="0" r="r" b="b"/>
                <a:pathLst>
                  <a:path w="31" h="66">
                    <a:moveTo>
                      <a:pt x="27" y="2"/>
                    </a:moveTo>
                    <a:cubicBezTo>
                      <a:pt x="23" y="0"/>
                      <a:pt x="15" y="13"/>
                      <a:pt x="8" y="30"/>
                    </a:cubicBezTo>
                    <a:cubicBezTo>
                      <a:pt x="2" y="47"/>
                      <a:pt x="0" y="62"/>
                      <a:pt x="4" y="65"/>
                    </a:cubicBezTo>
                    <a:cubicBezTo>
                      <a:pt x="8" y="66"/>
                      <a:pt x="17" y="54"/>
                      <a:pt x="24" y="36"/>
                    </a:cubicBezTo>
                    <a:cubicBezTo>
                      <a:pt x="30" y="19"/>
                      <a:pt x="31" y="4"/>
                      <a:pt x="27"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7" name="Freeform 1271"/>
              <p:cNvSpPr>
                <a:spLocks/>
              </p:cNvSpPr>
              <p:nvPr/>
            </p:nvSpPr>
            <p:spPr bwMode="auto">
              <a:xfrm>
                <a:off x="4521" y="1656"/>
                <a:ext cx="53" cy="126"/>
              </a:xfrm>
              <a:custGeom>
                <a:avLst/>
                <a:gdLst>
                  <a:gd name="T0" fmla="*/ 4 w 28"/>
                  <a:gd name="T1" fmla="*/ 2 h 67"/>
                  <a:gd name="T2" fmla="*/ 7 w 28"/>
                  <a:gd name="T3" fmla="*/ 36 h 67"/>
                  <a:gd name="T4" fmla="*/ 24 w 28"/>
                  <a:gd name="T5" fmla="*/ 65 h 67"/>
                  <a:gd name="T6" fmla="*/ 22 w 28"/>
                  <a:gd name="T7" fmla="*/ 30 h 67"/>
                  <a:gd name="T8" fmla="*/ 4 w 28"/>
                  <a:gd name="T9" fmla="*/ 2 h 67"/>
                </a:gdLst>
                <a:ahLst/>
                <a:cxnLst>
                  <a:cxn ang="0">
                    <a:pos x="T0" y="T1"/>
                  </a:cxn>
                  <a:cxn ang="0">
                    <a:pos x="T2" y="T3"/>
                  </a:cxn>
                  <a:cxn ang="0">
                    <a:pos x="T4" y="T5"/>
                  </a:cxn>
                  <a:cxn ang="0">
                    <a:pos x="T6" y="T7"/>
                  </a:cxn>
                  <a:cxn ang="0">
                    <a:pos x="T8" y="T9"/>
                  </a:cxn>
                </a:cxnLst>
                <a:rect l="0" t="0" r="r" b="b"/>
                <a:pathLst>
                  <a:path w="28" h="67">
                    <a:moveTo>
                      <a:pt x="4" y="2"/>
                    </a:moveTo>
                    <a:cubicBezTo>
                      <a:pt x="0" y="3"/>
                      <a:pt x="1" y="18"/>
                      <a:pt x="7" y="36"/>
                    </a:cubicBezTo>
                    <a:cubicBezTo>
                      <a:pt x="12" y="53"/>
                      <a:pt x="20" y="67"/>
                      <a:pt x="24" y="65"/>
                    </a:cubicBezTo>
                    <a:cubicBezTo>
                      <a:pt x="28" y="64"/>
                      <a:pt x="28" y="48"/>
                      <a:pt x="22" y="30"/>
                    </a:cubicBezTo>
                    <a:cubicBezTo>
                      <a:pt x="17" y="12"/>
                      <a:pt x="8" y="0"/>
                      <a:pt x="4"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8" name="Freeform 1272"/>
              <p:cNvSpPr>
                <a:spLocks/>
              </p:cNvSpPr>
              <p:nvPr/>
            </p:nvSpPr>
            <p:spPr bwMode="auto">
              <a:xfrm>
                <a:off x="2819" y="370"/>
                <a:ext cx="131" cy="40"/>
              </a:xfrm>
              <a:custGeom>
                <a:avLst/>
                <a:gdLst>
                  <a:gd name="T0" fmla="*/ 1 w 70"/>
                  <a:gd name="T1" fmla="*/ 4 h 21"/>
                  <a:gd name="T2" fmla="*/ 34 w 70"/>
                  <a:gd name="T3" fmla="*/ 17 h 21"/>
                  <a:gd name="T4" fmla="*/ 69 w 70"/>
                  <a:gd name="T5" fmla="*/ 17 h 21"/>
                  <a:gd name="T6" fmla="*/ 36 w 70"/>
                  <a:gd name="T7" fmla="*/ 4 h 21"/>
                  <a:gd name="T8" fmla="*/ 1 w 70"/>
                  <a:gd name="T9" fmla="*/ 4 h 21"/>
                </a:gdLst>
                <a:ahLst/>
                <a:cxnLst>
                  <a:cxn ang="0">
                    <a:pos x="T0" y="T1"/>
                  </a:cxn>
                  <a:cxn ang="0">
                    <a:pos x="T2" y="T3"/>
                  </a:cxn>
                  <a:cxn ang="0">
                    <a:pos x="T4" y="T5"/>
                  </a:cxn>
                  <a:cxn ang="0">
                    <a:pos x="T6" y="T7"/>
                  </a:cxn>
                  <a:cxn ang="0">
                    <a:pos x="T8" y="T9"/>
                  </a:cxn>
                </a:cxnLst>
                <a:rect l="0" t="0" r="r" b="b"/>
                <a:pathLst>
                  <a:path w="70" h="21">
                    <a:moveTo>
                      <a:pt x="1" y="4"/>
                    </a:moveTo>
                    <a:cubicBezTo>
                      <a:pt x="0" y="8"/>
                      <a:pt x="15" y="13"/>
                      <a:pt x="34" y="17"/>
                    </a:cubicBezTo>
                    <a:cubicBezTo>
                      <a:pt x="52" y="20"/>
                      <a:pt x="68" y="21"/>
                      <a:pt x="69" y="17"/>
                    </a:cubicBezTo>
                    <a:cubicBezTo>
                      <a:pt x="70" y="14"/>
                      <a:pt x="55" y="8"/>
                      <a:pt x="36" y="4"/>
                    </a:cubicBezTo>
                    <a:cubicBezTo>
                      <a:pt x="17" y="0"/>
                      <a:pt x="1" y="1"/>
                      <a:pt x="1"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9" name="Freeform 1273"/>
              <p:cNvSpPr>
                <a:spLocks/>
              </p:cNvSpPr>
              <p:nvPr/>
            </p:nvSpPr>
            <p:spPr bwMode="auto">
              <a:xfrm>
                <a:off x="4301" y="1741"/>
                <a:ext cx="49" cy="113"/>
              </a:xfrm>
              <a:custGeom>
                <a:avLst/>
                <a:gdLst>
                  <a:gd name="T0" fmla="*/ 4 w 26"/>
                  <a:gd name="T1" fmla="*/ 2 h 60"/>
                  <a:gd name="T2" fmla="*/ 6 w 26"/>
                  <a:gd name="T3" fmla="*/ 33 h 60"/>
                  <a:gd name="T4" fmla="*/ 22 w 26"/>
                  <a:gd name="T5" fmla="*/ 58 h 60"/>
                  <a:gd name="T6" fmla="*/ 21 w 26"/>
                  <a:gd name="T7" fmla="*/ 27 h 60"/>
                  <a:gd name="T8" fmla="*/ 4 w 26"/>
                  <a:gd name="T9" fmla="*/ 2 h 60"/>
                </a:gdLst>
                <a:ahLst/>
                <a:cxnLst>
                  <a:cxn ang="0">
                    <a:pos x="T0" y="T1"/>
                  </a:cxn>
                  <a:cxn ang="0">
                    <a:pos x="T2" y="T3"/>
                  </a:cxn>
                  <a:cxn ang="0">
                    <a:pos x="T4" y="T5"/>
                  </a:cxn>
                  <a:cxn ang="0">
                    <a:pos x="T6" y="T7"/>
                  </a:cxn>
                  <a:cxn ang="0">
                    <a:pos x="T8" y="T9"/>
                  </a:cxn>
                </a:cxnLst>
                <a:rect l="0" t="0" r="r" b="b"/>
                <a:pathLst>
                  <a:path w="26" h="60">
                    <a:moveTo>
                      <a:pt x="4" y="2"/>
                    </a:moveTo>
                    <a:cubicBezTo>
                      <a:pt x="0" y="4"/>
                      <a:pt x="0" y="17"/>
                      <a:pt x="6" y="33"/>
                    </a:cubicBezTo>
                    <a:cubicBezTo>
                      <a:pt x="10" y="48"/>
                      <a:pt x="17" y="60"/>
                      <a:pt x="22" y="58"/>
                    </a:cubicBezTo>
                    <a:cubicBezTo>
                      <a:pt x="26" y="57"/>
                      <a:pt x="26" y="43"/>
                      <a:pt x="21" y="27"/>
                    </a:cubicBezTo>
                    <a:cubicBezTo>
                      <a:pt x="16" y="11"/>
                      <a:pt x="8" y="0"/>
                      <a:pt x="4"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0" name="Freeform 1274"/>
              <p:cNvSpPr>
                <a:spLocks/>
              </p:cNvSpPr>
              <p:nvPr/>
            </p:nvSpPr>
            <p:spPr bwMode="auto">
              <a:xfrm>
                <a:off x="3358" y="701"/>
                <a:ext cx="124" cy="72"/>
              </a:xfrm>
              <a:custGeom>
                <a:avLst/>
                <a:gdLst>
                  <a:gd name="T0" fmla="*/ 3 w 66"/>
                  <a:gd name="T1" fmla="*/ 4 h 38"/>
                  <a:gd name="T2" fmla="*/ 30 w 66"/>
                  <a:gd name="T3" fmla="*/ 26 h 38"/>
                  <a:gd name="T4" fmla="*/ 63 w 66"/>
                  <a:gd name="T5" fmla="*/ 34 h 38"/>
                  <a:gd name="T6" fmla="*/ 37 w 66"/>
                  <a:gd name="T7" fmla="*/ 12 h 38"/>
                  <a:gd name="T8" fmla="*/ 3 w 66"/>
                  <a:gd name="T9" fmla="*/ 4 h 38"/>
                </a:gdLst>
                <a:ahLst/>
                <a:cxnLst>
                  <a:cxn ang="0">
                    <a:pos x="T0" y="T1"/>
                  </a:cxn>
                  <a:cxn ang="0">
                    <a:pos x="T2" y="T3"/>
                  </a:cxn>
                  <a:cxn ang="0">
                    <a:pos x="T4" y="T5"/>
                  </a:cxn>
                  <a:cxn ang="0">
                    <a:pos x="T6" y="T7"/>
                  </a:cxn>
                  <a:cxn ang="0">
                    <a:pos x="T8" y="T9"/>
                  </a:cxn>
                </a:cxnLst>
                <a:rect l="0" t="0" r="r" b="b"/>
                <a:pathLst>
                  <a:path w="66" h="38">
                    <a:moveTo>
                      <a:pt x="3" y="4"/>
                    </a:moveTo>
                    <a:cubicBezTo>
                      <a:pt x="0" y="8"/>
                      <a:pt x="13" y="18"/>
                      <a:pt x="30" y="26"/>
                    </a:cubicBezTo>
                    <a:cubicBezTo>
                      <a:pt x="46" y="34"/>
                      <a:pt x="61" y="38"/>
                      <a:pt x="63" y="34"/>
                    </a:cubicBezTo>
                    <a:cubicBezTo>
                      <a:pt x="66" y="30"/>
                      <a:pt x="55" y="20"/>
                      <a:pt x="37" y="12"/>
                    </a:cubicBezTo>
                    <a:cubicBezTo>
                      <a:pt x="21" y="3"/>
                      <a:pt x="5" y="0"/>
                      <a:pt x="3"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1" name="Freeform 1275"/>
              <p:cNvSpPr>
                <a:spLocks/>
              </p:cNvSpPr>
              <p:nvPr/>
            </p:nvSpPr>
            <p:spPr bwMode="auto">
              <a:xfrm>
                <a:off x="3458" y="571"/>
                <a:ext cx="82" cy="49"/>
              </a:xfrm>
              <a:custGeom>
                <a:avLst/>
                <a:gdLst>
                  <a:gd name="T0" fmla="*/ 1 w 44"/>
                  <a:gd name="T1" fmla="*/ 3 h 26"/>
                  <a:gd name="T2" fmla="*/ 19 w 44"/>
                  <a:gd name="T3" fmla="*/ 17 h 26"/>
                  <a:gd name="T4" fmla="*/ 42 w 44"/>
                  <a:gd name="T5" fmla="*/ 23 h 26"/>
                  <a:gd name="T6" fmla="*/ 24 w 44"/>
                  <a:gd name="T7" fmla="*/ 8 h 26"/>
                  <a:gd name="T8" fmla="*/ 1 w 44"/>
                  <a:gd name="T9" fmla="*/ 3 h 26"/>
                </a:gdLst>
                <a:ahLst/>
                <a:cxnLst>
                  <a:cxn ang="0">
                    <a:pos x="T0" y="T1"/>
                  </a:cxn>
                  <a:cxn ang="0">
                    <a:pos x="T2" y="T3"/>
                  </a:cxn>
                  <a:cxn ang="0">
                    <a:pos x="T4" y="T5"/>
                  </a:cxn>
                  <a:cxn ang="0">
                    <a:pos x="T6" y="T7"/>
                  </a:cxn>
                  <a:cxn ang="0">
                    <a:pos x="T8" y="T9"/>
                  </a:cxn>
                </a:cxnLst>
                <a:rect l="0" t="0" r="r" b="b"/>
                <a:pathLst>
                  <a:path w="44" h="26">
                    <a:moveTo>
                      <a:pt x="1" y="3"/>
                    </a:moveTo>
                    <a:cubicBezTo>
                      <a:pt x="0" y="5"/>
                      <a:pt x="8" y="12"/>
                      <a:pt x="19" y="17"/>
                    </a:cubicBezTo>
                    <a:cubicBezTo>
                      <a:pt x="31" y="23"/>
                      <a:pt x="41" y="26"/>
                      <a:pt x="42" y="23"/>
                    </a:cubicBezTo>
                    <a:cubicBezTo>
                      <a:pt x="44" y="21"/>
                      <a:pt x="36" y="14"/>
                      <a:pt x="24" y="8"/>
                    </a:cubicBezTo>
                    <a:cubicBezTo>
                      <a:pt x="13" y="3"/>
                      <a:pt x="2" y="0"/>
                      <a:pt x="1"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2" name="Freeform 1276"/>
              <p:cNvSpPr>
                <a:spLocks/>
              </p:cNvSpPr>
              <p:nvPr/>
            </p:nvSpPr>
            <p:spPr bwMode="auto">
              <a:xfrm>
                <a:off x="3221" y="739"/>
                <a:ext cx="201" cy="351"/>
              </a:xfrm>
              <a:custGeom>
                <a:avLst/>
                <a:gdLst>
                  <a:gd name="T0" fmla="*/ 5 w 107"/>
                  <a:gd name="T1" fmla="*/ 187 h 187"/>
                  <a:gd name="T2" fmla="*/ 107 w 107"/>
                  <a:gd name="T3" fmla="*/ 2 h 187"/>
                  <a:gd name="T4" fmla="*/ 101 w 107"/>
                  <a:gd name="T5" fmla="*/ 0 h 187"/>
                  <a:gd name="T6" fmla="*/ 0 w 107"/>
                  <a:gd name="T7" fmla="*/ 185 h 187"/>
                  <a:gd name="T8" fmla="*/ 5 w 107"/>
                  <a:gd name="T9" fmla="*/ 187 h 187"/>
                </a:gdLst>
                <a:ahLst/>
                <a:cxnLst>
                  <a:cxn ang="0">
                    <a:pos x="T0" y="T1"/>
                  </a:cxn>
                  <a:cxn ang="0">
                    <a:pos x="T2" y="T3"/>
                  </a:cxn>
                  <a:cxn ang="0">
                    <a:pos x="T4" y="T5"/>
                  </a:cxn>
                  <a:cxn ang="0">
                    <a:pos x="T6" y="T7"/>
                  </a:cxn>
                  <a:cxn ang="0">
                    <a:pos x="T8" y="T9"/>
                  </a:cxn>
                </a:cxnLst>
                <a:rect l="0" t="0" r="r" b="b"/>
                <a:pathLst>
                  <a:path w="107" h="187">
                    <a:moveTo>
                      <a:pt x="5" y="187"/>
                    </a:moveTo>
                    <a:cubicBezTo>
                      <a:pt x="39" y="125"/>
                      <a:pt x="73" y="64"/>
                      <a:pt x="107" y="2"/>
                    </a:cubicBezTo>
                    <a:cubicBezTo>
                      <a:pt x="105" y="1"/>
                      <a:pt x="103" y="0"/>
                      <a:pt x="101" y="0"/>
                    </a:cubicBezTo>
                    <a:cubicBezTo>
                      <a:pt x="68" y="61"/>
                      <a:pt x="34" y="123"/>
                      <a:pt x="0" y="185"/>
                    </a:cubicBezTo>
                    <a:cubicBezTo>
                      <a:pt x="2" y="185"/>
                      <a:pt x="3" y="186"/>
                      <a:pt x="5" y="18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3" name="Freeform 1277"/>
              <p:cNvSpPr>
                <a:spLocks/>
              </p:cNvSpPr>
              <p:nvPr/>
            </p:nvSpPr>
            <p:spPr bwMode="auto">
              <a:xfrm>
                <a:off x="3172" y="1056"/>
                <a:ext cx="107" cy="64"/>
              </a:xfrm>
              <a:custGeom>
                <a:avLst/>
                <a:gdLst>
                  <a:gd name="T0" fmla="*/ 24 w 57"/>
                  <a:gd name="T1" fmla="*/ 25 h 34"/>
                  <a:gd name="T2" fmla="*/ 54 w 57"/>
                  <a:gd name="T3" fmla="*/ 30 h 34"/>
                  <a:gd name="T4" fmla="*/ 33 w 57"/>
                  <a:gd name="T5" fmla="*/ 9 h 34"/>
                  <a:gd name="T6" fmla="*/ 2 w 57"/>
                  <a:gd name="T7" fmla="*/ 4 h 34"/>
                  <a:gd name="T8" fmla="*/ 24 w 57"/>
                  <a:gd name="T9" fmla="*/ 25 h 34"/>
                </a:gdLst>
                <a:ahLst/>
                <a:cxnLst>
                  <a:cxn ang="0">
                    <a:pos x="T0" y="T1"/>
                  </a:cxn>
                  <a:cxn ang="0">
                    <a:pos x="T2" y="T3"/>
                  </a:cxn>
                  <a:cxn ang="0">
                    <a:pos x="T4" y="T5"/>
                  </a:cxn>
                  <a:cxn ang="0">
                    <a:pos x="T6" y="T7"/>
                  </a:cxn>
                  <a:cxn ang="0">
                    <a:pos x="T8" y="T9"/>
                  </a:cxn>
                </a:cxnLst>
                <a:rect l="0" t="0" r="r" b="b"/>
                <a:pathLst>
                  <a:path w="57" h="34">
                    <a:moveTo>
                      <a:pt x="24" y="25"/>
                    </a:moveTo>
                    <a:cubicBezTo>
                      <a:pt x="38" y="32"/>
                      <a:pt x="52" y="34"/>
                      <a:pt x="54" y="30"/>
                    </a:cubicBezTo>
                    <a:cubicBezTo>
                      <a:pt x="57" y="26"/>
                      <a:pt x="47" y="16"/>
                      <a:pt x="33" y="9"/>
                    </a:cubicBezTo>
                    <a:cubicBezTo>
                      <a:pt x="18" y="2"/>
                      <a:pt x="4" y="0"/>
                      <a:pt x="2" y="4"/>
                    </a:cubicBezTo>
                    <a:cubicBezTo>
                      <a:pt x="0" y="8"/>
                      <a:pt x="10" y="18"/>
                      <a:pt x="24" y="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4" name="Freeform 1278"/>
              <p:cNvSpPr>
                <a:spLocks/>
              </p:cNvSpPr>
              <p:nvPr/>
            </p:nvSpPr>
            <p:spPr bwMode="auto">
              <a:xfrm>
                <a:off x="4704" y="2265"/>
                <a:ext cx="231" cy="1081"/>
              </a:xfrm>
              <a:custGeom>
                <a:avLst/>
                <a:gdLst>
                  <a:gd name="T0" fmla="*/ 0 w 123"/>
                  <a:gd name="T1" fmla="*/ 575 h 575"/>
                  <a:gd name="T2" fmla="*/ 1 w 123"/>
                  <a:gd name="T3" fmla="*/ 575 h 575"/>
                  <a:gd name="T4" fmla="*/ 90 w 123"/>
                  <a:gd name="T5" fmla="*/ 150 h 575"/>
                  <a:gd name="T6" fmla="*/ 123 w 123"/>
                  <a:gd name="T7" fmla="*/ 6 h 575"/>
                  <a:gd name="T8" fmla="*/ 122 w 123"/>
                  <a:gd name="T9" fmla="*/ 0 h 575"/>
                  <a:gd name="T10" fmla="*/ 89 w 123"/>
                  <a:gd name="T11" fmla="*/ 147 h 575"/>
                  <a:gd name="T12" fmla="*/ 0 w 123"/>
                  <a:gd name="T13" fmla="*/ 575 h 575"/>
                </a:gdLst>
                <a:ahLst/>
                <a:cxnLst>
                  <a:cxn ang="0">
                    <a:pos x="T0" y="T1"/>
                  </a:cxn>
                  <a:cxn ang="0">
                    <a:pos x="T2" y="T3"/>
                  </a:cxn>
                  <a:cxn ang="0">
                    <a:pos x="T4" y="T5"/>
                  </a:cxn>
                  <a:cxn ang="0">
                    <a:pos x="T6" y="T7"/>
                  </a:cxn>
                  <a:cxn ang="0">
                    <a:pos x="T8" y="T9"/>
                  </a:cxn>
                  <a:cxn ang="0">
                    <a:pos x="T10" y="T11"/>
                  </a:cxn>
                  <a:cxn ang="0">
                    <a:pos x="T12" y="T13"/>
                  </a:cxn>
                </a:cxnLst>
                <a:rect l="0" t="0" r="r" b="b"/>
                <a:pathLst>
                  <a:path w="123" h="575">
                    <a:moveTo>
                      <a:pt x="0" y="575"/>
                    </a:moveTo>
                    <a:cubicBezTo>
                      <a:pt x="1" y="575"/>
                      <a:pt x="1" y="575"/>
                      <a:pt x="1" y="575"/>
                    </a:cubicBezTo>
                    <a:cubicBezTo>
                      <a:pt x="52" y="440"/>
                      <a:pt x="82" y="295"/>
                      <a:pt x="90" y="150"/>
                    </a:cubicBezTo>
                    <a:cubicBezTo>
                      <a:pt x="104" y="103"/>
                      <a:pt x="115" y="55"/>
                      <a:pt x="123" y="6"/>
                    </a:cubicBezTo>
                    <a:cubicBezTo>
                      <a:pt x="123" y="4"/>
                      <a:pt x="123" y="2"/>
                      <a:pt x="122" y="0"/>
                    </a:cubicBezTo>
                    <a:cubicBezTo>
                      <a:pt x="114" y="50"/>
                      <a:pt x="102" y="99"/>
                      <a:pt x="89" y="147"/>
                    </a:cubicBezTo>
                    <a:cubicBezTo>
                      <a:pt x="81" y="293"/>
                      <a:pt x="51" y="438"/>
                      <a:pt x="0" y="57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5" name="Freeform 1279"/>
              <p:cNvSpPr>
                <a:spLocks/>
              </p:cNvSpPr>
              <p:nvPr/>
            </p:nvSpPr>
            <p:spPr bwMode="auto">
              <a:xfrm>
                <a:off x="3589" y="2942"/>
                <a:ext cx="265" cy="438"/>
              </a:xfrm>
              <a:custGeom>
                <a:avLst/>
                <a:gdLst>
                  <a:gd name="T0" fmla="*/ 0 w 141"/>
                  <a:gd name="T1" fmla="*/ 217 h 233"/>
                  <a:gd name="T2" fmla="*/ 20 w 141"/>
                  <a:gd name="T3" fmla="*/ 233 h 233"/>
                  <a:gd name="T4" fmla="*/ 141 w 141"/>
                  <a:gd name="T5" fmla="*/ 1 h 233"/>
                  <a:gd name="T6" fmla="*/ 139 w 141"/>
                  <a:gd name="T7" fmla="*/ 0 h 233"/>
                  <a:gd name="T8" fmla="*/ 21 w 141"/>
                  <a:gd name="T9" fmla="*/ 228 h 233"/>
                  <a:gd name="T10" fmla="*/ 2 w 141"/>
                  <a:gd name="T11" fmla="*/ 214 h 233"/>
                  <a:gd name="T12" fmla="*/ 0 w 141"/>
                  <a:gd name="T13" fmla="*/ 217 h 233"/>
                </a:gdLst>
                <a:ahLst/>
                <a:cxnLst>
                  <a:cxn ang="0">
                    <a:pos x="T0" y="T1"/>
                  </a:cxn>
                  <a:cxn ang="0">
                    <a:pos x="T2" y="T3"/>
                  </a:cxn>
                  <a:cxn ang="0">
                    <a:pos x="T4" y="T5"/>
                  </a:cxn>
                  <a:cxn ang="0">
                    <a:pos x="T6" y="T7"/>
                  </a:cxn>
                  <a:cxn ang="0">
                    <a:pos x="T8" y="T9"/>
                  </a:cxn>
                  <a:cxn ang="0">
                    <a:pos x="T10" y="T11"/>
                  </a:cxn>
                  <a:cxn ang="0">
                    <a:pos x="T12" y="T13"/>
                  </a:cxn>
                </a:cxnLst>
                <a:rect l="0" t="0" r="r" b="b"/>
                <a:pathLst>
                  <a:path w="141" h="233">
                    <a:moveTo>
                      <a:pt x="0" y="217"/>
                    </a:moveTo>
                    <a:cubicBezTo>
                      <a:pt x="6" y="222"/>
                      <a:pt x="13" y="228"/>
                      <a:pt x="20" y="233"/>
                    </a:cubicBezTo>
                    <a:cubicBezTo>
                      <a:pt x="72" y="163"/>
                      <a:pt x="113" y="85"/>
                      <a:pt x="141" y="1"/>
                    </a:cubicBezTo>
                    <a:cubicBezTo>
                      <a:pt x="140" y="1"/>
                      <a:pt x="140" y="1"/>
                      <a:pt x="139" y="0"/>
                    </a:cubicBezTo>
                    <a:cubicBezTo>
                      <a:pt x="112" y="83"/>
                      <a:pt x="72" y="160"/>
                      <a:pt x="21" y="228"/>
                    </a:cubicBezTo>
                    <a:cubicBezTo>
                      <a:pt x="15" y="224"/>
                      <a:pt x="9" y="219"/>
                      <a:pt x="2" y="214"/>
                    </a:cubicBezTo>
                    <a:cubicBezTo>
                      <a:pt x="2" y="215"/>
                      <a:pt x="1" y="216"/>
                      <a:pt x="0" y="2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6" name="Freeform 1280"/>
              <p:cNvSpPr>
                <a:spLocks/>
              </p:cNvSpPr>
              <p:nvPr/>
            </p:nvSpPr>
            <p:spPr bwMode="auto">
              <a:xfrm>
                <a:off x="4380" y="2636"/>
                <a:ext cx="203" cy="607"/>
              </a:xfrm>
              <a:custGeom>
                <a:avLst/>
                <a:gdLst>
                  <a:gd name="T0" fmla="*/ 33 w 108"/>
                  <a:gd name="T1" fmla="*/ 322 h 323"/>
                  <a:gd name="T2" fmla="*/ 35 w 108"/>
                  <a:gd name="T3" fmla="*/ 323 h 323"/>
                  <a:gd name="T4" fmla="*/ 108 w 108"/>
                  <a:gd name="T5" fmla="*/ 11 h 323"/>
                  <a:gd name="T6" fmla="*/ 0 w 108"/>
                  <a:gd name="T7" fmla="*/ 0 h 323"/>
                  <a:gd name="T8" fmla="*/ 0 w 108"/>
                  <a:gd name="T9" fmla="*/ 8 h 323"/>
                  <a:gd name="T10" fmla="*/ 105 w 108"/>
                  <a:gd name="T11" fmla="*/ 19 h 323"/>
                  <a:gd name="T12" fmla="*/ 33 w 108"/>
                  <a:gd name="T13" fmla="*/ 322 h 323"/>
                </a:gdLst>
                <a:ahLst/>
                <a:cxnLst>
                  <a:cxn ang="0">
                    <a:pos x="T0" y="T1"/>
                  </a:cxn>
                  <a:cxn ang="0">
                    <a:pos x="T2" y="T3"/>
                  </a:cxn>
                  <a:cxn ang="0">
                    <a:pos x="T4" y="T5"/>
                  </a:cxn>
                  <a:cxn ang="0">
                    <a:pos x="T6" y="T7"/>
                  </a:cxn>
                  <a:cxn ang="0">
                    <a:pos x="T8" y="T9"/>
                  </a:cxn>
                  <a:cxn ang="0">
                    <a:pos x="T10" y="T11"/>
                  </a:cxn>
                  <a:cxn ang="0">
                    <a:pos x="T12" y="T13"/>
                  </a:cxn>
                </a:cxnLst>
                <a:rect l="0" t="0" r="r" b="b"/>
                <a:pathLst>
                  <a:path w="108" h="323">
                    <a:moveTo>
                      <a:pt x="33" y="322"/>
                    </a:moveTo>
                    <a:cubicBezTo>
                      <a:pt x="34" y="323"/>
                      <a:pt x="34" y="323"/>
                      <a:pt x="35" y="323"/>
                    </a:cubicBezTo>
                    <a:cubicBezTo>
                      <a:pt x="73" y="223"/>
                      <a:pt x="97" y="117"/>
                      <a:pt x="108" y="11"/>
                    </a:cubicBezTo>
                    <a:cubicBezTo>
                      <a:pt x="73" y="7"/>
                      <a:pt x="36" y="4"/>
                      <a:pt x="0" y="0"/>
                    </a:cubicBezTo>
                    <a:cubicBezTo>
                      <a:pt x="0" y="3"/>
                      <a:pt x="0" y="6"/>
                      <a:pt x="0" y="8"/>
                    </a:cubicBezTo>
                    <a:cubicBezTo>
                      <a:pt x="35" y="12"/>
                      <a:pt x="70" y="16"/>
                      <a:pt x="105" y="19"/>
                    </a:cubicBezTo>
                    <a:cubicBezTo>
                      <a:pt x="94" y="123"/>
                      <a:pt x="69" y="225"/>
                      <a:pt x="33" y="3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7" name="Freeform 1281"/>
              <p:cNvSpPr>
                <a:spLocks/>
              </p:cNvSpPr>
              <p:nvPr/>
            </p:nvSpPr>
            <p:spPr bwMode="auto">
              <a:xfrm>
                <a:off x="3371" y="2162"/>
                <a:ext cx="188" cy="150"/>
              </a:xfrm>
              <a:custGeom>
                <a:avLst/>
                <a:gdLst>
                  <a:gd name="T0" fmla="*/ 97 w 100"/>
                  <a:gd name="T1" fmla="*/ 80 h 80"/>
                  <a:gd name="T2" fmla="*/ 100 w 100"/>
                  <a:gd name="T3" fmla="*/ 80 h 80"/>
                  <a:gd name="T4" fmla="*/ 89 w 100"/>
                  <a:gd name="T5" fmla="*/ 15 h 80"/>
                  <a:gd name="T6" fmla="*/ 10 w 100"/>
                  <a:gd name="T7" fmla="*/ 34 h 80"/>
                  <a:gd name="T8" fmla="*/ 2 w 100"/>
                  <a:gd name="T9" fmla="*/ 0 h 80"/>
                  <a:gd name="T10" fmla="*/ 0 w 100"/>
                  <a:gd name="T11" fmla="*/ 1 h 80"/>
                  <a:gd name="T12" fmla="*/ 9 w 100"/>
                  <a:gd name="T13" fmla="*/ 39 h 80"/>
                  <a:gd name="T14" fmla="*/ 88 w 100"/>
                  <a:gd name="T15" fmla="*/ 20 h 80"/>
                  <a:gd name="T16" fmla="*/ 97 w 100"/>
                  <a:gd name="T17"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80">
                    <a:moveTo>
                      <a:pt x="97" y="80"/>
                    </a:moveTo>
                    <a:cubicBezTo>
                      <a:pt x="98" y="80"/>
                      <a:pt x="99" y="80"/>
                      <a:pt x="100" y="80"/>
                    </a:cubicBezTo>
                    <a:cubicBezTo>
                      <a:pt x="97" y="58"/>
                      <a:pt x="94" y="36"/>
                      <a:pt x="89" y="15"/>
                    </a:cubicBezTo>
                    <a:cubicBezTo>
                      <a:pt x="63" y="21"/>
                      <a:pt x="37" y="28"/>
                      <a:pt x="10" y="34"/>
                    </a:cubicBezTo>
                    <a:cubicBezTo>
                      <a:pt x="8" y="23"/>
                      <a:pt x="5" y="11"/>
                      <a:pt x="2" y="0"/>
                    </a:cubicBezTo>
                    <a:cubicBezTo>
                      <a:pt x="1" y="0"/>
                      <a:pt x="0" y="0"/>
                      <a:pt x="0" y="1"/>
                    </a:cubicBezTo>
                    <a:cubicBezTo>
                      <a:pt x="3" y="13"/>
                      <a:pt x="6" y="26"/>
                      <a:pt x="9" y="39"/>
                    </a:cubicBezTo>
                    <a:cubicBezTo>
                      <a:pt x="35" y="32"/>
                      <a:pt x="62" y="26"/>
                      <a:pt x="88" y="20"/>
                    </a:cubicBezTo>
                    <a:cubicBezTo>
                      <a:pt x="92" y="40"/>
                      <a:pt x="95" y="60"/>
                      <a:pt x="97" y="8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8" name="Freeform 1282"/>
              <p:cNvSpPr>
                <a:spLocks/>
              </p:cNvSpPr>
              <p:nvPr/>
            </p:nvSpPr>
            <p:spPr bwMode="auto">
              <a:xfrm>
                <a:off x="3657" y="2384"/>
                <a:ext cx="88" cy="496"/>
              </a:xfrm>
              <a:custGeom>
                <a:avLst/>
                <a:gdLst>
                  <a:gd name="T0" fmla="*/ 5 w 47"/>
                  <a:gd name="T1" fmla="*/ 258 h 264"/>
                  <a:gd name="T2" fmla="*/ 24 w 47"/>
                  <a:gd name="T3" fmla="*/ 264 h 264"/>
                  <a:gd name="T4" fmla="*/ 26 w 47"/>
                  <a:gd name="T5" fmla="*/ 259 h 264"/>
                  <a:gd name="T6" fmla="*/ 9 w 47"/>
                  <a:gd name="T7" fmla="*/ 254 h 264"/>
                  <a:gd name="T8" fmla="*/ 45 w 47"/>
                  <a:gd name="T9" fmla="*/ 0 h 264"/>
                  <a:gd name="T10" fmla="*/ 0 w 47"/>
                  <a:gd name="T11" fmla="*/ 3 h 264"/>
                  <a:gd name="T12" fmla="*/ 0 w 47"/>
                  <a:gd name="T13" fmla="*/ 8 h 264"/>
                  <a:gd name="T14" fmla="*/ 42 w 47"/>
                  <a:gd name="T15" fmla="*/ 6 h 264"/>
                  <a:gd name="T16" fmla="*/ 5 w 47"/>
                  <a:gd name="T17" fmla="*/ 25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264">
                    <a:moveTo>
                      <a:pt x="5" y="258"/>
                    </a:moveTo>
                    <a:cubicBezTo>
                      <a:pt x="12" y="260"/>
                      <a:pt x="18" y="262"/>
                      <a:pt x="24" y="264"/>
                    </a:cubicBezTo>
                    <a:cubicBezTo>
                      <a:pt x="25" y="263"/>
                      <a:pt x="25" y="261"/>
                      <a:pt x="26" y="259"/>
                    </a:cubicBezTo>
                    <a:cubicBezTo>
                      <a:pt x="20" y="257"/>
                      <a:pt x="15" y="255"/>
                      <a:pt x="9" y="254"/>
                    </a:cubicBezTo>
                    <a:cubicBezTo>
                      <a:pt x="35" y="172"/>
                      <a:pt x="47" y="86"/>
                      <a:pt x="45" y="0"/>
                    </a:cubicBezTo>
                    <a:cubicBezTo>
                      <a:pt x="30" y="1"/>
                      <a:pt x="15" y="2"/>
                      <a:pt x="0" y="3"/>
                    </a:cubicBezTo>
                    <a:cubicBezTo>
                      <a:pt x="0" y="4"/>
                      <a:pt x="0" y="6"/>
                      <a:pt x="0" y="8"/>
                    </a:cubicBezTo>
                    <a:cubicBezTo>
                      <a:pt x="14" y="7"/>
                      <a:pt x="28" y="6"/>
                      <a:pt x="42" y="6"/>
                    </a:cubicBezTo>
                    <a:cubicBezTo>
                      <a:pt x="45" y="91"/>
                      <a:pt x="32" y="177"/>
                      <a:pt x="5" y="25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9" name="Freeform 1283"/>
              <p:cNvSpPr>
                <a:spLocks/>
              </p:cNvSpPr>
              <p:nvPr/>
            </p:nvSpPr>
            <p:spPr bwMode="auto">
              <a:xfrm>
                <a:off x="4102" y="2619"/>
                <a:ext cx="175" cy="693"/>
              </a:xfrm>
              <a:custGeom>
                <a:avLst/>
                <a:gdLst>
                  <a:gd name="T0" fmla="*/ 9 w 93"/>
                  <a:gd name="T1" fmla="*/ 367 h 369"/>
                  <a:gd name="T2" fmla="*/ 11 w 93"/>
                  <a:gd name="T3" fmla="*/ 369 h 369"/>
                  <a:gd name="T4" fmla="*/ 93 w 93"/>
                  <a:gd name="T5" fmla="*/ 132 h 369"/>
                  <a:gd name="T6" fmla="*/ 4 w 93"/>
                  <a:gd name="T7" fmla="*/ 112 h 369"/>
                  <a:gd name="T8" fmla="*/ 22 w 93"/>
                  <a:gd name="T9" fmla="*/ 0 h 369"/>
                  <a:gd name="T10" fmla="*/ 20 w 93"/>
                  <a:gd name="T11" fmla="*/ 0 h 369"/>
                  <a:gd name="T12" fmla="*/ 0 w 93"/>
                  <a:gd name="T13" fmla="*/ 118 h 369"/>
                  <a:gd name="T14" fmla="*/ 89 w 93"/>
                  <a:gd name="T15" fmla="*/ 140 h 369"/>
                  <a:gd name="T16" fmla="*/ 9 w 93"/>
                  <a:gd name="T17" fmla="*/ 367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369">
                    <a:moveTo>
                      <a:pt x="9" y="367"/>
                    </a:moveTo>
                    <a:cubicBezTo>
                      <a:pt x="10" y="368"/>
                      <a:pt x="11" y="368"/>
                      <a:pt x="11" y="369"/>
                    </a:cubicBezTo>
                    <a:cubicBezTo>
                      <a:pt x="48" y="293"/>
                      <a:pt x="75" y="214"/>
                      <a:pt x="93" y="132"/>
                    </a:cubicBezTo>
                    <a:cubicBezTo>
                      <a:pt x="63" y="125"/>
                      <a:pt x="34" y="119"/>
                      <a:pt x="4" y="112"/>
                    </a:cubicBezTo>
                    <a:cubicBezTo>
                      <a:pt x="12" y="75"/>
                      <a:pt x="18" y="38"/>
                      <a:pt x="22" y="0"/>
                    </a:cubicBezTo>
                    <a:cubicBezTo>
                      <a:pt x="22" y="0"/>
                      <a:pt x="21" y="0"/>
                      <a:pt x="20" y="0"/>
                    </a:cubicBezTo>
                    <a:cubicBezTo>
                      <a:pt x="16" y="40"/>
                      <a:pt x="9" y="79"/>
                      <a:pt x="0" y="118"/>
                    </a:cubicBezTo>
                    <a:cubicBezTo>
                      <a:pt x="30" y="125"/>
                      <a:pt x="60" y="133"/>
                      <a:pt x="89" y="140"/>
                    </a:cubicBezTo>
                    <a:cubicBezTo>
                      <a:pt x="71" y="218"/>
                      <a:pt x="44" y="295"/>
                      <a:pt x="9" y="36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0" name="Freeform 1284"/>
              <p:cNvSpPr>
                <a:spLocks/>
              </p:cNvSpPr>
              <p:nvPr/>
            </p:nvSpPr>
            <p:spPr bwMode="auto">
              <a:xfrm>
                <a:off x="3963" y="2515"/>
                <a:ext cx="137" cy="367"/>
              </a:xfrm>
              <a:custGeom>
                <a:avLst/>
                <a:gdLst>
                  <a:gd name="T0" fmla="*/ 0 w 73"/>
                  <a:gd name="T1" fmla="*/ 190 h 195"/>
                  <a:gd name="T2" fmla="*/ 18 w 73"/>
                  <a:gd name="T3" fmla="*/ 195 h 195"/>
                  <a:gd name="T4" fmla="*/ 19 w 73"/>
                  <a:gd name="T5" fmla="*/ 191 h 195"/>
                  <a:gd name="T6" fmla="*/ 3 w 73"/>
                  <a:gd name="T7" fmla="*/ 186 h 195"/>
                  <a:gd name="T8" fmla="*/ 32 w 73"/>
                  <a:gd name="T9" fmla="*/ 5 h 195"/>
                  <a:gd name="T10" fmla="*/ 73 w 73"/>
                  <a:gd name="T11" fmla="*/ 6 h 195"/>
                  <a:gd name="T12" fmla="*/ 73 w 73"/>
                  <a:gd name="T13" fmla="*/ 2 h 195"/>
                  <a:gd name="T14" fmla="*/ 30 w 73"/>
                  <a:gd name="T15" fmla="*/ 0 h 195"/>
                  <a:gd name="T16" fmla="*/ 0 w 73"/>
                  <a:gd name="T17" fmla="*/ 1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195">
                    <a:moveTo>
                      <a:pt x="0" y="190"/>
                    </a:moveTo>
                    <a:cubicBezTo>
                      <a:pt x="6" y="192"/>
                      <a:pt x="12" y="194"/>
                      <a:pt x="18" y="195"/>
                    </a:cubicBezTo>
                    <a:cubicBezTo>
                      <a:pt x="18" y="194"/>
                      <a:pt x="19" y="193"/>
                      <a:pt x="19" y="191"/>
                    </a:cubicBezTo>
                    <a:cubicBezTo>
                      <a:pt x="13" y="189"/>
                      <a:pt x="8" y="188"/>
                      <a:pt x="3" y="186"/>
                    </a:cubicBezTo>
                    <a:cubicBezTo>
                      <a:pt x="18" y="127"/>
                      <a:pt x="28" y="66"/>
                      <a:pt x="32" y="5"/>
                    </a:cubicBezTo>
                    <a:cubicBezTo>
                      <a:pt x="45" y="5"/>
                      <a:pt x="59" y="6"/>
                      <a:pt x="73" y="6"/>
                    </a:cubicBezTo>
                    <a:cubicBezTo>
                      <a:pt x="73" y="5"/>
                      <a:pt x="73" y="3"/>
                      <a:pt x="73" y="2"/>
                    </a:cubicBezTo>
                    <a:cubicBezTo>
                      <a:pt x="59" y="1"/>
                      <a:pt x="45" y="1"/>
                      <a:pt x="30" y="0"/>
                    </a:cubicBezTo>
                    <a:cubicBezTo>
                      <a:pt x="27" y="64"/>
                      <a:pt x="17" y="128"/>
                      <a:pt x="0" y="19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1" name="Freeform 1285"/>
              <p:cNvSpPr>
                <a:spLocks/>
              </p:cNvSpPr>
              <p:nvPr/>
            </p:nvSpPr>
            <p:spPr bwMode="auto">
              <a:xfrm>
                <a:off x="3937" y="372"/>
                <a:ext cx="1058" cy="1077"/>
              </a:xfrm>
              <a:custGeom>
                <a:avLst/>
                <a:gdLst>
                  <a:gd name="T0" fmla="*/ 562 w 563"/>
                  <a:gd name="T1" fmla="*/ 573 h 573"/>
                  <a:gd name="T2" fmla="*/ 563 w 563"/>
                  <a:gd name="T3" fmla="*/ 572 h 573"/>
                  <a:gd name="T4" fmla="*/ 515 w 563"/>
                  <a:gd name="T5" fmla="*/ 457 h 573"/>
                  <a:gd name="T6" fmla="*/ 434 w 563"/>
                  <a:gd name="T7" fmla="*/ 498 h 573"/>
                  <a:gd name="T8" fmla="*/ 1 w 563"/>
                  <a:gd name="T9" fmla="*/ 0 h 573"/>
                  <a:gd name="T10" fmla="*/ 0 w 563"/>
                  <a:gd name="T11" fmla="*/ 1 h 573"/>
                  <a:gd name="T12" fmla="*/ 435 w 563"/>
                  <a:gd name="T13" fmla="*/ 505 h 573"/>
                  <a:gd name="T14" fmla="*/ 517 w 563"/>
                  <a:gd name="T15" fmla="*/ 465 h 573"/>
                  <a:gd name="T16" fmla="*/ 562 w 563"/>
                  <a:gd name="T17" fmla="*/ 573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3" h="573">
                    <a:moveTo>
                      <a:pt x="562" y="573"/>
                    </a:moveTo>
                    <a:cubicBezTo>
                      <a:pt x="562" y="573"/>
                      <a:pt x="562" y="572"/>
                      <a:pt x="563" y="572"/>
                    </a:cubicBezTo>
                    <a:cubicBezTo>
                      <a:pt x="549" y="533"/>
                      <a:pt x="533" y="495"/>
                      <a:pt x="515" y="457"/>
                    </a:cubicBezTo>
                    <a:cubicBezTo>
                      <a:pt x="488" y="471"/>
                      <a:pt x="461" y="484"/>
                      <a:pt x="434" y="498"/>
                    </a:cubicBezTo>
                    <a:cubicBezTo>
                      <a:pt x="342" y="303"/>
                      <a:pt x="199" y="129"/>
                      <a:pt x="1" y="0"/>
                    </a:cubicBezTo>
                    <a:cubicBezTo>
                      <a:pt x="1" y="0"/>
                      <a:pt x="0" y="1"/>
                      <a:pt x="0" y="1"/>
                    </a:cubicBezTo>
                    <a:cubicBezTo>
                      <a:pt x="200" y="132"/>
                      <a:pt x="344" y="307"/>
                      <a:pt x="435" y="505"/>
                    </a:cubicBezTo>
                    <a:cubicBezTo>
                      <a:pt x="463" y="492"/>
                      <a:pt x="490" y="478"/>
                      <a:pt x="517" y="465"/>
                    </a:cubicBezTo>
                    <a:cubicBezTo>
                      <a:pt x="533" y="500"/>
                      <a:pt x="548" y="536"/>
                      <a:pt x="562" y="57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2" name="Freeform 1286"/>
              <p:cNvSpPr>
                <a:spLocks/>
              </p:cNvSpPr>
              <p:nvPr/>
            </p:nvSpPr>
            <p:spPr bwMode="auto">
              <a:xfrm>
                <a:off x="2882" y="242"/>
                <a:ext cx="694" cy="243"/>
              </a:xfrm>
              <a:custGeom>
                <a:avLst/>
                <a:gdLst>
                  <a:gd name="T0" fmla="*/ 306 w 369"/>
                  <a:gd name="T1" fmla="*/ 129 h 129"/>
                  <a:gd name="T2" fmla="*/ 369 w 369"/>
                  <a:gd name="T3" fmla="*/ 3 h 129"/>
                  <a:gd name="T4" fmla="*/ 362 w 369"/>
                  <a:gd name="T5" fmla="*/ 0 h 129"/>
                  <a:gd name="T6" fmla="*/ 300 w 369"/>
                  <a:gd name="T7" fmla="*/ 125 h 129"/>
                  <a:gd name="T8" fmla="*/ 8 w 369"/>
                  <a:gd name="T9" fmla="*/ 35 h 129"/>
                  <a:gd name="T10" fmla="*/ 0 w 369"/>
                  <a:gd name="T11" fmla="*/ 78 h 129"/>
                  <a:gd name="T12" fmla="*/ 8 w 369"/>
                  <a:gd name="T13" fmla="*/ 80 h 129"/>
                  <a:gd name="T14" fmla="*/ 16 w 369"/>
                  <a:gd name="T15" fmla="*/ 38 h 129"/>
                  <a:gd name="T16" fmla="*/ 306 w 369"/>
                  <a:gd name="T1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129">
                    <a:moveTo>
                      <a:pt x="306" y="129"/>
                    </a:moveTo>
                    <a:cubicBezTo>
                      <a:pt x="327" y="87"/>
                      <a:pt x="348" y="45"/>
                      <a:pt x="369" y="3"/>
                    </a:cubicBezTo>
                    <a:cubicBezTo>
                      <a:pt x="367" y="2"/>
                      <a:pt x="364" y="1"/>
                      <a:pt x="362" y="0"/>
                    </a:cubicBezTo>
                    <a:cubicBezTo>
                      <a:pt x="341" y="41"/>
                      <a:pt x="321" y="83"/>
                      <a:pt x="300" y="125"/>
                    </a:cubicBezTo>
                    <a:cubicBezTo>
                      <a:pt x="213" y="85"/>
                      <a:pt x="115" y="55"/>
                      <a:pt x="8" y="35"/>
                    </a:cubicBezTo>
                    <a:cubicBezTo>
                      <a:pt x="5" y="49"/>
                      <a:pt x="3" y="64"/>
                      <a:pt x="0" y="78"/>
                    </a:cubicBezTo>
                    <a:cubicBezTo>
                      <a:pt x="2" y="79"/>
                      <a:pt x="5" y="79"/>
                      <a:pt x="8" y="80"/>
                    </a:cubicBezTo>
                    <a:cubicBezTo>
                      <a:pt x="11" y="66"/>
                      <a:pt x="13" y="52"/>
                      <a:pt x="16" y="38"/>
                    </a:cubicBezTo>
                    <a:cubicBezTo>
                      <a:pt x="122" y="59"/>
                      <a:pt x="219" y="90"/>
                      <a:pt x="306" y="12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3" name="Freeform 1287"/>
              <p:cNvSpPr>
                <a:spLocks/>
              </p:cNvSpPr>
              <p:nvPr/>
            </p:nvSpPr>
            <p:spPr bwMode="auto">
              <a:xfrm>
                <a:off x="3332" y="1120"/>
                <a:ext cx="270" cy="297"/>
              </a:xfrm>
              <a:custGeom>
                <a:avLst/>
                <a:gdLst>
                  <a:gd name="T0" fmla="*/ 142 w 144"/>
                  <a:gd name="T1" fmla="*/ 75 h 158"/>
                  <a:gd name="T2" fmla="*/ 144 w 144"/>
                  <a:gd name="T3" fmla="*/ 73 h 158"/>
                  <a:gd name="T4" fmla="*/ 51 w 144"/>
                  <a:gd name="T5" fmla="*/ 0 h 158"/>
                  <a:gd name="T6" fmla="*/ 0 w 144"/>
                  <a:gd name="T7" fmla="*/ 72 h 158"/>
                  <a:gd name="T8" fmla="*/ 71 w 144"/>
                  <a:gd name="T9" fmla="*/ 126 h 158"/>
                  <a:gd name="T10" fmla="*/ 45 w 144"/>
                  <a:gd name="T11" fmla="*/ 154 h 158"/>
                  <a:gd name="T12" fmla="*/ 50 w 144"/>
                  <a:gd name="T13" fmla="*/ 158 h 158"/>
                  <a:gd name="T14" fmla="*/ 77 w 144"/>
                  <a:gd name="T15" fmla="*/ 129 h 158"/>
                  <a:gd name="T16" fmla="*/ 6 w 144"/>
                  <a:gd name="T17" fmla="*/ 74 h 158"/>
                  <a:gd name="T18" fmla="*/ 56 w 144"/>
                  <a:gd name="T19" fmla="*/ 6 h 158"/>
                  <a:gd name="T20" fmla="*/ 142 w 144"/>
                  <a:gd name="T21" fmla="*/ 7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158">
                    <a:moveTo>
                      <a:pt x="142" y="75"/>
                    </a:moveTo>
                    <a:cubicBezTo>
                      <a:pt x="143" y="74"/>
                      <a:pt x="143" y="74"/>
                      <a:pt x="144" y="73"/>
                    </a:cubicBezTo>
                    <a:cubicBezTo>
                      <a:pt x="115" y="47"/>
                      <a:pt x="84" y="23"/>
                      <a:pt x="51" y="0"/>
                    </a:cubicBezTo>
                    <a:cubicBezTo>
                      <a:pt x="34" y="24"/>
                      <a:pt x="16" y="48"/>
                      <a:pt x="0" y="72"/>
                    </a:cubicBezTo>
                    <a:cubicBezTo>
                      <a:pt x="25" y="89"/>
                      <a:pt x="49" y="107"/>
                      <a:pt x="71" y="126"/>
                    </a:cubicBezTo>
                    <a:cubicBezTo>
                      <a:pt x="62" y="135"/>
                      <a:pt x="54" y="145"/>
                      <a:pt x="45" y="154"/>
                    </a:cubicBezTo>
                    <a:cubicBezTo>
                      <a:pt x="47" y="156"/>
                      <a:pt x="49" y="157"/>
                      <a:pt x="50" y="158"/>
                    </a:cubicBezTo>
                    <a:cubicBezTo>
                      <a:pt x="59" y="149"/>
                      <a:pt x="68" y="139"/>
                      <a:pt x="77" y="129"/>
                    </a:cubicBezTo>
                    <a:cubicBezTo>
                      <a:pt x="55" y="109"/>
                      <a:pt x="32" y="91"/>
                      <a:pt x="6" y="74"/>
                    </a:cubicBezTo>
                    <a:cubicBezTo>
                      <a:pt x="23" y="52"/>
                      <a:pt x="39" y="29"/>
                      <a:pt x="56" y="6"/>
                    </a:cubicBezTo>
                    <a:cubicBezTo>
                      <a:pt x="87" y="28"/>
                      <a:pt x="116" y="50"/>
                      <a:pt x="142" y="7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4" name="Freeform 1288"/>
              <p:cNvSpPr>
                <a:spLocks/>
              </p:cNvSpPr>
              <p:nvPr/>
            </p:nvSpPr>
            <p:spPr bwMode="auto">
              <a:xfrm>
                <a:off x="2990" y="1094"/>
                <a:ext cx="242" cy="117"/>
              </a:xfrm>
              <a:custGeom>
                <a:avLst/>
                <a:gdLst>
                  <a:gd name="T0" fmla="*/ 95 w 129"/>
                  <a:gd name="T1" fmla="*/ 62 h 62"/>
                  <a:gd name="T2" fmla="*/ 129 w 129"/>
                  <a:gd name="T3" fmla="*/ 2 h 62"/>
                  <a:gd name="T4" fmla="*/ 124 w 129"/>
                  <a:gd name="T5" fmla="*/ 0 h 62"/>
                  <a:gd name="T6" fmla="*/ 92 w 129"/>
                  <a:gd name="T7" fmla="*/ 58 h 62"/>
                  <a:gd name="T8" fmla="*/ 27 w 129"/>
                  <a:gd name="T9" fmla="*/ 30 h 62"/>
                  <a:gd name="T10" fmla="*/ 22 w 129"/>
                  <a:gd name="T11" fmla="*/ 40 h 62"/>
                  <a:gd name="T12" fmla="*/ 0 w 129"/>
                  <a:gd name="T13" fmla="*/ 36 h 62"/>
                  <a:gd name="T14" fmla="*/ 2 w 129"/>
                  <a:gd name="T15" fmla="*/ 38 h 62"/>
                  <a:gd name="T16" fmla="*/ 26 w 129"/>
                  <a:gd name="T17" fmla="*/ 42 h 62"/>
                  <a:gd name="T18" fmla="*/ 30 w 129"/>
                  <a:gd name="T19" fmla="*/ 33 h 62"/>
                  <a:gd name="T20" fmla="*/ 95 w 129"/>
                  <a:gd name="T2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62">
                    <a:moveTo>
                      <a:pt x="95" y="62"/>
                    </a:moveTo>
                    <a:cubicBezTo>
                      <a:pt x="106" y="42"/>
                      <a:pt x="118" y="22"/>
                      <a:pt x="129" y="2"/>
                    </a:cubicBezTo>
                    <a:cubicBezTo>
                      <a:pt x="127" y="1"/>
                      <a:pt x="125" y="0"/>
                      <a:pt x="124" y="0"/>
                    </a:cubicBezTo>
                    <a:cubicBezTo>
                      <a:pt x="113" y="19"/>
                      <a:pt x="102" y="39"/>
                      <a:pt x="92" y="58"/>
                    </a:cubicBezTo>
                    <a:cubicBezTo>
                      <a:pt x="71" y="48"/>
                      <a:pt x="49" y="39"/>
                      <a:pt x="27" y="30"/>
                    </a:cubicBezTo>
                    <a:cubicBezTo>
                      <a:pt x="25" y="33"/>
                      <a:pt x="24" y="36"/>
                      <a:pt x="22" y="40"/>
                    </a:cubicBezTo>
                    <a:cubicBezTo>
                      <a:pt x="15" y="38"/>
                      <a:pt x="8" y="37"/>
                      <a:pt x="0" y="36"/>
                    </a:cubicBezTo>
                    <a:cubicBezTo>
                      <a:pt x="1" y="37"/>
                      <a:pt x="2" y="37"/>
                      <a:pt x="2" y="38"/>
                    </a:cubicBezTo>
                    <a:cubicBezTo>
                      <a:pt x="10" y="39"/>
                      <a:pt x="19" y="41"/>
                      <a:pt x="26" y="42"/>
                    </a:cubicBezTo>
                    <a:cubicBezTo>
                      <a:pt x="28" y="39"/>
                      <a:pt x="29" y="36"/>
                      <a:pt x="30" y="33"/>
                    </a:cubicBezTo>
                    <a:cubicBezTo>
                      <a:pt x="53" y="42"/>
                      <a:pt x="74" y="52"/>
                      <a:pt x="95" y="6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5" name="Freeform 1289"/>
              <p:cNvSpPr>
                <a:spLocks/>
              </p:cNvSpPr>
              <p:nvPr/>
            </p:nvSpPr>
            <p:spPr bwMode="auto">
              <a:xfrm>
                <a:off x="4162" y="761"/>
                <a:ext cx="269" cy="423"/>
              </a:xfrm>
              <a:custGeom>
                <a:avLst/>
                <a:gdLst>
                  <a:gd name="T0" fmla="*/ 142 w 143"/>
                  <a:gd name="T1" fmla="*/ 225 h 225"/>
                  <a:gd name="T2" fmla="*/ 143 w 143"/>
                  <a:gd name="T3" fmla="*/ 225 h 225"/>
                  <a:gd name="T4" fmla="*/ 6 w 143"/>
                  <a:gd name="T5" fmla="*/ 48 h 225"/>
                  <a:gd name="T6" fmla="*/ 52 w 143"/>
                  <a:gd name="T7" fmla="*/ 5 h 225"/>
                  <a:gd name="T8" fmla="*/ 47 w 143"/>
                  <a:gd name="T9" fmla="*/ 0 h 225"/>
                  <a:gd name="T10" fmla="*/ 0 w 143"/>
                  <a:gd name="T11" fmla="*/ 44 h 225"/>
                  <a:gd name="T12" fmla="*/ 142 w 143"/>
                  <a:gd name="T13" fmla="*/ 225 h 225"/>
                </a:gdLst>
                <a:ahLst/>
                <a:cxnLst>
                  <a:cxn ang="0">
                    <a:pos x="T0" y="T1"/>
                  </a:cxn>
                  <a:cxn ang="0">
                    <a:pos x="T2" y="T3"/>
                  </a:cxn>
                  <a:cxn ang="0">
                    <a:pos x="T4" y="T5"/>
                  </a:cxn>
                  <a:cxn ang="0">
                    <a:pos x="T6" y="T7"/>
                  </a:cxn>
                  <a:cxn ang="0">
                    <a:pos x="T8" y="T9"/>
                  </a:cxn>
                  <a:cxn ang="0">
                    <a:pos x="T10" y="T11"/>
                  </a:cxn>
                  <a:cxn ang="0">
                    <a:pos x="T12" y="T13"/>
                  </a:cxn>
                </a:cxnLst>
                <a:rect l="0" t="0" r="r" b="b"/>
                <a:pathLst>
                  <a:path w="143" h="225">
                    <a:moveTo>
                      <a:pt x="142" y="225"/>
                    </a:moveTo>
                    <a:cubicBezTo>
                      <a:pt x="142" y="225"/>
                      <a:pt x="143" y="225"/>
                      <a:pt x="143" y="225"/>
                    </a:cubicBezTo>
                    <a:cubicBezTo>
                      <a:pt x="104" y="162"/>
                      <a:pt x="58" y="103"/>
                      <a:pt x="6" y="48"/>
                    </a:cubicBezTo>
                    <a:cubicBezTo>
                      <a:pt x="21" y="34"/>
                      <a:pt x="37" y="20"/>
                      <a:pt x="52" y="5"/>
                    </a:cubicBezTo>
                    <a:cubicBezTo>
                      <a:pt x="50" y="3"/>
                      <a:pt x="49" y="1"/>
                      <a:pt x="47" y="0"/>
                    </a:cubicBezTo>
                    <a:cubicBezTo>
                      <a:pt x="31" y="15"/>
                      <a:pt x="16" y="30"/>
                      <a:pt x="0" y="44"/>
                    </a:cubicBezTo>
                    <a:cubicBezTo>
                      <a:pt x="54" y="101"/>
                      <a:pt x="102" y="161"/>
                      <a:pt x="142" y="2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6" name="Freeform 1290"/>
              <p:cNvSpPr>
                <a:spLocks/>
              </p:cNvSpPr>
              <p:nvPr/>
            </p:nvSpPr>
            <p:spPr bwMode="auto">
              <a:xfrm>
                <a:off x="4021" y="1585"/>
                <a:ext cx="181" cy="128"/>
              </a:xfrm>
              <a:custGeom>
                <a:avLst/>
                <a:gdLst>
                  <a:gd name="T0" fmla="*/ 32 w 96"/>
                  <a:gd name="T1" fmla="*/ 68 h 68"/>
                  <a:gd name="T2" fmla="*/ 96 w 96"/>
                  <a:gd name="T3" fmla="*/ 38 h 68"/>
                  <a:gd name="T4" fmla="*/ 94 w 96"/>
                  <a:gd name="T5" fmla="*/ 33 h 68"/>
                  <a:gd name="T6" fmla="*/ 31 w 96"/>
                  <a:gd name="T7" fmla="*/ 63 h 68"/>
                  <a:gd name="T8" fmla="*/ 1 w 96"/>
                  <a:gd name="T9" fmla="*/ 0 h 68"/>
                  <a:gd name="T10" fmla="*/ 0 w 96"/>
                  <a:gd name="T11" fmla="*/ 1 h 68"/>
                  <a:gd name="T12" fmla="*/ 32 w 96"/>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96" h="68">
                    <a:moveTo>
                      <a:pt x="32" y="68"/>
                    </a:moveTo>
                    <a:cubicBezTo>
                      <a:pt x="53" y="58"/>
                      <a:pt x="75" y="48"/>
                      <a:pt x="96" y="38"/>
                    </a:cubicBezTo>
                    <a:cubicBezTo>
                      <a:pt x="96" y="36"/>
                      <a:pt x="95" y="35"/>
                      <a:pt x="94" y="33"/>
                    </a:cubicBezTo>
                    <a:cubicBezTo>
                      <a:pt x="73" y="43"/>
                      <a:pt x="52" y="53"/>
                      <a:pt x="31" y="63"/>
                    </a:cubicBezTo>
                    <a:cubicBezTo>
                      <a:pt x="22" y="42"/>
                      <a:pt x="12" y="20"/>
                      <a:pt x="1" y="0"/>
                    </a:cubicBezTo>
                    <a:cubicBezTo>
                      <a:pt x="0" y="0"/>
                      <a:pt x="0" y="1"/>
                      <a:pt x="0" y="1"/>
                    </a:cubicBezTo>
                    <a:cubicBezTo>
                      <a:pt x="11" y="23"/>
                      <a:pt x="22" y="45"/>
                      <a:pt x="32" y="6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7" name="Freeform 1291"/>
              <p:cNvSpPr>
                <a:spLocks/>
              </p:cNvSpPr>
              <p:nvPr/>
            </p:nvSpPr>
            <p:spPr bwMode="auto">
              <a:xfrm>
                <a:off x="2790" y="1286"/>
                <a:ext cx="216" cy="263"/>
              </a:xfrm>
              <a:custGeom>
                <a:avLst/>
                <a:gdLst>
                  <a:gd name="T0" fmla="*/ 88 w 115"/>
                  <a:gd name="T1" fmla="*/ 140 h 140"/>
                  <a:gd name="T2" fmla="*/ 89 w 115"/>
                  <a:gd name="T3" fmla="*/ 139 h 140"/>
                  <a:gd name="T4" fmla="*/ 4 w 115"/>
                  <a:gd name="T5" fmla="*/ 106 h 140"/>
                  <a:gd name="T6" fmla="*/ 38 w 115"/>
                  <a:gd name="T7" fmla="*/ 3 h 140"/>
                  <a:gd name="T8" fmla="*/ 114 w 115"/>
                  <a:gd name="T9" fmla="*/ 30 h 140"/>
                  <a:gd name="T10" fmla="*/ 115 w 115"/>
                  <a:gd name="T11" fmla="*/ 29 h 140"/>
                  <a:gd name="T12" fmla="*/ 35 w 115"/>
                  <a:gd name="T13" fmla="*/ 0 h 140"/>
                  <a:gd name="T14" fmla="*/ 0 w 115"/>
                  <a:gd name="T15" fmla="*/ 107 h 140"/>
                  <a:gd name="T16" fmla="*/ 88 w 115"/>
                  <a:gd name="T17"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40">
                    <a:moveTo>
                      <a:pt x="88" y="140"/>
                    </a:moveTo>
                    <a:cubicBezTo>
                      <a:pt x="89" y="140"/>
                      <a:pt x="89" y="140"/>
                      <a:pt x="89" y="139"/>
                    </a:cubicBezTo>
                    <a:cubicBezTo>
                      <a:pt x="63" y="126"/>
                      <a:pt x="34" y="115"/>
                      <a:pt x="4" y="106"/>
                    </a:cubicBezTo>
                    <a:cubicBezTo>
                      <a:pt x="15" y="72"/>
                      <a:pt x="27" y="37"/>
                      <a:pt x="38" y="3"/>
                    </a:cubicBezTo>
                    <a:cubicBezTo>
                      <a:pt x="65" y="11"/>
                      <a:pt x="90" y="20"/>
                      <a:pt x="114" y="30"/>
                    </a:cubicBezTo>
                    <a:cubicBezTo>
                      <a:pt x="115" y="30"/>
                      <a:pt x="115" y="29"/>
                      <a:pt x="115" y="29"/>
                    </a:cubicBezTo>
                    <a:cubicBezTo>
                      <a:pt x="90" y="18"/>
                      <a:pt x="63" y="8"/>
                      <a:pt x="35" y="0"/>
                    </a:cubicBezTo>
                    <a:cubicBezTo>
                      <a:pt x="23" y="35"/>
                      <a:pt x="11" y="71"/>
                      <a:pt x="0" y="107"/>
                    </a:cubicBezTo>
                    <a:cubicBezTo>
                      <a:pt x="32" y="116"/>
                      <a:pt x="61" y="127"/>
                      <a:pt x="88" y="14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8" name="Freeform 1292"/>
              <p:cNvSpPr>
                <a:spLocks/>
              </p:cNvSpPr>
              <p:nvPr/>
            </p:nvSpPr>
            <p:spPr bwMode="auto">
              <a:xfrm>
                <a:off x="3146" y="1980"/>
                <a:ext cx="180" cy="377"/>
              </a:xfrm>
              <a:custGeom>
                <a:avLst/>
                <a:gdLst>
                  <a:gd name="T0" fmla="*/ 71 w 96"/>
                  <a:gd name="T1" fmla="*/ 201 h 201"/>
                  <a:gd name="T2" fmla="*/ 96 w 96"/>
                  <a:gd name="T3" fmla="*/ 198 h 201"/>
                  <a:gd name="T4" fmla="*/ 95 w 96"/>
                  <a:gd name="T5" fmla="*/ 196 h 201"/>
                  <a:gd name="T6" fmla="*/ 72 w 96"/>
                  <a:gd name="T7" fmla="*/ 199 h 201"/>
                  <a:gd name="T8" fmla="*/ 1 w 96"/>
                  <a:gd name="T9" fmla="*/ 0 h 201"/>
                  <a:gd name="T10" fmla="*/ 0 w 96"/>
                  <a:gd name="T11" fmla="*/ 0 h 201"/>
                  <a:gd name="T12" fmla="*/ 71 w 9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96" h="201">
                    <a:moveTo>
                      <a:pt x="71" y="201"/>
                    </a:moveTo>
                    <a:cubicBezTo>
                      <a:pt x="79" y="200"/>
                      <a:pt x="87" y="199"/>
                      <a:pt x="96" y="198"/>
                    </a:cubicBezTo>
                    <a:cubicBezTo>
                      <a:pt x="95" y="198"/>
                      <a:pt x="95" y="197"/>
                      <a:pt x="95" y="196"/>
                    </a:cubicBezTo>
                    <a:cubicBezTo>
                      <a:pt x="87" y="197"/>
                      <a:pt x="80" y="198"/>
                      <a:pt x="72" y="199"/>
                    </a:cubicBezTo>
                    <a:cubicBezTo>
                      <a:pt x="65" y="128"/>
                      <a:pt x="42" y="59"/>
                      <a:pt x="1" y="0"/>
                    </a:cubicBezTo>
                    <a:cubicBezTo>
                      <a:pt x="1" y="0"/>
                      <a:pt x="0" y="0"/>
                      <a:pt x="0" y="0"/>
                    </a:cubicBezTo>
                    <a:cubicBezTo>
                      <a:pt x="41" y="60"/>
                      <a:pt x="64" y="130"/>
                      <a:pt x="71" y="20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9" name="Freeform 1293"/>
              <p:cNvSpPr>
                <a:spLocks/>
              </p:cNvSpPr>
              <p:nvPr/>
            </p:nvSpPr>
            <p:spPr bwMode="auto">
              <a:xfrm>
                <a:off x="3149" y="3194"/>
                <a:ext cx="263" cy="274"/>
              </a:xfrm>
              <a:custGeom>
                <a:avLst/>
                <a:gdLst>
                  <a:gd name="T0" fmla="*/ 0 w 140"/>
                  <a:gd name="T1" fmla="*/ 144 h 146"/>
                  <a:gd name="T2" fmla="*/ 1 w 140"/>
                  <a:gd name="T3" fmla="*/ 146 h 146"/>
                  <a:gd name="T4" fmla="*/ 43 w 140"/>
                  <a:gd name="T5" fmla="*/ 115 h 146"/>
                  <a:gd name="T6" fmla="*/ 38 w 140"/>
                  <a:gd name="T7" fmla="*/ 109 h 146"/>
                  <a:gd name="T8" fmla="*/ 140 w 140"/>
                  <a:gd name="T9" fmla="*/ 1 h 146"/>
                  <a:gd name="T10" fmla="*/ 138 w 140"/>
                  <a:gd name="T11" fmla="*/ 0 h 146"/>
                  <a:gd name="T12" fmla="*/ 33 w 140"/>
                  <a:gd name="T13" fmla="*/ 110 h 146"/>
                  <a:gd name="T14" fmla="*/ 38 w 140"/>
                  <a:gd name="T15" fmla="*/ 116 h 146"/>
                  <a:gd name="T16" fmla="*/ 0 w 140"/>
                  <a:gd name="T17"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46">
                    <a:moveTo>
                      <a:pt x="0" y="144"/>
                    </a:moveTo>
                    <a:cubicBezTo>
                      <a:pt x="0" y="145"/>
                      <a:pt x="1" y="146"/>
                      <a:pt x="1" y="146"/>
                    </a:cubicBezTo>
                    <a:cubicBezTo>
                      <a:pt x="16" y="137"/>
                      <a:pt x="30" y="126"/>
                      <a:pt x="43" y="115"/>
                    </a:cubicBezTo>
                    <a:cubicBezTo>
                      <a:pt x="41" y="113"/>
                      <a:pt x="40" y="111"/>
                      <a:pt x="38" y="109"/>
                    </a:cubicBezTo>
                    <a:cubicBezTo>
                      <a:pt x="77" y="77"/>
                      <a:pt x="111" y="41"/>
                      <a:pt x="140" y="1"/>
                    </a:cubicBezTo>
                    <a:cubicBezTo>
                      <a:pt x="139" y="1"/>
                      <a:pt x="139" y="0"/>
                      <a:pt x="138" y="0"/>
                    </a:cubicBezTo>
                    <a:cubicBezTo>
                      <a:pt x="108" y="40"/>
                      <a:pt x="72" y="78"/>
                      <a:pt x="33" y="110"/>
                    </a:cubicBezTo>
                    <a:cubicBezTo>
                      <a:pt x="34" y="112"/>
                      <a:pt x="36" y="114"/>
                      <a:pt x="38" y="116"/>
                    </a:cubicBezTo>
                    <a:cubicBezTo>
                      <a:pt x="26" y="126"/>
                      <a:pt x="13" y="136"/>
                      <a:pt x="0" y="14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0" name="Freeform 1294"/>
              <p:cNvSpPr>
                <a:spLocks/>
              </p:cNvSpPr>
              <p:nvPr/>
            </p:nvSpPr>
            <p:spPr bwMode="auto">
              <a:xfrm>
                <a:off x="3813" y="3826"/>
                <a:ext cx="310" cy="259"/>
              </a:xfrm>
              <a:custGeom>
                <a:avLst/>
                <a:gdLst>
                  <a:gd name="T0" fmla="*/ 4 w 165"/>
                  <a:gd name="T1" fmla="*/ 100 h 138"/>
                  <a:gd name="T2" fmla="*/ 37 w 165"/>
                  <a:gd name="T3" fmla="*/ 138 h 138"/>
                  <a:gd name="T4" fmla="*/ 165 w 165"/>
                  <a:gd name="T5" fmla="*/ 1 h 138"/>
                  <a:gd name="T6" fmla="*/ 163 w 165"/>
                  <a:gd name="T7" fmla="*/ 0 h 138"/>
                  <a:gd name="T8" fmla="*/ 42 w 165"/>
                  <a:gd name="T9" fmla="*/ 130 h 138"/>
                  <a:gd name="T10" fmla="*/ 13 w 165"/>
                  <a:gd name="T11" fmla="*/ 96 h 138"/>
                  <a:gd name="T12" fmla="*/ 47 w 165"/>
                  <a:gd name="T13" fmla="*/ 62 h 138"/>
                  <a:gd name="T14" fmla="*/ 5 w 165"/>
                  <a:gd name="T15" fmla="*/ 18 h 138"/>
                  <a:gd name="T16" fmla="*/ 0 w 165"/>
                  <a:gd name="T17" fmla="*/ 24 h 138"/>
                  <a:gd name="T18" fmla="*/ 40 w 165"/>
                  <a:gd name="T19" fmla="*/ 66 h 138"/>
                  <a:gd name="T20" fmla="*/ 4 w 165"/>
                  <a:gd name="T21" fmla="*/ 10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138">
                    <a:moveTo>
                      <a:pt x="4" y="100"/>
                    </a:moveTo>
                    <a:cubicBezTo>
                      <a:pt x="15" y="112"/>
                      <a:pt x="26" y="125"/>
                      <a:pt x="37" y="138"/>
                    </a:cubicBezTo>
                    <a:cubicBezTo>
                      <a:pt x="84" y="96"/>
                      <a:pt x="126" y="50"/>
                      <a:pt x="165" y="1"/>
                    </a:cubicBezTo>
                    <a:cubicBezTo>
                      <a:pt x="164" y="0"/>
                      <a:pt x="164" y="0"/>
                      <a:pt x="163" y="0"/>
                    </a:cubicBezTo>
                    <a:cubicBezTo>
                      <a:pt x="126" y="46"/>
                      <a:pt x="86" y="90"/>
                      <a:pt x="42" y="130"/>
                    </a:cubicBezTo>
                    <a:cubicBezTo>
                      <a:pt x="32" y="118"/>
                      <a:pt x="22" y="107"/>
                      <a:pt x="13" y="96"/>
                    </a:cubicBezTo>
                    <a:cubicBezTo>
                      <a:pt x="24" y="85"/>
                      <a:pt x="36" y="73"/>
                      <a:pt x="47" y="62"/>
                    </a:cubicBezTo>
                    <a:cubicBezTo>
                      <a:pt x="33" y="47"/>
                      <a:pt x="19" y="33"/>
                      <a:pt x="5" y="18"/>
                    </a:cubicBezTo>
                    <a:cubicBezTo>
                      <a:pt x="4" y="20"/>
                      <a:pt x="2" y="22"/>
                      <a:pt x="0" y="24"/>
                    </a:cubicBezTo>
                    <a:cubicBezTo>
                      <a:pt x="13" y="38"/>
                      <a:pt x="27" y="52"/>
                      <a:pt x="40" y="66"/>
                    </a:cubicBezTo>
                    <a:cubicBezTo>
                      <a:pt x="28" y="78"/>
                      <a:pt x="17" y="89"/>
                      <a:pt x="4" y="10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301" name="Freeform 854"/>
            <p:cNvSpPr>
              <a:spLocks/>
            </p:cNvSpPr>
            <p:nvPr/>
          </p:nvSpPr>
          <p:spPr bwMode="auto">
            <a:xfrm rot="11067552">
              <a:off x="3040887" y="2633714"/>
              <a:ext cx="144814" cy="146189"/>
            </a:xfrm>
            <a:custGeom>
              <a:avLst/>
              <a:gdLst>
                <a:gd name="T0" fmla="*/ 0 w 101"/>
                <a:gd name="T1" fmla="*/ 41 h 81"/>
                <a:gd name="T2" fmla="*/ 51 w 101"/>
                <a:gd name="T3" fmla="*/ 0 h 81"/>
                <a:gd name="T4" fmla="*/ 101 w 101"/>
                <a:gd name="T5" fmla="*/ 41 h 81"/>
                <a:gd name="T6" fmla="*/ 51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1" y="0"/>
                  </a:lnTo>
                  <a:lnTo>
                    <a:pt x="101" y="41"/>
                  </a:lnTo>
                  <a:lnTo>
                    <a:pt x="51" y="81"/>
                  </a:lnTo>
                  <a:lnTo>
                    <a:pt x="0" y="41"/>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2" name="Freeform 855"/>
            <p:cNvSpPr>
              <a:spLocks/>
            </p:cNvSpPr>
            <p:nvPr/>
          </p:nvSpPr>
          <p:spPr bwMode="auto">
            <a:xfrm rot="11067552">
              <a:off x="3956613" y="2159936"/>
              <a:ext cx="146248" cy="146189"/>
            </a:xfrm>
            <a:custGeom>
              <a:avLst/>
              <a:gdLst>
                <a:gd name="T0" fmla="*/ 0 w 102"/>
                <a:gd name="T1" fmla="*/ 40 h 81"/>
                <a:gd name="T2" fmla="*/ 50 w 102"/>
                <a:gd name="T3" fmla="*/ 0 h 81"/>
                <a:gd name="T4" fmla="*/ 102 w 102"/>
                <a:gd name="T5" fmla="*/ 40 h 81"/>
                <a:gd name="T6" fmla="*/ 50 w 102"/>
                <a:gd name="T7" fmla="*/ 81 h 81"/>
                <a:gd name="T8" fmla="*/ 0 w 102"/>
                <a:gd name="T9" fmla="*/ 40 h 81"/>
              </a:gdLst>
              <a:ahLst/>
              <a:cxnLst>
                <a:cxn ang="0">
                  <a:pos x="T0" y="T1"/>
                </a:cxn>
                <a:cxn ang="0">
                  <a:pos x="T2" y="T3"/>
                </a:cxn>
                <a:cxn ang="0">
                  <a:pos x="T4" y="T5"/>
                </a:cxn>
                <a:cxn ang="0">
                  <a:pos x="T6" y="T7"/>
                </a:cxn>
                <a:cxn ang="0">
                  <a:pos x="T8" y="T9"/>
                </a:cxn>
              </a:cxnLst>
              <a:rect l="0" t="0" r="r" b="b"/>
              <a:pathLst>
                <a:path w="102" h="81">
                  <a:moveTo>
                    <a:pt x="0" y="40"/>
                  </a:moveTo>
                  <a:lnTo>
                    <a:pt x="50" y="0"/>
                  </a:lnTo>
                  <a:lnTo>
                    <a:pt x="102" y="40"/>
                  </a:lnTo>
                  <a:lnTo>
                    <a:pt x="50"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3" name="Freeform 856"/>
            <p:cNvSpPr>
              <a:spLocks/>
            </p:cNvSpPr>
            <p:nvPr/>
          </p:nvSpPr>
          <p:spPr bwMode="auto">
            <a:xfrm rot="11067552">
              <a:off x="4367005" y="4409277"/>
              <a:ext cx="144814" cy="146189"/>
            </a:xfrm>
            <a:custGeom>
              <a:avLst/>
              <a:gdLst>
                <a:gd name="T0" fmla="*/ 0 w 101"/>
                <a:gd name="T1" fmla="*/ 41 h 81"/>
                <a:gd name="T2" fmla="*/ 50 w 101"/>
                <a:gd name="T3" fmla="*/ 0 h 81"/>
                <a:gd name="T4" fmla="*/ 101 w 101"/>
                <a:gd name="T5" fmla="*/ 41 h 81"/>
                <a:gd name="T6" fmla="*/ 50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0" y="0"/>
                  </a:lnTo>
                  <a:lnTo>
                    <a:pt x="101" y="41"/>
                  </a:lnTo>
                  <a:lnTo>
                    <a:pt x="50" y="81"/>
                  </a:lnTo>
                  <a:lnTo>
                    <a:pt x="0" y="41"/>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4" name="Freeform 857"/>
            <p:cNvSpPr>
              <a:spLocks/>
            </p:cNvSpPr>
            <p:nvPr/>
          </p:nvSpPr>
          <p:spPr bwMode="auto">
            <a:xfrm rot="11067552">
              <a:off x="2476872" y="3966335"/>
              <a:ext cx="144814" cy="146189"/>
            </a:xfrm>
            <a:custGeom>
              <a:avLst/>
              <a:gdLst>
                <a:gd name="T0" fmla="*/ 0 w 101"/>
                <a:gd name="T1" fmla="*/ 40 h 81"/>
                <a:gd name="T2" fmla="*/ 51 w 101"/>
                <a:gd name="T3" fmla="*/ 0 h 81"/>
                <a:gd name="T4" fmla="*/ 101 w 101"/>
                <a:gd name="T5" fmla="*/ 40 h 81"/>
                <a:gd name="T6" fmla="*/ 51 w 101"/>
                <a:gd name="T7" fmla="*/ 81 h 81"/>
                <a:gd name="T8" fmla="*/ 0 w 101"/>
                <a:gd name="T9" fmla="*/ 40 h 81"/>
              </a:gdLst>
              <a:ahLst/>
              <a:cxnLst>
                <a:cxn ang="0">
                  <a:pos x="T0" y="T1"/>
                </a:cxn>
                <a:cxn ang="0">
                  <a:pos x="T2" y="T3"/>
                </a:cxn>
                <a:cxn ang="0">
                  <a:pos x="T4" y="T5"/>
                </a:cxn>
                <a:cxn ang="0">
                  <a:pos x="T6" y="T7"/>
                </a:cxn>
                <a:cxn ang="0">
                  <a:pos x="T8" y="T9"/>
                </a:cxn>
              </a:cxnLst>
              <a:rect l="0" t="0" r="r" b="b"/>
              <a:pathLst>
                <a:path w="101" h="81">
                  <a:moveTo>
                    <a:pt x="0" y="40"/>
                  </a:moveTo>
                  <a:lnTo>
                    <a:pt x="51" y="0"/>
                  </a:lnTo>
                  <a:lnTo>
                    <a:pt x="101" y="40"/>
                  </a:lnTo>
                  <a:lnTo>
                    <a:pt x="51"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5" name="Freeform 858"/>
            <p:cNvSpPr>
              <a:spLocks/>
            </p:cNvSpPr>
            <p:nvPr/>
          </p:nvSpPr>
          <p:spPr bwMode="auto">
            <a:xfrm rot="11067552">
              <a:off x="3765962" y="2537931"/>
              <a:ext cx="144814" cy="146189"/>
            </a:xfrm>
            <a:custGeom>
              <a:avLst/>
              <a:gdLst>
                <a:gd name="T0" fmla="*/ 0 w 101"/>
                <a:gd name="T1" fmla="*/ 40 h 81"/>
                <a:gd name="T2" fmla="*/ 51 w 101"/>
                <a:gd name="T3" fmla="*/ 0 h 81"/>
                <a:gd name="T4" fmla="*/ 101 w 101"/>
                <a:gd name="T5" fmla="*/ 40 h 81"/>
                <a:gd name="T6" fmla="*/ 51 w 101"/>
                <a:gd name="T7" fmla="*/ 81 h 81"/>
                <a:gd name="T8" fmla="*/ 0 w 101"/>
                <a:gd name="T9" fmla="*/ 40 h 81"/>
              </a:gdLst>
              <a:ahLst/>
              <a:cxnLst>
                <a:cxn ang="0">
                  <a:pos x="T0" y="T1"/>
                </a:cxn>
                <a:cxn ang="0">
                  <a:pos x="T2" y="T3"/>
                </a:cxn>
                <a:cxn ang="0">
                  <a:pos x="T4" y="T5"/>
                </a:cxn>
                <a:cxn ang="0">
                  <a:pos x="T6" y="T7"/>
                </a:cxn>
                <a:cxn ang="0">
                  <a:pos x="T8" y="T9"/>
                </a:cxn>
              </a:cxnLst>
              <a:rect l="0" t="0" r="r" b="b"/>
              <a:pathLst>
                <a:path w="101" h="81">
                  <a:moveTo>
                    <a:pt x="0" y="40"/>
                  </a:moveTo>
                  <a:lnTo>
                    <a:pt x="51" y="0"/>
                  </a:lnTo>
                  <a:lnTo>
                    <a:pt x="101" y="40"/>
                  </a:lnTo>
                  <a:lnTo>
                    <a:pt x="51"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6" name="Freeform 859"/>
            <p:cNvSpPr>
              <a:spLocks/>
            </p:cNvSpPr>
            <p:nvPr/>
          </p:nvSpPr>
          <p:spPr bwMode="auto">
            <a:xfrm rot="11067552">
              <a:off x="4057450" y="4445117"/>
              <a:ext cx="146248" cy="146189"/>
            </a:xfrm>
            <a:custGeom>
              <a:avLst/>
              <a:gdLst>
                <a:gd name="T0" fmla="*/ 0 w 102"/>
                <a:gd name="T1" fmla="*/ 40 h 81"/>
                <a:gd name="T2" fmla="*/ 50 w 102"/>
                <a:gd name="T3" fmla="*/ 0 h 81"/>
                <a:gd name="T4" fmla="*/ 102 w 102"/>
                <a:gd name="T5" fmla="*/ 40 h 81"/>
                <a:gd name="T6" fmla="*/ 50 w 102"/>
                <a:gd name="T7" fmla="*/ 81 h 81"/>
                <a:gd name="T8" fmla="*/ 0 w 102"/>
                <a:gd name="T9" fmla="*/ 40 h 81"/>
              </a:gdLst>
              <a:ahLst/>
              <a:cxnLst>
                <a:cxn ang="0">
                  <a:pos x="T0" y="T1"/>
                </a:cxn>
                <a:cxn ang="0">
                  <a:pos x="T2" y="T3"/>
                </a:cxn>
                <a:cxn ang="0">
                  <a:pos x="T4" y="T5"/>
                </a:cxn>
                <a:cxn ang="0">
                  <a:pos x="T6" y="T7"/>
                </a:cxn>
                <a:cxn ang="0">
                  <a:pos x="T8" y="T9"/>
                </a:cxn>
              </a:cxnLst>
              <a:rect l="0" t="0" r="r" b="b"/>
              <a:pathLst>
                <a:path w="102" h="81">
                  <a:moveTo>
                    <a:pt x="0" y="40"/>
                  </a:moveTo>
                  <a:lnTo>
                    <a:pt x="50" y="0"/>
                  </a:lnTo>
                  <a:lnTo>
                    <a:pt x="102" y="40"/>
                  </a:lnTo>
                  <a:lnTo>
                    <a:pt x="50"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7" name="Freeform 860"/>
            <p:cNvSpPr>
              <a:spLocks/>
            </p:cNvSpPr>
            <p:nvPr/>
          </p:nvSpPr>
          <p:spPr bwMode="auto">
            <a:xfrm rot="11067552">
              <a:off x="3310294" y="1534201"/>
              <a:ext cx="144814" cy="144383"/>
            </a:xfrm>
            <a:custGeom>
              <a:avLst/>
              <a:gdLst>
                <a:gd name="T0" fmla="*/ 0 w 101"/>
                <a:gd name="T1" fmla="*/ 40 h 80"/>
                <a:gd name="T2" fmla="*/ 50 w 101"/>
                <a:gd name="T3" fmla="*/ 0 h 80"/>
                <a:gd name="T4" fmla="*/ 101 w 101"/>
                <a:gd name="T5" fmla="*/ 40 h 80"/>
                <a:gd name="T6" fmla="*/ 50 w 101"/>
                <a:gd name="T7" fmla="*/ 80 h 80"/>
                <a:gd name="T8" fmla="*/ 0 w 101"/>
                <a:gd name="T9" fmla="*/ 40 h 80"/>
              </a:gdLst>
              <a:ahLst/>
              <a:cxnLst>
                <a:cxn ang="0">
                  <a:pos x="T0" y="T1"/>
                </a:cxn>
                <a:cxn ang="0">
                  <a:pos x="T2" y="T3"/>
                </a:cxn>
                <a:cxn ang="0">
                  <a:pos x="T4" y="T5"/>
                </a:cxn>
                <a:cxn ang="0">
                  <a:pos x="T6" y="T7"/>
                </a:cxn>
                <a:cxn ang="0">
                  <a:pos x="T8" y="T9"/>
                </a:cxn>
              </a:cxnLst>
              <a:rect l="0" t="0" r="r" b="b"/>
              <a:pathLst>
                <a:path w="101" h="80">
                  <a:moveTo>
                    <a:pt x="0" y="40"/>
                  </a:moveTo>
                  <a:lnTo>
                    <a:pt x="50" y="0"/>
                  </a:lnTo>
                  <a:lnTo>
                    <a:pt x="101" y="40"/>
                  </a:lnTo>
                  <a:lnTo>
                    <a:pt x="50" y="80"/>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8" name="Freeform 861"/>
            <p:cNvSpPr>
              <a:spLocks/>
            </p:cNvSpPr>
            <p:nvPr/>
          </p:nvSpPr>
          <p:spPr bwMode="auto">
            <a:xfrm rot="11067552">
              <a:off x="3383106" y="3694062"/>
              <a:ext cx="146248" cy="146189"/>
            </a:xfrm>
            <a:custGeom>
              <a:avLst/>
              <a:gdLst>
                <a:gd name="T0" fmla="*/ 0 w 102"/>
                <a:gd name="T1" fmla="*/ 41 h 81"/>
                <a:gd name="T2" fmla="*/ 51 w 102"/>
                <a:gd name="T3" fmla="*/ 0 h 81"/>
                <a:gd name="T4" fmla="*/ 102 w 102"/>
                <a:gd name="T5" fmla="*/ 41 h 81"/>
                <a:gd name="T6" fmla="*/ 51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1" y="0"/>
                  </a:lnTo>
                  <a:lnTo>
                    <a:pt x="102" y="41"/>
                  </a:lnTo>
                  <a:lnTo>
                    <a:pt x="51" y="81"/>
                  </a:lnTo>
                  <a:lnTo>
                    <a:pt x="0" y="41"/>
                  </a:lnTo>
                  <a:close/>
                </a:path>
              </a:pathLst>
            </a:custGeom>
            <a:solidFill>
              <a:srgbClr val="FF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9" name="Freeform 862"/>
            <p:cNvSpPr>
              <a:spLocks/>
            </p:cNvSpPr>
            <p:nvPr/>
          </p:nvSpPr>
          <p:spPr bwMode="auto">
            <a:xfrm rot="11067552">
              <a:off x="2593393" y="3142574"/>
              <a:ext cx="146248" cy="146189"/>
            </a:xfrm>
            <a:custGeom>
              <a:avLst/>
              <a:gdLst>
                <a:gd name="T0" fmla="*/ 0 w 102"/>
                <a:gd name="T1" fmla="*/ 41 h 81"/>
                <a:gd name="T2" fmla="*/ 52 w 102"/>
                <a:gd name="T3" fmla="*/ 0 h 81"/>
                <a:gd name="T4" fmla="*/ 102 w 102"/>
                <a:gd name="T5" fmla="*/ 41 h 81"/>
                <a:gd name="T6" fmla="*/ 52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2" y="0"/>
                  </a:lnTo>
                  <a:lnTo>
                    <a:pt x="102" y="41"/>
                  </a:lnTo>
                  <a:lnTo>
                    <a:pt x="52" y="81"/>
                  </a:lnTo>
                  <a:lnTo>
                    <a:pt x="0" y="41"/>
                  </a:lnTo>
                  <a:close/>
                </a:path>
              </a:pathLst>
            </a:custGeom>
            <a:solidFill>
              <a:srgbClr val="FF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0" name="Freeform 863"/>
            <p:cNvSpPr>
              <a:spLocks/>
            </p:cNvSpPr>
            <p:nvPr/>
          </p:nvSpPr>
          <p:spPr bwMode="auto">
            <a:xfrm rot="11067552">
              <a:off x="4185273" y="1552762"/>
              <a:ext cx="144814" cy="146189"/>
            </a:xfrm>
            <a:custGeom>
              <a:avLst/>
              <a:gdLst>
                <a:gd name="T0" fmla="*/ 0 w 101"/>
                <a:gd name="T1" fmla="*/ 41 h 81"/>
                <a:gd name="T2" fmla="*/ 51 w 101"/>
                <a:gd name="T3" fmla="*/ 0 h 81"/>
                <a:gd name="T4" fmla="*/ 101 w 101"/>
                <a:gd name="T5" fmla="*/ 41 h 81"/>
                <a:gd name="T6" fmla="*/ 51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1" y="0"/>
                  </a:lnTo>
                  <a:lnTo>
                    <a:pt x="101" y="41"/>
                  </a:lnTo>
                  <a:lnTo>
                    <a:pt x="51" y="81"/>
                  </a:lnTo>
                  <a:lnTo>
                    <a:pt x="0" y="41"/>
                  </a:lnTo>
                  <a:close/>
                </a:path>
              </a:pathLst>
            </a:custGeom>
            <a:solidFill>
              <a:srgbClr val="FF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1" name="Freeform 864"/>
            <p:cNvSpPr>
              <a:spLocks/>
            </p:cNvSpPr>
            <p:nvPr/>
          </p:nvSpPr>
          <p:spPr bwMode="auto">
            <a:xfrm rot="11067552">
              <a:off x="2551091" y="2511898"/>
              <a:ext cx="146248" cy="146189"/>
            </a:xfrm>
            <a:custGeom>
              <a:avLst/>
              <a:gdLst>
                <a:gd name="T0" fmla="*/ 0 w 102"/>
                <a:gd name="T1" fmla="*/ 41 h 81"/>
                <a:gd name="T2" fmla="*/ 50 w 102"/>
                <a:gd name="T3" fmla="*/ 0 h 81"/>
                <a:gd name="T4" fmla="*/ 102 w 102"/>
                <a:gd name="T5" fmla="*/ 41 h 81"/>
                <a:gd name="T6" fmla="*/ 50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0" y="0"/>
                  </a:lnTo>
                  <a:lnTo>
                    <a:pt x="102" y="41"/>
                  </a:lnTo>
                  <a:lnTo>
                    <a:pt x="50" y="81"/>
                  </a:lnTo>
                  <a:lnTo>
                    <a:pt x="0" y="41"/>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2" name="Freeform 865"/>
            <p:cNvSpPr>
              <a:spLocks/>
            </p:cNvSpPr>
            <p:nvPr/>
          </p:nvSpPr>
          <p:spPr bwMode="auto">
            <a:xfrm rot="11067552">
              <a:off x="3760293" y="1799133"/>
              <a:ext cx="146248" cy="146189"/>
            </a:xfrm>
            <a:custGeom>
              <a:avLst/>
              <a:gdLst>
                <a:gd name="T0" fmla="*/ 0 w 102"/>
                <a:gd name="T1" fmla="*/ 41 h 81"/>
                <a:gd name="T2" fmla="*/ 52 w 102"/>
                <a:gd name="T3" fmla="*/ 0 h 81"/>
                <a:gd name="T4" fmla="*/ 102 w 102"/>
                <a:gd name="T5" fmla="*/ 41 h 81"/>
                <a:gd name="T6" fmla="*/ 52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2" y="0"/>
                  </a:lnTo>
                  <a:lnTo>
                    <a:pt x="102" y="41"/>
                  </a:lnTo>
                  <a:lnTo>
                    <a:pt x="52" y="81"/>
                  </a:lnTo>
                  <a:lnTo>
                    <a:pt x="0" y="41"/>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3" name="Freeform 866"/>
            <p:cNvSpPr>
              <a:spLocks/>
            </p:cNvSpPr>
            <p:nvPr/>
          </p:nvSpPr>
          <p:spPr bwMode="auto">
            <a:xfrm rot="11067552">
              <a:off x="3203368" y="4400949"/>
              <a:ext cx="126175" cy="124531"/>
            </a:xfrm>
            <a:custGeom>
              <a:avLst/>
              <a:gdLst>
                <a:gd name="T0" fmla="*/ 0 w 88"/>
                <a:gd name="T1" fmla="*/ 35 h 69"/>
                <a:gd name="T2" fmla="*/ 44 w 88"/>
                <a:gd name="T3" fmla="*/ 0 h 69"/>
                <a:gd name="T4" fmla="*/ 88 w 88"/>
                <a:gd name="T5" fmla="*/ 35 h 69"/>
                <a:gd name="T6" fmla="*/ 44 w 88"/>
                <a:gd name="T7" fmla="*/ 69 h 69"/>
                <a:gd name="T8" fmla="*/ 0 w 88"/>
                <a:gd name="T9" fmla="*/ 35 h 69"/>
              </a:gdLst>
              <a:ahLst/>
              <a:cxnLst>
                <a:cxn ang="0">
                  <a:pos x="T0" y="T1"/>
                </a:cxn>
                <a:cxn ang="0">
                  <a:pos x="T2" y="T3"/>
                </a:cxn>
                <a:cxn ang="0">
                  <a:pos x="T4" y="T5"/>
                </a:cxn>
                <a:cxn ang="0">
                  <a:pos x="T6" y="T7"/>
                </a:cxn>
                <a:cxn ang="0">
                  <a:pos x="T8" y="T9"/>
                </a:cxn>
              </a:cxnLst>
              <a:rect l="0" t="0" r="r" b="b"/>
              <a:pathLst>
                <a:path w="88" h="69">
                  <a:moveTo>
                    <a:pt x="0" y="35"/>
                  </a:moveTo>
                  <a:lnTo>
                    <a:pt x="44" y="0"/>
                  </a:lnTo>
                  <a:lnTo>
                    <a:pt x="88" y="35"/>
                  </a:lnTo>
                  <a:lnTo>
                    <a:pt x="44" y="69"/>
                  </a:lnTo>
                  <a:lnTo>
                    <a:pt x="0" y="35"/>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4" name="Freeform 867"/>
            <p:cNvSpPr>
              <a:spLocks/>
            </p:cNvSpPr>
            <p:nvPr/>
          </p:nvSpPr>
          <p:spPr bwMode="auto">
            <a:xfrm rot="11067552">
              <a:off x="3017999" y="1905464"/>
              <a:ext cx="146247" cy="144383"/>
            </a:xfrm>
            <a:custGeom>
              <a:avLst/>
              <a:gdLst>
                <a:gd name="T0" fmla="*/ 0 w 102"/>
                <a:gd name="T1" fmla="*/ 40 h 80"/>
                <a:gd name="T2" fmla="*/ 51 w 102"/>
                <a:gd name="T3" fmla="*/ 0 h 80"/>
                <a:gd name="T4" fmla="*/ 102 w 102"/>
                <a:gd name="T5" fmla="*/ 40 h 80"/>
                <a:gd name="T6" fmla="*/ 51 w 102"/>
                <a:gd name="T7" fmla="*/ 80 h 80"/>
                <a:gd name="T8" fmla="*/ 0 w 102"/>
                <a:gd name="T9" fmla="*/ 40 h 80"/>
              </a:gdLst>
              <a:ahLst/>
              <a:cxnLst>
                <a:cxn ang="0">
                  <a:pos x="T0" y="T1"/>
                </a:cxn>
                <a:cxn ang="0">
                  <a:pos x="T2" y="T3"/>
                </a:cxn>
                <a:cxn ang="0">
                  <a:pos x="T4" y="T5"/>
                </a:cxn>
                <a:cxn ang="0">
                  <a:pos x="T6" y="T7"/>
                </a:cxn>
                <a:cxn ang="0">
                  <a:pos x="T8" y="T9"/>
                </a:cxn>
              </a:cxnLst>
              <a:rect l="0" t="0" r="r" b="b"/>
              <a:pathLst>
                <a:path w="102" h="80">
                  <a:moveTo>
                    <a:pt x="0" y="40"/>
                  </a:moveTo>
                  <a:lnTo>
                    <a:pt x="51" y="0"/>
                  </a:lnTo>
                  <a:lnTo>
                    <a:pt x="102" y="40"/>
                  </a:lnTo>
                  <a:lnTo>
                    <a:pt x="51" y="80"/>
                  </a:lnTo>
                  <a:lnTo>
                    <a:pt x="0" y="40"/>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5" name="Freeform 868"/>
            <p:cNvSpPr>
              <a:spLocks/>
            </p:cNvSpPr>
            <p:nvPr/>
          </p:nvSpPr>
          <p:spPr bwMode="auto">
            <a:xfrm rot="11067552">
              <a:off x="2950086" y="3470679"/>
              <a:ext cx="146248" cy="146189"/>
            </a:xfrm>
            <a:custGeom>
              <a:avLst/>
              <a:gdLst>
                <a:gd name="T0" fmla="*/ 0 w 102"/>
                <a:gd name="T1" fmla="*/ 40 h 81"/>
                <a:gd name="T2" fmla="*/ 50 w 102"/>
                <a:gd name="T3" fmla="*/ 0 h 81"/>
                <a:gd name="T4" fmla="*/ 102 w 102"/>
                <a:gd name="T5" fmla="*/ 40 h 81"/>
                <a:gd name="T6" fmla="*/ 50 w 102"/>
                <a:gd name="T7" fmla="*/ 81 h 81"/>
                <a:gd name="T8" fmla="*/ 0 w 102"/>
                <a:gd name="T9" fmla="*/ 40 h 81"/>
              </a:gdLst>
              <a:ahLst/>
              <a:cxnLst>
                <a:cxn ang="0">
                  <a:pos x="T0" y="T1"/>
                </a:cxn>
                <a:cxn ang="0">
                  <a:pos x="T2" y="T3"/>
                </a:cxn>
                <a:cxn ang="0">
                  <a:pos x="T4" y="T5"/>
                </a:cxn>
                <a:cxn ang="0">
                  <a:pos x="T6" y="T7"/>
                </a:cxn>
                <a:cxn ang="0">
                  <a:pos x="T8" y="T9"/>
                </a:cxn>
              </a:cxnLst>
              <a:rect l="0" t="0" r="r" b="b"/>
              <a:pathLst>
                <a:path w="102" h="81">
                  <a:moveTo>
                    <a:pt x="0" y="40"/>
                  </a:moveTo>
                  <a:lnTo>
                    <a:pt x="50" y="0"/>
                  </a:lnTo>
                  <a:lnTo>
                    <a:pt x="102" y="40"/>
                  </a:lnTo>
                  <a:lnTo>
                    <a:pt x="50" y="81"/>
                  </a:lnTo>
                  <a:lnTo>
                    <a:pt x="0" y="40"/>
                  </a:lnTo>
                  <a:close/>
                </a:path>
              </a:pathLst>
            </a:custGeom>
            <a:solidFill>
              <a:srgbClr val="8F6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6" name="Freeform 869"/>
            <p:cNvSpPr>
              <a:spLocks/>
            </p:cNvSpPr>
            <p:nvPr/>
          </p:nvSpPr>
          <p:spPr bwMode="auto">
            <a:xfrm rot="11067552">
              <a:off x="3428372" y="2808649"/>
              <a:ext cx="144814" cy="146189"/>
            </a:xfrm>
            <a:custGeom>
              <a:avLst/>
              <a:gdLst>
                <a:gd name="T0" fmla="*/ 0 w 101"/>
                <a:gd name="T1" fmla="*/ 41 h 81"/>
                <a:gd name="T2" fmla="*/ 50 w 101"/>
                <a:gd name="T3" fmla="*/ 0 h 81"/>
                <a:gd name="T4" fmla="*/ 101 w 101"/>
                <a:gd name="T5" fmla="*/ 41 h 81"/>
                <a:gd name="T6" fmla="*/ 50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0" y="0"/>
                  </a:lnTo>
                  <a:lnTo>
                    <a:pt x="101" y="41"/>
                  </a:lnTo>
                  <a:lnTo>
                    <a:pt x="50" y="81"/>
                  </a:lnTo>
                  <a:lnTo>
                    <a:pt x="0" y="41"/>
                  </a:lnTo>
                  <a:close/>
                </a:path>
              </a:pathLst>
            </a:custGeom>
            <a:solidFill>
              <a:srgbClr val="8F6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7" name="Freeform 870"/>
            <p:cNvSpPr>
              <a:spLocks/>
            </p:cNvSpPr>
            <p:nvPr/>
          </p:nvSpPr>
          <p:spPr bwMode="auto">
            <a:xfrm rot="11067552">
              <a:off x="2844519" y="2802170"/>
              <a:ext cx="103506" cy="75991"/>
            </a:xfrm>
            <a:custGeom>
              <a:avLst/>
              <a:gdLst>
                <a:gd name="T0" fmla="*/ 0 w 101"/>
                <a:gd name="T1" fmla="*/ 40 h 81"/>
                <a:gd name="T2" fmla="*/ 50 w 101"/>
                <a:gd name="T3" fmla="*/ 0 h 81"/>
                <a:gd name="T4" fmla="*/ 101 w 101"/>
                <a:gd name="T5" fmla="*/ 40 h 81"/>
                <a:gd name="T6" fmla="*/ 50 w 101"/>
                <a:gd name="T7" fmla="*/ 81 h 81"/>
                <a:gd name="T8" fmla="*/ 0 w 101"/>
                <a:gd name="T9" fmla="*/ 40 h 81"/>
              </a:gdLst>
              <a:ahLst/>
              <a:cxnLst>
                <a:cxn ang="0">
                  <a:pos x="T0" y="T1"/>
                </a:cxn>
                <a:cxn ang="0">
                  <a:pos x="T2" y="T3"/>
                </a:cxn>
                <a:cxn ang="0">
                  <a:pos x="T4" y="T5"/>
                </a:cxn>
                <a:cxn ang="0">
                  <a:pos x="T6" y="T7"/>
                </a:cxn>
                <a:cxn ang="0">
                  <a:pos x="T8" y="T9"/>
                </a:cxn>
              </a:cxnLst>
              <a:rect l="0" t="0" r="r" b="b"/>
              <a:pathLst>
                <a:path w="101" h="81">
                  <a:moveTo>
                    <a:pt x="0" y="40"/>
                  </a:moveTo>
                  <a:lnTo>
                    <a:pt x="50" y="0"/>
                  </a:lnTo>
                  <a:lnTo>
                    <a:pt x="101" y="40"/>
                  </a:lnTo>
                  <a:lnTo>
                    <a:pt x="50" y="81"/>
                  </a:lnTo>
                  <a:lnTo>
                    <a:pt x="0" y="40"/>
                  </a:lnTo>
                  <a:close/>
                </a:path>
              </a:pathLst>
            </a:custGeom>
            <a:solidFill>
              <a:srgbClr val="8F6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97" name="Rectangle 27"/>
          <p:cNvSpPr/>
          <p:nvPr/>
        </p:nvSpPr>
        <p:spPr>
          <a:xfrm>
            <a:off x="4562471" y="2990273"/>
            <a:ext cx="720000" cy="72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1" name="TextBox 9"/>
          <p:cNvSpPr txBox="1"/>
          <p:nvPr/>
        </p:nvSpPr>
        <p:spPr>
          <a:xfrm>
            <a:off x="5613263" y="3060668"/>
            <a:ext cx="4254533" cy="584775"/>
          </a:xfrm>
          <a:prstGeom prst="rect">
            <a:avLst/>
          </a:prstGeom>
          <a:noFill/>
        </p:spPr>
        <p:txBody>
          <a:bodyPr wrap="square" rtlCol="0">
            <a:spAutoFit/>
          </a:bodyPr>
          <a:lstStyle/>
          <a:p>
            <a:r>
              <a:rPr lang="zh-CN" altLang="en-US" sz="3200" dirty="0">
                <a:solidFill>
                  <a:schemeClr val="tx1">
                    <a:lumMod val="65000"/>
                    <a:lumOff val="35000"/>
                  </a:schemeClr>
                </a:solidFill>
                <a:cs typeface="+mn-ea"/>
                <a:sym typeface="+mn-lt"/>
              </a:rPr>
              <a:t>请插入</a:t>
            </a:r>
            <a:r>
              <a:rPr lang="zh-CN" altLang="en-US" sz="3200" dirty="0">
                <a:solidFill>
                  <a:srgbClr val="937963"/>
                </a:solidFill>
                <a:cs typeface="+mn-ea"/>
                <a:sym typeface="+mn-lt"/>
              </a:rPr>
              <a:t>您</a:t>
            </a:r>
            <a:r>
              <a:rPr lang="zh-CN" altLang="en-US" sz="3200" dirty="0">
                <a:solidFill>
                  <a:srgbClr val="F23B48"/>
                </a:solidFill>
                <a:cs typeface="+mn-ea"/>
                <a:sym typeface="+mn-lt"/>
              </a:rPr>
              <a:t>标</a:t>
            </a:r>
            <a:r>
              <a:rPr lang="zh-CN" altLang="en-US" sz="3200" dirty="0">
                <a:solidFill>
                  <a:srgbClr val="FFC000"/>
                </a:solidFill>
                <a:cs typeface="+mn-ea"/>
                <a:sym typeface="+mn-lt"/>
              </a:rPr>
              <a:t>题</a:t>
            </a:r>
            <a:r>
              <a:rPr lang="zh-CN" altLang="en-US" sz="3200" dirty="0">
                <a:solidFill>
                  <a:srgbClr val="00BBD6"/>
                </a:solidFill>
                <a:cs typeface="+mn-ea"/>
                <a:sym typeface="+mn-lt"/>
              </a:rPr>
              <a:t>内</a:t>
            </a:r>
            <a:r>
              <a:rPr lang="zh-CN" altLang="en-US" sz="3200" dirty="0">
                <a:solidFill>
                  <a:srgbClr val="B2D235"/>
                </a:solidFill>
                <a:cs typeface="+mn-ea"/>
                <a:sym typeface="+mn-lt"/>
              </a:rPr>
              <a:t>容</a:t>
            </a:r>
            <a:endParaRPr lang="en-AU" sz="3200" dirty="0">
              <a:solidFill>
                <a:srgbClr val="00BBD6"/>
              </a:solidFill>
              <a:cs typeface="+mn-ea"/>
              <a:sym typeface="+mn-lt"/>
            </a:endParaRPr>
          </a:p>
        </p:txBody>
      </p:sp>
      <p:sp>
        <p:nvSpPr>
          <p:cNvPr id="402" name="Rectangle 21"/>
          <p:cNvSpPr/>
          <p:nvPr/>
        </p:nvSpPr>
        <p:spPr>
          <a:xfrm>
            <a:off x="4202471" y="3704839"/>
            <a:ext cx="360000" cy="360000"/>
          </a:xfrm>
          <a:prstGeom prst="rect">
            <a:avLst/>
          </a:prstGeom>
          <a:solidFill>
            <a:srgbClr val="B2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3" name="Rectangle 25"/>
          <p:cNvSpPr/>
          <p:nvPr/>
        </p:nvSpPr>
        <p:spPr>
          <a:xfrm>
            <a:off x="5462471" y="3884839"/>
            <a:ext cx="180000" cy="180000"/>
          </a:xfrm>
          <a:prstGeom prst="rect">
            <a:avLst/>
          </a:prstGeom>
          <a:noFill/>
          <a:ln w="19050">
            <a:solidFill>
              <a:srgbClr val="F23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4" name="Rectangle 12"/>
          <p:cNvSpPr/>
          <p:nvPr/>
        </p:nvSpPr>
        <p:spPr>
          <a:xfrm>
            <a:off x="5282471" y="3707556"/>
            <a:ext cx="180000" cy="180000"/>
          </a:xfrm>
          <a:prstGeom prst="rect">
            <a:avLst/>
          </a:prstGeom>
          <a:solidFill>
            <a:srgbClr val="F02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5" name="Rectangle 16"/>
          <p:cNvSpPr/>
          <p:nvPr/>
        </p:nvSpPr>
        <p:spPr>
          <a:xfrm>
            <a:off x="5102471" y="2452990"/>
            <a:ext cx="180000" cy="180000"/>
          </a:xfrm>
          <a:prstGeom prst="rect">
            <a:avLst/>
          </a:prstGeom>
          <a:solidFill>
            <a:srgbClr val="937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406" name="Group 5"/>
          <p:cNvGrpSpPr/>
          <p:nvPr/>
        </p:nvGrpSpPr>
        <p:grpSpPr>
          <a:xfrm>
            <a:off x="4199744" y="2632990"/>
            <a:ext cx="180000" cy="180000"/>
            <a:chOff x="3121851" y="2769787"/>
            <a:chExt cx="215805" cy="215805"/>
          </a:xfrm>
        </p:grpSpPr>
        <p:cxnSp>
          <p:nvCxnSpPr>
            <p:cNvPr id="407" name="Straight Connector 4"/>
            <p:cNvCxnSpPr/>
            <p:nvPr/>
          </p:nvCxnSpPr>
          <p:spPr>
            <a:xfrm>
              <a:off x="3229754" y="2769787"/>
              <a:ext cx="0" cy="215805"/>
            </a:xfrm>
            <a:prstGeom prst="line">
              <a:avLst/>
            </a:prstGeom>
            <a:ln w="19050">
              <a:solidFill>
                <a:srgbClr val="00BBD6"/>
              </a:solidFill>
            </a:ln>
          </p:spPr>
          <p:style>
            <a:lnRef idx="1">
              <a:schemeClr val="accent1"/>
            </a:lnRef>
            <a:fillRef idx="0">
              <a:schemeClr val="accent1"/>
            </a:fillRef>
            <a:effectRef idx="0">
              <a:schemeClr val="accent1"/>
            </a:effectRef>
            <a:fontRef idx="minor">
              <a:schemeClr val="tx1"/>
            </a:fontRef>
          </p:style>
        </p:cxnSp>
        <p:cxnSp>
          <p:nvCxnSpPr>
            <p:cNvPr id="408" name="Straight Connector 20"/>
            <p:cNvCxnSpPr/>
            <p:nvPr/>
          </p:nvCxnSpPr>
          <p:spPr>
            <a:xfrm rot="16200000">
              <a:off x="3229754" y="2769786"/>
              <a:ext cx="0" cy="215805"/>
            </a:xfrm>
            <a:prstGeom prst="line">
              <a:avLst/>
            </a:prstGeom>
            <a:ln w="19050">
              <a:solidFill>
                <a:srgbClr val="00BBD6"/>
              </a:solidFill>
            </a:ln>
          </p:spPr>
          <p:style>
            <a:lnRef idx="1">
              <a:schemeClr val="accent1"/>
            </a:lnRef>
            <a:fillRef idx="0">
              <a:schemeClr val="accent1"/>
            </a:fillRef>
            <a:effectRef idx="0">
              <a:schemeClr val="accent1"/>
            </a:effectRef>
            <a:fontRef idx="minor">
              <a:schemeClr val="tx1"/>
            </a:fontRef>
          </p:style>
        </p:cxnSp>
      </p:grpSp>
      <p:sp>
        <p:nvSpPr>
          <p:cNvPr id="409" name="Rectangle 23"/>
          <p:cNvSpPr/>
          <p:nvPr/>
        </p:nvSpPr>
        <p:spPr>
          <a:xfrm>
            <a:off x="4019744" y="4064839"/>
            <a:ext cx="180000" cy="180000"/>
          </a:xfrm>
          <a:prstGeom prst="rect">
            <a:avLst/>
          </a:prstGeom>
          <a:solidFill>
            <a:srgbClr val="B2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0" name="Rectangle 28"/>
          <p:cNvSpPr/>
          <p:nvPr/>
        </p:nvSpPr>
        <p:spPr>
          <a:xfrm>
            <a:off x="5282471" y="2632990"/>
            <a:ext cx="360000" cy="360000"/>
          </a:xfrm>
          <a:prstGeom prst="rect">
            <a:avLst/>
          </a:prstGeom>
          <a:solidFill>
            <a:schemeClr val="bg1"/>
          </a:solidFill>
          <a:ln w="19050">
            <a:solidFill>
              <a:srgbClr val="8958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1" name="Oval 19"/>
          <p:cNvSpPr/>
          <p:nvPr/>
        </p:nvSpPr>
        <p:spPr>
          <a:xfrm>
            <a:off x="4292471" y="3794839"/>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2" name="AutoShape 9"/>
          <p:cNvSpPr>
            <a:spLocks/>
          </p:cNvSpPr>
          <p:nvPr/>
        </p:nvSpPr>
        <p:spPr bwMode="auto">
          <a:xfrm>
            <a:off x="4755401" y="3098786"/>
            <a:ext cx="370323" cy="370323"/>
          </a:xfrm>
          <a:custGeom>
            <a:avLst/>
            <a:gdLst>
              <a:gd name="T0" fmla="*/ 2147483646 w 21600"/>
              <a:gd name="T1" fmla="*/ 2147483646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0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6"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Tree>
    <p:extLst>
      <p:ext uri="{BB962C8B-B14F-4D97-AF65-F5344CB8AC3E}">
        <p14:creationId xmlns:p14="http://schemas.microsoft.com/office/powerpoint/2010/main" val="282774915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7"/>
                                        </p:tgtEl>
                                        <p:attrNameLst>
                                          <p:attrName>style.visibility</p:attrName>
                                        </p:attrNameLst>
                                      </p:cBhvr>
                                      <p:to>
                                        <p:strVal val="visible"/>
                                      </p:to>
                                    </p:set>
                                    <p:animEffect transition="in" filter="fade">
                                      <p:cBhvr>
                                        <p:cTn id="7" dur="500"/>
                                        <p:tgtEl>
                                          <p:spTgt spid="39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06"/>
                                        </p:tgtEl>
                                        <p:attrNameLst>
                                          <p:attrName>style.visibility</p:attrName>
                                        </p:attrNameLst>
                                      </p:cBhvr>
                                      <p:to>
                                        <p:strVal val="visible"/>
                                      </p:to>
                                    </p:set>
                                    <p:animEffect transition="in" filter="fade">
                                      <p:cBhvr>
                                        <p:cTn id="11" dur="500"/>
                                        <p:tgtEl>
                                          <p:spTgt spid="40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3"/>
                                        </p:tgtEl>
                                        <p:attrNameLst>
                                          <p:attrName>style.visibility</p:attrName>
                                        </p:attrNameLst>
                                      </p:cBhvr>
                                      <p:to>
                                        <p:strVal val="visible"/>
                                      </p:to>
                                    </p:set>
                                    <p:animEffect transition="in" filter="fade">
                                      <p:cBhvr>
                                        <p:cTn id="15" dur="500"/>
                                        <p:tgtEl>
                                          <p:spTgt spid="40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5"/>
                                        </p:tgtEl>
                                        <p:attrNameLst>
                                          <p:attrName>style.visibility</p:attrName>
                                        </p:attrNameLst>
                                      </p:cBhvr>
                                      <p:to>
                                        <p:strVal val="visible"/>
                                      </p:to>
                                    </p:set>
                                    <p:animEffect transition="in" filter="fade">
                                      <p:cBhvr>
                                        <p:cTn id="18" dur="500"/>
                                        <p:tgtEl>
                                          <p:spTgt spid="405"/>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09"/>
                                        </p:tgtEl>
                                        <p:attrNameLst>
                                          <p:attrName>style.visibility</p:attrName>
                                        </p:attrNameLst>
                                      </p:cBhvr>
                                      <p:to>
                                        <p:strVal val="visible"/>
                                      </p:to>
                                    </p:set>
                                    <p:animEffect transition="in" filter="fade">
                                      <p:cBhvr>
                                        <p:cTn id="22" dur="500"/>
                                        <p:tgtEl>
                                          <p:spTgt spid="40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0"/>
                                        </p:tgtEl>
                                        <p:attrNameLst>
                                          <p:attrName>style.visibility</p:attrName>
                                        </p:attrNameLst>
                                      </p:cBhvr>
                                      <p:to>
                                        <p:strVal val="visible"/>
                                      </p:to>
                                    </p:set>
                                    <p:animEffect transition="in" filter="fade">
                                      <p:cBhvr>
                                        <p:cTn id="25" dur="500"/>
                                        <p:tgtEl>
                                          <p:spTgt spid="41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404"/>
                                        </p:tgtEl>
                                        <p:attrNameLst>
                                          <p:attrName>style.visibility</p:attrName>
                                        </p:attrNameLst>
                                      </p:cBhvr>
                                      <p:to>
                                        <p:strVal val="visible"/>
                                      </p:to>
                                    </p:set>
                                    <p:animEffect transition="in" filter="fade">
                                      <p:cBhvr>
                                        <p:cTn id="29" dur="500"/>
                                        <p:tgtEl>
                                          <p:spTgt spid="404"/>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402"/>
                                        </p:tgtEl>
                                        <p:attrNameLst>
                                          <p:attrName>style.visibility</p:attrName>
                                        </p:attrNameLst>
                                      </p:cBhvr>
                                      <p:to>
                                        <p:strVal val="visible"/>
                                      </p:to>
                                    </p:set>
                                    <p:animEffect transition="in" filter="fade">
                                      <p:cBhvr>
                                        <p:cTn id="33" dur="500"/>
                                        <p:tgtEl>
                                          <p:spTgt spid="402"/>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401">
                                            <p:txEl>
                                              <p:pRg st="0" end="0"/>
                                            </p:txEl>
                                          </p:spTgt>
                                        </p:tgtEl>
                                        <p:attrNameLst>
                                          <p:attrName>style.visibility</p:attrName>
                                        </p:attrNameLst>
                                      </p:cBhvr>
                                      <p:to>
                                        <p:strVal val="visible"/>
                                      </p:to>
                                    </p:set>
                                    <p:animEffect transition="in" filter="wipe(left)">
                                      <p:cBhvr>
                                        <p:cTn id="37" dur="500"/>
                                        <p:tgtEl>
                                          <p:spTgt spid="4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animBg="1"/>
      <p:bldP spid="402" grpId="0" animBg="1"/>
      <p:bldP spid="403" grpId="0" animBg="1"/>
      <p:bldP spid="404" grpId="0" animBg="1"/>
      <p:bldP spid="405" grpId="0" animBg="1"/>
      <p:bldP spid="409" grpId="0" animBg="1"/>
      <p:bldP spid="4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AutoShape 5"/>
          <p:cNvSpPr>
            <a:spLocks/>
          </p:cNvSpPr>
          <p:nvPr/>
        </p:nvSpPr>
        <p:spPr bwMode="auto">
          <a:xfrm>
            <a:off x="2209800" y="3184525"/>
            <a:ext cx="2182019" cy="307182"/>
          </a:xfrm>
          <a:custGeom>
            <a:avLst/>
            <a:gdLst>
              <a:gd name="T0" fmla="*/ 2182019 w 21600"/>
              <a:gd name="T1" fmla="*/ 307182 h 21600"/>
              <a:gd name="T2" fmla="*/ 2182019 w 21600"/>
              <a:gd name="T3" fmla="*/ 307182 h 21600"/>
              <a:gd name="T4" fmla="*/ 2182019 w 21600"/>
              <a:gd name="T5" fmla="*/ 307182 h 21600"/>
              <a:gd name="T6" fmla="*/ 2182019 w 21600"/>
              <a:gd name="T7" fmla="*/ 3071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400" dirty="0">
                <a:solidFill>
                  <a:prstClr val="black">
                    <a:lumMod val="75000"/>
                    <a:lumOff val="25000"/>
                  </a:prstClr>
                </a:solidFill>
                <a:latin typeface="+mn-lt"/>
                <a:ea typeface="+mn-ea"/>
                <a:cs typeface="+mn-ea"/>
                <a:sym typeface="+mn-lt"/>
              </a:rPr>
              <a:t>请替换文字内容，点击添加相关标题文字</a:t>
            </a:r>
            <a:endParaRPr lang="es-ES" altLang="zh-CN" sz="3600" dirty="0">
              <a:solidFill>
                <a:prstClr val="black"/>
              </a:solidFill>
              <a:latin typeface="+mn-lt"/>
              <a:ea typeface="+mn-ea"/>
              <a:cs typeface="+mn-ea"/>
              <a:sym typeface="+mn-lt"/>
            </a:endParaRPr>
          </a:p>
        </p:txBody>
      </p:sp>
      <p:sp>
        <p:nvSpPr>
          <p:cNvPr id="14342" name="AutoShape 6"/>
          <p:cNvSpPr>
            <a:spLocks/>
          </p:cNvSpPr>
          <p:nvPr/>
        </p:nvSpPr>
        <p:spPr bwMode="auto">
          <a:xfrm>
            <a:off x="1358106" y="1638301"/>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14343" name="AutoShape 7"/>
          <p:cNvSpPr>
            <a:spLocks/>
          </p:cNvSpPr>
          <p:nvPr/>
        </p:nvSpPr>
        <p:spPr bwMode="auto">
          <a:xfrm>
            <a:off x="1377950" y="2844007"/>
            <a:ext cx="743744" cy="744538"/>
          </a:xfrm>
          <a:custGeom>
            <a:avLst/>
            <a:gdLst>
              <a:gd name="T0" fmla="*/ 743706 w 19679"/>
              <a:gd name="T1" fmla="*/ 817217 h 19679"/>
              <a:gd name="T2" fmla="*/ 743706 w 19679"/>
              <a:gd name="T3" fmla="*/ 817217 h 19679"/>
              <a:gd name="T4" fmla="*/ 743706 w 19679"/>
              <a:gd name="T5" fmla="*/ 817217 h 19679"/>
              <a:gd name="T6" fmla="*/ 743706 w 19679"/>
              <a:gd name="T7" fmla="*/ 81721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FC000"/>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800">
              <a:cs typeface="+mn-ea"/>
              <a:sym typeface="+mn-lt"/>
            </a:endParaRPr>
          </a:p>
        </p:txBody>
      </p:sp>
      <p:sp>
        <p:nvSpPr>
          <p:cNvPr id="14344" name="AutoShape 8"/>
          <p:cNvSpPr>
            <a:spLocks/>
          </p:cNvSpPr>
          <p:nvPr/>
        </p:nvSpPr>
        <p:spPr bwMode="auto">
          <a:xfrm>
            <a:off x="1581944" y="3058319"/>
            <a:ext cx="343694" cy="285750"/>
          </a:xfrm>
          <a:custGeom>
            <a:avLst/>
            <a:gdLst>
              <a:gd name="T0" fmla="*/ 343694 w 21600"/>
              <a:gd name="T1" fmla="*/ 285750 h 21600"/>
              <a:gd name="T2" fmla="*/ 343694 w 21600"/>
              <a:gd name="T3" fmla="*/ 285750 h 21600"/>
              <a:gd name="T4" fmla="*/ 343694 w 21600"/>
              <a:gd name="T5" fmla="*/ 285750 h 21600"/>
              <a:gd name="T6" fmla="*/ 343694 w 21600"/>
              <a:gd name="T7" fmla="*/ 285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800">
              <a:cs typeface="+mn-ea"/>
              <a:sym typeface="+mn-lt"/>
            </a:endParaRPr>
          </a:p>
        </p:txBody>
      </p:sp>
      <p:sp>
        <p:nvSpPr>
          <p:cNvPr id="14345" name="AutoShape 9"/>
          <p:cNvSpPr>
            <a:spLocks/>
          </p:cNvSpPr>
          <p:nvPr/>
        </p:nvSpPr>
        <p:spPr bwMode="auto">
          <a:xfrm>
            <a:off x="1377950" y="3889375"/>
            <a:ext cx="743744" cy="744538"/>
          </a:xfrm>
          <a:custGeom>
            <a:avLst/>
            <a:gdLst>
              <a:gd name="T0" fmla="*/ 743706 w 19679"/>
              <a:gd name="T1" fmla="*/ 817217 h 19679"/>
              <a:gd name="T2" fmla="*/ 743706 w 19679"/>
              <a:gd name="T3" fmla="*/ 817217 h 19679"/>
              <a:gd name="T4" fmla="*/ 743706 w 19679"/>
              <a:gd name="T5" fmla="*/ 817217 h 19679"/>
              <a:gd name="T6" fmla="*/ 743706 w 19679"/>
              <a:gd name="T7" fmla="*/ 81721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3B48"/>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800">
              <a:cs typeface="+mn-ea"/>
              <a:sym typeface="+mn-lt"/>
            </a:endParaRPr>
          </a:p>
        </p:txBody>
      </p:sp>
      <p:sp>
        <p:nvSpPr>
          <p:cNvPr id="14346" name="AutoShape 10"/>
          <p:cNvSpPr>
            <a:spLocks/>
          </p:cNvSpPr>
          <p:nvPr/>
        </p:nvSpPr>
        <p:spPr bwMode="auto">
          <a:xfrm>
            <a:off x="1377950" y="4983957"/>
            <a:ext cx="743744" cy="744538"/>
          </a:xfrm>
          <a:custGeom>
            <a:avLst/>
            <a:gdLst>
              <a:gd name="T0" fmla="*/ 743706 w 19679"/>
              <a:gd name="T1" fmla="*/ 817217 h 19679"/>
              <a:gd name="T2" fmla="*/ 743706 w 19679"/>
              <a:gd name="T3" fmla="*/ 817217 h 19679"/>
              <a:gd name="T4" fmla="*/ 743706 w 19679"/>
              <a:gd name="T5" fmla="*/ 817217 h 19679"/>
              <a:gd name="T6" fmla="*/ 743706 w 19679"/>
              <a:gd name="T7" fmla="*/ 81721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937963"/>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800">
              <a:cs typeface="+mn-ea"/>
              <a:sym typeface="+mn-lt"/>
            </a:endParaRPr>
          </a:p>
        </p:txBody>
      </p:sp>
      <p:sp>
        <p:nvSpPr>
          <p:cNvPr id="14347" name="AutoShape 11"/>
          <p:cNvSpPr>
            <a:spLocks/>
          </p:cNvSpPr>
          <p:nvPr/>
        </p:nvSpPr>
        <p:spPr bwMode="auto">
          <a:xfrm>
            <a:off x="1588294" y="4133850"/>
            <a:ext cx="342900" cy="285750"/>
          </a:xfrm>
          <a:custGeom>
            <a:avLst/>
            <a:gdLst>
              <a:gd name="T0" fmla="*/ 342900 w 21600"/>
              <a:gd name="T1" fmla="*/ 285750 h 21600"/>
              <a:gd name="T2" fmla="*/ 342900 w 21600"/>
              <a:gd name="T3" fmla="*/ 285750 h 21600"/>
              <a:gd name="T4" fmla="*/ 342900 w 21600"/>
              <a:gd name="T5" fmla="*/ 285750 h 21600"/>
              <a:gd name="T6" fmla="*/ 342900 w 21600"/>
              <a:gd name="T7" fmla="*/ 285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3"/>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800">
              <a:cs typeface="+mn-ea"/>
              <a:sym typeface="+mn-lt"/>
            </a:endParaRPr>
          </a:p>
        </p:txBody>
      </p:sp>
      <p:sp>
        <p:nvSpPr>
          <p:cNvPr id="14348" name="AutoShape 12"/>
          <p:cNvSpPr>
            <a:spLocks/>
          </p:cNvSpPr>
          <p:nvPr/>
        </p:nvSpPr>
        <p:spPr bwMode="auto">
          <a:xfrm>
            <a:off x="1583532" y="5179219"/>
            <a:ext cx="342106" cy="342106"/>
          </a:xfrm>
          <a:custGeom>
            <a:avLst/>
            <a:gdLst>
              <a:gd name="T0" fmla="*/ 342106 w 21600"/>
              <a:gd name="T1" fmla="*/ 342106 h 21600"/>
              <a:gd name="T2" fmla="*/ 342106 w 21600"/>
              <a:gd name="T3" fmla="*/ 342106 h 21600"/>
              <a:gd name="T4" fmla="*/ 342106 w 21600"/>
              <a:gd name="T5" fmla="*/ 342106 h 21600"/>
              <a:gd name="T6" fmla="*/ 342106 w 21600"/>
              <a:gd name="T7" fmla="*/ 3421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600"/>
                </a:lnTo>
                <a:lnTo>
                  <a:pt x="2684" y="21600"/>
                </a:lnTo>
                <a:cubicBezTo>
                  <a:pt x="2320" y="21600"/>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800">
              <a:cs typeface="+mn-ea"/>
              <a:sym typeface="+mn-lt"/>
            </a:endParaRPr>
          </a:p>
        </p:txBody>
      </p:sp>
      <p:sp>
        <p:nvSpPr>
          <p:cNvPr id="14349" name="AutoShape 13"/>
          <p:cNvSpPr>
            <a:spLocks/>
          </p:cNvSpPr>
          <p:nvPr/>
        </p:nvSpPr>
        <p:spPr bwMode="auto">
          <a:xfrm>
            <a:off x="4580732" y="2844007"/>
            <a:ext cx="744538" cy="744538"/>
          </a:xfrm>
          <a:custGeom>
            <a:avLst/>
            <a:gdLst>
              <a:gd name="T0" fmla="*/ 744500 w 19679"/>
              <a:gd name="T1" fmla="*/ 817217 h 19679"/>
              <a:gd name="T2" fmla="*/ 744500 w 19679"/>
              <a:gd name="T3" fmla="*/ 817217 h 19679"/>
              <a:gd name="T4" fmla="*/ 744500 w 19679"/>
              <a:gd name="T5" fmla="*/ 817217 h 19679"/>
              <a:gd name="T6" fmla="*/ 744500 w 19679"/>
              <a:gd name="T7" fmla="*/ 81721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B2D235"/>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800">
              <a:cs typeface="+mn-ea"/>
              <a:sym typeface="+mn-lt"/>
            </a:endParaRPr>
          </a:p>
        </p:txBody>
      </p:sp>
      <p:sp>
        <p:nvSpPr>
          <p:cNvPr id="14350" name="AutoShape 14"/>
          <p:cNvSpPr>
            <a:spLocks/>
          </p:cNvSpPr>
          <p:nvPr/>
        </p:nvSpPr>
        <p:spPr bwMode="auto">
          <a:xfrm>
            <a:off x="4580732" y="3889375"/>
            <a:ext cx="744538" cy="744538"/>
          </a:xfrm>
          <a:custGeom>
            <a:avLst/>
            <a:gdLst>
              <a:gd name="T0" fmla="*/ 744500 w 19679"/>
              <a:gd name="T1" fmla="*/ 817217 h 19679"/>
              <a:gd name="T2" fmla="*/ 744500 w 19679"/>
              <a:gd name="T3" fmla="*/ 817217 h 19679"/>
              <a:gd name="T4" fmla="*/ 744500 w 19679"/>
              <a:gd name="T5" fmla="*/ 817217 h 19679"/>
              <a:gd name="T6" fmla="*/ 744500 w 19679"/>
              <a:gd name="T7" fmla="*/ 81721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FC000"/>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800">
              <a:cs typeface="+mn-ea"/>
              <a:sym typeface="+mn-lt"/>
            </a:endParaRPr>
          </a:p>
        </p:txBody>
      </p:sp>
      <p:sp>
        <p:nvSpPr>
          <p:cNvPr id="14351" name="AutoShape 15"/>
          <p:cNvSpPr>
            <a:spLocks/>
          </p:cNvSpPr>
          <p:nvPr/>
        </p:nvSpPr>
        <p:spPr bwMode="auto">
          <a:xfrm>
            <a:off x="4580732" y="4983957"/>
            <a:ext cx="744538" cy="744538"/>
          </a:xfrm>
          <a:custGeom>
            <a:avLst/>
            <a:gdLst>
              <a:gd name="T0" fmla="*/ 744500 w 19679"/>
              <a:gd name="T1" fmla="*/ 817217 h 19679"/>
              <a:gd name="T2" fmla="*/ 744500 w 19679"/>
              <a:gd name="T3" fmla="*/ 817217 h 19679"/>
              <a:gd name="T4" fmla="*/ 744500 w 19679"/>
              <a:gd name="T5" fmla="*/ 817217 h 19679"/>
              <a:gd name="T6" fmla="*/ 744500 w 19679"/>
              <a:gd name="T7" fmla="*/ 81721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3B48"/>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800">
              <a:cs typeface="+mn-ea"/>
              <a:sym typeface="+mn-lt"/>
            </a:endParaRPr>
          </a:p>
        </p:txBody>
      </p:sp>
      <p:sp>
        <p:nvSpPr>
          <p:cNvPr id="14352" name="AutoShape 16"/>
          <p:cNvSpPr>
            <a:spLocks/>
          </p:cNvSpPr>
          <p:nvPr/>
        </p:nvSpPr>
        <p:spPr bwMode="auto">
          <a:xfrm>
            <a:off x="4799013" y="3056732"/>
            <a:ext cx="342900" cy="286544"/>
          </a:xfrm>
          <a:custGeom>
            <a:avLst/>
            <a:gdLst>
              <a:gd name="T0" fmla="*/ 342900 w 21600"/>
              <a:gd name="T1" fmla="*/ 286530 h 21579"/>
              <a:gd name="T2" fmla="*/ 342900 w 21600"/>
              <a:gd name="T3" fmla="*/ 286530 h 21579"/>
              <a:gd name="T4" fmla="*/ 342900 w 21600"/>
              <a:gd name="T5" fmla="*/ 286530 h 21579"/>
              <a:gd name="T6" fmla="*/ 342900 w 21600"/>
              <a:gd name="T7" fmla="*/ 286530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600"/>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800">
              <a:cs typeface="+mn-ea"/>
              <a:sym typeface="+mn-lt"/>
            </a:endParaRPr>
          </a:p>
        </p:txBody>
      </p:sp>
      <p:sp>
        <p:nvSpPr>
          <p:cNvPr id="14353" name="AutoShape 17"/>
          <p:cNvSpPr>
            <a:spLocks/>
          </p:cNvSpPr>
          <p:nvPr/>
        </p:nvSpPr>
        <p:spPr bwMode="auto">
          <a:xfrm>
            <a:off x="4799013" y="4093369"/>
            <a:ext cx="342900" cy="342900"/>
          </a:xfrm>
          <a:custGeom>
            <a:avLst/>
            <a:gdLst>
              <a:gd name="T0" fmla="*/ 342900 w 21600"/>
              <a:gd name="T1" fmla="*/ 342900 h 21600"/>
              <a:gd name="T2" fmla="*/ 342900 w 21600"/>
              <a:gd name="T3" fmla="*/ 342900 h 21600"/>
              <a:gd name="T4" fmla="*/ 342900 w 21600"/>
              <a:gd name="T5" fmla="*/ 342900 h 21600"/>
              <a:gd name="T6" fmla="*/ 342900 w 21600"/>
              <a:gd name="T7" fmla="*/ 3429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800">
              <a:cs typeface="+mn-ea"/>
              <a:sym typeface="+mn-lt"/>
            </a:endParaRPr>
          </a:p>
        </p:txBody>
      </p:sp>
      <p:sp>
        <p:nvSpPr>
          <p:cNvPr id="14354" name="AutoShape 18"/>
          <p:cNvSpPr>
            <a:spLocks/>
          </p:cNvSpPr>
          <p:nvPr/>
        </p:nvSpPr>
        <p:spPr bwMode="auto">
          <a:xfrm>
            <a:off x="4793457" y="5176044"/>
            <a:ext cx="342900" cy="343694"/>
          </a:xfrm>
          <a:custGeom>
            <a:avLst/>
            <a:gdLst>
              <a:gd name="T0" fmla="*/ 342900 w 21600"/>
              <a:gd name="T1" fmla="*/ 343694 h 21600"/>
              <a:gd name="T2" fmla="*/ 342900 w 21600"/>
              <a:gd name="T3" fmla="*/ 343694 h 21600"/>
              <a:gd name="T4" fmla="*/ 342900 w 21600"/>
              <a:gd name="T5" fmla="*/ 343694 h 21600"/>
              <a:gd name="T6" fmla="*/ 342900 w 21600"/>
              <a:gd name="T7" fmla="*/ 3436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600"/>
                  <a:pt x="14380" y="21600"/>
                </a:cubicBezTo>
                <a:cubicBezTo>
                  <a:pt x="13730" y="21600"/>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3"/>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800">
              <a:cs typeface="+mn-ea"/>
              <a:sym typeface="+mn-lt"/>
            </a:endParaRPr>
          </a:p>
        </p:txBody>
      </p:sp>
      <p:sp>
        <p:nvSpPr>
          <p:cNvPr id="14355" name="AutoShape 19"/>
          <p:cNvSpPr>
            <a:spLocks/>
          </p:cNvSpPr>
          <p:nvPr/>
        </p:nvSpPr>
        <p:spPr bwMode="auto">
          <a:xfrm>
            <a:off x="7809707" y="2844007"/>
            <a:ext cx="743744" cy="744538"/>
          </a:xfrm>
          <a:custGeom>
            <a:avLst/>
            <a:gdLst>
              <a:gd name="T0" fmla="*/ 743706 w 19679"/>
              <a:gd name="T1" fmla="*/ 817217 h 19679"/>
              <a:gd name="T2" fmla="*/ 743706 w 19679"/>
              <a:gd name="T3" fmla="*/ 817217 h 19679"/>
              <a:gd name="T4" fmla="*/ 743706 w 19679"/>
              <a:gd name="T5" fmla="*/ 817217 h 19679"/>
              <a:gd name="T6" fmla="*/ 743706 w 19679"/>
              <a:gd name="T7" fmla="*/ 81721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BBD6"/>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800">
              <a:cs typeface="+mn-ea"/>
              <a:sym typeface="+mn-lt"/>
            </a:endParaRPr>
          </a:p>
        </p:txBody>
      </p:sp>
      <p:sp>
        <p:nvSpPr>
          <p:cNvPr id="14356" name="AutoShape 20"/>
          <p:cNvSpPr>
            <a:spLocks/>
          </p:cNvSpPr>
          <p:nvPr/>
        </p:nvSpPr>
        <p:spPr bwMode="auto">
          <a:xfrm>
            <a:off x="8013700" y="3058319"/>
            <a:ext cx="343694" cy="285750"/>
          </a:xfrm>
          <a:custGeom>
            <a:avLst/>
            <a:gdLst>
              <a:gd name="T0" fmla="*/ 343694 w 21600"/>
              <a:gd name="T1" fmla="*/ 285750 h 21600"/>
              <a:gd name="T2" fmla="*/ 343694 w 21600"/>
              <a:gd name="T3" fmla="*/ 285750 h 21600"/>
              <a:gd name="T4" fmla="*/ 343694 w 21600"/>
              <a:gd name="T5" fmla="*/ 285750 h 21600"/>
              <a:gd name="T6" fmla="*/ 343694 w 21600"/>
              <a:gd name="T7" fmla="*/ 285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800">
              <a:cs typeface="+mn-ea"/>
              <a:sym typeface="+mn-lt"/>
            </a:endParaRPr>
          </a:p>
        </p:txBody>
      </p:sp>
      <p:sp>
        <p:nvSpPr>
          <p:cNvPr id="14357" name="AutoShape 21"/>
          <p:cNvSpPr>
            <a:spLocks/>
          </p:cNvSpPr>
          <p:nvPr/>
        </p:nvSpPr>
        <p:spPr bwMode="auto">
          <a:xfrm>
            <a:off x="7809707" y="3889375"/>
            <a:ext cx="743744" cy="744538"/>
          </a:xfrm>
          <a:custGeom>
            <a:avLst/>
            <a:gdLst>
              <a:gd name="T0" fmla="*/ 743706 w 19679"/>
              <a:gd name="T1" fmla="*/ 817217 h 19679"/>
              <a:gd name="T2" fmla="*/ 743706 w 19679"/>
              <a:gd name="T3" fmla="*/ 817217 h 19679"/>
              <a:gd name="T4" fmla="*/ 743706 w 19679"/>
              <a:gd name="T5" fmla="*/ 817217 h 19679"/>
              <a:gd name="T6" fmla="*/ 743706 w 19679"/>
              <a:gd name="T7" fmla="*/ 81721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B2D235"/>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800">
              <a:cs typeface="+mn-ea"/>
              <a:sym typeface="+mn-lt"/>
            </a:endParaRPr>
          </a:p>
        </p:txBody>
      </p:sp>
      <p:sp>
        <p:nvSpPr>
          <p:cNvPr id="14358" name="AutoShape 22"/>
          <p:cNvSpPr>
            <a:spLocks/>
          </p:cNvSpPr>
          <p:nvPr/>
        </p:nvSpPr>
        <p:spPr bwMode="auto">
          <a:xfrm>
            <a:off x="7809707" y="4983957"/>
            <a:ext cx="743744" cy="744538"/>
          </a:xfrm>
          <a:custGeom>
            <a:avLst/>
            <a:gdLst>
              <a:gd name="T0" fmla="*/ 743706 w 19679"/>
              <a:gd name="T1" fmla="*/ 817217 h 19679"/>
              <a:gd name="T2" fmla="*/ 743706 w 19679"/>
              <a:gd name="T3" fmla="*/ 817217 h 19679"/>
              <a:gd name="T4" fmla="*/ 743706 w 19679"/>
              <a:gd name="T5" fmla="*/ 817217 h 19679"/>
              <a:gd name="T6" fmla="*/ 743706 w 19679"/>
              <a:gd name="T7" fmla="*/ 81721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FC000"/>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800">
              <a:cs typeface="+mn-ea"/>
              <a:sym typeface="+mn-lt"/>
            </a:endParaRPr>
          </a:p>
        </p:txBody>
      </p:sp>
      <p:sp>
        <p:nvSpPr>
          <p:cNvPr id="14359" name="AutoShape 23"/>
          <p:cNvSpPr>
            <a:spLocks/>
          </p:cNvSpPr>
          <p:nvPr/>
        </p:nvSpPr>
        <p:spPr bwMode="auto">
          <a:xfrm>
            <a:off x="8020050" y="4133850"/>
            <a:ext cx="342900" cy="285750"/>
          </a:xfrm>
          <a:custGeom>
            <a:avLst/>
            <a:gdLst>
              <a:gd name="T0" fmla="*/ 342900 w 21600"/>
              <a:gd name="T1" fmla="*/ 285750 h 21600"/>
              <a:gd name="T2" fmla="*/ 342900 w 21600"/>
              <a:gd name="T3" fmla="*/ 285750 h 21600"/>
              <a:gd name="T4" fmla="*/ 342900 w 21600"/>
              <a:gd name="T5" fmla="*/ 285750 h 21600"/>
              <a:gd name="T6" fmla="*/ 342900 w 21600"/>
              <a:gd name="T7" fmla="*/ 285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3"/>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800">
              <a:cs typeface="+mn-ea"/>
              <a:sym typeface="+mn-lt"/>
            </a:endParaRPr>
          </a:p>
        </p:txBody>
      </p:sp>
      <p:sp>
        <p:nvSpPr>
          <p:cNvPr id="14360" name="AutoShape 24"/>
          <p:cNvSpPr>
            <a:spLocks/>
          </p:cNvSpPr>
          <p:nvPr/>
        </p:nvSpPr>
        <p:spPr bwMode="auto">
          <a:xfrm>
            <a:off x="8015288" y="5179219"/>
            <a:ext cx="342107" cy="342106"/>
          </a:xfrm>
          <a:custGeom>
            <a:avLst/>
            <a:gdLst>
              <a:gd name="T0" fmla="*/ 342107 w 21600"/>
              <a:gd name="T1" fmla="*/ 342106 h 21600"/>
              <a:gd name="T2" fmla="*/ 342107 w 21600"/>
              <a:gd name="T3" fmla="*/ 342106 h 21600"/>
              <a:gd name="T4" fmla="*/ 342107 w 21600"/>
              <a:gd name="T5" fmla="*/ 342106 h 21600"/>
              <a:gd name="T6" fmla="*/ 342107 w 21600"/>
              <a:gd name="T7" fmla="*/ 3421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600"/>
                </a:lnTo>
                <a:lnTo>
                  <a:pt x="2684" y="21600"/>
                </a:lnTo>
                <a:cubicBezTo>
                  <a:pt x="2320" y="21600"/>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800">
              <a:cs typeface="+mn-ea"/>
              <a:sym typeface="+mn-lt"/>
            </a:endParaRPr>
          </a:p>
        </p:txBody>
      </p:sp>
      <p:sp>
        <p:nvSpPr>
          <p:cNvPr id="14361" name="AutoShape 25"/>
          <p:cNvSpPr>
            <a:spLocks/>
          </p:cNvSpPr>
          <p:nvPr/>
        </p:nvSpPr>
        <p:spPr bwMode="auto">
          <a:xfrm>
            <a:off x="2210594" y="2877344"/>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600" dirty="0">
                <a:solidFill>
                  <a:srgbClr val="53585F"/>
                </a:solidFill>
                <a:cs typeface="+mn-ea"/>
                <a:sym typeface="+mn-lt"/>
              </a:rPr>
              <a:t>RESEARCH</a:t>
            </a:r>
            <a:endParaRPr lang="es-ES" altLang="zh-CN" sz="800" dirty="0">
              <a:cs typeface="+mn-ea"/>
              <a:sym typeface="+mn-lt"/>
            </a:endParaRPr>
          </a:p>
        </p:txBody>
      </p:sp>
      <p:sp>
        <p:nvSpPr>
          <p:cNvPr id="14362" name="AutoShape 26"/>
          <p:cNvSpPr>
            <a:spLocks/>
          </p:cNvSpPr>
          <p:nvPr/>
        </p:nvSpPr>
        <p:spPr bwMode="auto">
          <a:xfrm>
            <a:off x="5476875" y="3184525"/>
            <a:ext cx="2182019" cy="307182"/>
          </a:xfrm>
          <a:custGeom>
            <a:avLst/>
            <a:gdLst>
              <a:gd name="T0" fmla="*/ 2182019 w 21600"/>
              <a:gd name="T1" fmla="*/ 307182 h 21600"/>
              <a:gd name="T2" fmla="*/ 2182019 w 21600"/>
              <a:gd name="T3" fmla="*/ 307182 h 21600"/>
              <a:gd name="T4" fmla="*/ 2182019 w 21600"/>
              <a:gd name="T5" fmla="*/ 307182 h 21600"/>
              <a:gd name="T6" fmla="*/ 2182019 w 21600"/>
              <a:gd name="T7" fmla="*/ 3071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400" dirty="0">
                <a:solidFill>
                  <a:prstClr val="black">
                    <a:lumMod val="75000"/>
                    <a:lumOff val="25000"/>
                  </a:prstClr>
                </a:solidFill>
                <a:latin typeface="+mn-lt"/>
                <a:ea typeface="+mn-ea"/>
                <a:cs typeface="+mn-ea"/>
                <a:sym typeface="+mn-lt"/>
              </a:rPr>
              <a:t>请替换文字内容，点击添加相关标题文字</a:t>
            </a:r>
            <a:endParaRPr lang="es-ES" altLang="zh-CN" sz="3600" dirty="0">
              <a:solidFill>
                <a:prstClr val="black"/>
              </a:solidFill>
              <a:latin typeface="+mn-lt"/>
              <a:ea typeface="+mn-ea"/>
              <a:cs typeface="+mn-ea"/>
              <a:sym typeface="+mn-lt"/>
            </a:endParaRPr>
          </a:p>
        </p:txBody>
      </p:sp>
      <p:sp>
        <p:nvSpPr>
          <p:cNvPr id="14363" name="AutoShape 27"/>
          <p:cNvSpPr>
            <a:spLocks/>
          </p:cNvSpPr>
          <p:nvPr/>
        </p:nvSpPr>
        <p:spPr bwMode="auto">
          <a:xfrm>
            <a:off x="5477669" y="2877344"/>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600">
                <a:solidFill>
                  <a:srgbClr val="53585F"/>
                </a:solidFill>
                <a:cs typeface="+mn-ea"/>
                <a:sym typeface="+mn-lt"/>
              </a:rPr>
              <a:t>RESEARCH</a:t>
            </a:r>
            <a:endParaRPr lang="es-ES" altLang="zh-CN" sz="800">
              <a:cs typeface="+mn-ea"/>
              <a:sym typeface="+mn-lt"/>
            </a:endParaRPr>
          </a:p>
        </p:txBody>
      </p:sp>
      <p:sp>
        <p:nvSpPr>
          <p:cNvPr id="14364" name="AutoShape 28"/>
          <p:cNvSpPr>
            <a:spLocks/>
          </p:cNvSpPr>
          <p:nvPr/>
        </p:nvSpPr>
        <p:spPr bwMode="auto">
          <a:xfrm>
            <a:off x="8744744" y="3184525"/>
            <a:ext cx="2182019" cy="307182"/>
          </a:xfrm>
          <a:custGeom>
            <a:avLst/>
            <a:gdLst>
              <a:gd name="T0" fmla="*/ 2182019 w 21600"/>
              <a:gd name="T1" fmla="*/ 307182 h 21600"/>
              <a:gd name="T2" fmla="*/ 2182019 w 21600"/>
              <a:gd name="T3" fmla="*/ 307182 h 21600"/>
              <a:gd name="T4" fmla="*/ 2182019 w 21600"/>
              <a:gd name="T5" fmla="*/ 307182 h 21600"/>
              <a:gd name="T6" fmla="*/ 2182019 w 21600"/>
              <a:gd name="T7" fmla="*/ 3071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400" dirty="0">
                <a:solidFill>
                  <a:prstClr val="black">
                    <a:lumMod val="75000"/>
                    <a:lumOff val="25000"/>
                  </a:prstClr>
                </a:solidFill>
                <a:latin typeface="+mn-lt"/>
                <a:ea typeface="+mn-ea"/>
                <a:cs typeface="+mn-ea"/>
                <a:sym typeface="+mn-lt"/>
              </a:rPr>
              <a:t>请替换文字内容，点击添加相关标题文字</a:t>
            </a:r>
            <a:endParaRPr lang="es-ES" altLang="zh-CN" sz="3600" dirty="0">
              <a:solidFill>
                <a:prstClr val="black"/>
              </a:solidFill>
              <a:latin typeface="+mn-lt"/>
              <a:ea typeface="+mn-ea"/>
              <a:cs typeface="+mn-ea"/>
              <a:sym typeface="+mn-lt"/>
            </a:endParaRPr>
          </a:p>
        </p:txBody>
      </p:sp>
      <p:sp>
        <p:nvSpPr>
          <p:cNvPr id="14365" name="AutoShape 29"/>
          <p:cNvSpPr>
            <a:spLocks/>
          </p:cNvSpPr>
          <p:nvPr/>
        </p:nvSpPr>
        <p:spPr bwMode="auto">
          <a:xfrm>
            <a:off x="8745538" y="2877344"/>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600">
                <a:solidFill>
                  <a:srgbClr val="53585F"/>
                </a:solidFill>
                <a:cs typeface="+mn-ea"/>
                <a:sym typeface="+mn-lt"/>
              </a:rPr>
              <a:t>RESEARCH</a:t>
            </a:r>
            <a:endParaRPr lang="es-ES" altLang="zh-CN" sz="800">
              <a:cs typeface="+mn-ea"/>
              <a:sym typeface="+mn-lt"/>
            </a:endParaRPr>
          </a:p>
        </p:txBody>
      </p:sp>
      <p:sp>
        <p:nvSpPr>
          <p:cNvPr id="14366" name="AutoShape 30"/>
          <p:cNvSpPr>
            <a:spLocks/>
          </p:cNvSpPr>
          <p:nvPr/>
        </p:nvSpPr>
        <p:spPr bwMode="auto">
          <a:xfrm>
            <a:off x="2209800" y="4255294"/>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400" dirty="0">
                <a:solidFill>
                  <a:prstClr val="black">
                    <a:lumMod val="75000"/>
                    <a:lumOff val="25000"/>
                  </a:prstClr>
                </a:solidFill>
                <a:latin typeface="+mn-lt"/>
                <a:ea typeface="+mn-ea"/>
                <a:cs typeface="+mn-ea"/>
                <a:sym typeface="+mn-lt"/>
              </a:rPr>
              <a:t>请替换文字内容，点击添加相关标题文字</a:t>
            </a:r>
            <a:endParaRPr lang="es-ES" altLang="zh-CN" sz="3600" dirty="0">
              <a:solidFill>
                <a:prstClr val="black"/>
              </a:solidFill>
              <a:latin typeface="+mn-lt"/>
              <a:ea typeface="+mn-ea"/>
              <a:cs typeface="+mn-ea"/>
              <a:sym typeface="+mn-lt"/>
            </a:endParaRPr>
          </a:p>
        </p:txBody>
      </p:sp>
      <p:sp>
        <p:nvSpPr>
          <p:cNvPr id="14367" name="AutoShape 31"/>
          <p:cNvSpPr>
            <a:spLocks/>
          </p:cNvSpPr>
          <p:nvPr/>
        </p:nvSpPr>
        <p:spPr bwMode="auto">
          <a:xfrm>
            <a:off x="2210594" y="3948113"/>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600">
                <a:solidFill>
                  <a:srgbClr val="53585F"/>
                </a:solidFill>
                <a:cs typeface="+mn-ea"/>
                <a:sym typeface="+mn-lt"/>
              </a:rPr>
              <a:t>RESEARCH</a:t>
            </a:r>
            <a:endParaRPr lang="es-ES" altLang="zh-CN" sz="800">
              <a:cs typeface="+mn-ea"/>
              <a:sym typeface="+mn-lt"/>
            </a:endParaRPr>
          </a:p>
        </p:txBody>
      </p:sp>
      <p:sp>
        <p:nvSpPr>
          <p:cNvPr id="14368" name="AutoShape 32"/>
          <p:cNvSpPr>
            <a:spLocks/>
          </p:cNvSpPr>
          <p:nvPr/>
        </p:nvSpPr>
        <p:spPr bwMode="auto">
          <a:xfrm>
            <a:off x="5476875" y="4255294"/>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400" dirty="0">
                <a:solidFill>
                  <a:prstClr val="black">
                    <a:lumMod val="75000"/>
                    <a:lumOff val="25000"/>
                  </a:prstClr>
                </a:solidFill>
                <a:latin typeface="+mn-lt"/>
                <a:ea typeface="+mn-ea"/>
                <a:cs typeface="+mn-ea"/>
                <a:sym typeface="+mn-lt"/>
              </a:rPr>
              <a:t>请替换文字内容，点击添加相关标题文字</a:t>
            </a:r>
            <a:endParaRPr lang="es-ES" altLang="zh-CN" sz="3600" dirty="0">
              <a:solidFill>
                <a:prstClr val="black"/>
              </a:solidFill>
              <a:latin typeface="+mn-lt"/>
              <a:ea typeface="+mn-ea"/>
              <a:cs typeface="+mn-ea"/>
              <a:sym typeface="+mn-lt"/>
            </a:endParaRPr>
          </a:p>
        </p:txBody>
      </p:sp>
      <p:sp>
        <p:nvSpPr>
          <p:cNvPr id="14369" name="AutoShape 33"/>
          <p:cNvSpPr>
            <a:spLocks/>
          </p:cNvSpPr>
          <p:nvPr/>
        </p:nvSpPr>
        <p:spPr bwMode="auto">
          <a:xfrm>
            <a:off x="5477669" y="3948113"/>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600">
                <a:solidFill>
                  <a:srgbClr val="53585F"/>
                </a:solidFill>
                <a:cs typeface="+mn-ea"/>
                <a:sym typeface="+mn-lt"/>
              </a:rPr>
              <a:t>RESEARCH</a:t>
            </a:r>
            <a:endParaRPr lang="es-ES" altLang="zh-CN" sz="800">
              <a:cs typeface="+mn-ea"/>
              <a:sym typeface="+mn-lt"/>
            </a:endParaRPr>
          </a:p>
        </p:txBody>
      </p:sp>
      <p:sp>
        <p:nvSpPr>
          <p:cNvPr id="14370" name="AutoShape 34"/>
          <p:cNvSpPr>
            <a:spLocks/>
          </p:cNvSpPr>
          <p:nvPr/>
        </p:nvSpPr>
        <p:spPr bwMode="auto">
          <a:xfrm>
            <a:off x="8744744" y="4255294"/>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400" dirty="0">
                <a:solidFill>
                  <a:prstClr val="black">
                    <a:lumMod val="75000"/>
                    <a:lumOff val="25000"/>
                  </a:prstClr>
                </a:solidFill>
                <a:latin typeface="+mn-lt"/>
                <a:ea typeface="+mn-ea"/>
                <a:cs typeface="+mn-ea"/>
                <a:sym typeface="+mn-lt"/>
              </a:rPr>
              <a:t>请替换文字内容，点击添加相关标题文字</a:t>
            </a:r>
            <a:endParaRPr lang="es-ES" altLang="zh-CN" sz="3600" dirty="0">
              <a:solidFill>
                <a:prstClr val="black"/>
              </a:solidFill>
              <a:latin typeface="+mn-lt"/>
              <a:ea typeface="+mn-ea"/>
              <a:cs typeface="+mn-ea"/>
              <a:sym typeface="+mn-lt"/>
            </a:endParaRPr>
          </a:p>
        </p:txBody>
      </p:sp>
      <p:sp>
        <p:nvSpPr>
          <p:cNvPr id="14371" name="AutoShape 35"/>
          <p:cNvSpPr>
            <a:spLocks/>
          </p:cNvSpPr>
          <p:nvPr/>
        </p:nvSpPr>
        <p:spPr bwMode="auto">
          <a:xfrm>
            <a:off x="8745538" y="3948113"/>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600">
                <a:solidFill>
                  <a:srgbClr val="53585F"/>
                </a:solidFill>
                <a:cs typeface="+mn-ea"/>
                <a:sym typeface="+mn-lt"/>
              </a:rPr>
              <a:t>RESEARCH</a:t>
            </a:r>
            <a:endParaRPr lang="es-ES" altLang="zh-CN" sz="800">
              <a:cs typeface="+mn-ea"/>
              <a:sym typeface="+mn-lt"/>
            </a:endParaRPr>
          </a:p>
        </p:txBody>
      </p:sp>
      <p:sp>
        <p:nvSpPr>
          <p:cNvPr id="14372" name="AutoShape 36"/>
          <p:cNvSpPr>
            <a:spLocks/>
          </p:cNvSpPr>
          <p:nvPr/>
        </p:nvSpPr>
        <p:spPr bwMode="auto">
          <a:xfrm>
            <a:off x="2209800" y="5358607"/>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400" dirty="0">
                <a:solidFill>
                  <a:prstClr val="black">
                    <a:lumMod val="75000"/>
                    <a:lumOff val="25000"/>
                  </a:prstClr>
                </a:solidFill>
                <a:latin typeface="+mn-lt"/>
                <a:ea typeface="+mn-ea"/>
                <a:cs typeface="+mn-ea"/>
                <a:sym typeface="+mn-lt"/>
              </a:rPr>
              <a:t>请替换文字内容，点击添加相关标题文字</a:t>
            </a:r>
            <a:endParaRPr lang="es-ES" altLang="zh-CN" sz="3600" dirty="0">
              <a:solidFill>
                <a:prstClr val="black"/>
              </a:solidFill>
              <a:latin typeface="+mn-lt"/>
              <a:ea typeface="+mn-ea"/>
              <a:cs typeface="+mn-ea"/>
              <a:sym typeface="+mn-lt"/>
            </a:endParaRPr>
          </a:p>
        </p:txBody>
      </p:sp>
      <p:sp>
        <p:nvSpPr>
          <p:cNvPr id="14373" name="AutoShape 37"/>
          <p:cNvSpPr>
            <a:spLocks/>
          </p:cNvSpPr>
          <p:nvPr/>
        </p:nvSpPr>
        <p:spPr bwMode="auto">
          <a:xfrm>
            <a:off x="2210594" y="5051425"/>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600">
                <a:solidFill>
                  <a:srgbClr val="53585F"/>
                </a:solidFill>
                <a:cs typeface="+mn-ea"/>
                <a:sym typeface="+mn-lt"/>
              </a:rPr>
              <a:t>RESEARCH</a:t>
            </a:r>
            <a:endParaRPr lang="es-ES" altLang="zh-CN" sz="800">
              <a:cs typeface="+mn-ea"/>
              <a:sym typeface="+mn-lt"/>
            </a:endParaRPr>
          </a:p>
        </p:txBody>
      </p:sp>
      <p:sp>
        <p:nvSpPr>
          <p:cNvPr id="14374" name="AutoShape 38"/>
          <p:cNvSpPr>
            <a:spLocks/>
          </p:cNvSpPr>
          <p:nvPr/>
        </p:nvSpPr>
        <p:spPr bwMode="auto">
          <a:xfrm>
            <a:off x="5476875" y="5358607"/>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400" dirty="0">
                <a:solidFill>
                  <a:prstClr val="black">
                    <a:lumMod val="75000"/>
                    <a:lumOff val="25000"/>
                  </a:prstClr>
                </a:solidFill>
                <a:latin typeface="+mn-lt"/>
                <a:ea typeface="+mn-ea"/>
                <a:cs typeface="+mn-ea"/>
                <a:sym typeface="+mn-lt"/>
              </a:rPr>
              <a:t>请替换文字内容，点击添加相关标题文字</a:t>
            </a:r>
            <a:endParaRPr lang="es-ES" altLang="zh-CN" sz="3600" dirty="0">
              <a:solidFill>
                <a:prstClr val="black"/>
              </a:solidFill>
              <a:latin typeface="+mn-lt"/>
              <a:ea typeface="+mn-ea"/>
              <a:cs typeface="+mn-ea"/>
              <a:sym typeface="+mn-lt"/>
            </a:endParaRPr>
          </a:p>
        </p:txBody>
      </p:sp>
      <p:sp>
        <p:nvSpPr>
          <p:cNvPr id="14375" name="AutoShape 39"/>
          <p:cNvSpPr>
            <a:spLocks/>
          </p:cNvSpPr>
          <p:nvPr/>
        </p:nvSpPr>
        <p:spPr bwMode="auto">
          <a:xfrm>
            <a:off x="5477669" y="5051425"/>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600">
                <a:solidFill>
                  <a:srgbClr val="53585F"/>
                </a:solidFill>
                <a:cs typeface="+mn-ea"/>
                <a:sym typeface="+mn-lt"/>
              </a:rPr>
              <a:t>RESEARCH</a:t>
            </a:r>
            <a:endParaRPr lang="es-ES" altLang="zh-CN" sz="800">
              <a:cs typeface="+mn-ea"/>
              <a:sym typeface="+mn-lt"/>
            </a:endParaRPr>
          </a:p>
        </p:txBody>
      </p:sp>
      <p:sp>
        <p:nvSpPr>
          <p:cNvPr id="14376" name="AutoShape 40"/>
          <p:cNvSpPr>
            <a:spLocks/>
          </p:cNvSpPr>
          <p:nvPr/>
        </p:nvSpPr>
        <p:spPr bwMode="auto">
          <a:xfrm>
            <a:off x="8744744" y="5358607"/>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400" dirty="0">
                <a:solidFill>
                  <a:prstClr val="black">
                    <a:lumMod val="75000"/>
                    <a:lumOff val="25000"/>
                  </a:prstClr>
                </a:solidFill>
                <a:latin typeface="+mn-lt"/>
                <a:ea typeface="+mn-ea"/>
                <a:cs typeface="+mn-ea"/>
                <a:sym typeface="+mn-lt"/>
              </a:rPr>
              <a:t>请替换文字内容，点击添加相关标题文字</a:t>
            </a:r>
            <a:endParaRPr lang="es-ES" altLang="zh-CN" sz="3600" dirty="0">
              <a:solidFill>
                <a:prstClr val="black"/>
              </a:solidFill>
              <a:latin typeface="+mn-lt"/>
              <a:ea typeface="+mn-ea"/>
              <a:cs typeface="+mn-ea"/>
              <a:sym typeface="+mn-lt"/>
            </a:endParaRPr>
          </a:p>
        </p:txBody>
      </p:sp>
      <p:sp>
        <p:nvSpPr>
          <p:cNvPr id="14377" name="AutoShape 41"/>
          <p:cNvSpPr>
            <a:spLocks/>
          </p:cNvSpPr>
          <p:nvPr/>
        </p:nvSpPr>
        <p:spPr bwMode="auto">
          <a:xfrm>
            <a:off x="8745538" y="5051425"/>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600">
                <a:solidFill>
                  <a:srgbClr val="53585F"/>
                </a:solidFill>
                <a:cs typeface="+mn-ea"/>
                <a:sym typeface="+mn-lt"/>
              </a:rPr>
              <a:t>RESEARCH</a:t>
            </a:r>
            <a:endParaRPr lang="es-ES" altLang="zh-CN" sz="800">
              <a:cs typeface="+mn-ea"/>
              <a:sym typeface="+mn-lt"/>
            </a:endParaRPr>
          </a:p>
        </p:txBody>
      </p:sp>
      <p:sp>
        <p:nvSpPr>
          <p:cNvPr id="44" name="Line 5"/>
          <p:cNvSpPr>
            <a:spLocks noChangeShapeType="1"/>
          </p:cNvSpPr>
          <p:nvPr/>
        </p:nvSpPr>
        <p:spPr bwMode="auto">
          <a:xfrm>
            <a:off x="1377950" y="13914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Tree>
    <p:extLst>
      <p:ext uri="{BB962C8B-B14F-4D97-AF65-F5344CB8AC3E}">
        <p14:creationId xmlns:p14="http://schemas.microsoft.com/office/powerpoint/2010/main" val="379254602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4342"/>
                                        </p:tgtEl>
                                        <p:attrNameLst>
                                          <p:attrName>style.visibility</p:attrName>
                                        </p:attrNameLst>
                                      </p:cBhvr>
                                      <p:to>
                                        <p:strVal val="visible"/>
                                      </p:to>
                                    </p:set>
                                    <p:anim calcmode="lin" valueType="num">
                                      <p:cBhvr additive="base">
                                        <p:cTn id="11" dur="500" fill="hold"/>
                                        <p:tgtEl>
                                          <p:spTgt spid="14342"/>
                                        </p:tgtEl>
                                        <p:attrNameLst>
                                          <p:attrName>ppt_x</p:attrName>
                                        </p:attrNameLst>
                                      </p:cBhvr>
                                      <p:tavLst>
                                        <p:tav tm="0">
                                          <p:val>
                                            <p:strVal val="1+#ppt_w/2"/>
                                          </p:val>
                                        </p:tav>
                                        <p:tav tm="100000">
                                          <p:val>
                                            <p:strVal val="#ppt_x"/>
                                          </p:val>
                                        </p:tav>
                                      </p:tavLst>
                                    </p:anim>
                                    <p:anim calcmode="lin" valueType="num">
                                      <p:cBhvr additive="base">
                                        <p:cTn id="12" dur="500" fill="hold"/>
                                        <p:tgtEl>
                                          <p:spTgt spid="1434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500"/>
                            </p:stCondLst>
                            <p:childTnLst>
                              <p:par>
                                <p:cTn id="14" presetID="9" presetClass="entr" presetSubtype="0" fill="hold" nodeType="afterEffect">
                                  <p:stCondLst>
                                    <p:cond delay="0"/>
                                  </p:stCondLst>
                                  <p:childTnLst>
                                    <p:set>
                                      <p:cBhvr>
                                        <p:cTn id="15" dur="1" fill="hold">
                                          <p:stCondLst>
                                            <p:cond delay="0"/>
                                          </p:stCondLst>
                                        </p:cTn>
                                        <p:tgtEl>
                                          <p:spTgt spid="14343"/>
                                        </p:tgtEl>
                                        <p:attrNameLst>
                                          <p:attrName>style.visibility</p:attrName>
                                        </p:attrNameLst>
                                      </p:cBhvr>
                                      <p:to>
                                        <p:strVal val="visible"/>
                                      </p:to>
                                    </p:set>
                                    <p:animEffect transition="in" filter="dissolve">
                                      <p:cBhvr>
                                        <p:cTn id="16" dur="500"/>
                                        <p:tgtEl>
                                          <p:spTgt spid="14343"/>
                                        </p:tgtEl>
                                      </p:cBhvr>
                                    </p:animEffect>
                                  </p:childTnLst>
                                </p:cTn>
                              </p:par>
                            </p:childTnLst>
                          </p:cTn>
                        </p:par>
                        <p:par>
                          <p:cTn id="17" fill="hold" nodeType="afterGroup">
                            <p:stCondLst>
                              <p:cond delay="2000"/>
                            </p:stCondLst>
                            <p:childTnLst>
                              <p:par>
                                <p:cTn id="18" presetID="9" presetClass="entr" presetSubtype="0" fill="hold" nodeType="afterEffect">
                                  <p:stCondLst>
                                    <p:cond delay="0"/>
                                  </p:stCondLst>
                                  <p:childTnLst>
                                    <p:set>
                                      <p:cBhvr>
                                        <p:cTn id="19" dur="1" fill="hold">
                                          <p:stCondLst>
                                            <p:cond delay="0"/>
                                          </p:stCondLst>
                                        </p:cTn>
                                        <p:tgtEl>
                                          <p:spTgt spid="14344"/>
                                        </p:tgtEl>
                                        <p:attrNameLst>
                                          <p:attrName>style.visibility</p:attrName>
                                        </p:attrNameLst>
                                      </p:cBhvr>
                                      <p:to>
                                        <p:strVal val="visible"/>
                                      </p:to>
                                    </p:set>
                                    <p:animEffect transition="in" filter="dissolve">
                                      <p:cBhvr>
                                        <p:cTn id="20" dur="500"/>
                                        <p:tgtEl>
                                          <p:spTgt spid="14344"/>
                                        </p:tgtEl>
                                      </p:cBhvr>
                                    </p:animEffect>
                                  </p:childTnLst>
                                </p:cTn>
                              </p:par>
                            </p:childTnLst>
                          </p:cTn>
                        </p:par>
                        <p:par>
                          <p:cTn id="21" fill="hold" nodeType="afterGroup">
                            <p:stCondLst>
                              <p:cond delay="2500"/>
                            </p:stCondLst>
                            <p:childTnLst>
                              <p:par>
                                <p:cTn id="22" presetID="9" presetClass="entr" presetSubtype="0" fill="hold" nodeType="afterEffect">
                                  <p:stCondLst>
                                    <p:cond delay="0"/>
                                  </p:stCondLst>
                                  <p:childTnLst>
                                    <p:set>
                                      <p:cBhvr>
                                        <p:cTn id="23" dur="1" fill="hold">
                                          <p:stCondLst>
                                            <p:cond delay="0"/>
                                          </p:stCondLst>
                                        </p:cTn>
                                        <p:tgtEl>
                                          <p:spTgt spid="14345"/>
                                        </p:tgtEl>
                                        <p:attrNameLst>
                                          <p:attrName>style.visibility</p:attrName>
                                        </p:attrNameLst>
                                      </p:cBhvr>
                                      <p:to>
                                        <p:strVal val="visible"/>
                                      </p:to>
                                    </p:set>
                                    <p:animEffect transition="in" filter="dissolve">
                                      <p:cBhvr>
                                        <p:cTn id="24" dur="500"/>
                                        <p:tgtEl>
                                          <p:spTgt spid="14345"/>
                                        </p:tgtEl>
                                      </p:cBhvr>
                                    </p:animEffect>
                                  </p:childTnLst>
                                </p:cTn>
                              </p:par>
                            </p:childTnLst>
                          </p:cTn>
                        </p:par>
                        <p:par>
                          <p:cTn id="25" fill="hold" nodeType="afterGroup">
                            <p:stCondLst>
                              <p:cond delay="3000"/>
                            </p:stCondLst>
                            <p:childTnLst>
                              <p:par>
                                <p:cTn id="26" presetID="9" presetClass="entr" presetSubtype="0" fill="hold" nodeType="afterEffect">
                                  <p:stCondLst>
                                    <p:cond delay="0"/>
                                  </p:stCondLst>
                                  <p:childTnLst>
                                    <p:set>
                                      <p:cBhvr>
                                        <p:cTn id="27" dur="1" fill="hold">
                                          <p:stCondLst>
                                            <p:cond delay="0"/>
                                          </p:stCondLst>
                                        </p:cTn>
                                        <p:tgtEl>
                                          <p:spTgt spid="14346"/>
                                        </p:tgtEl>
                                        <p:attrNameLst>
                                          <p:attrName>style.visibility</p:attrName>
                                        </p:attrNameLst>
                                      </p:cBhvr>
                                      <p:to>
                                        <p:strVal val="visible"/>
                                      </p:to>
                                    </p:set>
                                    <p:animEffect transition="in" filter="dissolve">
                                      <p:cBhvr>
                                        <p:cTn id="28" dur="500"/>
                                        <p:tgtEl>
                                          <p:spTgt spid="14346"/>
                                        </p:tgtEl>
                                      </p:cBhvr>
                                    </p:animEffect>
                                  </p:childTnLst>
                                </p:cTn>
                              </p:par>
                            </p:childTnLst>
                          </p:cTn>
                        </p:par>
                        <p:par>
                          <p:cTn id="29" fill="hold" nodeType="afterGroup">
                            <p:stCondLst>
                              <p:cond delay="3500"/>
                            </p:stCondLst>
                            <p:childTnLst>
                              <p:par>
                                <p:cTn id="30" presetID="9" presetClass="entr" presetSubtype="0" fill="hold" nodeType="afterEffect">
                                  <p:stCondLst>
                                    <p:cond delay="0"/>
                                  </p:stCondLst>
                                  <p:childTnLst>
                                    <p:set>
                                      <p:cBhvr>
                                        <p:cTn id="31" dur="1" fill="hold">
                                          <p:stCondLst>
                                            <p:cond delay="0"/>
                                          </p:stCondLst>
                                        </p:cTn>
                                        <p:tgtEl>
                                          <p:spTgt spid="14347"/>
                                        </p:tgtEl>
                                        <p:attrNameLst>
                                          <p:attrName>style.visibility</p:attrName>
                                        </p:attrNameLst>
                                      </p:cBhvr>
                                      <p:to>
                                        <p:strVal val="visible"/>
                                      </p:to>
                                    </p:set>
                                    <p:animEffect transition="in" filter="dissolve">
                                      <p:cBhvr>
                                        <p:cTn id="32" dur="500"/>
                                        <p:tgtEl>
                                          <p:spTgt spid="14347"/>
                                        </p:tgtEl>
                                      </p:cBhvr>
                                    </p:animEffect>
                                  </p:childTnLst>
                                </p:cTn>
                              </p:par>
                            </p:childTnLst>
                          </p:cTn>
                        </p:par>
                        <p:par>
                          <p:cTn id="33" fill="hold" nodeType="afterGroup">
                            <p:stCondLst>
                              <p:cond delay="4000"/>
                            </p:stCondLst>
                            <p:childTnLst>
                              <p:par>
                                <p:cTn id="34" presetID="9" presetClass="entr" presetSubtype="0" fill="hold" nodeType="afterEffect">
                                  <p:stCondLst>
                                    <p:cond delay="0"/>
                                  </p:stCondLst>
                                  <p:childTnLst>
                                    <p:set>
                                      <p:cBhvr>
                                        <p:cTn id="35" dur="1" fill="hold">
                                          <p:stCondLst>
                                            <p:cond delay="0"/>
                                          </p:stCondLst>
                                        </p:cTn>
                                        <p:tgtEl>
                                          <p:spTgt spid="14348"/>
                                        </p:tgtEl>
                                        <p:attrNameLst>
                                          <p:attrName>style.visibility</p:attrName>
                                        </p:attrNameLst>
                                      </p:cBhvr>
                                      <p:to>
                                        <p:strVal val="visible"/>
                                      </p:to>
                                    </p:set>
                                    <p:animEffect transition="in" filter="dissolve">
                                      <p:cBhvr>
                                        <p:cTn id="36" dur="500"/>
                                        <p:tgtEl>
                                          <p:spTgt spid="14348"/>
                                        </p:tgtEl>
                                      </p:cBhvr>
                                    </p:animEffect>
                                  </p:childTnLst>
                                </p:cTn>
                              </p:par>
                            </p:childTnLst>
                          </p:cTn>
                        </p:par>
                        <p:par>
                          <p:cTn id="37" fill="hold" nodeType="afterGroup">
                            <p:stCondLst>
                              <p:cond delay="4500"/>
                            </p:stCondLst>
                            <p:childTnLst>
                              <p:par>
                                <p:cTn id="38" presetID="9" presetClass="entr" presetSubtype="0" fill="hold" nodeType="afterEffect">
                                  <p:stCondLst>
                                    <p:cond delay="0"/>
                                  </p:stCondLst>
                                  <p:childTnLst>
                                    <p:set>
                                      <p:cBhvr>
                                        <p:cTn id="39" dur="1" fill="hold">
                                          <p:stCondLst>
                                            <p:cond delay="0"/>
                                          </p:stCondLst>
                                        </p:cTn>
                                        <p:tgtEl>
                                          <p:spTgt spid="14349"/>
                                        </p:tgtEl>
                                        <p:attrNameLst>
                                          <p:attrName>style.visibility</p:attrName>
                                        </p:attrNameLst>
                                      </p:cBhvr>
                                      <p:to>
                                        <p:strVal val="visible"/>
                                      </p:to>
                                    </p:set>
                                    <p:animEffect transition="in" filter="dissolve">
                                      <p:cBhvr>
                                        <p:cTn id="40" dur="500"/>
                                        <p:tgtEl>
                                          <p:spTgt spid="14349"/>
                                        </p:tgtEl>
                                      </p:cBhvr>
                                    </p:animEffect>
                                  </p:childTnLst>
                                </p:cTn>
                              </p:par>
                            </p:childTnLst>
                          </p:cTn>
                        </p:par>
                        <p:par>
                          <p:cTn id="41" fill="hold" nodeType="afterGroup">
                            <p:stCondLst>
                              <p:cond delay="5000"/>
                            </p:stCondLst>
                            <p:childTnLst>
                              <p:par>
                                <p:cTn id="42" presetID="9" presetClass="entr" presetSubtype="0" fill="hold" nodeType="afterEffect">
                                  <p:stCondLst>
                                    <p:cond delay="0"/>
                                  </p:stCondLst>
                                  <p:childTnLst>
                                    <p:set>
                                      <p:cBhvr>
                                        <p:cTn id="43" dur="1" fill="hold">
                                          <p:stCondLst>
                                            <p:cond delay="0"/>
                                          </p:stCondLst>
                                        </p:cTn>
                                        <p:tgtEl>
                                          <p:spTgt spid="14350"/>
                                        </p:tgtEl>
                                        <p:attrNameLst>
                                          <p:attrName>style.visibility</p:attrName>
                                        </p:attrNameLst>
                                      </p:cBhvr>
                                      <p:to>
                                        <p:strVal val="visible"/>
                                      </p:to>
                                    </p:set>
                                    <p:animEffect transition="in" filter="dissolve">
                                      <p:cBhvr>
                                        <p:cTn id="44" dur="500"/>
                                        <p:tgtEl>
                                          <p:spTgt spid="14350"/>
                                        </p:tgtEl>
                                      </p:cBhvr>
                                    </p:animEffect>
                                  </p:childTnLst>
                                </p:cTn>
                              </p:par>
                            </p:childTnLst>
                          </p:cTn>
                        </p:par>
                        <p:par>
                          <p:cTn id="45" fill="hold" nodeType="afterGroup">
                            <p:stCondLst>
                              <p:cond delay="5500"/>
                            </p:stCondLst>
                            <p:childTnLst>
                              <p:par>
                                <p:cTn id="46" presetID="9" presetClass="entr" presetSubtype="0" fill="hold" nodeType="afterEffect">
                                  <p:stCondLst>
                                    <p:cond delay="0"/>
                                  </p:stCondLst>
                                  <p:childTnLst>
                                    <p:set>
                                      <p:cBhvr>
                                        <p:cTn id="47" dur="1" fill="hold">
                                          <p:stCondLst>
                                            <p:cond delay="0"/>
                                          </p:stCondLst>
                                        </p:cTn>
                                        <p:tgtEl>
                                          <p:spTgt spid="14351"/>
                                        </p:tgtEl>
                                        <p:attrNameLst>
                                          <p:attrName>style.visibility</p:attrName>
                                        </p:attrNameLst>
                                      </p:cBhvr>
                                      <p:to>
                                        <p:strVal val="visible"/>
                                      </p:to>
                                    </p:set>
                                    <p:animEffect transition="in" filter="dissolve">
                                      <p:cBhvr>
                                        <p:cTn id="48" dur="500"/>
                                        <p:tgtEl>
                                          <p:spTgt spid="14351"/>
                                        </p:tgtEl>
                                      </p:cBhvr>
                                    </p:animEffect>
                                  </p:childTnLst>
                                </p:cTn>
                              </p:par>
                            </p:childTnLst>
                          </p:cTn>
                        </p:par>
                        <p:par>
                          <p:cTn id="49" fill="hold" nodeType="afterGroup">
                            <p:stCondLst>
                              <p:cond delay="6000"/>
                            </p:stCondLst>
                            <p:childTnLst>
                              <p:par>
                                <p:cTn id="50" presetID="9" presetClass="entr" presetSubtype="0" fill="hold" nodeType="afterEffect">
                                  <p:stCondLst>
                                    <p:cond delay="0"/>
                                  </p:stCondLst>
                                  <p:childTnLst>
                                    <p:set>
                                      <p:cBhvr>
                                        <p:cTn id="51" dur="1" fill="hold">
                                          <p:stCondLst>
                                            <p:cond delay="0"/>
                                          </p:stCondLst>
                                        </p:cTn>
                                        <p:tgtEl>
                                          <p:spTgt spid="14352"/>
                                        </p:tgtEl>
                                        <p:attrNameLst>
                                          <p:attrName>style.visibility</p:attrName>
                                        </p:attrNameLst>
                                      </p:cBhvr>
                                      <p:to>
                                        <p:strVal val="visible"/>
                                      </p:to>
                                    </p:set>
                                    <p:animEffect transition="in" filter="dissolve">
                                      <p:cBhvr>
                                        <p:cTn id="52" dur="500"/>
                                        <p:tgtEl>
                                          <p:spTgt spid="14352"/>
                                        </p:tgtEl>
                                      </p:cBhvr>
                                    </p:animEffect>
                                  </p:childTnLst>
                                </p:cTn>
                              </p:par>
                            </p:childTnLst>
                          </p:cTn>
                        </p:par>
                        <p:par>
                          <p:cTn id="53" fill="hold" nodeType="afterGroup">
                            <p:stCondLst>
                              <p:cond delay="6500"/>
                            </p:stCondLst>
                            <p:childTnLst>
                              <p:par>
                                <p:cTn id="54" presetID="9" presetClass="entr" presetSubtype="0" fill="hold" nodeType="afterEffect">
                                  <p:stCondLst>
                                    <p:cond delay="0"/>
                                  </p:stCondLst>
                                  <p:childTnLst>
                                    <p:set>
                                      <p:cBhvr>
                                        <p:cTn id="55" dur="1" fill="hold">
                                          <p:stCondLst>
                                            <p:cond delay="0"/>
                                          </p:stCondLst>
                                        </p:cTn>
                                        <p:tgtEl>
                                          <p:spTgt spid="14353"/>
                                        </p:tgtEl>
                                        <p:attrNameLst>
                                          <p:attrName>style.visibility</p:attrName>
                                        </p:attrNameLst>
                                      </p:cBhvr>
                                      <p:to>
                                        <p:strVal val="visible"/>
                                      </p:to>
                                    </p:set>
                                    <p:animEffect transition="in" filter="dissolve">
                                      <p:cBhvr>
                                        <p:cTn id="56" dur="500"/>
                                        <p:tgtEl>
                                          <p:spTgt spid="14353"/>
                                        </p:tgtEl>
                                      </p:cBhvr>
                                    </p:animEffect>
                                  </p:childTnLst>
                                </p:cTn>
                              </p:par>
                            </p:childTnLst>
                          </p:cTn>
                        </p:par>
                        <p:par>
                          <p:cTn id="57" fill="hold" nodeType="afterGroup">
                            <p:stCondLst>
                              <p:cond delay="7000"/>
                            </p:stCondLst>
                            <p:childTnLst>
                              <p:par>
                                <p:cTn id="58" presetID="9" presetClass="entr" presetSubtype="0" fill="hold" nodeType="afterEffect">
                                  <p:stCondLst>
                                    <p:cond delay="0"/>
                                  </p:stCondLst>
                                  <p:childTnLst>
                                    <p:set>
                                      <p:cBhvr>
                                        <p:cTn id="59" dur="1" fill="hold">
                                          <p:stCondLst>
                                            <p:cond delay="0"/>
                                          </p:stCondLst>
                                        </p:cTn>
                                        <p:tgtEl>
                                          <p:spTgt spid="14354"/>
                                        </p:tgtEl>
                                        <p:attrNameLst>
                                          <p:attrName>style.visibility</p:attrName>
                                        </p:attrNameLst>
                                      </p:cBhvr>
                                      <p:to>
                                        <p:strVal val="visible"/>
                                      </p:to>
                                    </p:set>
                                    <p:animEffect transition="in" filter="dissolve">
                                      <p:cBhvr>
                                        <p:cTn id="60" dur="500"/>
                                        <p:tgtEl>
                                          <p:spTgt spid="14354"/>
                                        </p:tgtEl>
                                      </p:cBhvr>
                                    </p:animEffect>
                                  </p:childTnLst>
                                </p:cTn>
                              </p:par>
                            </p:childTnLst>
                          </p:cTn>
                        </p:par>
                        <p:par>
                          <p:cTn id="61" fill="hold" nodeType="afterGroup">
                            <p:stCondLst>
                              <p:cond delay="7500"/>
                            </p:stCondLst>
                            <p:childTnLst>
                              <p:par>
                                <p:cTn id="62" presetID="9" presetClass="entr" presetSubtype="0" fill="hold" nodeType="afterEffect">
                                  <p:stCondLst>
                                    <p:cond delay="0"/>
                                  </p:stCondLst>
                                  <p:childTnLst>
                                    <p:set>
                                      <p:cBhvr>
                                        <p:cTn id="63" dur="1" fill="hold">
                                          <p:stCondLst>
                                            <p:cond delay="0"/>
                                          </p:stCondLst>
                                        </p:cTn>
                                        <p:tgtEl>
                                          <p:spTgt spid="14355"/>
                                        </p:tgtEl>
                                        <p:attrNameLst>
                                          <p:attrName>style.visibility</p:attrName>
                                        </p:attrNameLst>
                                      </p:cBhvr>
                                      <p:to>
                                        <p:strVal val="visible"/>
                                      </p:to>
                                    </p:set>
                                    <p:animEffect transition="in" filter="dissolve">
                                      <p:cBhvr>
                                        <p:cTn id="64" dur="500"/>
                                        <p:tgtEl>
                                          <p:spTgt spid="14355"/>
                                        </p:tgtEl>
                                      </p:cBhvr>
                                    </p:animEffect>
                                  </p:childTnLst>
                                </p:cTn>
                              </p:par>
                            </p:childTnLst>
                          </p:cTn>
                        </p:par>
                        <p:par>
                          <p:cTn id="65" fill="hold" nodeType="afterGroup">
                            <p:stCondLst>
                              <p:cond delay="8000"/>
                            </p:stCondLst>
                            <p:childTnLst>
                              <p:par>
                                <p:cTn id="66" presetID="9" presetClass="entr" presetSubtype="0" fill="hold" nodeType="afterEffect">
                                  <p:stCondLst>
                                    <p:cond delay="0"/>
                                  </p:stCondLst>
                                  <p:childTnLst>
                                    <p:set>
                                      <p:cBhvr>
                                        <p:cTn id="67" dur="1" fill="hold">
                                          <p:stCondLst>
                                            <p:cond delay="0"/>
                                          </p:stCondLst>
                                        </p:cTn>
                                        <p:tgtEl>
                                          <p:spTgt spid="14356"/>
                                        </p:tgtEl>
                                        <p:attrNameLst>
                                          <p:attrName>style.visibility</p:attrName>
                                        </p:attrNameLst>
                                      </p:cBhvr>
                                      <p:to>
                                        <p:strVal val="visible"/>
                                      </p:to>
                                    </p:set>
                                    <p:animEffect transition="in" filter="dissolve">
                                      <p:cBhvr>
                                        <p:cTn id="68" dur="500"/>
                                        <p:tgtEl>
                                          <p:spTgt spid="14356"/>
                                        </p:tgtEl>
                                      </p:cBhvr>
                                    </p:animEffect>
                                  </p:childTnLst>
                                </p:cTn>
                              </p:par>
                            </p:childTnLst>
                          </p:cTn>
                        </p:par>
                        <p:par>
                          <p:cTn id="69" fill="hold" nodeType="afterGroup">
                            <p:stCondLst>
                              <p:cond delay="8500"/>
                            </p:stCondLst>
                            <p:childTnLst>
                              <p:par>
                                <p:cTn id="70" presetID="9" presetClass="entr" presetSubtype="0" fill="hold" nodeType="afterEffect">
                                  <p:stCondLst>
                                    <p:cond delay="0"/>
                                  </p:stCondLst>
                                  <p:childTnLst>
                                    <p:set>
                                      <p:cBhvr>
                                        <p:cTn id="71" dur="1" fill="hold">
                                          <p:stCondLst>
                                            <p:cond delay="0"/>
                                          </p:stCondLst>
                                        </p:cTn>
                                        <p:tgtEl>
                                          <p:spTgt spid="14357"/>
                                        </p:tgtEl>
                                        <p:attrNameLst>
                                          <p:attrName>style.visibility</p:attrName>
                                        </p:attrNameLst>
                                      </p:cBhvr>
                                      <p:to>
                                        <p:strVal val="visible"/>
                                      </p:to>
                                    </p:set>
                                    <p:animEffect transition="in" filter="dissolve">
                                      <p:cBhvr>
                                        <p:cTn id="72" dur="500"/>
                                        <p:tgtEl>
                                          <p:spTgt spid="14357"/>
                                        </p:tgtEl>
                                      </p:cBhvr>
                                    </p:animEffect>
                                  </p:childTnLst>
                                </p:cTn>
                              </p:par>
                            </p:childTnLst>
                          </p:cTn>
                        </p:par>
                        <p:par>
                          <p:cTn id="73" fill="hold" nodeType="afterGroup">
                            <p:stCondLst>
                              <p:cond delay="9000"/>
                            </p:stCondLst>
                            <p:childTnLst>
                              <p:par>
                                <p:cTn id="74" presetID="9" presetClass="entr" presetSubtype="0" fill="hold" nodeType="afterEffect">
                                  <p:stCondLst>
                                    <p:cond delay="0"/>
                                  </p:stCondLst>
                                  <p:childTnLst>
                                    <p:set>
                                      <p:cBhvr>
                                        <p:cTn id="75" dur="1" fill="hold">
                                          <p:stCondLst>
                                            <p:cond delay="0"/>
                                          </p:stCondLst>
                                        </p:cTn>
                                        <p:tgtEl>
                                          <p:spTgt spid="14358"/>
                                        </p:tgtEl>
                                        <p:attrNameLst>
                                          <p:attrName>style.visibility</p:attrName>
                                        </p:attrNameLst>
                                      </p:cBhvr>
                                      <p:to>
                                        <p:strVal val="visible"/>
                                      </p:to>
                                    </p:set>
                                    <p:animEffect transition="in" filter="dissolve">
                                      <p:cBhvr>
                                        <p:cTn id="76" dur="500"/>
                                        <p:tgtEl>
                                          <p:spTgt spid="14358"/>
                                        </p:tgtEl>
                                      </p:cBhvr>
                                    </p:animEffect>
                                  </p:childTnLst>
                                </p:cTn>
                              </p:par>
                            </p:childTnLst>
                          </p:cTn>
                        </p:par>
                        <p:par>
                          <p:cTn id="77" fill="hold" nodeType="afterGroup">
                            <p:stCondLst>
                              <p:cond delay="9500"/>
                            </p:stCondLst>
                            <p:childTnLst>
                              <p:par>
                                <p:cTn id="78" presetID="9" presetClass="entr" presetSubtype="0" fill="hold" nodeType="afterEffect">
                                  <p:stCondLst>
                                    <p:cond delay="0"/>
                                  </p:stCondLst>
                                  <p:childTnLst>
                                    <p:set>
                                      <p:cBhvr>
                                        <p:cTn id="79" dur="1" fill="hold">
                                          <p:stCondLst>
                                            <p:cond delay="0"/>
                                          </p:stCondLst>
                                        </p:cTn>
                                        <p:tgtEl>
                                          <p:spTgt spid="14359"/>
                                        </p:tgtEl>
                                        <p:attrNameLst>
                                          <p:attrName>style.visibility</p:attrName>
                                        </p:attrNameLst>
                                      </p:cBhvr>
                                      <p:to>
                                        <p:strVal val="visible"/>
                                      </p:to>
                                    </p:set>
                                    <p:animEffect transition="in" filter="dissolve">
                                      <p:cBhvr>
                                        <p:cTn id="80" dur="500"/>
                                        <p:tgtEl>
                                          <p:spTgt spid="14359"/>
                                        </p:tgtEl>
                                      </p:cBhvr>
                                    </p:animEffect>
                                  </p:childTnLst>
                                </p:cTn>
                              </p:par>
                            </p:childTnLst>
                          </p:cTn>
                        </p:par>
                        <p:par>
                          <p:cTn id="81" fill="hold" nodeType="afterGroup">
                            <p:stCondLst>
                              <p:cond delay="10000"/>
                            </p:stCondLst>
                            <p:childTnLst>
                              <p:par>
                                <p:cTn id="82" presetID="9" presetClass="entr" presetSubtype="0" fill="hold" nodeType="afterEffect">
                                  <p:stCondLst>
                                    <p:cond delay="0"/>
                                  </p:stCondLst>
                                  <p:childTnLst>
                                    <p:set>
                                      <p:cBhvr>
                                        <p:cTn id="83" dur="1" fill="hold">
                                          <p:stCondLst>
                                            <p:cond delay="0"/>
                                          </p:stCondLst>
                                        </p:cTn>
                                        <p:tgtEl>
                                          <p:spTgt spid="14360"/>
                                        </p:tgtEl>
                                        <p:attrNameLst>
                                          <p:attrName>style.visibility</p:attrName>
                                        </p:attrNameLst>
                                      </p:cBhvr>
                                      <p:to>
                                        <p:strVal val="visible"/>
                                      </p:to>
                                    </p:set>
                                    <p:animEffect transition="in" filter="dissolve">
                                      <p:cBhvr>
                                        <p:cTn id="84" dur="500"/>
                                        <p:tgtEl>
                                          <p:spTgt spid="14360"/>
                                        </p:tgtEl>
                                      </p:cBhvr>
                                    </p:animEffect>
                                  </p:childTnLst>
                                </p:cTn>
                              </p:par>
                            </p:childTnLst>
                          </p:cTn>
                        </p:par>
                        <p:par>
                          <p:cTn id="85" fill="hold" nodeType="afterGroup">
                            <p:stCondLst>
                              <p:cond delay="10500"/>
                            </p:stCondLst>
                            <p:childTnLst>
                              <p:par>
                                <p:cTn id="86" presetID="9" presetClass="entr" presetSubtype="0" fill="hold" grpId="0" nodeType="afterEffect">
                                  <p:stCondLst>
                                    <p:cond delay="0"/>
                                  </p:stCondLst>
                                  <p:childTnLst>
                                    <p:set>
                                      <p:cBhvr>
                                        <p:cTn id="87" dur="1" fill="hold">
                                          <p:stCondLst>
                                            <p:cond delay="0"/>
                                          </p:stCondLst>
                                        </p:cTn>
                                        <p:tgtEl>
                                          <p:spTgt spid="14341"/>
                                        </p:tgtEl>
                                        <p:attrNameLst>
                                          <p:attrName>style.visibility</p:attrName>
                                        </p:attrNameLst>
                                      </p:cBhvr>
                                      <p:to>
                                        <p:strVal val="visible"/>
                                      </p:to>
                                    </p:set>
                                    <p:animEffect transition="in" filter="dissolve">
                                      <p:cBhvr>
                                        <p:cTn id="88" dur="500"/>
                                        <p:tgtEl>
                                          <p:spTgt spid="14341"/>
                                        </p:tgtEl>
                                      </p:cBhvr>
                                    </p:animEffect>
                                  </p:childTnLst>
                                </p:cTn>
                              </p:par>
                            </p:childTnLst>
                          </p:cTn>
                        </p:par>
                        <p:par>
                          <p:cTn id="89" fill="hold">
                            <p:stCondLst>
                              <p:cond delay="11000"/>
                            </p:stCondLst>
                            <p:childTnLst>
                              <p:par>
                                <p:cTn id="90" presetID="2" presetClass="entr" presetSubtype="2" fill="hold" grpId="0" nodeType="afterEffect">
                                  <p:stCondLst>
                                    <p:cond delay="0"/>
                                  </p:stCondLst>
                                  <p:childTnLst>
                                    <p:set>
                                      <p:cBhvr>
                                        <p:cTn id="91" dur="1" fill="hold">
                                          <p:stCondLst>
                                            <p:cond delay="0"/>
                                          </p:stCondLst>
                                        </p:cTn>
                                        <p:tgtEl>
                                          <p:spTgt spid="14361"/>
                                        </p:tgtEl>
                                        <p:attrNameLst>
                                          <p:attrName>style.visibility</p:attrName>
                                        </p:attrNameLst>
                                      </p:cBhvr>
                                      <p:to>
                                        <p:strVal val="visible"/>
                                      </p:to>
                                    </p:set>
                                    <p:anim calcmode="lin" valueType="num">
                                      <p:cBhvr additive="base">
                                        <p:cTn id="92" dur="500" fill="hold"/>
                                        <p:tgtEl>
                                          <p:spTgt spid="14361"/>
                                        </p:tgtEl>
                                        <p:attrNameLst>
                                          <p:attrName>ppt_x</p:attrName>
                                        </p:attrNameLst>
                                      </p:cBhvr>
                                      <p:tavLst>
                                        <p:tav tm="0">
                                          <p:val>
                                            <p:strVal val="1+#ppt_w/2"/>
                                          </p:val>
                                        </p:tav>
                                        <p:tav tm="100000">
                                          <p:val>
                                            <p:strVal val="#ppt_x"/>
                                          </p:val>
                                        </p:tav>
                                      </p:tavLst>
                                    </p:anim>
                                    <p:anim calcmode="lin" valueType="num">
                                      <p:cBhvr additive="base">
                                        <p:cTn id="93" dur="500" fill="hold"/>
                                        <p:tgtEl>
                                          <p:spTgt spid="14361"/>
                                        </p:tgtEl>
                                        <p:attrNameLst>
                                          <p:attrName>ppt_y</p:attrName>
                                        </p:attrNameLst>
                                      </p:cBhvr>
                                      <p:tavLst>
                                        <p:tav tm="0">
                                          <p:val>
                                            <p:strVal val="#ppt_y"/>
                                          </p:val>
                                        </p:tav>
                                        <p:tav tm="100000">
                                          <p:val>
                                            <p:strVal val="#ppt_y"/>
                                          </p:val>
                                        </p:tav>
                                      </p:tavLst>
                                    </p:anim>
                                  </p:childTnLst>
                                </p:cTn>
                              </p:par>
                            </p:childTnLst>
                          </p:cTn>
                        </p:par>
                        <p:par>
                          <p:cTn id="94" fill="hold">
                            <p:stCondLst>
                              <p:cond delay="11500"/>
                            </p:stCondLst>
                            <p:childTnLst>
                              <p:par>
                                <p:cTn id="95" presetID="9" presetClass="entr" presetSubtype="0" fill="hold" grpId="0" nodeType="afterEffect">
                                  <p:stCondLst>
                                    <p:cond delay="0"/>
                                  </p:stCondLst>
                                  <p:childTnLst>
                                    <p:set>
                                      <p:cBhvr>
                                        <p:cTn id="96" dur="1" fill="hold">
                                          <p:stCondLst>
                                            <p:cond delay="0"/>
                                          </p:stCondLst>
                                        </p:cTn>
                                        <p:tgtEl>
                                          <p:spTgt spid="14362"/>
                                        </p:tgtEl>
                                        <p:attrNameLst>
                                          <p:attrName>style.visibility</p:attrName>
                                        </p:attrNameLst>
                                      </p:cBhvr>
                                      <p:to>
                                        <p:strVal val="visible"/>
                                      </p:to>
                                    </p:set>
                                    <p:animEffect transition="in" filter="dissolve">
                                      <p:cBhvr>
                                        <p:cTn id="97" dur="500"/>
                                        <p:tgtEl>
                                          <p:spTgt spid="14362"/>
                                        </p:tgtEl>
                                      </p:cBhvr>
                                    </p:animEffect>
                                  </p:childTnLst>
                                </p:cTn>
                              </p:par>
                            </p:childTnLst>
                          </p:cTn>
                        </p:par>
                        <p:par>
                          <p:cTn id="98" fill="hold" nodeType="afterGroup">
                            <p:stCondLst>
                              <p:cond delay="12000"/>
                            </p:stCondLst>
                            <p:childTnLst>
                              <p:par>
                                <p:cTn id="99" presetID="2" presetClass="entr" presetSubtype="2" fill="hold" grpId="0" nodeType="afterEffect">
                                  <p:stCondLst>
                                    <p:cond delay="0"/>
                                  </p:stCondLst>
                                  <p:childTnLst>
                                    <p:set>
                                      <p:cBhvr>
                                        <p:cTn id="100" dur="1" fill="hold">
                                          <p:stCondLst>
                                            <p:cond delay="0"/>
                                          </p:stCondLst>
                                        </p:cTn>
                                        <p:tgtEl>
                                          <p:spTgt spid="14363"/>
                                        </p:tgtEl>
                                        <p:attrNameLst>
                                          <p:attrName>style.visibility</p:attrName>
                                        </p:attrNameLst>
                                      </p:cBhvr>
                                      <p:to>
                                        <p:strVal val="visible"/>
                                      </p:to>
                                    </p:set>
                                    <p:anim calcmode="lin" valueType="num">
                                      <p:cBhvr additive="base">
                                        <p:cTn id="101" dur="500" fill="hold"/>
                                        <p:tgtEl>
                                          <p:spTgt spid="14363"/>
                                        </p:tgtEl>
                                        <p:attrNameLst>
                                          <p:attrName>ppt_x</p:attrName>
                                        </p:attrNameLst>
                                      </p:cBhvr>
                                      <p:tavLst>
                                        <p:tav tm="0">
                                          <p:val>
                                            <p:strVal val="1+#ppt_w/2"/>
                                          </p:val>
                                        </p:tav>
                                        <p:tav tm="100000">
                                          <p:val>
                                            <p:strVal val="#ppt_x"/>
                                          </p:val>
                                        </p:tav>
                                      </p:tavLst>
                                    </p:anim>
                                    <p:anim calcmode="lin" valueType="num">
                                      <p:cBhvr additive="base">
                                        <p:cTn id="102" dur="500" fill="hold"/>
                                        <p:tgtEl>
                                          <p:spTgt spid="14363"/>
                                        </p:tgtEl>
                                        <p:attrNameLst>
                                          <p:attrName>ppt_y</p:attrName>
                                        </p:attrNameLst>
                                      </p:cBhvr>
                                      <p:tavLst>
                                        <p:tav tm="0">
                                          <p:val>
                                            <p:strVal val="#ppt_y"/>
                                          </p:val>
                                        </p:tav>
                                        <p:tav tm="100000">
                                          <p:val>
                                            <p:strVal val="#ppt_y"/>
                                          </p:val>
                                        </p:tav>
                                      </p:tavLst>
                                    </p:anim>
                                  </p:childTnLst>
                                </p:cTn>
                              </p:par>
                            </p:childTnLst>
                          </p:cTn>
                        </p:par>
                        <p:par>
                          <p:cTn id="103" fill="hold" nodeType="afterGroup">
                            <p:stCondLst>
                              <p:cond delay="12500"/>
                            </p:stCondLst>
                            <p:childTnLst>
                              <p:par>
                                <p:cTn id="104" presetID="9" presetClass="entr" presetSubtype="0" fill="hold" grpId="0" nodeType="afterEffect">
                                  <p:stCondLst>
                                    <p:cond delay="0"/>
                                  </p:stCondLst>
                                  <p:childTnLst>
                                    <p:set>
                                      <p:cBhvr>
                                        <p:cTn id="105" dur="1" fill="hold">
                                          <p:stCondLst>
                                            <p:cond delay="0"/>
                                          </p:stCondLst>
                                        </p:cTn>
                                        <p:tgtEl>
                                          <p:spTgt spid="14364"/>
                                        </p:tgtEl>
                                        <p:attrNameLst>
                                          <p:attrName>style.visibility</p:attrName>
                                        </p:attrNameLst>
                                      </p:cBhvr>
                                      <p:to>
                                        <p:strVal val="visible"/>
                                      </p:to>
                                    </p:set>
                                    <p:animEffect transition="in" filter="dissolve">
                                      <p:cBhvr>
                                        <p:cTn id="106" dur="500"/>
                                        <p:tgtEl>
                                          <p:spTgt spid="14364"/>
                                        </p:tgtEl>
                                      </p:cBhvr>
                                    </p:animEffect>
                                  </p:childTnLst>
                                </p:cTn>
                              </p:par>
                            </p:childTnLst>
                          </p:cTn>
                        </p:par>
                        <p:par>
                          <p:cTn id="107" fill="hold" nodeType="afterGroup">
                            <p:stCondLst>
                              <p:cond delay="13000"/>
                            </p:stCondLst>
                            <p:childTnLst>
                              <p:par>
                                <p:cTn id="108" presetID="2" presetClass="entr" presetSubtype="2" fill="hold" grpId="0" nodeType="afterEffect">
                                  <p:stCondLst>
                                    <p:cond delay="0"/>
                                  </p:stCondLst>
                                  <p:childTnLst>
                                    <p:set>
                                      <p:cBhvr>
                                        <p:cTn id="109" dur="1" fill="hold">
                                          <p:stCondLst>
                                            <p:cond delay="0"/>
                                          </p:stCondLst>
                                        </p:cTn>
                                        <p:tgtEl>
                                          <p:spTgt spid="14365"/>
                                        </p:tgtEl>
                                        <p:attrNameLst>
                                          <p:attrName>style.visibility</p:attrName>
                                        </p:attrNameLst>
                                      </p:cBhvr>
                                      <p:to>
                                        <p:strVal val="visible"/>
                                      </p:to>
                                    </p:set>
                                    <p:anim calcmode="lin" valueType="num">
                                      <p:cBhvr additive="base">
                                        <p:cTn id="110" dur="500" fill="hold"/>
                                        <p:tgtEl>
                                          <p:spTgt spid="14365"/>
                                        </p:tgtEl>
                                        <p:attrNameLst>
                                          <p:attrName>ppt_x</p:attrName>
                                        </p:attrNameLst>
                                      </p:cBhvr>
                                      <p:tavLst>
                                        <p:tav tm="0">
                                          <p:val>
                                            <p:strVal val="1+#ppt_w/2"/>
                                          </p:val>
                                        </p:tav>
                                        <p:tav tm="100000">
                                          <p:val>
                                            <p:strVal val="#ppt_x"/>
                                          </p:val>
                                        </p:tav>
                                      </p:tavLst>
                                    </p:anim>
                                    <p:anim calcmode="lin" valueType="num">
                                      <p:cBhvr additive="base">
                                        <p:cTn id="111" dur="500" fill="hold"/>
                                        <p:tgtEl>
                                          <p:spTgt spid="14365"/>
                                        </p:tgtEl>
                                        <p:attrNameLst>
                                          <p:attrName>ppt_y</p:attrName>
                                        </p:attrNameLst>
                                      </p:cBhvr>
                                      <p:tavLst>
                                        <p:tav tm="0">
                                          <p:val>
                                            <p:strVal val="#ppt_y"/>
                                          </p:val>
                                        </p:tav>
                                        <p:tav tm="100000">
                                          <p:val>
                                            <p:strVal val="#ppt_y"/>
                                          </p:val>
                                        </p:tav>
                                      </p:tavLst>
                                    </p:anim>
                                  </p:childTnLst>
                                </p:cTn>
                              </p:par>
                            </p:childTnLst>
                          </p:cTn>
                        </p:par>
                        <p:par>
                          <p:cTn id="112" fill="hold" nodeType="afterGroup">
                            <p:stCondLst>
                              <p:cond delay="13500"/>
                            </p:stCondLst>
                            <p:childTnLst>
                              <p:par>
                                <p:cTn id="113" presetID="9" presetClass="entr" presetSubtype="0" fill="hold" grpId="0" nodeType="afterEffect">
                                  <p:stCondLst>
                                    <p:cond delay="0"/>
                                  </p:stCondLst>
                                  <p:childTnLst>
                                    <p:set>
                                      <p:cBhvr>
                                        <p:cTn id="114" dur="1" fill="hold">
                                          <p:stCondLst>
                                            <p:cond delay="0"/>
                                          </p:stCondLst>
                                        </p:cTn>
                                        <p:tgtEl>
                                          <p:spTgt spid="14366"/>
                                        </p:tgtEl>
                                        <p:attrNameLst>
                                          <p:attrName>style.visibility</p:attrName>
                                        </p:attrNameLst>
                                      </p:cBhvr>
                                      <p:to>
                                        <p:strVal val="visible"/>
                                      </p:to>
                                    </p:set>
                                    <p:animEffect transition="in" filter="dissolve">
                                      <p:cBhvr>
                                        <p:cTn id="115" dur="500"/>
                                        <p:tgtEl>
                                          <p:spTgt spid="14366"/>
                                        </p:tgtEl>
                                      </p:cBhvr>
                                    </p:animEffect>
                                  </p:childTnLst>
                                </p:cTn>
                              </p:par>
                            </p:childTnLst>
                          </p:cTn>
                        </p:par>
                        <p:par>
                          <p:cTn id="116" fill="hold" nodeType="afterGroup">
                            <p:stCondLst>
                              <p:cond delay="14000"/>
                            </p:stCondLst>
                            <p:childTnLst>
                              <p:par>
                                <p:cTn id="117" presetID="2" presetClass="entr" presetSubtype="2" fill="hold" grpId="0" nodeType="afterEffect">
                                  <p:stCondLst>
                                    <p:cond delay="0"/>
                                  </p:stCondLst>
                                  <p:childTnLst>
                                    <p:set>
                                      <p:cBhvr>
                                        <p:cTn id="118" dur="1" fill="hold">
                                          <p:stCondLst>
                                            <p:cond delay="0"/>
                                          </p:stCondLst>
                                        </p:cTn>
                                        <p:tgtEl>
                                          <p:spTgt spid="14367"/>
                                        </p:tgtEl>
                                        <p:attrNameLst>
                                          <p:attrName>style.visibility</p:attrName>
                                        </p:attrNameLst>
                                      </p:cBhvr>
                                      <p:to>
                                        <p:strVal val="visible"/>
                                      </p:to>
                                    </p:set>
                                    <p:anim calcmode="lin" valueType="num">
                                      <p:cBhvr additive="base">
                                        <p:cTn id="119" dur="500" fill="hold"/>
                                        <p:tgtEl>
                                          <p:spTgt spid="14367"/>
                                        </p:tgtEl>
                                        <p:attrNameLst>
                                          <p:attrName>ppt_x</p:attrName>
                                        </p:attrNameLst>
                                      </p:cBhvr>
                                      <p:tavLst>
                                        <p:tav tm="0">
                                          <p:val>
                                            <p:strVal val="1+#ppt_w/2"/>
                                          </p:val>
                                        </p:tav>
                                        <p:tav tm="100000">
                                          <p:val>
                                            <p:strVal val="#ppt_x"/>
                                          </p:val>
                                        </p:tav>
                                      </p:tavLst>
                                    </p:anim>
                                    <p:anim calcmode="lin" valueType="num">
                                      <p:cBhvr additive="base">
                                        <p:cTn id="120" dur="500" fill="hold"/>
                                        <p:tgtEl>
                                          <p:spTgt spid="14367"/>
                                        </p:tgtEl>
                                        <p:attrNameLst>
                                          <p:attrName>ppt_y</p:attrName>
                                        </p:attrNameLst>
                                      </p:cBhvr>
                                      <p:tavLst>
                                        <p:tav tm="0">
                                          <p:val>
                                            <p:strVal val="#ppt_y"/>
                                          </p:val>
                                        </p:tav>
                                        <p:tav tm="100000">
                                          <p:val>
                                            <p:strVal val="#ppt_y"/>
                                          </p:val>
                                        </p:tav>
                                      </p:tavLst>
                                    </p:anim>
                                  </p:childTnLst>
                                </p:cTn>
                              </p:par>
                            </p:childTnLst>
                          </p:cTn>
                        </p:par>
                        <p:par>
                          <p:cTn id="121" fill="hold" nodeType="afterGroup">
                            <p:stCondLst>
                              <p:cond delay="14500"/>
                            </p:stCondLst>
                            <p:childTnLst>
                              <p:par>
                                <p:cTn id="122" presetID="9" presetClass="entr" presetSubtype="0" fill="hold" grpId="0" nodeType="afterEffect">
                                  <p:stCondLst>
                                    <p:cond delay="0"/>
                                  </p:stCondLst>
                                  <p:childTnLst>
                                    <p:set>
                                      <p:cBhvr>
                                        <p:cTn id="123" dur="1" fill="hold">
                                          <p:stCondLst>
                                            <p:cond delay="0"/>
                                          </p:stCondLst>
                                        </p:cTn>
                                        <p:tgtEl>
                                          <p:spTgt spid="14368"/>
                                        </p:tgtEl>
                                        <p:attrNameLst>
                                          <p:attrName>style.visibility</p:attrName>
                                        </p:attrNameLst>
                                      </p:cBhvr>
                                      <p:to>
                                        <p:strVal val="visible"/>
                                      </p:to>
                                    </p:set>
                                    <p:animEffect transition="in" filter="dissolve">
                                      <p:cBhvr>
                                        <p:cTn id="124" dur="500"/>
                                        <p:tgtEl>
                                          <p:spTgt spid="14368"/>
                                        </p:tgtEl>
                                      </p:cBhvr>
                                    </p:animEffect>
                                  </p:childTnLst>
                                </p:cTn>
                              </p:par>
                            </p:childTnLst>
                          </p:cTn>
                        </p:par>
                        <p:par>
                          <p:cTn id="125" fill="hold" nodeType="afterGroup">
                            <p:stCondLst>
                              <p:cond delay="15000"/>
                            </p:stCondLst>
                            <p:childTnLst>
                              <p:par>
                                <p:cTn id="126" presetID="2" presetClass="entr" presetSubtype="2" fill="hold" grpId="0" nodeType="afterEffect">
                                  <p:stCondLst>
                                    <p:cond delay="0"/>
                                  </p:stCondLst>
                                  <p:childTnLst>
                                    <p:set>
                                      <p:cBhvr>
                                        <p:cTn id="127" dur="1" fill="hold">
                                          <p:stCondLst>
                                            <p:cond delay="0"/>
                                          </p:stCondLst>
                                        </p:cTn>
                                        <p:tgtEl>
                                          <p:spTgt spid="14369"/>
                                        </p:tgtEl>
                                        <p:attrNameLst>
                                          <p:attrName>style.visibility</p:attrName>
                                        </p:attrNameLst>
                                      </p:cBhvr>
                                      <p:to>
                                        <p:strVal val="visible"/>
                                      </p:to>
                                    </p:set>
                                    <p:anim calcmode="lin" valueType="num">
                                      <p:cBhvr additive="base">
                                        <p:cTn id="128" dur="500" fill="hold"/>
                                        <p:tgtEl>
                                          <p:spTgt spid="14369"/>
                                        </p:tgtEl>
                                        <p:attrNameLst>
                                          <p:attrName>ppt_x</p:attrName>
                                        </p:attrNameLst>
                                      </p:cBhvr>
                                      <p:tavLst>
                                        <p:tav tm="0">
                                          <p:val>
                                            <p:strVal val="1+#ppt_w/2"/>
                                          </p:val>
                                        </p:tav>
                                        <p:tav tm="100000">
                                          <p:val>
                                            <p:strVal val="#ppt_x"/>
                                          </p:val>
                                        </p:tav>
                                      </p:tavLst>
                                    </p:anim>
                                    <p:anim calcmode="lin" valueType="num">
                                      <p:cBhvr additive="base">
                                        <p:cTn id="129" dur="500" fill="hold"/>
                                        <p:tgtEl>
                                          <p:spTgt spid="14369"/>
                                        </p:tgtEl>
                                        <p:attrNameLst>
                                          <p:attrName>ppt_y</p:attrName>
                                        </p:attrNameLst>
                                      </p:cBhvr>
                                      <p:tavLst>
                                        <p:tav tm="0">
                                          <p:val>
                                            <p:strVal val="#ppt_y"/>
                                          </p:val>
                                        </p:tav>
                                        <p:tav tm="100000">
                                          <p:val>
                                            <p:strVal val="#ppt_y"/>
                                          </p:val>
                                        </p:tav>
                                      </p:tavLst>
                                    </p:anim>
                                  </p:childTnLst>
                                </p:cTn>
                              </p:par>
                            </p:childTnLst>
                          </p:cTn>
                        </p:par>
                        <p:par>
                          <p:cTn id="130" fill="hold" nodeType="afterGroup">
                            <p:stCondLst>
                              <p:cond delay="15500"/>
                            </p:stCondLst>
                            <p:childTnLst>
                              <p:par>
                                <p:cTn id="131" presetID="9" presetClass="entr" presetSubtype="0" fill="hold" grpId="0" nodeType="afterEffect">
                                  <p:stCondLst>
                                    <p:cond delay="0"/>
                                  </p:stCondLst>
                                  <p:childTnLst>
                                    <p:set>
                                      <p:cBhvr>
                                        <p:cTn id="132" dur="1" fill="hold">
                                          <p:stCondLst>
                                            <p:cond delay="0"/>
                                          </p:stCondLst>
                                        </p:cTn>
                                        <p:tgtEl>
                                          <p:spTgt spid="14370"/>
                                        </p:tgtEl>
                                        <p:attrNameLst>
                                          <p:attrName>style.visibility</p:attrName>
                                        </p:attrNameLst>
                                      </p:cBhvr>
                                      <p:to>
                                        <p:strVal val="visible"/>
                                      </p:to>
                                    </p:set>
                                    <p:animEffect transition="in" filter="dissolve">
                                      <p:cBhvr>
                                        <p:cTn id="133" dur="500"/>
                                        <p:tgtEl>
                                          <p:spTgt spid="14370"/>
                                        </p:tgtEl>
                                      </p:cBhvr>
                                    </p:animEffect>
                                  </p:childTnLst>
                                </p:cTn>
                              </p:par>
                            </p:childTnLst>
                          </p:cTn>
                        </p:par>
                        <p:par>
                          <p:cTn id="134" fill="hold" nodeType="afterGroup">
                            <p:stCondLst>
                              <p:cond delay="16000"/>
                            </p:stCondLst>
                            <p:childTnLst>
                              <p:par>
                                <p:cTn id="135" presetID="2" presetClass="entr" presetSubtype="2" fill="hold" grpId="0" nodeType="afterEffect">
                                  <p:stCondLst>
                                    <p:cond delay="0"/>
                                  </p:stCondLst>
                                  <p:childTnLst>
                                    <p:set>
                                      <p:cBhvr>
                                        <p:cTn id="136" dur="1" fill="hold">
                                          <p:stCondLst>
                                            <p:cond delay="0"/>
                                          </p:stCondLst>
                                        </p:cTn>
                                        <p:tgtEl>
                                          <p:spTgt spid="14371"/>
                                        </p:tgtEl>
                                        <p:attrNameLst>
                                          <p:attrName>style.visibility</p:attrName>
                                        </p:attrNameLst>
                                      </p:cBhvr>
                                      <p:to>
                                        <p:strVal val="visible"/>
                                      </p:to>
                                    </p:set>
                                    <p:anim calcmode="lin" valueType="num">
                                      <p:cBhvr additive="base">
                                        <p:cTn id="137" dur="500" fill="hold"/>
                                        <p:tgtEl>
                                          <p:spTgt spid="14371"/>
                                        </p:tgtEl>
                                        <p:attrNameLst>
                                          <p:attrName>ppt_x</p:attrName>
                                        </p:attrNameLst>
                                      </p:cBhvr>
                                      <p:tavLst>
                                        <p:tav tm="0">
                                          <p:val>
                                            <p:strVal val="1+#ppt_w/2"/>
                                          </p:val>
                                        </p:tav>
                                        <p:tav tm="100000">
                                          <p:val>
                                            <p:strVal val="#ppt_x"/>
                                          </p:val>
                                        </p:tav>
                                      </p:tavLst>
                                    </p:anim>
                                    <p:anim calcmode="lin" valueType="num">
                                      <p:cBhvr additive="base">
                                        <p:cTn id="138" dur="500" fill="hold"/>
                                        <p:tgtEl>
                                          <p:spTgt spid="14371"/>
                                        </p:tgtEl>
                                        <p:attrNameLst>
                                          <p:attrName>ppt_y</p:attrName>
                                        </p:attrNameLst>
                                      </p:cBhvr>
                                      <p:tavLst>
                                        <p:tav tm="0">
                                          <p:val>
                                            <p:strVal val="#ppt_y"/>
                                          </p:val>
                                        </p:tav>
                                        <p:tav tm="100000">
                                          <p:val>
                                            <p:strVal val="#ppt_y"/>
                                          </p:val>
                                        </p:tav>
                                      </p:tavLst>
                                    </p:anim>
                                  </p:childTnLst>
                                </p:cTn>
                              </p:par>
                            </p:childTnLst>
                          </p:cTn>
                        </p:par>
                        <p:par>
                          <p:cTn id="139" fill="hold" nodeType="afterGroup">
                            <p:stCondLst>
                              <p:cond delay="16500"/>
                            </p:stCondLst>
                            <p:childTnLst>
                              <p:par>
                                <p:cTn id="140" presetID="9" presetClass="entr" presetSubtype="0" fill="hold" grpId="0" nodeType="afterEffect">
                                  <p:stCondLst>
                                    <p:cond delay="0"/>
                                  </p:stCondLst>
                                  <p:childTnLst>
                                    <p:set>
                                      <p:cBhvr>
                                        <p:cTn id="141" dur="1" fill="hold">
                                          <p:stCondLst>
                                            <p:cond delay="0"/>
                                          </p:stCondLst>
                                        </p:cTn>
                                        <p:tgtEl>
                                          <p:spTgt spid="14372"/>
                                        </p:tgtEl>
                                        <p:attrNameLst>
                                          <p:attrName>style.visibility</p:attrName>
                                        </p:attrNameLst>
                                      </p:cBhvr>
                                      <p:to>
                                        <p:strVal val="visible"/>
                                      </p:to>
                                    </p:set>
                                    <p:animEffect transition="in" filter="dissolve">
                                      <p:cBhvr>
                                        <p:cTn id="142" dur="500"/>
                                        <p:tgtEl>
                                          <p:spTgt spid="14372"/>
                                        </p:tgtEl>
                                      </p:cBhvr>
                                    </p:animEffect>
                                  </p:childTnLst>
                                </p:cTn>
                              </p:par>
                            </p:childTnLst>
                          </p:cTn>
                        </p:par>
                        <p:par>
                          <p:cTn id="143" fill="hold" nodeType="afterGroup">
                            <p:stCondLst>
                              <p:cond delay="17000"/>
                            </p:stCondLst>
                            <p:childTnLst>
                              <p:par>
                                <p:cTn id="144" presetID="2" presetClass="entr" presetSubtype="2" fill="hold" grpId="0" nodeType="afterEffect">
                                  <p:stCondLst>
                                    <p:cond delay="0"/>
                                  </p:stCondLst>
                                  <p:childTnLst>
                                    <p:set>
                                      <p:cBhvr>
                                        <p:cTn id="145" dur="1" fill="hold">
                                          <p:stCondLst>
                                            <p:cond delay="0"/>
                                          </p:stCondLst>
                                        </p:cTn>
                                        <p:tgtEl>
                                          <p:spTgt spid="14373"/>
                                        </p:tgtEl>
                                        <p:attrNameLst>
                                          <p:attrName>style.visibility</p:attrName>
                                        </p:attrNameLst>
                                      </p:cBhvr>
                                      <p:to>
                                        <p:strVal val="visible"/>
                                      </p:to>
                                    </p:set>
                                    <p:anim calcmode="lin" valueType="num">
                                      <p:cBhvr additive="base">
                                        <p:cTn id="146" dur="500" fill="hold"/>
                                        <p:tgtEl>
                                          <p:spTgt spid="14373"/>
                                        </p:tgtEl>
                                        <p:attrNameLst>
                                          <p:attrName>ppt_x</p:attrName>
                                        </p:attrNameLst>
                                      </p:cBhvr>
                                      <p:tavLst>
                                        <p:tav tm="0">
                                          <p:val>
                                            <p:strVal val="1+#ppt_w/2"/>
                                          </p:val>
                                        </p:tav>
                                        <p:tav tm="100000">
                                          <p:val>
                                            <p:strVal val="#ppt_x"/>
                                          </p:val>
                                        </p:tav>
                                      </p:tavLst>
                                    </p:anim>
                                    <p:anim calcmode="lin" valueType="num">
                                      <p:cBhvr additive="base">
                                        <p:cTn id="147" dur="500" fill="hold"/>
                                        <p:tgtEl>
                                          <p:spTgt spid="14373"/>
                                        </p:tgtEl>
                                        <p:attrNameLst>
                                          <p:attrName>ppt_y</p:attrName>
                                        </p:attrNameLst>
                                      </p:cBhvr>
                                      <p:tavLst>
                                        <p:tav tm="0">
                                          <p:val>
                                            <p:strVal val="#ppt_y"/>
                                          </p:val>
                                        </p:tav>
                                        <p:tav tm="100000">
                                          <p:val>
                                            <p:strVal val="#ppt_y"/>
                                          </p:val>
                                        </p:tav>
                                      </p:tavLst>
                                    </p:anim>
                                  </p:childTnLst>
                                </p:cTn>
                              </p:par>
                            </p:childTnLst>
                          </p:cTn>
                        </p:par>
                        <p:par>
                          <p:cTn id="148" fill="hold" nodeType="afterGroup">
                            <p:stCondLst>
                              <p:cond delay="17500"/>
                            </p:stCondLst>
                            <p:childTnLst>
                              <p:par>
                                <p:cTn id="149" presetID="9" presetClass="entr" presetSubtype="0" fill="hold" grpId="0" nodeType="afterEffect">
                                  <p:stCondLst>
                                    <p:cond delay="0"/>
                                  </p:stCondLst>
                                  <p:childTnLst>
                                    <p:set>
                                      <p:cBhvr>
                                        <p:cTn id="150" dur="1" fill="hold">
                                          <p:stCondLst>
                                            <p:cond delay="0"/>
                                          </p:stCondLst>
                                        </p:cTn>
                                        <p:tgtEl>
                                          <p:spTgt spid="14374"/>
                                        </p:tgtEl>
                                        <p:attrNameLst>
                                          <p:attrName>style.visibility</p:attrName>
                                        </p:attrNameLst>
                                      </p:cBhvr>
                                      <p:to>
                                        <p:strVal val="visible"/>
                                      </p:to>
                                    </p:set>
                                    <p:animEffect transition="in" filter="dissolve">
                                      <p:cBhvr>
                                        <p:cTn id="151" dur="500"/>
                                        <p:tgtEl>
                                          <p:spTgt spid="14374"/>
                                        </p:tgtEl>
                                      </p:cBhvr>
                                    </p:animEffect>
                                  </p:childTnLst>
                                </p:cTn>
                              </p:par>
                            </p:childTnLst>
                          </p:cTn>
                        </p:par>
                        <p:par>
                          <p:cTn id="152" fill="hold" nodeType="afterGroup">
                            <p:stCondLst>
                              <p:cond delay="18000"/>
                            </p:stCondLst>
                            <p:childTnLst>
                              <p:par>
                                <p:cTn id="153" presetID="2" presetClass="entr" presetSubtype="2" fill="hold" grpId="0" nodeType="afterEffect">
                                  <p:stCondLst>
                                    <p:cond delay="0"/>
                                  </p:stCondLst>
                                  <p:childTnLst>
                                    <p:set>
                                      <p:cBhvr>
                                        <p:cTn id="154" dur="1" fill="hold">
                                          <p:stCondLst>
                                            <p:cond delay="0"/>
                                          </p:stCondLst>
                                        </p:cTn>
                                        <p:tgtEl>
                                          <p:spTgt spid="14375"/>
                                        </p:tgtEl>
                                        <p:attrNameLst>
                                          <p:attrName>style.visibility</p:attrName>
                                        </p:attrNameLst>
                                      </p:cBhvr>
                                      <p:to>
                                        <p:strVal val="visible"/>
                                      </p:to>
                                    </p:set>
                                    <p:anim calcmode="lin" valueType="num">
                                      <p:cBhvr additive="base">
                                        <p:cTn id="155" dur="500" fill="hold"/>
                                        <p:tgtEl>
                                          <p:spTgt spid="14375"/>
                                        </p:tgtEl>
                                        <p:attrNameLst>
                                          <p:attrName>ppt_x</p:attrName>
                                        </p:attrNameLst>
                                      </p:cBhvr>
                                      <p:tavLst>
                                        <p:tav tm="0">
                                          <p:val>
                                            <p:strVal val="1+#ppt_w/2"/>
                                          </p:val>
                                        </p:tav>
                                        <p:tav tm="100000">
                                          <p:val>
                                            <p:strVal val="#ppt_x"/>
                                          </p:val>
                                        </p:tav>
                                      </p:tavLst>
                                    </p:anim>
                                    <p:anim calcmode="lin" valueType="num">
                                      <p:cBhvr additive="base">
                                        <p:cTn id="156" dur="500" fill="hold"/>
                                        <p:tgtEl>
                                          <p:spTgt spid="14375"/>
                                        </p:tgtEl>
                                        <p:attrNameLst>
                                          <p:attrName>ppt_y</p:attrName>
                                        </p:attrNameLst>
                                      </p:cBhvr>
                                      <p:tavLst>
                                        <p:tav tm="0">
                                          <p:val>
                                            <p:strVal val="#ppt_y"/>
                                          </p:val>
                                        </p:tav>
                                        <p:tav tm="100000">
                                          <p:val>
                                            <p:strVal val="#ppt_y"/>
                                          </p:val>
                                        </p:tav>
                                      </p:tavLst>
                                    </p:anim>
                                  </p:childTnLst>
                                </p:cTn>
                              </p:par>
                            </p:childTnLst>
                          </p:cTn>
                        </p:par>
                        <p:par>
                          <p:cTn id="157" fill="hold" nodeType="afterGroup">
                            <p:stCondLst>
                              <p:cond delay="18500"/>
                            </p:stCondLst>
                            <p:childTnLst>
                              <p:par>
                                <p:cTn id="158" presetID="9" presetClass="entr" presetSubtype="0" fill="hold" grpId="0" nodeType="afterEffect">
                                  <p:stCondLst>
                                    <p:cond delay="0"/>
                                  </p:stCondLst>
                                  <p:childTnLst>
                                    <p:set>
                                      <p:cBhvr>
                                        <p:cTn id="159" dur="1" fill="hold">
                                          <p:stCondLst>
                                            <p:cond delay="0"/>
                                          </p:stCondLst>
                                        </p:cTn>
                                        <p:tgtEl>
                                          <p:spTgt spid="14376"/>
                                        </p:tgtEl>
                                        <p:attrNameLst>
                                          <p:attrName>style.visibility</p:attrName>
                                        </p:attrNameLst>
                                      </p:cBhvr>
                                      <p:to>
                                        <p:strVal val="visible"/>
                                      </p:to>
                                    </p:set>
                                    <p:animEffect transition="in" filter="dissolve">
                                      <p:cBhvr>
                                        <p:cTn id="160" dur="500"/>
                                        <p:tgtEl>
                                          <p:spTgt spid="14376"/>
                                        </p:tgtEl>
                                      </p:cBhvr>
                                    </p:animEffect>
                                  </p:childTnLst>
                                </p:cTn>
                              </p:par>
                            </p:childTnLst>
                          </p:cTn>
                        </p:par>
                        <p:par>
                          <p:cTn id="161" fill="hold" nodeType="afterGroup">
                            <p:stCondLst>
                              <p:cond delay="19000"/>
                            </p:stCondLst>
                            <p:childTnLst>
                              <p:par>
                                <p:cTn id="162" presetID="2" presetClass="entr" presetSubtype="2" fill="hold" grpId="0" nodeType="afterEffect">
                                  <p:stCondLst>
                                    <p:cond delay="0"/>
                                  </p:stCondLst>
                                  <p:childTnLst>
                                    <p:set>
                                      <p:cBhvr>
                                        <p:cTn id="163" dur="1" fill="hold">
                                          <p:stCondLst>
                                            <p:cond delay="0"/>
                                          </p:stCondLst>
                                        </p:cTn>
                                        <p:tgtEl>
                                          <p:spTgt spid="14377"/>
                                        </p:tgtEl>
                                        <p:attrNameLst>
                                          <p:attrName>style.visibility</p:attrName>
                                        </p:attrNameLst>
                                      </p:cBhvr>
                                      <p:to>
                                        <p:strVal val="visible"/>
                                      </p:to>
                                    </p:set>
                                    <p:anim calcmode="lin" valueType="num">
                                      <p:cBhvr additive="base">
                                        <p:cTn id="164" dur="500" fill="hold"/>
                                        <p:tgtEl>
                                          <p:spTgt spid="14377"/>
                                        </p:tgtEl>
                                        <p:attrNameLst>
                                          <p:attrName>ppt_x</p:attrName>
                                        </p:attrNameLst>
                                      </p:cBhvr>
                                      <p:tavLst>
                                        <p:tav tm="0">
                                          <p:val>
                                            <p:strVal val="1+#ppt_w/2"/>
                                          </p:val>
                                        </p:tav>
                                        <p:tav tm="100000">
                                          <p:val>
                                            <p:strVal val="#ppt_x"/>
                                          </p:val>
                                        </p:tav>
                                      </p:tavLst>
                                    </p:anim>
                                    <p:anim calcmode="lin" valueType="num">
                                      <p:cBhvr additive="base">
                                        <p:cTn id="165" dur="500" fill="hold"/>
                                        <p:tgtEl>
                                          <p:spTgt spid="143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autoUpdateAnimBg="0"/>
      <p:bldP spid="14342" grpId="0" autoUpdateAnimBg="0"/>
      <p:bldP spid="14361" grpId="0" autoUpdateAnimBg="0"/>
      <p:bldP spid="14362" grpId="0" autoUpdateAnimBg="0"/>
      <p:bldP spid="14363" grpId="0" autoUpdateAnimBg="0"/>
      <p:bldP spid="14364" grpId="0" autoUpdateAnimBg="0"/>
      <p:bldP spid="14365" grpId="0" autoUpdateAnimBg="0"/>
      <p:bldP spid="14366" grpId="0" autoUpdateAnimBg="0"/>
      <p:bldP spid="14367" grpId="0" autoUpdateAnimBg="0"/>
      <p:bldP spid="14368" grpId="0" autoUpdateAnimBg="0"/>
      <p:bldP spid="14369" grpId="0" autoUpdateAnimBg="0"/>
      <p:bldP spid="14370" grpId="0" autoUpdateAnimBg="0"/>
      <p:bldP spid="14371" grpId="0" autoUpdateAnimBg="0"/>
      <p:bldP spid="14372" grpId="0" autoUpdateAnimBg="0"/>
      <p:bldP spid="14373" grpId="0" autoUpdateAnimBg="0"/>
      <p:bldP spid="14374" grpId="0" autoUpdateAnimBg="0"/>
      <p:bldP spid="14375" grpId="0" autoUpdateAnimBg="0"/>
      <p:bldP spid="14376" grpId="0" autoUpdateAnimBg="0"/>
      <p:bldP spid="14377"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50169" y="2833688"/>
            <a:ext cx="2200275" cy="2813050"/>
            <a:chOff x="1350169" y="2833688"/>
            <a:chExt cx="2200275" cy="2813050"/>
          </a:xfrm>
        </p:grpSpPr>
        <p:sp>
          <p:nvSpPr>
            <p:cNvPr id="17414" name="AutoShape 6"/>
            <p:cNvSpPr>
              <a:spLocks/>
            </p:cNvSpPr>
            <p:nvPr/>
          </p:nvSpPr>
          <p:spPr bwMode="auto">
            <a:xfrm>
              <a:off x="2119313" y="2833688"/>
              <a:ext cx="661194" cy="661194"/>
            </a:xfrm>
            <a:custGeom>
              <a:avLst/>
              <a:gdLst>
                <a:gd name="T0" fmla="*/ 661160 w 19679"/>
                <a:gd name="T1" fmla="*/ 725738 h 19679"/>
                <a:gd name="T2" fmla="*/ 661160 w 19679"/>
                <a:gd name="T3" fmla="*/ 725738 h 19679"/>
                <a:gd name="T4" fmla="*/ 661160 w 19679"/>
                <a:gd name="T5" fmla="*/ 725738 h 19679"/>
                <a:gd name="T6" fmla="*/ 661160 w 19679"/>
                <a:gd name="T7" fmla="*/ 7257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0202F"/>
            </a:solidFill>
            <a:ln w="25400" cap="flat" cmpd="sng">
              <a:noFill/>
              <a:prstDash val="solid"/>
              <a:miter lim="0"/>
              <a:headEnd/>
              <a:tailEnd/>
            </a:ln>
            <a:effectLst/>
            <a:extLst/>
          </p:spPr>
          <p:txBody>
            <a:bodyPr lIns="0" tIns="0" rIns="0" bIns="0" anchor="ctr"/>
            <a:lstStyle/>
            <a:p>
              <a:pPr algn="ctr" eaLnBrk="1">
                <a:defRPr/>
              </a:pPr>
              <a:endParaRPr lang="zh-CN" altLang="en-US" sz="900">
                <a:solidFill>
                  <a:schemeClr val="bg1"/>
                </a:solidFill>
                <a:cs typeface="+mn-ea"/>
                <a:sym typeface="+mn-lt"/>
              </a:endParaRPr>
            </a:p>
          </p:txBody>
        </p:sp>
        <p:sp>
          <p:nvSpPr>
            <p:cNvPr id="17420" name="AutoShape 12"/>
            <p:cNvSpPr>
              <a:spLocks/>
            </p:cNvSpPr>
            <p:nvPr/>
          </p:nvSpPr>
          <p:spPr bwMode="auto">
            <a:xfrm>
              <a:off x="2339182" y="3028950"/>
              <a:ext cx="240506" cy="240507"/>
            </a:xfrm>
            <a:custGeom>
              <a:avLst/>
              <a:gdLst>
                <a:gd name="T0" fmla="*/ 240506 w 21376"/>
                <a:gd name="T1" fmla="*/ 240507 h 21600"/>
                <a:gd name="T2" fmla="*/ 240506 w 21376"/>
                <a:gd name="T3" fmla="*/ 240507 h 21600"/>
                <a:gd name="T4" fmla="*/ 240506 w 21376"/>
                <a:gd name="T5" fmla="*/ 240507 h 21600"/>
                <a:gd name="T6" fmla="*/ 240506 w 21376"/>
                <a:gd name="T7" fmla="*/ 2405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7422" name="AutoShape 14"/>
            <p:cNvSpPr>
              <a:spLocks/>
            </p:cNvSpPr>
            <p:nvPr/>
          </p:nvSpPr>
          <p:spPr bwMode="auto">
            <a:xfrm>
              <a:off x="1350169" y="3606007"/>
              <a:ext cx="2200275" cy="484188"/>
            </a:xfrm>
            <a:custGeom>
              <a:avLst/>
              <a:gdLst>
                <a:gd name="T0" fmla="*/ 2200275 w 21600"/>
                <a:gd name="T1" fmla="*/ 484188 h 21600"/>
                <a:gd name="T2" fmla="*/ 2200275 w 21600"/>
                <a:gd name="T3" fmla="*/ 484188 h 21600"/>
                <a:gd name="T4" fmla="*/ 2200275 w 21600"/>
                <a:gd name="T5" fmla="*/ 484188 h 21600"/>
                <a:gd name="T6" fmla="*/ 2200275 w 21600"/>
                <a:gd name="T7" fmla="*/ 4841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40" y="0"/>
                  </a:moveTo>
                  <a:lnTo>
                    <a:pt x="9637" y="4975"/>
                  </a:lnTo>
                  <a:lnTo>
                    <a:pt x="1180" y="4975"/>
                  </a:lnTo>
                  <a:cubicBezTo>
                    <a:pt x="528" y="4975"/>
                    <a:pt x="0" y="7377"/>
                    <a:pt x="0" y="10339"/>
                  </a:cubicBezTo>
                  <a:lnTo>
                    <a:pt x="0" y="16235"/>
                  </a:lnTo>
                  <a:cubicBezTo>
                    <a:pt x="0" y="19197"/>
                    <a:pt x="528" y="21599"/>
                    <a:pt x="1180" y="21599"/>
                  </a:cubicBezTo>
                  <a:lnTo>
                    <a:pt x="20419" y="21599"/>
                  </a:lnTo>
                  <a:cubicBezTo>
                    <a:pt x="21071" y="21599"/>
                    <a:pt x="21599" y="19197"/>
                    <a:pt x="21599" y="16235"/>
                  </a:cubicBezTo>
                  <a:lnTo>
                    <a:pt x="21599" y="10339"/>
                  </a:lnTo>
                  <a:cubicBezTo>
                    <a:pt x="21599" y="7377"/>
                    <a:pt x="21071" y="4975"/>
                    <a:pt x="20419" y="4975"/>
                  </a:cubicBezTo>
                  <a:lnTo>
                    <a:pt x="11845" y="4975"/>
                  </a:lnTo>
                  <a:lnTo>
                    <a:pt x="10740" y="0"/>
                  </a:lnTo>
                  <a:close/>
                </a:path>
              </a:pathLst>
            </a:custGeom>
            <a:solidFill>
              <a:srgbClr val="F0202F"/>
            </a:solidFill>
            <a:ln w="25400" cap="flat" cmpd="sng">
              <a:noFill/>
              <a:prstDash val="solid"/>
              <a:miter lim="0"/>
              <a:headEnd/>
              <a:tailEnd/>
            </a:ln>
            <a:effectLst/>
            <a:extLst/>
          </p:spPr>
          <p:txBody>
            <a:bodyPr lIns="0" tIns="0" rIns="0" bIns="0" anchor="ctr"/>
            <a:lstStyle/>
            <a:p>
              <a:pPr algn="ctr" eaLnBrk="1">
                <a:defRPr/>
              </a:pPr>
              <a:endParaRPr lang="zh-CN" altLang="en-US" sz="900">
                <a:solidFill>
                  <a:schemeClr val="bg1"/>
                </a:solidFill>
                <a:cs typeface="+mn-ea"/>
                <a:sym typeface="+mn-lt"/>
              </a:endParaRPr>
            </a:p>
          </p:txBody>
        </p:sp>
        <p:sp>
          <p:nvSpPr>
            <p:cNvPr id="17430" name="AutoShape 21"/>
            <p:cNvSpPr>
              <a:spLocks/>
            </p:cNvSpPr>
            <p:nvPr/>
          </p:nvSpPr>
          <p:spPr bwMode="auto">
            <a:xfrm>
              <a:off x="1385888" y="4308475"/>
              <a:ext cx="2110582" cy="1338263"/>
            </a:xfrm>
            <a:custGeom>
              <a:avLst/>
              <a:gdLst>
                <a:gd name="T0" fmla="*/ 2110582 w 21600"/>
                <a:gd name="T1" fmla="*/ 1338263 h 21600"/>
                <a:gd name="T2" fmla="*/ 2110582 w 21600"/>
                <a:gd name="T3" fmla="*/ 1338263 h 21600"/>
                <a:gd name="T4" fmla="*/ 2110582 w 21600"/>
                <a:gd name="T5" fmla="*/ 1338263 h 21600"/>
                <a:gd name="T6" fmla="*/ 2110582 w 21600"/>
                <a:gd name="T7" fmla="*/ 13382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algn="l">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a:t>
              </a:r>
              <a:endParaRPr lang="es-ES" altLang="zh-CN" sz="4000" dirty="0">
                <a:solidFill>
                  <a:srgbClr val="FFFFFF"/>
                </a:solidFill>
                <a:latin typeface="+mn-lt"/>
                <a:ea typeface="+mn-ea"/>
                <a:cs typeface="+mn-ea"/>
                <a:sym typeface="+mn-lt"/>
              </a:endParaRPr>
            </a:p>
          </p:txBody>
        </p:sp>
        <p:sp>
          <p:nvSpPr>
            <p:cNvPr id="2" name="AutoShape 22"/>
            <p:cNvSpPr>
              <a:spLocks/>
            </p:cNvSpPr>
            <p:nvPr/>
          </p:nvSpPr>
          <p:spPr bwMode="auto">
            <a:xfrm>
              <a:off x="1448594" y="3766344"/>
              <a:ext cx="2036763" cy="304800"/>
            </a:xfrm>
            <a:custGeom>
              <a:avLst/>
              <a:gdLst>
                <a:gd name="T0" fmla="*/ 2036763 w 21600"/>
                <a:gd name="T1" fmla="*/ 304800 h 21600"/>
                <a:gd name="T2" fmla="*/ 2036763 w 21600"/>
                <a:gd name="T3" fmla="*/ 304800 h 21600"/>
                <a:gd name="T4" fmla="*/ 2036763 w 21600"/>
                <a:gd name="T5" fmla="*/ 304800 h 21600"/>
                <a:gd name="T6" fmla="*/ 2036763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ctr" eaLnBrk="1"/>
              <a:r>
                <a:rPr lang="es-ES" altLang="zh-CN" sz="1750" b="1" dirty="0">
                  <a:solidFill>
                    <a:schemeClr val="bg1"/>
                  </a:solidFill>
                  <a:cs typeface="+mn-ea"/>
                  <a:sym typeface="+mn-lt"/>
                </a:rPr>
                <a:t>BETA TESTERS</a:t>
              </a:r>
              <a:endParaRPr lang="es-ES" altLang="zh-CN" sz="900" b="1" dirty="0">
                <a:solidFill>
                  <a:schemeClr val="bg1"/>
                </a:solidFill>
                <a:cs typeface="+mn-ea"/>
                <a:sym typeface="+mn-lt"/>
              </a:endParaRPr>
            </a:p>
          </p:txBody>
        </p:sp>
      </p:grpSp>
      <p:grpSp>
        <p:nvGrpSpPr>
          <p:cNvPr id="4" name="组合 3"/>
          <p:cNvGrpSpPr/>
          <p:nvPr/>
        </p:nvGrpSpPr>
        <p:grpSpPr>
          <a:xfrm>
            <a:off x="3724275" y="2833688"/>
            <a:ext cx="2200275" cy="2813050"/>
            <a:chOff x="3724275" y="2833688"/>
            <a:chExt cx="2200275" cy="2813050"/>
          </a:xfrm>
        </p:grpSpPr>
        <p:sp>
          <p:nvSpPr>
            <p:cNvPr id="17416" name="AutoShape 8"/>
            <p:cNvSpPr>
              <a:spLocks/>
            </p:cNvSpPr>
            <p:nvPr/>
          </p:nvSpPr>
          <p:spPr bwMode="auto">
            <a:xfrm>
              <a:off x="4481513" y="2833688"/>
              <a:ext cx="661194" cy="661194"/>
            </a:xfrm>
            <a:custGeom>
              <a:avLst/>
              <a:gdLst>
                <a:gd name="T0" fmla="*/ 661160 w 19679"/>
                <a:gd name="T1" fmla="*/ 725738 h 19679"/>
                <a:gd name="T2" fmla="*/ 661160 w 19679"/>
                <a:gd name="T3" fmla="*/ 725738 h 19679"/>
                <a:gd name="T4" fmla="*/ 661160 w 19679"/>
                <a:gd name="T5" fmla="*/ 725738 h 19679"/>
                <a:gd name="T6" fmla="*/ 661160 w 19679"/>
                <a:gd name="T7" fmla="*/ 7257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FC000"/>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17421" name="AutoShape 13"/>
            <p:cNvSpPr>
              <a:spLocks/>
            </p:cNvSpPr>
            <p:nvPr/>
          </p:nvSpPr>
          <p:spPr bwMode="auto">
            <a:xfrm>
              <a:off x="4706144" y="3028950"/>
              <a:ext cx="240506" cy="240507"/>
            </a:xfrm>
            <a:custGeom>
              <a:avLst/>
              <a:gdLst>
                <a:gd name="T0" fmla="*/ 240495 w 21591"/>
                <a:gd name="T1" fmla="*/ 241625 h 21498"/>
                <a:gd name="T2" fmla="*/ 240495 w 21591"/>
                <a:gd name="T3" fmla="*/ 241625 h 21498"/>
                <a:gd name="T4" fmla="*/ 240495 w 21591"/>
                <a:gd name="T5" fmla="*/ 241625 h 21498"/>
                <a:gd name="T6" fmla="*/ 240495 w 21591"/>
                <a:gd name="T7" fmla="*/ 241625 h 214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91" h="21498">
                  <a:moveTo>
                    <a:pt x="14059" y="6524"/>
                  </a:moveTo>
                  <a:cubicBezTo>
                    <a:pt x="13645" y="6524"/>
                    <a:pt x="13256" y="6670"/>
                    <a:pt x="12887" y="6962"/>
                  </a:cubicBezTo>
                  <a:cubicBezTo>
                    <a:pt x="12520" y="7257"/>
                    <a:pt x="12155" y="7651"/>
                    <a:pt x="11798" y="8138"/>
                  </a:cubicBezTo>
                  <a:cubicBezTo>
                    <a:pt x="11441" y="8626"/>
                    <a:pt x="11081" y="9183"/>
                    <a:pt x="10726" y="9814"/>
                  </a:cubicBezTo>
                  <a:cubicBezTo>
                    <a:pt x="10371" y="10444"/>
                    <a:pt x="10017" y="11093"/>
                    <a:pt x="9664" y="11764"/>
                  </a:cubicBezTo>
                  <a:cubicBezTo>
                    <a:pt x="9234" y="12584"/>
                    <a:pt x="8793" y="13393"/>
                    <a:pt x="8336" y="14196"/>
                  </a:cubicBezTo>
                  <a:cubicBezTo>
                    <a:pt x="7876" y="14996"/>
                    <a:pt x="7384" y="15717"/>
                    <a:pt x="6858" y="16356"/>
                  </a:cubicBezTo>
                  <a:cubicBezTo>
                    <a:pt x="6329" y="16995"/>
                    <a:pt x="5752" y="17509"/>
                    <a:pt x="5118" y="17897"/>
                  </a:cubicBezTo>
                  <a:cubicBezTo>
                    <a:pt x="4484" y="18289"/>
                    <a:pt x="3787" y="18487"/>
                    <a:pt x="3021" y="18487"/>
                  </a:cubicBezTo>
                  <a:lnTo>
                    <a:pt x="457" y="18487"/>
                  </a:lnTo>
                  <a:cubicBezTo>
                    <a:pt x="332" y="18487"/>
                    <a:pt x="225" y="18432"/>
                    <a:pt x="134" y="18324"/>
                  </a:cubicBezTo>
                  <a:cubicBezTo>
                    <a:pt x="44" y="18219"/>
                    <a:pt x="0" y="18090"/>
                    <a:pt x="0" y="17941"/>
                  </a:cubicBezTo>
                  <a:lnTo>
                    <a:pt x="0" y="15790"/>
                  </a:lnTo>
                  <a:cubicBezTo>
                    <a:pt x="0" y="15638"/>
                    <a:pt x="44" y="15512"/>
                    <a:pt x="134" y="15410"/>
                  </a:cubicBezTo>
                  <a:cubicBezTo>
                    <a:pt x="225" y="15311"/>
                    <a:pt x="332" y="15255"/>
                    <a:pt x="457" y="15255"/>
                  </a:cubicBezTo>
                  <a:lnTo>
                    <a:pt x="3021" y="15255"/>
                  </a:lnTo>
                  <a:cubicBezTo>
                    <a:pt x="3420" y="15255"/>
                    <a:pt x="3809" y="15112"/>
                    <a:pt x="4188" y="14823"/>
                  </a:cubicBezTo>
                  <a:cubicBezTo>
                    <a:pt x="4568" y="14537"/>
                    <a:pt x="4932" y="14149"/>
                    <a:pt x="5285" y="13664"/>
                  </a:cubicBezTo>
                  <a:cubicBezTo>
                    <a:pt x="5637" y="13180"/>
                    <a:pt x="5984" y="12622"/>
                    <a:pt x="6339" y="11995"/>
                  </a:cubicBezTo>
                  <a:cubicBezTo>
                    <a:pt x="6691" y="11367"/>
                    <a:pt x="7041" y="10716"/>
                    <a:pt x="7394" y="10044"/>
                  </a:cubicBezTo>
                  <a:cubicBezTo>
                    <a:pt x="7822" y="9224"/>
                    <a:pt x="8270" y="8407"/>
                    <a:pt x="8734" y="7598"/>
                  </a:cubicBezTo>
                  <a:cubicBezTo>
                    <a:pt x="9199" y="6789"/>
                    <a:pt x="9696" y="6063"/>
                    <a:pt x="10222" y="5420"/>
                  </a:cubicBezTo>
                  <a:cubicBezTo>
                    <a:pt x="10748" y="4775"/>
                    <a:pt x="11323" y="4261"/>
                    <a:pt x="11949" y="3876"/>
                  </a:cubicBezTo>
                  <a:cubicBezTo>
                    <a:pt x="12573" y="3488"/>
                    <a:pt x="13276" y="3292"/>
                    <a:pt x="14056" y="3292"/>
                  </a:cubicBezTo>
                  <a:lnTo>
                    <a:pt x="16434" y="3292"/>
                  </a:lnTo>
                  <a:lnTo>
                    <a:pt x="16434" y="711"/>
                  </a:lnTo>
                  <a:cubicBezTo>
                    <a:pt x="16434" y="329"/>
                    <a:pt x="16530" y="101"/>
                    <a:pt x="16721" y="22"/>
                  </a:cubicBezTo>
                  <a:cubicBezTo>
                    <a:pt x="16914" y="-50"/>
                    <a:pt x="17146" y="49"/>
                    <a:pt x="17418" y="317"/>
                  </a:cubicBezTo>
                  <a:lnTo>
                    <a:pt x="21330" y="4203"/>
                  </a:lnTo>
                  <a:cubicBezTo>
                    <a:pt x="21511" y="4372"/>
                    <a:pt x="21597" y="4582"/>
                    <a:pt x="21587" y="4834"/>
                  </a:cubicBezTo>
                  <a:cubicBezTo>
                    <a:pt x="21587" y="5102"/>
                    <a:pt x="21502" y="5321"/>
                    <a:pt x="21330" y="5487"/>
                  </a:cubicBezTo>
                  <a:lnTo>
                    <a:pt x="17418" y="9361"/>
                  </a:lnTo>
                  <a:cubicBezTo>
                    <a:pt x="17146" y="9630"/>
                    <a:pt x="16914" y="9726"/>
                    <a:pt x="16721" y="9644"/>
                  </a:cubicBezTo>
                  <a:cubicBezTo>
                    <a:pt x="16530" y="9569"/>
                    <a:pt x="16434" y="9338"/>
                    <a:pt x="16434" y="8956"/>
                  </a:cubicBezTo>
                  <a:lnTo>
                    <a:pt x="16434" y="6524"/>
                  </a:lnTo>
                  <a:lnTo>
                    <a:pt x="14059" y="6524"/>
                  </a:lnTo>
                  <a:close/>
                  <a:moveTo>
                    <a:pt x="462" y="6495"/>
                  </a:moveTo>
                  <a:cubicBezTo>
                    <a:pt x="337" y="6495"/>
                    <a:pt x="229" y="6448"/>
                    <a:pt x="139" y="6349"/>
                  </a:cubicBezTo>
                  <a:cubicBezTo>
                    <a:pt x="48" y="6250"/>
                    <a:pt x="4" y="6127"/>
                    <a:pt x="4" y="5978"/>
                  </a:cubicBezTo>
                  <a:lnTo>
                    <a:pt x="4" y="3823"/>
                  </a:lnTo>
                  <a:cubicBezTo>
                    <a:pt x="4" y="3462"/>
                    <a:pt x="156" y="3286"/>
                    <a:pt x="462" y="3292"/>
                  </a:cubicBezTo>
                  <a:lnTo>
                    <a:pt x="3026" y="3292"/>
                  </a:lnTo>
                  <a:cubicBezTo>
                    <a:pt x="3560" y="3292"/>
                    <a:pt x="4054" y="3388"/>
                    <a:pt x="4514" y="3572"/>
                  </a:cubicBezTo>
                  <a:cubicBezTo>
                    <a:pt x="4974" y="3762"/>
                    <a:pt x="5409" y="4022"/>
                    <a:pt x="5820" y="4358"/>
                  </a:cubicBezTo>
                  <a:cubicBezTo>
                    <a:pt x="6229" y="4691"/>
                    <a:pt x="6608" y="5085"/>
                    <a:pt x="6963" y="5531"/>
                  </a:cubicBezTo>
                  <a:cubicBezTo>
                    <a:pt x="7318" y="5978"/>
                    <a:pt x="7655" y="6463"/>
                    <a:pt x="7993" y="6982"/>
                  </a:cubicBezTo>
                  <a:cubicBezTo>
                    <a:pt x="7518" y="7823"/>
                    <a:pt x="7058" y="8652"/>
                    <a:pt x="6620" y="9472"/>
                  </a:cubicBezTo>
                  <a:cubicBezTo>
                    <a:pt x="6589" y="9548"/>
                    <a:pt x="6557" y="9610"/>
                    <a:pt x="6515" y="9668"/>
                  </a:cubicBezTo>
                  <a:cubicBezTo>
                    <a:pt x="6476" y="9726"/>
                    <a:pt x="6442" y="9793"/>
                    <a:pt x="6410" y="9875"/>
                  </a:cubicBezTo>
                  <a:cubicBezTo>
                    <a:pt x="5862" y="8926"/>
                    <a:pt x="5319" y="8127"/>
                    <a:pt x="4776" y="7473"/>
                  </a:cubicBezTo>
                  <a:cubicBezTo>
                    <a:pt x="4232" y="6822"/>
                    <a:pt x="3650" y="6495"/>
                    <a:pt x="3024" y="6495"/>
                  </a:cubicBezTo>
                  <a:lnTo>
                    <a:pt x="462" y="6495"/>
                  </a:lnTo>
                  <a:close/>
                  <a:moveTo>
                    <a:pt x="21333" y="15997"/>
                  </a:moveTo>
                  <a:cubicBezTo>
                    <a:pt x="21514" y="16166"/>
                    <a:pt x="21600" y="16385"/>
                    <a:pt x="21590" y="16657"/>
                  </a:cubicBezTo>
                  <a:cubicBezTo>
                    <a:pt x="21590" y="16908"/>
                    <a:pt x="21504" y="17115"/>
                    <a:pt x="21333" y="17284"/>
                  </a:cubicBezTo>
                  <a:lnTo>
                    <a:pt x="17420" y="21182"/>
                  </a:lnTo>
                  <a:cubicBezTo>
                    <a:pt x="17149" y="21453"/>
                    <a:pt x="16916" y="21550"/>
                    <a:pt x="16723" y="21471"/>
                  </a:cubicBezTo>
                  <a:cubicBezTo>
                    <a:pt x="16532" y="21392"/>
                    <a:pt x="16437" y="21161"/>
                    <a:pt x="16437" y="20779"/>
                  </a:cubicBezTo>
                  <a:lnTo>
                    <a:pt x="16437" y="18432"/>
                  </a:lnTo>
                  <a:lnTo>
                    <a:pt x="14059" y="18432"/>
                  </a:lnTo>
                  <a:cubicBezTo>
                    <a:pt x="13528" y="18432"/>
                    <a:pt x="13031" y="18335"/>
                    <a:pt x="12573" y="18143"/>
                  </a:cubicBezTo>
                  <a:cubicBezTo>
                    <a:pt x="12113" y="17953"/>
                    <a:pt x="11680" y="17690"/>
                    <a:pt x="11279" y="17354"/>
                  </a:cubicBezTo>
                  <a:cubicBezTo>
                    <a:pt x="10878" y="17019"/>
                    <a:pt x="10496" y="16628"/>
                    <a:pt x="10136" y="16181"/>
                  </a:cubicBezTo>
                  <a:cubicBezTo>
                    <a:pt x="9779" y="15731"/>
                    <a:pt x="9439" y="15253"/>
                    <a:pt x="9119" y="14739"/>
                  </a:cubicBezTo>
                  <a:cubicBezTo>
                    <a:pt x="9344" y="14359"/>
                    <a:pt x="9566" y="13962"/>
                    <a:pt x="9779" y="13551"/>
                  </a:cubicBezTo>
                  <a:cubicBezTo>
                    <a:pt x="9994" y="13142"/>
                    <a:pt x="10217" y="12739"/>
                    <a:pt x="10442" y="12336"/>
                  </a:cubicBezTo>
                  <a:cubicBezTo>
                    <a:pt x="10474" y="12246"/>
                    <a:pt x="10513" y="12164"/>
                    <a:pt x="10560" y="12091"/>
                  </a:cubicBezTo>
                  <a:cubicBezTo>
                    <a:pt x="10609" y="12024"/>
                    <a:pt x="10645" y="11939"/>
                    <a:pt x="10680" y="11846"/>
                  </a:cubicBezTo>
                  <a:cubicBezTo>
                    <a:pt x="11225" y="12797"/>
                    <a:pt x="11768" y="13591"/>
                    <a:pt x="12314" y="14231"/>
                  </a:cubicBezTo>
                  <a:cubicBezTo>
                    <a:pt x="12855" y="14867"/>
                    <a:pt x="13440" y="15188"/>
                    <a:pt x="14063" y="15188"/>
                  </a:cubicBezTo>
                  <a:lnTo>
                    <a:pt x="16442" y="15188"/>
                  </a:lnTo>
                  <a:lnTo>
                    <a:pt x="16442" y="12532"/>
                  </a:lnTo>
                  <a:cubicBezTo>
                    <a:pt x="16442" y="12152"/>
                    <a:pt x="16537" y="11922"/>
                    <a:pt x="16728" y="11846"/>
                  </a:cubicBezTo>
                  <a:cubicBezTo>
                    <a:pt x="16921" y="11773"/>
                    <a:pt x="17154" y="11866"/>
                    <a:pt x="17425" y="12126"/>
                  </a:cubicBezTo>
                  <a:lnTo>
                    <a:pt x="21333" y="15997"/>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7423" name="AutoShape 15"/>
            <p:cNvSpPr>
              <a:spLocks/>
            </p:cNvSpPr>
            <p:nvPr/>
          </p:nvSpPr>
          <p:spPr bwMode="auto">
            <a:xfrm>
              <a:off x="3724275" y="3606007"/>
              <a:ext cx="2200275" cy="484188"/>
            </a:xfrm>
            <a:custGeom>
              <a:avLst/>
              <a:gdLst>
                <a:gd name="T0" fmla="*/ 2200275 w 21600"/>
                <a:gd name="T1" fmla="*/ 484188 h 21600"/>
                <a:gd name="T2" fmla="*/ 2200275 w 21600"/>
                <a:gd name="T3" fmla="*/ 484188 h 21600"/>
                <a:gd name="T4" fmla="*/ 2200275 w 21600"/>
                <a:gd name="T5" fmla="*/ 484188 h 21600"/>
                <a:gd name="T6" fmla="*/ 2200275 w 21600"/>
                <a:gd name="T7" fmla="*/ 4841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40" y="0"/>
                  </a:moveTo>
                  <a:lnTo>
                    <a:pt x="9637" y="4975"/>
                  </a:lnTo>
                  <a:lnTo>
                    <a:pt x="1180" y="4975"/>
                  </a:lnTo>
                  <a:cubicBezTo>
                    <a:pt x="528" y="4975"/>
                    <a:pt x="0" y="7377"/>
                    <a:pt x="0" y="10339"/>
                  </a:cubicBezTo>
                  <a:lnTo>
                    <a:pt x="0" y="16235"/>
                  </a:lnTo>
                  <a:cubicBezTo>
                    <a:pt x="0" y="19197"/>
                    <a:pt x="528" y="21599"/>
                    <a:pt x="1180" y="21599"/>
                  </a:cubicBezTo>
                  <a:lnTo>
                    <a:pt x="20419" y="21599"/>
                  </a:lnTo>
                  <a:cubicBezTo>
                    <a:pt x="21071" y="21599"/>
                    <a:pt x="21599" y="19197"/>
                    <a:pt x="21599" y="16235"/>
                  </a:cubicBezTo>
                  <a:lnTo>
                    <a:pt x="21599" y="10339"/>
                  </a:lnTo>
                  <a:cubicBezTo>
                    <a:pt x="21599" y="7377"/>
                    <a:pt x="21071" y="4975"/>
                    <a:pt x="20419" y="4975"/>
                  </a:cubicBezTo>
                  <a:lnTo>
                    <a:pt x="11845" y="4975"/>
                  </a:lnTo>
                  <a:lnTo>
                    <a:pt x="10740" y="0"/>
                  </a:lnTo>
                  <a:close/>
                </a:path>
              </a:pathLst>
            </a:custGeom>
            <a:solidFill>
              <a:srgbClr val="FFC000"/>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17429" name="AutoShape 20"/>
            <p:cNvSpPr>
              <a:spLocks/>
            </p:cNvSpPr>
            <p:nvPr/>
          </p:nvSpPr>
          <p:spPr bwMode="auto">
            <a:xfrm>
              <a:off x="3760788" y="4308475"/>
              <a:ext cx="2109788" cy="1338263"/>
            </a:xfrm>
            <a:custGeom>
              <a:avLst/>
              <a:gdLst>
                <a:gd name="T0" fmla="*/ 2109788 w 21600"/>
                <a:gd name="T1" fmla="*/ 1338263 h 21600"/>
                <a:gd name="T2" fmla="*/ 2109788 w 21600"/>
                <a:gd name="T3" fmla="*/ 1338263 h 21600"/>
                <a:gd name="T4" fmla="*/ 2109788 w 21600"/>
                <a:gd name="T5" fmla="*/ 1338263 h 21600"/>
                <a:gd name="T6" fmla="*/ 2109788 w 21600"/>
                <a:gd name="T7" fmla="*/ 13382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algn="l">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a:t>
              </a:r>
              <a:endParaRPr lang="es-ES" altLang="zh-CN" sz="4000" dirty="0">
                <a:solidFill>
                  <a:srgbClr val="FFFFFF"/>
                </a:solidFill>
                <a:latin typeface="+mn-lt"/>
                <a:ea typeface="+mn-ea"/>
                <a:cs typeface="+mn-ea"/>
                <a:sym typeface="+mn-lt"/>
              </a:endParaRPr>
            </a:p>
          </p:txBody>
        </p:sp>
        <p:sp>
          <p:nvSpPr>
            <p:cNvPr id="17431" name="AutoShape 23"/>
            <p:cNvSpPr>
              <a:spLocks/>
            </p:cNvSpPr>
            <p:nvPr/>
          </p:nvSpPr>
          <p:spPr bwMode="auto">
            <a:xfrm>
              <a:off x="3790157" y="3766344"/>
              <a:ext cx="2035969" cy="304800"/>
            </a:xfrm>
            <a:custGeom>
              <a:avLst/>
              <a:gdLst>
                <a:gd name="T0" fmla="*/ 2035968 w 21600"/>
                <a:gd name="T1" fmla="*/ 304800 h 21600"/>
                <a:gd name="T2" fmla="*/ 2035968 w 21600"/>
                <a:gd name="T3" fmla="*/ 304800 h 21600"/>
                <a:gd name="T4" fmla="*/ 2035968 w 21600"/>
                <a:gd name="T5" fmla="*/ 304800 h 21600"/>
                <a:gd name="T6" fmla="*/ 2035968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ctr" eaLnBrk="1"/>
              <a:r>
                <a:rPr lang="es-ES" altLang="zh-CN" sz="1750" b="1" dirty="0">
                  <a:solidFill>
                    <a:schemeClr val="bg1"/>
                  </a:solidFill>
                  <a:cs typeface="+mn-ea"/>
                  <a:sym typeface="+mn-lt"/>
                </a:rPr>
                <a:t>RESEARCH</a:t>
              </a:r>
              <a:endParaRPr lang="es-ES" altLang="zh-CN" sz="900" b="1" dirty="0">
                <a:solidFill>
                  <a:schemeClr val="bg1"/>
                </a:solidFill>
                <a:cs typeface="+mn-ea"/>
                <a:sym typeface="+mn-lt"/>
              </a:endParaRPr>
            </a:p>
          </p:txBody>
        </p:sp>
      </p:grpSp>
      <p:grpSp>
        <p:nvGrpSpPr>
          <p:cNvPr id="5" name="组合 4"/>
          <p:cNvGrpSpPr/>
          <p:nvPr/>
        </p:nvGrpSpPr>
        <p:grpSpPr>
          <a:xfrm>
            <a:off x="6080919" y="2840038"/>
            <a:ext cx="2200275" cy="2806700"/>
            <a:chOff x="6080919" y="2840038"/>
            <a:chExt cx="2200275" cy="2806700"/>
          </a:xfrm>
        </p:grpSpPr>
        <p:sp>
          <p:nvSpPr>
            <p:cNvPr id="17415" name="AutoShape 7"/>
            <p:cNvSpPr>
              <a:spLocks/>
            </p:cNvSpPr>
            <p:nvPr/>
          </p:nvSpPr>
          <p:spPr bwMode="auto">
            <a:xfrm>
              <a:off x="6844507" y="2840038"/>
              <a:ext cx="661194" cy="661194"/>
            </a:xfrm>
            <a:custGeom>
              <a:avLst/>
              <a:gdLst>
                <a:gd name="T0" fmla="*/ 661160 w 19679"/>
                <a:gd name="T1" fmla="*/ 725738 h 19679"/>
                <a:gd name="T2" fmla="*/ 661160 w 19679"/>
                <a:gd name="T3" fmla="*/ 725738 h 19679"/>
                <a:gd name="T4" fmla="*/ 661160 w 19679"/>
                <a:gd name="T5" fmla="*/ 725738 h 19679"/>
                <a:gd name="T6" fmla="*/ 661160 w 19679"/>
                <a:gd name="T7" fmla="*/ 7257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B2D235"/>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17418" name="AutoShape 10"/>
            <p:cNvSpPr>
              <a:spLocks/>
            </p:cNvSpPr>
            <p:nvPr/>
          </p:nvSpPr>
          <p:spPr bwMode="auto">
            <a:xfrm>
              <a:off x="7060407" y="3055144"/>
              <a:ext cx="239713" cy="240506"/>
            </a:xfrm>
            <a:custGeom>
              <a:avLst/>
              <a:gdLst>
                <a:gd name="T0" fmla="*/ 239713 w 21600"/>
                <a:gd name="T1" fmla="*/ 240506 h 21600"/>
                <a:gd name="T2" fmla="*/ 239713 w 21600"/>
                <a:gd name="T3" fmla="*/ 240506 h 21600"/>
                <a:gd name="T4" fmla="*/ 239713 w 21600"/>
                <a:gd name="T5" fmla="*/ 240506 h 21600"/>
                <a:gd name="T6" fmla="*/ 239713 w 21600"/>
                <a:gd name="T7" fmla="*/ 2405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600"/>
                    <a:pt x="10798" y="21600"/>
                  </a:cubicBezTo>
                  <a:cubicBezTo>
                    <a:pt x="10553" y="21600"/>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7425" name="AutoShape 17"/>
            <p:cNvSpPr>
              <a:spLocks/>
            </p:cNvSpPr>
            <p:nvPr/>
          </p:nvSpPr>
          <p:spPr bwMode="auto">
            <a:xfrm>
              <a:off x="6080919" y="3606007"/>
              <a:ext cx="2200275" cy="484188"/>
            </a:xfrm>
            <a:custGeom>
              <a:avLst/>
              <a:gdLst>
                <a:gd name="T0" fmla="*/ 2200275 w 21600"/>
                <a:gd name="T1" fmla="*/ 484188 h 21600"/>
                <a:gd name="T2" fmla="*/ 2200275 w 21600"/>
                <a:gd name="T3" fmla="*/ 484188 h 21600"/>
                <a:gd name="T4" fmla="*/ 2200275 w 21600"/>
                <a:gd name="T5" fmla="*/ 484188 h 21600"/>
                <a:gd name="T6" fmla="*/ 2200275 w 21600"/>
                <a:gd name="T7" fmla="*/ 4841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40" y="0"/>
                  </a:moveTo>
                  <a:lnTo>
                    <a:pt x="9637" y="4975"/>
                  </a:lnTo>
                  <a:lnTo>
                    <a:pt x="1180" y="4975"/>
                  </a:lnTo>
                  <a:cubicBezTo>
                    <a:pt x="528" y="4975"/>
                    <a:pt x="0" y="7377"/>
                    <a:pt x="0" y="10339"/>
                  </a:cubicBezTo>
                  <a:lnTo>
                    <a:pt x="0" y="16235"/>
                  </a:lnTo>
                  <a:cubicBezTo>
                    <a:pt x="0" y="19197"/>
                    <a:pt x="528" y="21599"/>
                    <a:pt x="1180" y="21599"/>
                  </a:cubicBezTo>
                  <a:lnTo>
                    <a:pt x="20419" y="21599"/>
                  </a:lnTo>
                  <a:cubicBezTo>
                    <a:pt x="21071" y="21599"/>
                    <a:pt x="21599" y="19197"/>
                    <a:pt x="21599" y="16235"/>
                  </a:cubicBezTo>
                  <a:lnTo>
                    <a:pt x="21599" y="10339"/>
                  </a:lnTo>
                  <a:cubicBezTo>
                    <a:pt x="21599" y="7377"/>
                    <a:pt x="21071" y="4975"/>
                    <a:pt x="20419" y="4975"/>
                  </a:cubicBezTo>
                  <a:lnTo>
                    <a:pt x="11845" y="4975"/>
                  </a:lnTo>
                  <a:lnTo>
                    <a:pt x="10740" y="0"/>
                  </a:lnTo>
                  <a:close/>
                </a:path>
              </a:pathLst>
            </a:custGeom>
            <a:solidFill>
              <a:srgbClr val="99CD46"/>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17428" name="AutoShape 19"/>
            <p:cNvSpPr>
              <a:spLocks/>
            </p:cNvSpPr>
            <p:nvPr/>
          </p:nvSpPr>
          <p:spPr bwMode="auto">
            <a:xfrm>
              <a:off x="6122988" y="4308475"/>
              <a:ext cx="2110582" cy="1338263"/>
            </a:xfrm>
            <a:custGeom>
              <a:avLst/>
              <a:gdLst>
                <a:gd name="T0" fmla="*/ 2110582 w 21600"/>
                <a:gd name="T1" fmla="*/ 1338263 h 21600"/>
                <a:gd name="T2" fmla="*/ 2110582 w 21600"/>
                <a:gd name="T3" fmla="*/ 1338263 h 21600"/>
                <a:gd name="T4" fmla="*/ 2110582 w 21600"/>
                <a:gd name="T5" fmla="*/ 1338263 h 21600"/>
                <a:gd name="T6" fmla="*/ 2110582 w 21600"/>
                <a:gd name="T7" fmla="*/ 13382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algn="l">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a:t>
              </a:r>
              <a:endParaRPr lang="es-ES" altLang="zh-CN" sz="4000" dirty="0">
                <a:solidFill>
                  <a:srgbClr val="FFFFFF"/>
                </a:solidFill>
                <a:latin typeface="+mn-lt"/>
                <a:ea typeface="+mn-ea"/>
                <a:cs typeface="+mn-ea"/>
                <a:sym typeface="+mn-lt"/>
              </a:endParaRPr>
            </a:p>
          </p:txBody>
        </p:sp>
        <p:sp>
          <p:nvSpPr>
            <p:cNvPr id="17432" name="AutoShape 24"/>
            <p:cNvSpPr>
              <a:spLocks/>
            </p:cNvSpPr>
            <p:nvPr/>
          </p:nvSpPr>
          <p:spPr bwMode="auto">
            <a:xfrm>
              <a:off x="6163469" y="3766344"/>
              <a:ext cx="2036763" cy="304800"/>
            </a:xfrm>
            <a:custGeom>
              <a:avLst/>
              <a:gdLst>
                <a:gd name="T0" fmla="*/ 2036763 w 21600"/>
                <a:gd name="T1" fmla="*/ 304800 h 21600"/>
                <a:gd name="T2" fmla="*/ 2036763 w 21600"/>
                <a:gd name="T3" fmla="*/ 304800 h 21600"/>
                <a:gd name="T4" fmla="*/ 2036763 w 21600"/>
                <a:gd name="T5" fmla="*/ 304800 h 21600"/>
                <a:gd name="T6" fmla="*/ 2036763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ctr" eaLnBrk="1"/>
              <a:r>
                <a:rPr lang="es-ES" altLang="zh-CN" sz="1750" b="1" dirty="0">
                  <a:solidFill>
                    <a:schemeClr val="bg1"/>
                  </a:solidFill>
                  <a:cs typeface="+mn-ea"/>
                  <a:sym typeface="+mn-lt"/>
                </a:rPr>
                <a:t>BRAND LOVERS</a:t>
              </a:r>
              <a:endParaRPr lang="es-ES" altLang="zh-CN" sz="900" b="1" dirty="0">
                <a:solidFill>
                  <a:schemeClr val="bg1"/>
                </a:solidFill>
                <a:cs typeface="+mn-ea"/>
                <a:sym typeface="+mn-lt"/>
              </a:endParaRPr>
            </a:p>
          </p:txBody>
        </p:sp>
      </p:grpSp>
      <p:grpSp>
        <p:nvGrpSpPr>
          <p:cNvPr id="6" name="组合 5"/>
          <p:cNvGrpSpPr/>
          <p:nvPr/>
        </p:nvGrpSpPr>
        <p:grpSpPr>
          <a:xfrm>
            <a:off x="8463360" y="2870200"/>
            <a:ext cx="2394744" cy="2776538"/>
            <a:chOff x="8463360" y="2870200"/>
            <a:chExt cx="2394744" cy="2776538"/>
          </a:xfrm>
        </p:grpSpPr>
        <p:sp>
          <p:nvSpPr>
            <p:cNvPr id="17417" name="AutoShape 9"/>
            <p:cNvSpPr>
              <a:spLocks/>
            </p:cNvSpPr>
            <p:nvPr/>
          </p:nvSpPr>
          <p:spPr bwMode="auto">
            <a:xfrm>
              <a:off x="9321007" y="2870200"/>
              <a:ext cx="661194" cy="661194"/>
            </a:xfrm>
            <a:custGeom>
              <a:avLst/>
              <a:gdLst>
                <a:gd name="T0" fmla="*/ 661160 w 19679"/>
                <a:gd name="T1" fmla="*/ 725738 h 19679"/>
                <a:gd name="T2" fmla="*/ 661160 w 19679"/>
                <a:gd name="T3" fmla="*/ 725738 h 19679"/>
                <a:gd name="T4" fmla="*/ 661160 w 19679"/>
                <a:gd name="T5" fmla="*/ 725738 h 19679"/>
                <a:gd name="T6" fmla="*/ 661160 w 19679"/>
                <a:gd name="T7" fmla="*/ 7257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BBD6"/>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17419" name="AutoShape 11"/>
            <p:cNvSpPr>
              <a:spLocks/>
            </p:cNvSpPr>
            <p:nvPr/>
          </p:nvSpPr>
          <p:spPr bwMode="auto">
            <a:xfrm>
              <a:off x="9531350" y="3099594"/>
              <a:ext cx="240507" cy="198438"/>
            </a:xfrm>
            <a:custGeom>
              <a:avLst/>
              <a:gdLst>
                <a:gd name="T0" fmla="*/ 240507 w 21600"/>
                <a:gd name="T1" fmla="*/ 198438 h 21600"/>
                <a:gd name="T2" fmla="*/ 240507 w 21600"/>
                <a:gd name="T3" fmla="*/ 198438 h 21600"/>
                <a:gd name="T4" fmla="*/ 240507 w 21600"/>
                <a:gd name="T5" fmla="*/ 198438 h 21600"/>
                <a:gd name="T6" fmla="*/ 240507 w 21600"/>
                <a:gd name="T7" fmla="*/ 198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lnTo>
                    <a:pt x="6791"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7424" name="AutoShape 16"/>
            <p:cNvSpPr>
              <a:spLocks/>
            </p:cNvSpPr>
            <p:nvPr/>
          </p:nvSpPr>
          <p:spPr bwMode="auto">
            <a:xfrm>
              <a:off x="8557419" y="3606007"/>
              <a:ext cx="2200275" cy="484188"/>
            </a:xfrm>
            <a:custGeom>
              <a:avLst/>
              <a:gdLst>
                <a:gd name="T0" fmla="*/ 2200275 w 21600"/>
                <a:gd name="T1" fmla="*/ 484188 h 21600"/>
                <a:gd name="T2" fmla="*/ 2200275 w 21600"/>
                <a:gd name="T3" fmla="*/ 484188 h 21600"/>
                <a:gd name="T4" fmla="*/ 2200275 w 21600"/>
                <a:gd name="T5" fmla="*/ 484188 h 21600"/>
                <a:gd name="T6" fmla="*/ 2200275 w 21600"/>
                <a:gd name="T7" fmla="*/ 4841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40" y="0"/>
                  </a:moveTo>
                  <a:lnTo>
                    <a:pt x="9637" y="4975"/>
                  </a:lnTo>
                  <a:lnTo>
                    <a:pt x="1180" y="4975"/>
                  </a:lnTo>
                  <a:cubicBezTo>
                    <a:pt x="528" y="4975"/>
                    <a:pt x="0" y="7377"/>
                    <a:pt x="0" y="10339"/>
                  </a:cubicBezTo>
                  <a:lnTo>
                    <a:pt x="0" y="16235"/>
                  </a:lnTo>
                  <a:cubicBezTo>
                    <a:pt x="0" y="19197"/>
                    <a:pt x="528" y="21599"/>
                    <a:pt x="1180" y="21599"/>
                  </a:cubicBezTo>
                  <a:lnTo>
                    <a:pt x="20419" y="21599"/>
                  </a:lnTo>
                  <a:cubicBezTo>
                    <a:pt x="21071" y="21599"/>
                    <a:pt x="21599" y="19197"/>
                    <a:pt x="21599" y="16235"/>
                  </a:cubicBezTo>
                  <a:lnTo>
                    <a:pt x="21599" y="10339"/>
                  </a:lnTo>
                  <a:cubicBezTo>
                    <a:pt x="21599" y="7377"/>
                    <a:pt x="21071" y="4975"/>
                    <a:pt x="20419" y="4975"/>
                  </a:cubicBezTo>
                  <a:lnTo>
                    <a:pt x="11845" y="4975"/>
                  </a:lnTo>
                  <a:lnTo>
                    <a:pt x="10740" y="0"/>
                  </a:lnTo>
                  <a:close/>
                </a:path>
              </a:pathLst>
            </a:custGeom>
            <a:solidFill>
              <a:srgbClr val="00BBD6"/>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b="1" dirty="0">
                <a:solidFill>
                  <a:schemeClr val="bg1"/>
                </a:solidFill>
                <a:cs typeface="+mn-ea"/>
                <a:sym typeface="+mn-lt"/>
              </a:endParaRPr>
            </a:p>
          </p:txBody>
        </p:sp>
        <p:sp>
          <p:nvSpPr>
            <p:cNvPr id="17427" name="AutoShape 18"/>
            <p:cNvSpPr>
              <a:spLocks/>
            </p:cNvSpPr>
            <p:nvPr/>
          </p:nvSpPr>
          <p:spPr bwMode="auto">
            <a:xfrm>
              <a:off x="8605838" y="4308475"/>
              <a:ext cx="2109788" cy="1338263"/>
            </a:xfrm>
            <a:custGeom>
              <a:avLst/>
              <a:gdLst>
                <a:gd name="T0" fmla="*/ 2109788 w 21600"/>
                <a:gd name="T1" fmla="*/ 1338263 h 21600"/>
                <a:gd name="T2" fmla="*/ 2109788 w 21600"/>
                <a:gd name="T3" fmla="*/ 1338263 h 21600"/>
                <a:gd name="T4" fmla="*/ 2109788 w 21600"/>
                <a:gd name="T5" fmla="*/ 1338263 h 21600"/>
                <a:gd name="T6" fmla="*/ 2109788 w 21600"/>
                <a:gd name="T7" fmla="*/ 13382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algn="l">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a:t>
              </a:r>
              <a:endParaRPr lang="es-ES" altLang="zh-CN" sz="4000" dirty="0">
                <a:solidFill>
                  <a:srgbClr val="FFFFFF"/>
                </a:solidFill>
                <a:latin typeface="+mn-lt"/>
                <a:ea typeface="+mn-ea"/>
                <a:cs typeface="+mn-ea"/>
                <a:sym typeface="+mn-lt"/>
              </a:endParaRPr>
            </a:p>
          </p:txBody>
        </p:sp>
        <p:sp>
          <p:nvSpPr>
            <p:cNvPr id="17433" name="AutoShape 25"/>
            <p:cNvSpPr>
              <a:spLocks/>
            </p:cNvSpPr>
            <p:nvPr/>
          </p:nvSpPr>
          <p:spPr bwMode="auto">
            <a:xfrm>
              <a:off x="8463360" y="3751262"/>
              <a:ext cx="2394744" cy="304800"/>
            </a:xfrm>
            <a:custGeom>
              <a:avLst/>
              <a:gdLst>
                <a:gd name="T0" fmla="*/ 2036763 w 21600"/>
                <a:gd name="T1" fmla="*/ 304800 h 21600"/>
                <a:gd name="T2" fmla="*/ 2036763 w 21600"/>
                <a:gd name="T3" fmla="*/ 304800 h 21600"/>
                <a:gd name="T4" fmla="*/ 2036763 w 21600"/>
                <a:gd name="T5" fmla="*/ 304800 h 21600"/>
                <a:gd name="T6" fmla="*/ 2036763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ctr" eaLnBrk="1"/>
              <a:r>
                <a:rPr lang="es-ES" altLang="zh-CN" sz="1750" b="1" dirty="0">
                  <a:solidFill>
                    <a:schemeClr val="bg1"/>
                  </a:solidFill>
                  <a:cs typeface="+mn-ea"/>
                  <a:sym typeface="+mn-lt"/>
                </a:rPr>
                <a:t>DELIVERED PROJECTS</a:t>
              </a:r>
              <a:endParaRPr lang="es-ES" altLang="zh-CN" sz="900" b="1" dirty="0">
                <a:solidFill>
                  <a:schemeClr val="bg1"/>
                </a:solidFill>
                <a:cs typeface="+mn-ea"/>
                <a:sym typeface="+mn-lt"/>
              </a:endParaRPr>
            </a:p>
          </p:txBody>
        </p:sp>
      </p:grpSp>
      <p:sp>
        <p:nvSpPr>
          <p:cNvPr id="27" name="AutoShape 6"/>
          <p:cNvSpPr>
            <a:spLocks/>
          </p:cNvSpPr>
          <p:nvPr/>
        </p:nvSpPr>
        <p:spPr bwMode="auto">
          <a:xfrm>
            <a:off x="1358106" y="1638301"/>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28" name="Line 5"/>
          <p:cNvSpPr>
            <a:spLocks noChangeShapeType="1"/>
          </p:cNvSpPr>
          <p:nvPr/>
        </p:nvSpPr>
        <p:spPr bwMode="auto">
          <a:xfrm>
            <a:off x="1377950" y="13914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Tree>
    <p:extLst>
      <p:ext uri="{BB962C8B-B14F-4D97-AF65-F5344CB8AC3E}">
        <p14:creationId xmlns:p14="http://schemas.microsoft.com/office/powerpoint/2010/main" val="409776864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AutoShape 6"/>
          <p:cNvSpPr>
            <a:spLocks/>
          </p:cNvSpPr>
          <p:nvPr/>
        </p:nvSpPr>
        <p:spPr bwMode="auto">
          <a:xfrm>
            <a:off x="8629650" y="2524125"/>
            <a:ext cx="2182019" cy="307182"/>
          </a:xfrm>
          <a:custGeom>
            <a:avLst/>
            <a:gdLst>
              <a:gd name="T0" fmla="*/ 2182019 w 21600"/>
              <a:gd name="T1" fmla="*/ 307182 h 21600"/>
              <a:gd name="T2" fmla="*/ 2182019 w 21600"/>
              <a:gd name="T3" fmla="*/ 307182 h 21600"/>
              <a:gd name="T4" fmla="*/ 2182019 w 21600"/>
              <a:gd name="T5" fmla="*/ 307182 h 21600"/>
              <a:gd name="T6" fmla="*/ 2182019 w 21600"/>
              <a:gd name="T7" fmla="*/ 3071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18439" name="AutoShape 7"/>
          <p:cNvSpPr>
            <a:spLocks/>
          </p:cNvSpPr>
          <p:nvPr/>
        </p:nvSpPr>
        <p:spPr bwMode="auto">
          <a:xfrm>
            <a:off x="8630444" y="2216944"/>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RESEARCH</a:t>
            </a:r>
            <a:endParaRPr lang="es-ES" altLang="zh-CN" sz="900">
              <a:cs typeface="+mn-ea"/>
              <a:sym typeface="+mn-lt"/>
            </a:endParaRPr>
          </a:p>
        </p:txBody>
      </p:sp>
      <p:sp>
        <p:nvSpPr>
          <p:cNvPr id="18440" name="AutoShape 8"/>
          <p:cNvSpPr>
            <a:spLocks/>
          </p:cNvSpPr>
          <p:nvPr/>
        </p:nvSpPr>
        <p:spPr bwMode="auto">
          <a:xfrm>
            <a:off x="8629650" y="3594894"/>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18441" name="AutoShape 9"/>
          <p:cNvSpPr>
            <a:spLocks/>
          </p:cNvSpPr>
          <p:nvPr/>
        </p:nvSpPr>
        <p:spPr bwMode="auto">
          <a:xfrm>
            <a:off x="8630444" y="3287713"/>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RESEARCH</a:t>
            </a:r>
            <a:endParaRPr lang="es-ES" altLang="zh-CN" sz="900">
              <a:cs typeface="+mn-ea"/>
              <a:sym typeface="+mn-lt"/>
            </a:endParaRPr>
          </a:p>
        </p:txBody>
      </p:sp>
      <p:sp>
        <p:nvSpPr>
          <p:cNvPr id="18442" name="AutoShape 10"/>
          <p:cNvSpPr>
            <a:spLocks/>
          </p:cNvSpPr>
          <p:nvPr/>
        </p:nvSpPr>
        <p:spPr bwMode="auto">
          <a:xfrm>
            <a:off x="8629650" y="4698207"/>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18443" name="AutoShape 11"/>
          <p:cNvSpPr>
            <a:spLocks/>
          </p:cNvSpPr>
          <p:nvPr/>
        </p:nvSpPr>
        <p:spPr bwMode="auto">
          <a:xfrm>
            <a:off x="8630444" y="4391025"/>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RESEARCH</a:t>
            </a:r>
            <a:endParaRPr lang="es-ES" altLang="zh-CN" sz="900">
              <a:cs typeface="+mn-ea"/>
              <a:sym typeface="+mn-lt"/>
            </a:endParaRPr>
          </a:p>
        </p:txBody>
      </p:sp>
      <p:sp>
        <p:nvSpPr>
          <p:cNvPr id="18444" name="AutoShape 12"/>
          <p:cNvSpPr>
            <a:spLocks/>
          </p:cNvSpPr>
          <p:nvPr/>
        </p:nvSpPr>
        <p:spPr bwMode="auto">
          <a:xfrm>
            <a:off x="1398588" y="2524125"/>
            <a:ext cx="2182019" cy="307182"/>
          </a:xfrm>
          <a:custGeom>
            <a:avLst/>
            <a:gdLst>
              <a:gd name="T0" fmla="*/ 2182019 w 21600"/>
              <a:gd name="T1" fmla="*/ 307182 h 21600"/>
              <a:gd name="T2" fmla="*/ 2182019 w 21600"/>
              <a:gd name="T3" fmla="*/ 307182 h 21600"/>
              <a:gd name="T4" fmla="*/ 2182019 w 21600"/>
              <a:gd name="T5" fmla="*/ 307182 h 21600"/>
              <a:gd name="T6" fmla="*/ 2182019 w 21600"/>
              <a:gd name="T7" fmla="*/ 3071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r"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18445" name="AutoShape 13"/>
          <p:cNvSpPr>
            <a:spLocks/>
          </p:cNvSpPr>
          <p:nvPr/>
        </p:nvSpPr>
        <p:spPr bwMode="auto">
          <a:xfrm>
            <a:off x="2421732" y="2216944"/>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r" eaLnBrk="1"/>
            <a:r>
              <a:rPr lang="es-ES" altLang="zh-CN" sz="1750">
                <a:solidFill>
                  <a:srgbClr val="53585F"/>
                </a:solidFill>
                <a:cs typeface="+mn-ea"/>
                <a:sym typeface="+mn-lt"/>
              </a:rPr>
              <a:t>RESEARCH</a:t>
            </a:r>
            <a:endParaRPr lang="es-ES" altLang="zh-CN" sz="900">
              <a:cs typeface="+mn-ea"/>
              <a:sym typeface="+mn-lt"/>
            </a:endParaRPr>
          </a:p>
        </p:txBody>
      </p:sp>
      <p:sp>
        <p:nvSpPr>
          <p:cNvPr id="18446" name="AutoShape 14"/>
          <p:cNvSpPr>
            <a:spLocks/>
          </p:cNvSpPr>
          <p:nvPr/>
        </p:nvSpPr>
        <p:spPr bwMode="auto">
          <a:xfrm>
            <a:off x="1398588" y="3594894"/>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r"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18447" name="AutoShape 15"/>
          <p:cNvSpPr>
            <a:spLocks/>
          </p:cNvSpPr>
          <p:nvPr/>
        </p:nvSpPr>
        <p:spPr bwMode="auto">
          <a:xfrm>
            <a:off x="2421732" y="3287713"/>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r" eaLnBrk="1"/>
            <a:r>
              <a:rPr lang="es-ES" altLang="zh-CN" sz="1750">
                <a:solidFill>
                  <a:srgbClr val="53585F"/>
                </a:solidFill>
                <a:cs typeface="+mn-ea"/>
                <a:sym typeface="+mn-lt"/>
              </a:rPr>
              <a:t>RESEARCH</a:t>
            </a:r>
            <a:endParaRPr lang="es-ES" altLang="zh-CN" sz="900">
              <a:cs typeface="+mn-ea"/>
              <a:sym typeface="+mn-lt"/>
            </a:endParaRPr>
          </a:p>
        </p:txBody>
      </p:sp>
      <p:sp>
        <p:nvSpPr>
          <p:cNvPr id="18448" name="AutoShape 16"/>
          <p:cNvSpPr>
            <a:spLocks/>
          </p:cNvSpPr>
          <p:nvPr/>
        </p:nvSpPr>
        <p:spPr bwMode="auto">
          <a:xfrm>
            <a:off x="1398588" y="4698207"/>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r"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18449" name="AutoShape 17"/>
          <p:cNvSpPr>
            <a:spLocks/>
          </p:cNvSpPr>
          <p:nvPr/>
        </p:nvSpPr>
        <p:spPr bwMode="auto">
          <a:xfrm>
            <a:off x="2421732" y="4391025"/>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r" eaLnBrk="1"/>
            <a:r>
              <a:rPr lang="es-ES" altLang="zh-CN" sz="1750">
                <a:solidFill>
                  <a:srgbClr val="53585F"/>
                </a:solidFill>
                <a:cs typeface="+mn-ea"/>
                <a:sym typeface="+mn-lt"/>
              </a:rPr>
              <a:t>RESEARCH</a:t>
            </a:r>
            <a:endParaRPr lang="es-ES" altLang="zh-CN" sz="900">
              <a:cs typeface="+mn-ea"/>
              <a:sym typeface="+mn-lt"/>
            </a:endParaRPr>
          </a:p>
        </p:txBody>
      </p:sp>
      <p:sp>
        <p:nvSpPr>
          <p:cNvPr id="18450" name="AutoShape 18"/>
          <p:cNvSpPr>
            <a:spLocks/>
          </p:cNvSpPr>
          <p:nvPr/>
        </p:nvSpPr>
        <p:spPr bwMode="auto">
          <a:xfrm>
            <a:off x="4411663" y="2116932"/>
            <a:ext cx="3432969" cy="3454400"/>
          </a:xfrm>
          <a:custGeom>
            <a:avLst/>
            <a:gdLst>
              <a:gd name="T0" fmla="*/ 3432795 w 19679"/>
              <a:gd name="T1" fmla="*/ 3791607 h 19679"/>
              <a:gd name="T2" fmla="*/ 3432795 w 19679"/>
              <a:gd name="T3" fmla="*/ 3791607 h 19679"/>
              <a:gd name="T4" fmla="*/ 3432795 w 19679"/>
              <a:gd name="T5" fmla="*/ 3791607 h 19679"/>
              <a:gd name="T6" fmla="*/ 3432795 w 19679"/>
              <a:gd name="T7" fmla="*/ 379160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FFC0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nchor="ctr"/>
          <a:lstStyle/>
          <a:p>
            <a:pPr algn="ctr" eaLnBrk="1">
              <a:defRPr/>
            </a:pPr>
            <a:endParaRPr lang="zh-CN" altLang="en-US" sz="900">
              <a:cs typeface="+mn-ea"/>
              <a:sym typeface="+mn-lt"/>
            </a:endParaRPr>
          </a:p>
        </p:txBody>
      </p:sp>
      <p:sp>
        <p:nvSpPr>
          <p:cNvPr id="18451" name="AutoShape 19"/>
          <p:cNvSpPr>
            <a:spLocks/>
          </p:cNvSpPr>
          <p:nvPr/>
        </p:nvSpPr>
        <p:spPr bwMode="auto">
          <a:xfrm rot="10800000">
            <a:off x="5883275" y="5338763"/>
            <a:ext cx="516732" cy="519907"/>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FFC0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nchor="ctr"/>
          <a:lstStyle/>
          <a:p>
            <a:pPr algn="ctr" eaLnBrk="1">
              <a:defRPr/>
            </a:pPr>
            <a:endParaRPr lang="zh-CN" altLang="en-US" sz="900">
              <a:cs typeface="+mn-ea"/>
              <a:sym typeface="+mn-lt"/>
            </a:endParaRPr>
          </a:p>
        </p:txBody>
      </p:sp>
      <p:sp>
        <p:nvSpPr>
          <p:cNvPr id="18452" name="AutoShape 20"/>
          <p:cNvSpPr>
            <a:spLocks/>
          </p:cNvSpPr>
          <p:nvPr/>
        </p:nvSpPr>
        <p:spPr bwMode="auto">
          <a:xfrm rot="10800000">
            <a:off x="4629150" y="4805363"/>
            <a:ext cx="516732" cy="519907"/>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FFC0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nchor="ctr"/>
          <a:lstStyle/>
          <a:p>
            <a:pPr algn="ctr" eaLnBrk="1">
              <a:defRPr/>
            </a:pPr>
            <a:endParaRPr lang="zh-CN" altLang="en-US" sz="900">
              <a:cs typeface="+mn-ea"/>
              <a:sym typeface="+mn-lt"/>
            </a:endParaRPr>
          </a:p>
        </p:txBody>
      </p:sp>
      <p:sp>
        <p:nvSpPr>
          <p:cNvPr id="18453" name="AutoShape 21"/>
          <p:cNvSpPr>
            <a:spLocks/>
          </p:cNvSpPr>
          <p:nvPr/>
        </p:nvSpPr>
        <p:spPr bwMode="auto">
          <a:xfrm rot="10800000">
            <a:off x="7042150" y="4824413"/>
            <a:ext cx="516732" cy="519907"/>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FFC0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nchor="ctr"/>
          <a:lstStyle/>
          <a:p>
            <a:pPr algn="ctr" eaLnBrk="1">
              <a:defRPr/>
            </a:pPr>
            <a:endParaRPr lang="zh-CN" altLang="en-US" sz="900">
              <a:cs typeface="+mn-ea"/>
              <a:sym typeface="+mn-lt"/>
            </a:endParaRPr>
          </a:p>
        </p:txBody>
      </p:sp>
      <p:sp>
        <p:nvSpPr>
          <p:cNvPr id="18454" name="AutoShape 22"/>
          <p:cNvSpPr>
            <a:spLocks/>
          </p:cNvSpPr>
          <p:nvPr/>
        </p:nvSpPr>
        <p:spPr bwMode="auto">
          <a:xfrm rot="21599996">
            <a:off x="5985669" y="5450682"/>
            <a:ext cx="310356" cy="257969"/>
          </a:xfrm>
          <a:custGeom>
            <a:avLst/>
            <a:gdLst>
              <a:gd name="T0" fmla="*/ 310356 w 21600"/>
              <a:gd name="T1" fmla="*/ 257969 h 21600"/>
              <a:gd name="T2" fmla="*/ 310356 w 21600"/>
              <a:gd name="T3" fmla="*/ 257969 h 21600"/>
              <a:gd name="T4" fmla="*/ 310356 w 21600"/>
              <a:gd name="T5" fmla="*/ 257969 h 21600"/>
              <a:gd name="T6" fmla="*/ 310356 w 21600"/>
              <a:gd name="T7" fmla="*/ 2579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1B6AA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8455" name="AutoShape 23"/>
          <p:cNvSpPr>
            <a:spLocks/>
          </p:cNvSpPr>
          <p:nvPr/>
        </p:nvSpPr>
        <p:spPr bwMode="auto">
          <a:xfrm rot="21599996">
            <a:off x="4731544" y="4925219"/>
            <a:ext cx="309563" cy="257969"/>
          </a:xfrm>
          <a:custGeom>
            <a:avLst/>
            <a:gdLst>
              <a:gd name="T0" fmla="*/ 309563 w 21600"/>
              <a:gd name="T1" fmla="*/ 257957 h 21579"/>
              <a:gd name="T2" fmla="*/ 309563 w 21600"/>
              <a:gd name="T3" fmla="*/ 257957 h 21579"/>
              <a:gd name="T4" fmla="*/ 309563 w 21600"/>
              <a:gd name="T5" fmla="*/ 257957 h 21579"/>
              <a:gd name="T6" fmla="*/ 309563 w 21600"/>
              <a:gd name="T7" fmla="*/ 25795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3BB7A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8456" name="AutoShape 24"/>
          <p:cNvSpPr>
            <a:spLocks/>
          </p:cNvSpPr>
          <p:nvPr/>
        </p:nvSpPr>
        <p:spPr bwMode="auto">
          <a:xfrm rot="21599996">
            <a:off x="7146132" y="4939507"/>
            <a:ext cx="309563" cy="309563"/>
          </a:xfrm>
          <a:custGeom>
            <a:avLst/>
            <a:gdLst>
              <a:gd name="T0" fmla="*/ 309563 w 21600"/>
              <a:gd name="T1" fmla="*/ 309563 h 21600"/>
              <a:gd name="T2" fmla="*/ 309563 w 21600"/>
              <a:gd name="T3" fmla="*/ 309563 h 21600"/>
              <a:gd name="T4" fmla="*/ 309563 w 21600"/>
              <a:gd name="T5" fmla="*/ 309563 h 21600"/>
              <a:gd name="T6" fmla="*/ 309563 w 21600"/>
              <a:gd name="T7" fmla="*/ 3095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rgbClr val="F2466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8457" name="AutoShape 25"/>
          <p:cNvSpPr>
            <a:spLocks/>
          </p:cNvSpPr>
          <p:nvPr/>
        </p:nvSpPr>
        <p:spPr bwMode="auto">
          <a:xfrm>
            <a:off x="5857875" y="1919288"/>
            <a:ext cx="516732" cy="519907"/>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FFC0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nchor="ctr"/>
          <a:lstStyle/>
          <a:p>
            <a:pPr algn="ctr" eaLnBrk="1">
              <a:defRPr/>
            </a:pPr>
            <a:endParaRPr lang="zh-CN" altLang="en-US" sz="900">
              <a:cs typeface="+mn-ea"/>
              <a:sym typeface="+mn-lt"/>
            </a:endParaRPr>
          </a:p>
        </p:txBody>
      </p:sp>
      <p:sp>
        <p:nvSpPr>
          <p:cNvPr id="18458" name="AutoShape 26"/>
          <p:cNvSpPr>
            <a:spLocks/>
          </p:cNvSpPr>
          <p:nvPr/>
        </p:nvSpPr>
        <p:spPr bwMode="auto">
          <a:xfrm>
            <a:off x="7239000" y="2579688"/>
            <a:ext cx="516732" cy="519907"/>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FFC0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nchor="ctr"/>
          <a:lstStyle/>
          <a:p>
            <a:pPr algn="ctr" eaLnBrk="1">
              <a:defRPr/>
            </a:pPr>
            <a:endParaRPr lang="zh-CN" altLang="en-US" sz="900">
              <a:cs typeface="+mn-ea"/>
              <a:sym typeface="+mn-lt"/>
            </a:endParaRPr>
          </a:p>
        </p:txBody>
      </p:sp>
      <p:sp>
        <p:nvSpPr>
          <p:cNvPr id="18459" name="AutoShape 27"/>
          <p:cNvSpPr>
            <a:spLocks/>
          </p:cNvSpPr>
          <p:nvPr/>
        </p:nvSpPr>
        <p:spPr bwMode="auto">
          <a:xfrm>
            <a:off x="4142582" y="3745707"/>
            <a:ext cx="516731" cy="520700"/>
          </a:xfrm>
          <a:custGeom>
            <a:avLst/>
            <a:gdLst>
              <a:gd name="T0" fmla="*/ 516705 w 19679"/>
              <a:gd name="T1" fmla="*/ 571529 h 19679"/>
              <a:gd name="T2" fmla="*/ 516705 w 19679"/>
              <a:gd name="T3" fmla="*/ 571529 h 19679"/>
              <a:gd name="T4" fmla="*/ 516705 w 19679"/>
              <a:gd name="T5" fmla="*/ 571529 h 19679"/>
              <a:gd name="T6" fmla="*/ 516705 w 19679"/>
              <a:gd name="T7" fmla="*/ 57152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FFC0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nchor="ctr"/>
          <a:lstStyle/>
          <a:p>
            <a:pPr algn="ctr" eaLnBrk="1">
              <a:defRPr/>
            </a:pPr>
            <a:endParaRPr lang="zh-CN" altLang="en-US" sz="900">
              <a:cs typeface="+mn-ea"/>
              <a:sym typeface="+mn-lt"/>
            </a:endParaRPr>
          </a:p>
        </p:txBody>
      </p:sp>
      <p:sp>
        <p:nvSpPr>
          <p:cNvPr id="18460" name="AutoShape 28"/>
          <p:cNvSpPr>
            <a:spLocks/>
          </p:cNvSpPr>
          <p:nvPr/>
        </p:nvSpPr>
        <p:spPr bwMode="auto">
          <a:xfrm>
            <a:off x="7600950" y="3745707"/>
            <a:ext cx="516732" cy="520700"/>
          </a:xfrm>
          <a:custGeom>
            <a:avLst/>
            <a:gdLst>
              <a:gd name="T0" fmla="*/ 516705 w 19679"/>
              <a:gd name="T1" fmla="*/ 571529 h 19679"/>
              <a:gd name="T2" fmla="*/ 516705 w 19679"/>
              <a:gd name="T3" fmla="*/ 571529 h 19679"/>
              <a:gd name="T4" fmla="*/ 516705 w 19679"/>
              <a:gd name="T5" fmla="*/ 571529 h 19679"/>
              <a:gd name="T6" fmla="*/ 516705 w 19679"/>
              <a:gd name="T7" fmla="*/ 57152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FFC0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nchor="ctr"/>
          <a:lstStyle/>
          <a:p>
            <a:pPr algn="ctr" eaLnBrk="1">
              <a:defRPr/>
            </a:pPr>
            <a:endParaRPr lang="zh-CN" altLang="en-US" sz="900">
              <a:cs typeface="+mn-ea"/>
              <a:sym typeface="+mn-lt"/>
            </a:endParaRPr>
          </a:p>
        </p:txBody>
      </p:sp>
      <p:sp>
        <p:nvSpPr>
          <p:cNvPr id="18461" name="AutoShape 29"/>
          <p:cNvSpPr>
            <a:spLocks/>
          </p:cNvSpPr>
          <p:nvPr/>
        </p:nvSpPr>
        <p:spPr bwMode="auto">
          <a:xfrm>
            <a:off x="4572000" y="2452688"/>
            <a:ext cx="516732" cy="519907"/>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FFC0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nchor="ctr"/>
          <a:lstStyle/>
          <a:p>
            <a:pPr algn="ctr" eaLnBrk="1">
              <a:defRPr/>
            </a:pPr>
            <a:endParaRPr lang="zh-CN" altLang="en-US" sz="900">
              <a:cs typeface="+mn-ea"/>
              <a:sym typeface="+mn-lt"/>
            </a:endParaRPr>
          </a:p>
        </p:txBody>
      </p:sp>
      <p:sp>
        <p:nvSpPr>
          <p:cNvPr id="18462" name="AutoShape 30"/>
          <p:cNvSpPr>
            <a:spLocks/>
          </p:cNvSpPr>
          <p:nvPr/>
        </p:nvSpPr>
        <p:spPr bwMode="auto">
          <a:xfrm>
            <a:off x="5962650" y="2034382"/>
            <a:ext cx="309563" cy="257969"/>
          </a:xfrm>
          <a:custGeom>
            <a:avLst/>
            <a:gdLst>
              <a:gd name="T0" fmla="*/ 309563 w 21600"/>
              <a:gd name="T1" fmla="*/ 257969 h 21600"/>
              <a:gd name="T2" fmla="*/ 309563 w 21600"/>
              <a:gd name="T3" fmla="*/ 257969 h 21600"/>
              <a:gd name="T4" fmla="*/ 309563 w 21600"/>
              <a:gd name="T5" fmla="*/ 257969 h 21600"/>
              <a:gd name="T6" fmla="*/ 309563 w 21600"/>
              <a:gd name="T7" fmla="*/ 2579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B0CD6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8463" name="AutoShape 31"/>
          <p:cNvSpPr>
            <a:spLocks/>
          </p:cNvSpPr>
          <p:nvPr/>
        </p:nvSpPr>
        <p:spPr bwMode="auto">
          <a:xfrm>
            <a:off x="4248150" y="3859213"/>
            <a:ext cx="309563" cy="310357"/>
          </a:xfrm>
          <a:custGeom>
            <a:avLst/>
            <a:gdLst>
              <a:gd name="T0" fmla="*/ 309563 w 21600"/>
              <a:gd name="T1" fmla="*/ 310357 h 21600"/>
              <a:gd name="T2" fmla="*/ 309563 w 21600"/>
              <a:gd name="T3" fmla="*/ 310357 h 21600"/>
              <a:gd name="T4" fmla="*/ 309563 w 21600"/>
              <a:gd name="T5" fmla="*/ 310357 h 21600"/>
              <a:gd name="T6" fmla="*/ 309563 w 21600"/>
              <a:gd name="T7" fmla="*/ 3103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1B6AA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8464" name="AutoShape 32"/>
          <p:cNvSpPr>
            <a:spLocks/>
          </p:cNvSpPr>
          <p:nvPr/>
        </p:nvSpPr>
        <p:spPr bwMode="auto">
          <a:xfrm>
            <a:off x="7343775" y="2721769"/>
            <a:ext cx="310357" cy="257969"/>
          </a:xfrm>
          <a:custGeom>
            <a:avLst/>
            <a:gdLst>
              <a:gd name="T0" fmla="*/ 310357 w 21600"/>
              <a:gd name="T1" fmla="*/ 257957 h 21579"/>
              <a:gd name="T2" fmla="*/ 310357 w 21600"/>
              <a:gd name="T3" fmla="*/ 257957 h 21579"/>
              <a:gd name="T4" fmla="*/ 310357 w 21600"/>
              <a:gd name="T5" fmla="*/ 257957 h 21579"/>
              <a:gd name="T6" fmla="*/ 310357 w 21600"/>
              <a:gd name="T7" fmla="*/ 25795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600"/>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0C42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8465" name="AutoShape 33"/>
          <p:cNvSpPr>
            <a:spLocks/>
          </p:cNvSpPr>
          <p:nvPr/>
        </p:nvSpPr>
        <p:spPr bwMode="auto">
          <a:xfrm>
            <a:off x="4675188" y="2547938"/>
            <a:ext cx="309563" cy="309563"/>
          </a:xfrm>
          <a:custGeom>
            <a:avLst/>
            <a:gdLst>
              <a:gd name="T0" fmla="*/ 309563 w 21600"/>
              <a:gd name="T1" fmla="*/ 309563 h 21600"/>
              <a:gd name="T2" fmla="*/ 309563 w 21600"/>
              <a:gd name="T3" fmla="*/ 309563 h 21600"/>
              <a:gd name="T4" fmla="*/ 309563 w 21600"/>
              <a:gd name="T5" fmla="*/ 309563 h 21600"/>
              <a:gd name="T6" fmla="*/ 309563 w 21600"/>
              <a:gd name="T7" fmla="*/ 3095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rgbClr val="F2466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18466" name="AutoShape 34"/>
          <p:cNvSpPr>
            <a:spLocks/>
          </p:cNvSpPr>
          <p:nvPr/>
        </p:nvSpPr>
        <p:spPr bwMode="auto">
          <a:xfrm>
            <a:off x="7714457" y="3865563"/>
            <a:ext cx="309563" cy="273844"/>
          </a:xfrm>
          <a:custGeom>
            <a:avLst/>
            <a:gdLst>
              <a:gd name="T0" fmla="*/ 309563 w 21600"/>
              <a:gd name="T1" fmla="*/ 273844 h 21600"/>
              <a:gd name="T2" fmla="*/ 309563 w 21600"/>
              <a:gd name="T3" fmla="*/ 273844 h 21600"/>
              <a:gd name="T4" fmla="*/ 309563 w 21600"/>
              <a:gd name="T5" fmla="*/ 273844 h 21600"/>
              <a:gd name="T6" fmla="*/ 309563 w 21600"/>
              <a:gd name="T7" fmla="*/ 2738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8639"/>
                </a:moveTo>
                <a:cubicBezTo>
                  <a:pt x="21600" y="3959"/>
                  <a:pt x="16676" y="0"/>
                  <a:pt x="10800" y="0"/>
                </a:cubicBezTo>
                <a:cubicBezTo>
                  <a:pt x="4764" y="0"/>
                  <a:pt x="0" y="3959"/>
                  <a:pt x="0" y="8639"/>
                </a:cubicBezTo>
                <a:cubicBezTo>
                  <a:pt x="0" y="12059"/>
                  <a:pt x="2382" y="14939"/>
                  <a:pt x="5876" y="16379"/>
                </a:cubicBezTo>
                <a:cubicBezTo>
                  <a:pt x="6035" y="17279"/>
                  <a:pt x="5717" y="19079"/>
                  <a:pt x="3335" y="21599"/>
                </a:cubicBezTo>
                <a:cubicBezTo>
                  <a:pt x="3335" y="21599"/>
                  <a:pt x="8576" y="19979"/>
                  <a:pt x="11435" y="17279"/>
                </a:cubicBezTo>
                <a:cubicBezTo>
                  <a:pt x="17152" y="16919"/>
                  <a:pt x="21600" y="13139"/>
                  <a:pt x="21600" y="8639"/>
                </a:cubicBezTo>
                <a:close/>
              </a:path>
            </a:pathLst>
          </a:custGeom>
          <a:solidFill>
            <a:srgbClr val="F28C58"/>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18467" name="AutoShape 35"/>
          <p:cNvSpPr>
            <a:spLocks/>
          </p:cNvSpPr>
          <p:nvPr/>
        </p:nvSpPr>
        <p:spPr bwMode="auto">
          <a:xfrm>
            <a:off x="4964113" y="2757488"/>
            <a:ext cx="2338388" cy="2338388"/>
          </a:xfrm>
          <a:custGeom>
            <a:avLst/>
            <a:gdLst>
              <a:gd name="T0" fmla="*/ 2338269 w 19679"/>
              <a:gd name="T1" fmla="*/ 2566653 h 19679"/>
              <a:gd name="T2" fmla="*/ 2338269 w 19679"/>
              <a:gd name="T3" fmla="*/ 2566653 h 19679"/>
              <a:gd name="T4" fmla="*/ 2338269 w 19679"/>
              <a:gd name="T5" fmla="*/ 2566653 h 19679"/>
              <a:gd name="T6" fmla="*/ 2338269 w 19679"/>
              <a:gd name="T7" fmla="*/ 256665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3E88BD"/>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18468" name="AutoShape 36"/>
          <p:cNvSpPr>
            <a:spLocks/>
          </p:cNvSpPr>
          <p:nvPr/>
        </p:nvSpPr>
        <p:spPr bwMode="auto">
          <a:xfrm>
            <a:off x="5849938" y="3564732"/>
            <a:ext cx="587375" cy="587375"/>
          </a:xfrm>
          <a:custGeom>
            <a:avLst/>
            <a:gdLst>
              <a:gd name="T0" fmla="*/ 587375 w 21600"/>
              <a:gd name="T1" fmla="*/ 587375 h 21600"/>
              <a:gd name="T2" fmla="*/ 587375 w 21600"/>
              <a:gd name="T3" fmla="*/ 587375 h 21600"/>
              <a:gd name="T4" fmla="*/ 587375 w 21600"/>
              <a:gd name="T5" fmla="*/ 587375 h 21600"/>
              <a:gd name="T6" fmla="*/ 587375 w 21600"/>
              <a:gd name="T7" fmla="*/ 5873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Tree>
    <p:extLst>
      <p:ext uri="{BB962C8B-B14F-4D97-AF65-F5344CB8AC3E}">
        <p14:creationId xmlns:p14="http://schemas.microsoft.com/office/powerpoint/2010/main" val="414566259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8438"/>
                                        </p:tgtEl>
                                        <p:attrNameLst>
                                          <p:attrName>style.visibility</p:attrName>
                                        </p:attrNameLst>
                                      </p:cBhvr>
                                      <p:to>
                                        <p:strVal val="visible"/>
                                      </p:to>
                                    </p:set>
                                    <p:animEffect transition="in" filter="dissolve">
                                      <p:cBhvr>
                                        <p:cTn id="7" dur="500"/>
                                        <p:tgtEl>
                                          <p:spTgt spid="18438"/>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8439"/>
                                        </p:tgtEl>
                                        <p:attrNameLst>
                                          <p:attrName>style.visibility</p:attrName>
                                        </p:attrNameLst>
                                      </p:cBhvr>
                                      <p:to>
                                        <p:strVal val="visible"/>
                                      </p:to>
                                    </p:set>
                                    <p:anim calcmode="lin" valueType="num">
                                      <p:cBhvr additive="base">
                                        <p:cTn id="11" dur="500" fill="hold"/>
                                        <p:tgtEl>
                                          <p:spTgt spid="18439"/>
                                        </p:tgtEl>
                                        <p:attrNameLst>
                                          <p:attrName>ppt_x</p:attrName>
                                        </p:attrNameLst>
                                      </p:cBhvr>
                                      <p:tavLst>
                                        <p:tav tm="0">
                                          <p:val>
                                            <p:strVal val="1+#ppt_w/2"/>
                                          </p:val>
                                        </p:tav>
                                        <p:tav tm="100000">
                                          <p:val>
                                            <p:strVal val="#ppt_x"/>
                                          </p:val>
                                        </p:tav>
                                      </p:tavLst>
                                    </p:anim>
                                    <p:anim calcmode="lin" valueType="num">
                                      <p:cBhvr additive="base">
                                        <p:cTn id="12" dur="500" fill="hold"/>
                                        <p:tgtEl>
                                          <p:spTgt spid="1843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8440"/>
                                        </p:tgtEl>
                                        <p:attrNameLst>
                                          <p:attrName>style.visibility</p:attrName>
                                        </p:attrNameLst>
                                      </p:cBhvr>
                                      <p:to>
                                        <p:strVal val="visible"/>
                                      </p:to>
                                    </p:set>
                                    <p:animEffect transition="in" filter="dissolve">
                                      <p:cBhvr>
                                        <p:cTn id="16" dur="500"/>
                                        <p:tgtEl>
                                          <p:spTgt spid="18440"/>
                                        </p:tgtEl>
                                      </p:cBhvr>
                                    </p:animEffect>
                                  </p:childTnLst>
                                </p:cTn>
                              </p:par>
                            </p:childTnLst>
                          </p:cTn>
                        </p:par>
                        <p:par>
                          <p:cTn id="17" fill="hold" nodeType="afterGroup">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18441"/>
                                        </p:tgtEl>
                                        <p:attrNameLst>
                                          <p:attrName>style.visibility</p:attrName>
                                        </p:attrNameLst>
                                      </p:cBhvr>
                                      <p:to>
                                        <p:strVal val="visible"/>
                                      </p:to>
                                    </p:set>
                                    <p:anim calcmode="lin" valueType="num">
                                      <p:cBhvr additive="base">
                                        <p:cTn id="20" dur="500" fill="hold"/>
                                        <p:tgtEl>
                                          <p:spTgt spid="18441"/>
                                        </p:tgtEl>
                                        <p:attrNameLst>
                                          <p:attrName>ppt_x</p:attrName>
                                        </p:attrNameLst>
                                      </p:cBhvr>
                                      <p:tavLst>
                                        <p:tav tm="0">
                                          <p:val>
                                            <p:strVal val="1+#ppt_w/2"/>
                                          </p:val>
                                        </p:tav>
                                        <p:tav tm="100000">
                                          <p:val>
                                            <p:strVal val="#ppt_x"/>
                                          </p:val>
                                        </p:tav>
                                      </p:tavLst>
                                    </p:anim>
                                    <p:anim calcmode="lin" valueType="num">
                                      <p:cBhvr additive="base">
                                        <p:cTn id="21" dur="500" fill="hold"/>
                                        <p:tgtEl>
                                          <p:spTgt spid="18441"/>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000"/>
                            </p:stCondLst>
                            <p:childTnLst>
                              <p:par>
                                <p:cTn id="23" presetID="9" presetClass="entr" presetSubtype="0" fill="hold" grpId="0" nodeType="afterEffect">
                                  <p:stCondLst>
                                    <p:cond delay="0"/>
                                  </p:stCondLst>
                                  <p:childTnLst>
                                    <p:set>
                                      <p:cBhvr>
                                        <p:cTn id="24" dur="1" fill="hold">
                                          <p:stCondLst>
                                            <p:cond delay="0"/>
                                          </p:stCondLst>
                                        </p:cTn>
                                        <p:tgtEl>
                                          <p:spTgt spid="18442"/>
                                        </p:tgtEl>
                                        <p:attrNameLst>
                                          <p:attrName>style.visibility</p:attrName>
                                        </p:attrNameLst>
                                      </p:cBhvr>
                                      <p:to>
                                        <p:strVal val="visible"/>
                                      </p:to>
                                    </p:set>
                                    <p:animEffect transition="in" filter="dissolve">
                                      <p:cBhvr>
                                        <p:cTn id="25" dur="500"/>
                                        <p:tgtEl>
                                          <p:spTgt spid="18442"/>
                                        </p:tgtEl>
                                      </p:cBhvr>
                                    </p:animEffect>
                                  </p:childTnLst>
                                </p:cTn>
                              </p:par>
                            </p:childTnLst>
                          </p:cTn>
                        </p:par>
                        <p:par>
                          <p:cTn id="26" fill="hold" nodeType="afterGroup">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18443"/>
                                        </p:tgtEl>
                                        <p:attrNameLst>
                                          <p:attrName>style.visibility</p:attrName>
                                        </p:attrNameLst>
                                      </p:cBhvr>
                                      <p:to>
                                        <p:strVal val="visible"/>
                                      </p:to>
                                    </p:set>
                                    <p:anim calcmode="lin" valueType="num">
                                      <p:cBhvr additive="base">
                                        <p:cTn id="29" dur="500" fill="hold"/>
                                        <p:tgtEl>
                                          <p:spTgt spid="18443"/>
                                        </p:tgtEl>
                                        <p:attrNameLst>
                                          <p:attrName>ppt_x</p:attrName>
                                        </p:attrNameLst>
                                      </p:cBhvr>
                                      <p:tavLst>
                                        <p:tav tm="0">
                                          <p:val>
                                            <p:strVal val="1+#ppt_w/2"/>
                                          </p:val>
                                        </p:tav>
                                        <p:tav tm="100000">
                                          <p:val>
                                            <p:strVal val="#ppt_x"/>
                                          </p:val>
                                        </p:tav>
                                      </p:tavLst>
                                    </p:anim>
                                    <p:anim calcmode="lin" valueType="num">
                                      <p:cBhvr additive="base">
                                        <p:cTn id="30" dur="500" fill="hold"/>
                                        <p:tgtEl>
                                          <p:spTgt spid="18443"/>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3000"/>
                            </p:stCondLst>
                            <p:childTnLst>
                              <p:par>
                                <p:cTn id="32" presetID="9" presetClass="entr" presetSubtype="0" fill="hold" grpId="0" nodeType="afterEffect">
                                  <p:stCondLst>
                                    <p:cond delay="0"/>
                                  </p:stCondLst>
                                  <p:childTnLst>
                                    <p:set>
                                      <p:cBhvr>
                                        <p:cTn id="33" dur="1" fill="hold">
                                          <p:stCondLst>
                                            <p:cond delay="0"/>
                                          </p:stCondLst>
                                        </p:cTn>
                                        <p:tgtEl>
                                          <p:spTgt spid="18444"/>
                                        </p:tgtEl>
                                        <p:attrNameLst>
                                          <p:attrName>style.visibility</p:attrName>
                                        </p:attrNameLst>
                                      </p:cBhvr>
                                      <p:to>
                                        <p:strVal val="visible"/>
                                      </p:to>
                                    </p:set>
                                    <p:animEffect transition="in" filter="dissolve">
                                      <p:cBhvr>
                                        <p:cTn id="34" dur="500"/>
                                        <p:tgtEl>
                                          <p:spTgt spid="18444"/>
                                        </p:tgtEl>
                                      </p:cBhvr>
                                    </p:animEffect>
                                  </p:childTnLst>
                                </p:cTn>
                              </p:par>
                            </p:childTnLst>
                          </p:cTn>
                        </p:par>
                        <p:par>
                          <p:cTn id="35" fill="hold" nodeType="afterGroup">
                            <p:stCondLst>
                              <p:cond delay="3500"/>
                            </p:stCondLst>
                            <p:childTnLst>
                              <p:par>
                                <p:cTn id="36" presetID="2" presetClass="entr" presetSubtype="2" fill="hold" grpId="0" nodeType="afterEffect">
                                  <p:stCondLst>
                                    <p:cond delay="0"/>
                                  </p:stCondLst>
                                  <p:childTnLst>
                                    <p:set>
                                      <p:cBhvr>
                                        <p:cTn id="37" dur="1" fill="hold">
                                          <p:stCondLst>
                                            <p:cond delay="0"/>
                                          </p:stCondLst>
                                        </p:cTn>
                                        <p:tgtEl>
                                          <p:spTgt spid="18445"/>
                                        </p:tgtEl>
                                        <p:attrNameLst>
                                          <p:attrName>style.visibility</p:attrName>
                                        </p:attrNameLst>
                                      </p:cBhvr>
                                      <p:to>
                                        <p:strVal val="visible"/>
                                      </p:to>
                                    </p:set>
                                    <p:anim calcmode="lin" valueType="num">
                                      <p:cBhvr additive="base">
                                        <p:cTn id="38" dur="500" fill="hold"/>
                                        <p:tgtEl>
                                          <p:spTgt spid="18445"/>
                                        </p:tgtEl>
                                        <p:attrNameLst>
                                          <p:attrName>ppt_x</p:attrName>
                                        </p:attrNameLst>
                                      </p:cBhvr>
                                      <p:tavLst>
                                        <p:tav tm="0">
                                          <p:val>
                                            <p:strVal val="1+#ppt_w/2"/>
                                          </p:val>
                                        </p:tav>
                                        <p:tav tm="100000">
                                          <p:val>
                                            <p:strVal val="#ppt_x"/>
                                          </p:val>
                                        </p:tav>
                                      </p:tavLst>
                                    </p:anim>
                                    <p:anim calcmode="lin" valueType="num">
                                      <p:cBhvr additive="base">
                                        <p:cTn id="39" dur="500" fill="hold"/>
                                        <p:tgtEl>
                                          <p:spTgt spid="18445"/>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4000"/>
                            </p:stCondLst>
                            <p:childTnLst>
                              <p:par>
                                <p:cTn id="41" presetID="9" presetClass="entr" presetSubtype="0" fill="hold" grpId="0" nodeType="afterEffect">
                                  <p:stCondLst>
                                    <p:cond delay="0"/>
                                  </p:stCondLst>
                                  <p:childTnLst>
                                    <p:set>
                                      <p:cBhvr>
                                        <p:cTn id="42" dur="1" fill="hold">
                                          <p:stCondLst>
                                            <p:cond delay="0"/>
                                          </p:stCondLst>
                                        </p:cTn>
                                        <p:tgtEl>
                                          <p:spTgt spid="18446"/>
                                        </p:tgtEl>
                                        <p:attrNameLst>
                                          <p:attrName>style.visibility</p:attrName>
                                        </p:attrNameLst>
                                      </p:cBhvr>
                                      <p:to>
                                        <p:strVal val="visible"/>
                                      </p:to>
                                    </p:set>
                                    <p:animEffect transition="in" filter="dissolve">
                                      <p:cBhvr>
                                        <p:cTn id="43" dur="500"/>
                                        <p:tgtEl>
                                          <p:spTgt spid="18446"/>
                                        </p:tgtEl>
                                      </p:cBhvr>
                                    </p:animEffect>
                                  </p:childTnLst>
                                </p:cTn>
                              </p:par>
                            </p:childTnLst>
                          </p:cTn>
                        </p:par>
                        <p:par>
                          <p:cTn id="44" fill="hold" nodeType="afterGroup">
                            <p:stCondLst>
                              <p:cond delay="4500"/>
                            </p:stCondLst>
                            <p:childTnLst>
                              <p:par>
                                <p:cTn id="45" presetID="2" presetClass="entr" presetSubtype="2" fill="hold" grpId="0" nodeType="afterEffect">
                                  <p:stCondLst>
                                    <p:cond delay="0"/>
                                  </p:stCondLst>
                                  <p:childTnLst>
                                    <p:set>
                                      <p:cBhvr>
                                        <p:cTn id="46" dur="1" fill="hold">
                                          <p:stCondLst>
                                            <p:cond delay="0"/>
                                          </p:stCondLst>
                                        </p:cTn>
                                        <p:tgtEl>
                                          <p:spTgt spid="18447"/>
                                        </p:tgtEl>
                                        <p:attrNameLst>
                                          <p:attrName>style.visibility</p:attrName>
                                        </p:attrNameLst>
                                      </p:cBhvr>
                                      <p:to>
                                        <p:strVal val="visible"/>
                                      </p:to>
                                    </p:set>
                                    <p:anim calcmode="lin" valueType="num">
                                      <p:cBhvr additive="base">
                                        <p:cTn id="47" dur="500" fill="hold"/>
                                        <p:tgtEl>
                                          <p:spTgt spid="18447"/>
                                        </p:tgtEl>
                                        <p:attrNameLst>
                                          <p:attrName>ppt_x</p:attrName>
                                        </p:attrNameLst>
                                      </p:cBhvr>
                                      <p:tavLst>
                                        <p:tav tm="0">
                                          <p:val>
                                            <p:strVal val="1+#ppt_w/2"/>
                                          </p:val>
                                        </p:tav>
                                        <p:tav tm="100000">
                                          <p:val>
                                            <p:strVal val="#ppt_x"/>
                                          </p:val>
                                        </p:tav>
                                      </p:tavLst>
                                    </p:anim>
                                    <p:anim calcmode="lin" valueType="num">
                                      <p:cBhvr additive="base">
                                        <p:cTn id="48" dur="500" fill="hold"/>
                                        <p:tgtEl>
                                          <p:spTgt spid="18447"/>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5000"/>
                            </p:stCondLst>
                            <p:childTnLst>
                              <p:par>
                                <p:cTn id="50" presetID="9" presetClass="entr" presetSubtype="0" fill="hold" grpId="0" nodeType="afterEffect">
                                  <p:stCondLst>
                                    <p:cond delay="0"/>
                                  </p:stCondLst>
                                  <p:childTnLst>
                                    <p:set>
                                      <p:cBhvr>
                                        <p:cTn id="51" dur="1" fill="hold">
                                          <p:stCondLst>
                                            <p:cond delay="0"/>
                                          </p:stCondLst>
                                        </p:cTn>
                                        <p:tgtEl>
                                          <p:spTgt spid="18448"/>
                                        </p:tgtEl>
                                        <p:attrNameLst>
                                          <p:attrName>style.visibility</p:attrName>
                                        </p:attrNameLst>
                                      </p:cBhvr>
                                      <p:to>
                                        <p:strVal val="visible"/>
                                      </p:to>
                                    </p:set>
                                    <p:animEffect transition="in" filter="dissolve">
                                      <p:cBhvr>
                                        <p:cTn id="52" dur="500"/>
                                        <p:tgtEl>
                                          <p:spTgt spid="18448"/>
                                        </p:tgtEl>
                                      </p:cBhvr>
                                    </p:animEffect>
                                  </p:childTnLst>
                                </p:cTn>
                              </p:par>
                            </p:childTnLst>
                          </p:cTn>
                        </p:par>
                        <p:par>
                          <p:cTn id="53" fill="hold" nodeType="afterGroup">
                            <p:stCondLst>
                              <p:cond delay="5500"/>
                            </p:stCondLst>
                            <p:childTnLst>
                              <p:par>
                                <p:cTn id="54" presetID="2" presetClass="entr" presetSubtype="2" fill="hold" grpId="0" nodeType="afterEffect">
                                  <p:stCondLst>
                                    <p:cond delay="0"/>
                                  </p:stCondLst>
                                  <p:childTnLst>
                                    <p:set>
                                      <p:cBhvr>
                                        <p:cTn id="55" dur="1" fill="hold">
                                          <p:stCondLst>
                                            <p:cond delay="0"/>
                                          </p:stCondLst>
                                        </p:cTn>
                                        <p:tgtEl>
                                          <p:spTgt spid="18449"/>
                                        </p:tgtEl>
                                        <p:attrNameLst>
                                          <p:attrName>style.visibility</p:attrName>
                                        </p:attrNameLst>
                                      </p:cBhvr>
                                      <p:to>
                                        <p:strVal val="visible"/>
                                      </p:to>
                                    </p:set>
                                    <p:anim calcmode="lin" valueType="num">
                                      <p:cBhvr additive="base">
                                        <p:cTn id="56" dur="500" fill="hold"/>
                                        <p:tgtEl>
                                          <p:spTgt spid="18449"/>
                                        </p:tgtEl>
                                        <p:attrNameLst>
                                          <p:attrName>ppt_x</p:attrName>
                                        </p:attrNameLst>
                                      </p:cBhvr>
                                      <p:tavLst>
                                        <p:tav tm="0">
                                          <p:val>
                                            <p:strVal val="1+#ppt_w/2"/>
                                          </p:val>
                                        </p:tav>
                                        <p:tav tm="100000">
                                          <p:val>
                                            <p:strVal val="#ppt_x"/>
                                          </p:val>
                                        </p:tav>
                                      </p:tavLst>
                                    </p:anim>
                                    <p:anim calcmode="lin" valueType="num">
                                      <p:cBhvr additive="base">
                                        <p:cTn id="57" dur="500" fill="hold"/>
                                        <p:tgtEl>
                                          <p:spTgt spid="184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autoUpdateAnimBg="0"/>
      <p:bldP spid="18439" grpId="0" autoUpdateAnimBg="0"/>
      <p:bldP spid="18440" grpId="0" autoUpdateAnimBg="0"/>
      <p:bldP spid="18441" grpId="0" autoUpdateAnimBg="0"/>
      <p:bldP spid="18442" grpId="0" autoUpdateAnimBg="0"/>
      <p:bldP spid="18443" grpId="0" autoUpdateAnimBg="0"/>
      <p:bldP spid="18444" grpId="0" autoUpdateAnimBg="0"/>
      <p:bldP spid="18445" grpId="0" autoUpdateAnimBg="0"/>
      <p:bldP spid="18446" grpId="0" autoUpdateAnimBg="0"/>
      <p:bldP spid="18447" grpId="0" autoUpdateAnimBg="0"/>
      <p:bldP spid="18448" grpId="0" autoUpdateAnimBg="0"/>
      <p:bldP spid="1844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p:cNvSpPr>
            <a:spLocks noChangeShapeType="1"/>
          </p:cNvSpPr>
          <p:nvPr/>
        </p:nvSpPr>
        <p:spPr bwMode="auto">
          <a:xfrm>
            <a:off x="1321594" y="15057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21509" name="AutoShape 5"/>
          <p:cNvSpPr>
            <a:spLocks/>
          </p:cNvSpPr>
          <p:nvPr/>
        </p:nvSpPr>
        <p:spPr bwMode="auto">
          <a:xfrm>
            <a:off x="1815306" y="2229644"/>
            <a:ext cx="1791494" cy="1202532"/>
          </a:xfrm>
          <a:custGeom>
            <a:avLst/>
            <a:gdLst>
              <a:gd name="T0" fmla="*/ 1791494 w 21600"/>
              <a:gd name="T1" fmla="*/ 1202532 h 21600"/>
              <a:gd name="T2" fmla="*/ 1791494 w 21600"/>
              <a:gd name="T3" fmla="*/ 1202532 h 21600"/>
              <a:gd name="T4" fmla="*/ 1791494 w 21600"/>
              <a:gd name="T5" fmla="*/ 1202532 h 21600"/>
              <a:gd name="T6" fmla="*/ 1791494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190" y="0"/>
                </a:lnTo>
                <a:lnTo>
                  <a:pt x="12190" y="3144"/>
                </a:lnTo>
                <a:lnTo>
                  <a:pt x="0" y="3144"/>
                </a:lnTo>
                <a:lnTo>
                  <a:pt x="0" y="18455"/>
                </a:lnTo>
                <a:lnTo>
                  <a:pt x="12190" y="18455"/>
                </a:lnTo>
                <a:lnTo>
                  <a:pt x="12190" y="21599"/>
                </a:lnTo>
                <a:lnTo>
                  <a:pt x="21600" y="10822"/>
                </a:lnTo>
                <a:close/>
              </a:path>
            </a:pathLst>
          </a:custGeom>
          <a:solidFill>
            <a:srgbClr val="DEDEDE"/>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1510" name="AutoShape 6"/>
          <p:cNvSpPr>
            <a:spLocks/>
          </p:cNvSpPr>
          <p:nvPr/>
        </p:nvSpPr>
        <p:spPr bwMode="auto">
          <a:xfrm>
            <a:off x="1385888" y="2387600"/>
            <a:ext cx="851694" cy="873125"/>
          </a:xfrm>
          <a:custGeom>
            <a:avLst/>
            <a:gdLst>
              <a:gd name="T0" fmla="*/ 851650 w 19679"/>
              <a:gd name="T1" fmla="*/ 958357 h 19679"/>
              <a:gd name="T2" fmla="*/ 851650 w 19679"/>
              <a:gd name="T3" fmla="*/ 958357 h 19679"/>
              <a:gd name="T4" fmla="*/ 851650 w 19679"/>
              <a:gd name="T5" fmla="*/ 958357 h 19679"/>
              <a:gd name="T6" fmla="*/ 851650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F0202F"/>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1511" name="AutoShape 7"/>
          <p:cNvSpPr>
            <a:spLocks/>
          </p:cNvSpPr>
          <p:nvPr/>
        </p:nvSpPr>
        <p:spPr bwMode="auto">
          <a:xfrm>
            <a:off x="4217988" y="2229644"/>
            <a:ext cx="1793081" cy="1202532"/>
          </a:xfrm>
          <a:custGeom>
            <a:avLst/>
            <a:gdLst>
              <a:gd name="T0" fmla="*/ 1793081 w 21600"/>
              <a:gd name="T1" fmla="*/ 1202532 h 21600"/>
              <a:gd name="T2" fmla="*/ 1793081 w 21600"/>
              <a:gd name="T3" fmla="*/ 1202532 h 21600"/>
              <a:gd name="T4" fmla="*/ 1793081 w 21600"/>
              <a:gd name="T5" fmla="*/ 1202532 h 21600"/>
              <a:gd name="T6" fmla="*/ 1793081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22"/>
                </a:moveTo>
                <a:lnTo>
                  <a:pt x="12198" y="0"/>
                </a:lnTo>
                <a:lnTo>
                  <a:pt x="12198" y="3144"/>
                </a:lnTo>
                <a:lnTo>
                  <a:pt x="0" y="3144"/>
                </a:lnTo>
                <a:lnTo>
                  <a:pt x="0" y="18455"/>
                </a:lnTo>
                <a:lnTo>
                  <a:pt x="12198" y="18455"/>
                </a:lnTo>
                <a:lnTo>
                  <a:pt x="12198" y="21599"/>
                </a:lnTo>
                <a:lnTo>
                  <a:pt x="21599" y="10822"/>
                </a:lnTo>
                <a:close/>
              </a:path>
            </a:pathLst>
          </a:custGeom>
          <a:solidFill>
            <a:srgbClr val="DEDEDE"/>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1512" name="AutoShape 8"/>
          <p:cNvSpPr>
            <a:spLocks/>
          </p:cNvSpPr>
          <p:nvPr/>
        </p:nvSpPr>
        <p:spPr bwMode="auto">
          <a:xfrm>
            <a:off x="3790156" y="2387600"/>
            <a:ext cx="850107" cy="873125"/>
          </a:xfrm>
          <a:custGeom>
            <a:avLst/>
            <a:gdLst>
              <a:gd name="T0" fmla="*/ 850063 w 19679"/>
              <a:gd name="T1" fmla="*/ 958357 h 19679"/>
              <a:gd name="T2" fmla="*/ 850063 w 19679"/>
              <a:gd name="T3" fmla="*/ 958357 h 19679"/>
              <a:gd name="T4" fmla="*/ 850063 w 19679"/>
              <a:gd name="T5" fmla="*/ 958357 h 19679"/>
              <a:gd name="T6" fmla="*/ 850063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FFC000"/>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1513" name="AutoShape 9"/>
          <p:cNvSpPr>
            <a:spLocks/>
          </p:cNvSpPr>
          <p:nvPr/>
        </p:nvSpPr>
        <p:spPr bwMode="auto">
          <a:xfrm>
            <a:off x="9001919" y="2229644"/>
            <a:ext cx="1791494" cy="1202532"/>
          </a:xfrm>
          <a:custGeom>
            <a:avLst/>
            <a:gdLst>
              <a:gd name="T0" fmla="*/ 1791494 w 21600"/>
              <a:gd name="T1" fmla="*/ 1202532 h 21600"/>
              <a:gd name="T2" fmla="*/ 1791494 w 21600"/>
              <a:gd name="T3" fmla="*/ 1202532 h 21600"/>
              <a:gd name="T4" fmla="*/ 1791494 w 21600"/>
              <a:gd name="T5" fmla="*/ 1202532 h 21600"/>
              <a:gd name="T6" fmla="*/ 1791494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209" y="0"/>
                </a:lnTo>
                <a:lnTo>
                  <a:pt x="12209" y="3144"/>
                </a:lnTo>
                <a:lnTo>
                  <a:pt x="0" y="3144"/>
                </a:lnTo>
                <a:lnTo>
                  <a:pt x="0" y="18455"/>
                </a:lnTo>
                <a:lnTo>
                  <a:pt x="12209" y="18455"/>
                </a:lnTo>
                <a:lnTo>
                  <a:pt x="12209" y="21599"/>
                </a:lnTo>
                <a:lnTo>
                  <a:pt x="21600" y="10822"/>
                </a:lnTo>
                <a:close/>
              </a:path>
            </a:pathLst>
          </a:custGeom>
          <a:solidFill>
            <a:srgbClr val="DEDEDE"/>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1514" name="AutoShape 10"/>
          <p:cNvSpPr>
            <a:spLocks/>
          </p:cNvSpPr>
          <p:nvPr/>
        </p:nvSpPr>
        <p:spPr bwMode="auto">
          <a:xfrm>
            <a:off x="8574881" y="2387600"/>
            <a:ext cx="848519" cy="873125"/>
          </a:xfrm>
          <a:custGeom>
            <a:avLst/>
            <a:gdLst>
              <a:gd name="T0" fmla="*/ 848476 w 19679"/>
              <a:gd name="T1" fmla="*/ 958357 h 19679"/>
              <a:gd name="T2" fmla="*/ 848476 w 19679"/>
              <a:gd name="T3" fmla="*/ 958357 h 19679"/>
              <a:gd name="T4" fmla="*/ 848476 w 19679"/>
              <a:gd name="T5" fmla="*/ 958357 h 19679"/>
              <a:gd name="T6" fmla="*/ 848476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BBD6"/>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1515" name="AutoShape 11"/>
          <p:cNvSpPr>
            <a:spLocks/>
          </p:cNvSpPr>
          <p:nvPr/>
        </p:nvSpPr>
        <p:spPr bwMode="auto">
          <a:xfrm>
            <a:off x="6602413" y="2229644"/>
            <a:ext cx="1789906" cy="1202532"/>
          </a:xfrm>
          <a:custGeom>
            <a:avLst/>
            <a:gdLst>
              <a:gd name="T0" fmla="*/ 1789906 w 21600"/>
              <a:gd name="T1" fmla="*/ 1202532 h 21600"/>
              <a:gd name="T2" fmla="*/ 1789906 w 21600"/>
              <a:gd name="T3" fmla="*/ 1202532 h 21600"/>
              <a:gd name="T4" fmla="*/ 1789906 w 21600"/>
              <a:gd name="T5" fmla="*/ 1202532 h 21600"/>
              <a:gd name="T6" fmla="*/ 1789906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201" y="0"/>
                </a:lnTo>
                <a:lnTo>
                  <a:pt x="12201" y="3144"/>
                </a:lnTo>
                <a:lnTo>
                  <a:pt x="0" y="3144"/>
                </a:lnTo>
                <a:lnTo>
                  <a:pt x="0" y="18455"/>
                </a:lnTo>
                <a:lnTo>
                  <a:pt x="12201" y="18455"/>
                </a:lnTo>
                <a:lnTo>
                  <a:pt x="12201" y="21599"/>
                </a:lnTo>
                <a:lnTo>
                  <a:pt x="21600" y="10822"/>
                </a:lnTo>
                <a:close/>
              </a:path>
            </a:pathLst>
          </a:custGeom>
          <a:solidFill>
            <a:srgbClr val="DEDEDE"/>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1516" name="AutoShape 12"/>
          <p:cNvSpPr>
            <a:spLocks/>
          </p:cNvSpPr>
          <p:nvPr/>
        </p:nvSpPr>
        <p:spPr bwMode="auto">
          <a:xfrm>
            <a:off x="6169819" y="2387600"/>
            <a:ext cx="851694" cy="873125"/>
          </a:xfrm>
          <a:custGeom>
            <a:avLst/>
            <a:gdLst>
              <a:gd name="T0" fmla="*/ 851651 w 19679"/>
              <a:gd name="T1" fmla="*/ 958357 h 19679"/>
              <a:gd name="T2" fmla="*/ 851651 w 19679"/>
              <a:gd name="T3" fmla="*/ 958357 h 19679"/>
              <a:gd name="T4" fmla="*/ 851651 w 19679"/>
              <a:gd name="T5" fmla="*/ 958357 h 19679"/>
              <a:gd name="T6" fmla="*/ 851651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B2D235"/>
          </a:solidFill>
          <a:ln>
            <a:noFill/>
          </a:ln>
          <a:effectLst/>
          <a:extLst/>
        </p:spPr>
        <p:txBody>
          <a:bodyPr lIns="22860" tIns="22860" rIns="22860" bIns="22860"/>
          <a:lstStyle/>
          <a:p>
            <a:pPr algn="ctr" eaLnBrk="1">
              <a:defRPr/>
            </a:pPr>
            <a:endParaRPr lang="zh-CN" altLang="en-US" sz="900">
              <a:cs typeface="+mn-ea"/>
              <a:sym typeface="+mn-lt"/>
            </a:endParaRPr>
          </a:p>
        </p:txBody>
      </p:sp>
      <p:sp>
        <p:nvSpPr>
          <p:cNvPr id="21517" name="AutoShape 13"/>
          <p:cNvSpPr>
            <a:spLocks/>
          </p:cNvSpPr>
          <p:nvPr/>
        </p:nvSpPr>
        <p:spPr bwMode="auto">
          <a:xfrm>
            <a:off x="6416675" y="2646363"/>
            <a:ext cx="361950" cy="357981"/>
          </a:xfrm>
          <a:custGeom>
            <a:avLst/>
            <a:gdLst>
              <a:gd name="T0" fmla="*/ 361950 w 21600"/>
              <a:gd name="T1" fmla="*/ 357981 h 21600"/>
              <a:gd name="T2" fmla="*/ 361950 w 21600"/>
              <a:gd name="T3" fmla="*/ 357981 h 21600"/>
              <a:gd name="T4" fmla="*/ 361950 w 21600"/>
              <a:gd name="T5" fmla="*/ 357981 h 21600"/>
              <a:gd name="T6" fmla="*/ 361950 w 21600"/>
              <a:gd name="T7" fmla="*/ 3579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59" y="0"/>
                  <a:pt x="0" y="4859"/>
                  <a:pt x="0" y="10800"/>
                </a:cubicBezTo>
                <a:cubicBezTo>
                  <a:pt x="0" y="16739"/>
                  <a:pt x="4859" y="21600"/>
                  <a:pt x="10800" y="21600"/>
                </a:cubicBezTo>
                <a:cubicBezTo>
                  <a:pt x="16739" y="21600"/>
                  <a:pt x="21600" y="16739"/>
                  <a:pt x="21600" y="10800"/>
                </a:cubicBezTo>
                <a:cubicBezTo>
                  <a:pt x="21600" y="4859"/>
                  <a:pt x="16739" y="0"/>
                  <a:pt x="10800" y="0"/>
                </a:cubicBezTo>
                <a:close/>
                <a:moveTo>
                  <a:pt x="14939" y="4319"/>
                </a:moveTo>
                <a:cubicBezTo>
                  <a:pt x="15659" y="3779"/>
                  <a:pt x="15659" y="3779"/>
                  <a:pt x="15659" y="3779"/>
                </a:cubicBezTo>
                <a:cubicBezTo>
                  <a:pt x="15659" y="3779"/>
                  <a:pt x="15299" y="3059"/>
                  <a:pt x="15479" y="2519"/>
                </a:cubicBezTo>
                <a:cubicBezTo>
                  <a:pt x="15659" y="2519"/>
                  <a:pt x="16379" y="2879"/>
                  <a:pt x="16919" y="3599"/>
                </a:cubicBezTo>
                <a:cubicBezTo>
                  <a:pt x="16559" y="5219"/>
                  <a:pt x="15479" y="5039"/>
                  <a:pt x="15479" y="5039"/>
                </a:cubicBezTo>
                <a:cubicBezTo>
                  <a:pt x="15479" y="5039"/>
                  <a:pt x="14759" y="5039"/>
                  <a:pt x="14939" y="4319"/>
                </a:cubicBezTo>
                <a:close/>
                <a:moveTo>
                  <a:pt x="8459" y="13859"/>
                </a:moveTo>
                <a:cubicBezTo>
                  <a:pt x="8279" y="14039"/>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40" y="19079"/>
                  <a:pt x="5760" y="18719"/>
                </a:cubicBezTo>
                <a:cubicBezTo>
                  <a:pt x="5760" y="18360"/>
                  <a:pt x="5399"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39" y="14940"/>
                  <a:pt x="3060" y="14759"/>
                </a:cubicBezTo>
                <a:cubicBezTo>
                  <a:pt x="2880" y="14579"/>
                  <a:pt x="2699" y="13859"/>
                  <a:pt x="2699" y="13499"/>
                </a:cubicBezTo>
                <a:cubicBezTo>
                  <a:pt x="2699" y="13139"/>
                  <a:pt x="2880" y="12239"/>
                  <a:pt x="2880" y="12239"/>
                </a:cubicBezTo>
                <a:cubicBezTo>
                  <a:pt x="2880" y="12239"/>
                  <a:pt x="3239" y="11879"/>
                  <a:pt x="3060" y="11699"/>
                </a:cubicBezTo>
                <a:cubicBezTo>
                  <a:pt x="2699" y="11519"/>
                  <a:pt x="2699" y="10800"/>
                  <a:pt x="2699" y="10800"/>
                </a:cubicBezTo>
                <a:cubicBezTo>
                  <a:pt x="2339" y="10439"/>
                  <a:pt x="2339" y="10439"/>
                  <a:pt x="2339" y="10439"/>
                </a:cubicBezTo>
                <a:cubicBezTo>
                  <a:pt x="2339" y="10439"/>
                  <a:pt x="1979" y="9899"/>
                  <a:pt x="1800" y="9719"/>
                </a:cubicBezTo>
                <a:cubicBezTo>
                  <a:pt x="1800" y="9359"/>
                  <a:pt x="1800" y="9180"/>
                  <a:pt x="1979" y="8999"/>
                </a:cubicBezTo>
                <a:cubicBezTo>
                  <a:pt x="1979" y="8819"/>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60"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60" y="5219"/>
                  <a:pt x="5760" y="5039"/>
                </a:cubicBezTo>
                <a:cubicBezTo>
                  <a:pt x="5760" y="4859"/>
                  <a:pt x="5760" y="4679"/>
                  <a:pt x="5760" y="4679"/>
                </a:cubicBezTo>
                <a:cubicBezTo>
                  <a:pt x="5579" y="4319"/>
                  <a:pt x="5579" y="4319"/>
                  <a:pt x="5579" y="4319"/>
                </a:cubicBezTo>
                <a:cubicBezTo>
                  <a:pt x="5579" y="4319"/>
                  <a:pt x="6120" y="4139"/>
                  <a:pt x="7200" y="4319"/>
                </a:cubicBezTo>
                <a:cubicBezTo>
                  <a:pt x="8459" y="4319"/>
                  <a:pt x="7919" y="5219"/>
                  <a:pt x="8459" y="5399"/>
                </a:cubicBezTo>
                <a:cubicBezTo>
                  <a:pt x="8999" y="5580"/>
                  <a:pt x="8099" y="6299"/>
                  <a:pt x="7919" y="6659"/>
                </a:cubicBezTo>
                <a:cubicBezTo>
                  <a:pt x="7739" y="7019"/>
                  <a:pt x="7379" y="6119"/>
                  <a:pt x="7379" y="6119"/>
                </a:cubicBezTo>
                <a:cubicBezTo>
                  <a:pt x="7379" y="6119"/>
                  <a:pt x="7739" y="5759"/>
                  <a:pt x="7200" y="5759"/>
                </a:cubicBezTo>
                <a:cubicBezTo>
                  <a:pt x="6659" y="5580"/>
                  <a:pt x="6299" y="6479"/>
                  <a:pt x="6659" y="6479"/>
                </a:cubicBezTo>
                <a:cubicBezTo>
                  <a:pt x="6839" y="6479"/>
                  <a:pt x="7200" y="6839"/>
                  <a:pt x="7019" y="7019"/>
                </a:cubicBezTo>
                <a:cubicBezTo>
                  <a:pt x="7019" y="7199"/>
                  <a:pt x="7019" y="7199"/>
                  <a:pt x="6839" y="7739"/>
                </a:cubicBezTo>
                <a:cubicBezTo>
                  <a:pt x="6479" y="8279"/>
                  <a:pt x="6120" y="8639"/>
                  <a:pt x="6120" y="8639"/>
                </a:cubicBezTo>
                <a:cubicBezTo>
                  <a:pt x="6120" y="8639"/>
                  <a:pt x="5760" y="8459"/>
                  <a:pt x="5940" y="8819"/>
                </a:cubicBezTo>
                <a:cubicBezTo>
                  <a:pt x="6120" y="9180"/>
                  <a:pt x="5940" y="9719"/>
                  <a:pt x="5940" y="9899"/>
                </a:cubicBezTo>
                <a:cubicBezTo>
                  <a:pt x="5940" y="10259"/>
                  <a:pt x="5219" y="9719"/>
                  <a:pt x="5219" y="9180"/>
                </a:cubicBezTo>
                <a:cubicBezTo>
                  <a:pt x="5039" y="8639"/>
                  <a:pt x="4499" y="9180"/>
                  <a:pt x="4319" y="9180"/>
                </a:cubicBezTo>
                <a:cubicBezTo>
                  <a:pt x="4139" y="9180"/>
                  <a:pt x="3779" y="8999"/>
                  <a:pt x="3779" y="8819"/>
                </a:cubicBezTo>
                <a:cubicBezTo>
                  <a:pt x="3600" y="8639"/>
                  <a:pt x="2699" y="9359"/>
                  <a:pt x="2519" y="9359"/>
                </a:cubicBezTo>
                <a:cubicBezTo>
                  <a:pt x="2339" y="9539"/>
                  <a:pt x="2339" y="9899"/>
                  <a:pt x="2699" y="9719"/>
                </a:cubicBezTo>
                <a:cubicBezTo>
                  <a:pt x="3060" y="9539"/>
                  <a:pt x="3419" y="9719"/>
                  <a:pt x="3419" y="10079"/>
                </a:cubicBezTo>
                <a:cubicBezTo>
                  <a:pt x="3239" y="10439"/>
                  <a:pt x="2880" y="10259"/>
                  <a:pt x="2880" y="10439"/>
                </a:cubicBezTo>
                <a:cubicBezTo>
                  <a:pt x="3060" y="10800"/>
                  <a:pt x="3419" y="10979"/>
                  <a:pt x="3419" y="11339"/>
                </a:cubicBezTo>
                <a:cubicBezTo>
                  <a:pt x="3600" y="11699"/>
                  <a:pt x="4499" y="11339"/>
                  <a:pt x="4859" y="11160"/>
                </a:cubicBezTo>
                <a:cubicBezTo>
                  <a:pt x="5039" y="11160"/>
                  <a:pt x="5940" y="10979"/>
                  <a:pt x="5940" y="11339"/>
                </a:cubicBezTo>
                <a:cubicBezTo>
                  <a:pt x="6120" y="11699"/>
                  <a:pt x="7019" y="11879"/>
                  <a:pt x="7379" y="11879"/>
                </a:cubicBezTo>
                <a:cubicBezTo>
                  <a:pt x="7739" y="12059"/>
                  <a:pt x="8279" y="12059"/>
                  <a:pt x="8819" y="12419"/>
                </a:cubicBezTo>
                <a:cubicBezTo>
                  <a:pt x="9179" y="12959"/>
                  <a:pt x="8459" y="13679"/>
                  <a:pt x="8459" y="13859"/>
                </a:cubicBezTo>
                <a:close/>
                <a:moveTo>
                  <a:pt x="10619" y="2519"/>
                </a:moveTo>
                <a:cubicBezTo>
                  <a:pt x="10439" y="3059"/>
                  <a:pt x="9719" y="3599"/>
                  <a:pt x="9899" y="3779"/>
                </a:cubicBezTo>
                <a:cubicBezTo>
                  <a:pt x="9899" y="3959"/>
                  <a:pt x="9899" y="4859"/>
                  <a:pt x="9179" y="4139"/>
                </a:cubicBezTo>
                <a:cubicBezTo>
                  <a:pt x="8459" y="3419"/>
                  <a:pt x="7739" y="3239"/>
                  <a:pt x="7919" y="2699"/>
                </a:cubicBezTo>
                <a:cubicBezTo>
                  <a:pt x="7919" y="2519"/>
                  <a:pt x="8639" y="2519"/>
                  <a:pt x="8639" y="2339"/>
                </a:cubicBezTo>
                <a:cubicBezTo>
                  <a:pt x="9540" y="1259"/>
                  <a:pt x="11159" y="1439"/>
                  <a:pt x="11339" y="1799"/>
                </a:cubicBezTo>
                <a:cubicBezTo>
                  <a:pt x="10980" y="2159"/>
                  <a:pt x="10619" y="1979"/>
                  <a:pt x="10619" y="2519"/>
                </a:cubicBezTo>
                <a:close/>
                <a:moveTo>
                  <a:pt x="19259" y="11160"/>
                </a:moveTo>
                <a:cubicBezTo>
                  <a:pt x="19259" y="11160"/>
                  <a:pt x="19619" y="11699"/>
                  <a:pt x="20159" y="11699"/>
                </a:cubicBezTo>
                <a:cubicBezTo>
                  <a:pt x="19799"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59" y="14940"/>
                </a:cubicBezTo>
                <a:cubicBezTo>
                  <a:pt x="11520" y="15119"/>
                  <a:pt x="11880" y="12059"/>
                  <a:pt x="11880" y="12059"/>
                </a:cubicBezTo>
                <a:cubicBezTo>
                  <a:pt x="11880" y="7739"/>
                  <a:pt x="15119" y="10979"/>
                  <a:pt x="15119" y="10979"/>
                </a:cubicBezTo>
                <a:cubicBezTo>
                  <a:pt x="17099" y="12419"/>
                  <a:pt x="17459" y="10079"/>
                  <a:pt x="17459" y="10079"/>
                </a:cubicBezTo>
                <a:cubicBezTo>
                  <a:pt x="18719" y="9539"/>
                  <a:pt x="18719" y="9539"/>
                  <a:pt x="18719" y="9539"/>
                </a:cubicBezTo>
                <a:cubicBezTo>
                  <a:pt x="18899" y="8819"/>
                  <a:pt x="18899" y="8819"/>
                  <a:pt x="18899" y="8819"/>
                </a:cubicBezTo>
                <a:cubicBezTo>
                  <a:pt x="18719" y="7919"/>
                  <a:pt x="18719" y="7919"/>
                  <a:pt x="18719" y="7919"/>
                </a:cubicBezTo>
                <a:cubicBezTo>
                  <a:pt x="16739" y="7019"/>
                  <a:pt x="16739" y="7019"/>
                  <a:pt x="16739" y="7019"/>
                </a:cubicBezTo>
                <a:cubicBezTo>
                  <a:pt x="16739" y="7019"/>
                  <a:pt x="16379" y="7739"/>
                  <a:pt x="16919" y="8639"/>
                </a:cubicBezTo>
                <a:cubicBezTo>
                  <a:pt x="16919" y="8639"/>
                  <a:pt x="16739" y="9539"/>
                  <a:pt x="16379" y="9359"/>
                </a:cubicBezTo>
                <a:cubicBezTo>
                  <a:pt x="15119" y="8639"/>
                  <a:pt x="15119" y="8639"/>
                  <a:pt x="15119" y="8639"/>
                </a:cubicBezTo>
                <a:cubicBezTo>
                  <a:pt x="15119" y="8639"/>
                  <a:pt x="14759" y="8459"/>
                  <a:pt x="14220" y="8819"/>
                </a:cubicBezTo>
                <a:cubicBezTo>
                  <a:pt x="13500" y="9359"/>
                  <a:pt x="12419" y="8819"/>
                  <a:pt x="12419" y="8819"/>
                </a:cubicBezTo>
                <a:cubicBezTo>
                  <a:pt x="12419" y="8819"/>
                  <a:pt x="12419" y="8279"/>
                  <a:pt x="13139" y="7919"/>
                </a:cubicBezTo>
                <a:cubicBezTo>
                  <a:pt x="13679" y="7559"/>
                  <a:pt x="13679" y="7559"/>
                  <a:pt x="13679" y="7559"/>
                </a:cubicBezTo>
                <a:cubicBezTo>
                  <a:pt x="13679" y="7559"/>
                  <a:pt x="13500" y="6839"/>
                  <a:pt x="13679" y="6299"/>
                </a:cubicBezTo>
                <a:cubicBezTo>
                  <a:pt x="13859" y="5759"/>
                  <a:pt x="14039" y="6299"/>
                  <a:pt x="14579" y="5939"/>
                </a:cubicBezTo>
                <a:cubicBezTo>
                  <a:pt x="15119" y="5580"/>
                  <a:pt x="15479" y="6659"/>
                  <a:pt x="16199" y="6479"/>
                </a:cubicBezTo>
                <a:cubicBezTo>
                  <a:pt x="16919" y="6479"/>
                  <a:pt x="16559" y="6299"/>
                  <a:pt x="17099" y="5939"/>
                </a:cubicBezTo>
                <a:cubicBezTo>
                  <a:pt x="17639" y="5759"/>
                  <a:pt x="17999" y="6479"/>
                  <a:pt x="17999" y="6479"/>
                </a:cubicBezTo>
                <a:cubicBezTo>
                  <a:pt x="19080" y="6659"/>
                  <a:pt x="19080" y="6659"/>
                  <a:pt x="19080" y="6659"/>
                </a:cubicBezTo>
                <a:cubicBezTo>
                  <a:pt x="19080" y="6659"/>
                  <a:pt x="18899" y="5399"/>
                  <a:pt x="18899" y="5759"/>
                </a:cubicBezTo>
                <a:cubicBezTo>
                  <a:pt x="19619" y="6839"/>
                  <a:pt x="20520" y="9899"/>
                  <a:pt x="20159" y="10439"/>
                </a:cubicBezTo>
                <a:cubicBezTo>
                  <a:pt x="19979" y="10259"/>
                  <a:pt x="19799" y="10259"/>
                  <a:pt x="19799" y="10259"/>
                </a:cubicBezTo>
                <a:cubicBezTo>
                  <a:pt x="18539" y="10259"/>
                  <a:pt x="18539" y="10259"/>
                  <a:pt x="18539" y="10259"/>
                </a:cubicBezTo>
                <a:lnTo>
                  <a:pt x="19259" y="1116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1518" name="AutoShape 14"/>
          <p:cNvSpPr>
            <a:spLocks/>
          </p:cNvSpPr>
          <p:nvPr/>
        </p:nvSpPr>
        <p:spPr bwMode="auto">
          <a:xfrm>
            <a:off x="4024313" y="2681288"/>
            <a:ext cx="416719" cy="284163"/>
          </a:xfrm>
          <a:custGeom>
            <a:avLst/>
            <a:gdLst>
              <a:gd name="T0" fmla="*/ 416719 w 21600"/>
              <a:gd name="T1" fmla="*/ 284163 h 21600"/>
              <a:gd name="T2" fmla="*/ 416719 w 21600"/>
              <a:gd name="T3" fmla="*/ 284163 h 21600"/>
              <a:gd name="T4" fmla="*/ 416719 w 21600"/>
              <a:gd name="T5" fmla="*/ 284163 h 21600"/>
              <a:gd name="T6" fmla="*/ 416719 w 21600"/>
              <a:gd name="T7" fmla="*/ 284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573" y="9487"/>
                </a:moveTo>
                <a:cubicBezTo>
                  <a:pt x="18710" y="8882"/>
                  <a:pt x="18848" y="8074"/>
                  <a:pt x="18848" y="7469"/>
                </a:cubicBezTo>
                <a:cubicBezTo>
                  <a:pt x="18848" y="3431"/>
                  <a:pt x="16509" y="0"/>
                  <a:pt x="13757" y="0"/>
                </a:cubicBezTo>
                <a:cubicBezTo>
                  <a:pt x="10456" y="0"/>
                  <a:pt x="10043" y="3633"/>
                  <a:pt x="10043" y="3633"/>
                </a:cubicBezTo>
                <a:cubicBezTo>
                  <a:pt x="10043" y="3633"/>
                  <a:pt x="8667" y="1211"/>
                  <a:pt x="6328" y="1614"/>
                </a:cubicBezTo>
                <a:cubicBezTo>
                  <a:pt x="4127" y="2220"/>
                  <a:pt x="2751" y="5046"/>
                  <a:pt x="2751" y="8074"/>
                </a:cubicBezTo>
                <a:cubicBezTo>
                  <a:pt x="2751" y="8478"/>
                  <a:pt x="2751" y="9084"/>
                  <a:pt x="2889" y="9487"/>
                </a:cubicBezTo>
                <a:cubicBezTo>
                  <a:pt x="1238" y="10295"/>
                  <a:pt x="0" y="12717"/>
                  <a:pt x="0" y="15342"/>
                </a:cubicBezTo>
                <a:cubicBezTo>
                  <a:pt x="0" y="18773"/>
                  <a:pt x="1926" y="21600"/>
                  <a:pt x="4264" y="21600"/>
                </a:cubicBezTo>
                <a:cubicBezTo>
                  <a:pt x="17335" y="21600"/>
                  <a:pt x="17335" y="21600"/>
                  <a:pt x="17335" y="21600"/>
                </a:cubicBezTo>
                <a:cubicBezTo>
                  <a:pt x="19673" y="21600"/>
                  <a:pt x="21600" y="18773"/>
                  <a:pt x="21600" y="15342"/>
                </a:cubicBezTo>
                <a:cubicBezTo>
                  <a:pt x="21600" y="12515"/>
                  <a:pt x="20361" y="10295"/>
                  <a:pt x="18573" y="9487"/>
                </a:cubicBezTo>
                <a:close/>
                <a:moveTo>
                  <a:pt x="16509" y="20388"/>
                </a:moveTo>
                <a:cubicBezTo>
                  <a:pt x="10868" y="20388"/>
                  <a:pt x="10868" y="20388"/>
                  <a:pt x="10868" y="20388"/>
                </a:cubicBezTo>
                <a:cubicBezTo>
                  <a:pt x="11281" y="19581"/>
                  <a:pt x="14308" y="15342"/>
                  <a:pt x="14308" y="15342"/>
                </a:cubicBezTo>
                <a:cubicBezTo>
                  <a:pt x="14308" y="15342"/>
                  <a:pt x="14721" y="14736"/>
                  <a:pt x="14170" y="14736"/>
                </a:cubicBezTo>
                <a:cubicBezTo>
                  <a:pt x="13620" y="14736"/>
                  <a:pt x="12657" y="14736"/>
                  <a:pt x="12657" y="14736"/>
                </a:cubicBezTo>
                <a:cubicBezTo>
                  <a:pt x="12657" y="14736"/>
                  <a:pt x="12657" y="14332"/>
                  <a:pt x="12657" y="13727"/>
                </a:cubicBezTo>
                <a:cubicBezTo>
                  <a:pt x="12657" y="12112"/>
                  <a:pt x="12657" y="8882"/>
                  <a:pt x="12657" y="7469"/>
                </a:cubicBezTo>
                <a:cubicBezTo>
                  <a:pt x="12657" y="7469"/>
                  <a:pt x="12657" y="7267"/>
                  <a:pt x="12382" y="7267"/>
                </a:cubicBezTo>
                <a:cubicBezTo>
                  <a:pt x="12107" y="7267"/>
                  <a:pt x="9217" y="7267"/>
                  <a:pt x="8805" y="7267"/>
                </a:cubicBezTo>
                <a:cubicBezTo>
                  <a:pt x="8529" y="7267"/>
                  <a:pt x="8529" y="7671"/>
                  <a:pt x="8529" y="7671"/>
                </a:cubicBezTo>
                <a:cubicBezTo>
                  <a:pt x="8529" y="8882"/>
                  <a:pt x="8529" y="12112"/>
                  <a:pt x="8529" y="13727"/>
                </a:cubicBezTo>
                <a:cubicBezTo>
                  <a:pt x="8529" y="14332"/>
                  <a:pt x="8529" y="14736"/>
                  <a:pt x="8529" y="14736"/>
                </a:cubicBezTo>
                <a:cubicBezTo>
                  <a:pt x="8529" y="14736"/>
                  <a:pt x="7429" y="14736"/>
                  <a:pt x="7016" y="14736"/>
                </a:cubicBezTo>
                <a:cubicBezTo>
                  <a:pt x="6603" y="14736"/>
                  <a:pt x="7016" y="15342"/>
                  <a:pt x="7016" y="15342"/>
                </a:cubicBezTo>
                <a:cubicBezTo>
                  <a:pt x="10456" y="20388"/>
                  <a:pt x="10456" y="20388"/>
                  <a:pt x="10456" y="20388"/>
                </a:cubicBezTo>
                <a:cubicBezTo>
                  <a:pt x="5228" y="20388"/>
                  <a:pt x="5228" y="20388"/>
                  <a:pt x="5228" y="20388"/>
                </a:cubicBezTo>
                <a:cubicBezTo>
                  <a:pt x="3164" y="20388"/>
                  <a:pt x="1513" y="17966"/>
                  <a:pt x="1513" y="15140"/>
                </a:cubicBezTo>
                <a:cubicBezTo>
                  <a:pt x="1513" y="12717"/>
                  <a:pt x="2614" y="10900"/>
                  <a:pt x="3989" y="10093"/>
                </a:cubicBezTo>
                <a:cubicBezTo>
                  <a:pt x="3852" y="9689"/>
                  <a:pt x="3852" y="9285"/>
                  <a:pt x="3852" y="8882"/>
                </a:cubicBezTo>
                <a:cubicBezTo>
                  <a:pt x="3852" y="6459"/>
                  <a:pt x="5090" y="4037"/>
                  <a:pt x="7016" y="3431"/>
                </a:cubicBezTo>
                <a:cubicBezTo>
                  <a:pt x="9080" y="3229"/>
                  <a:pt x="10318" y="6056"/>
                  <a:pt x="10318" y="6056"/>
                </a:cubicBezTo>
                <a:cubicBezTo>
                  <a:pt x="10318" y="6056"/>
                  <a:pt x="10593" y="2220"/>
                  <a:pt x="13482" y="2220"/>
                </a:cubicBezTo>
                <a:cubicBezTo>
                  <a:pt x="15821" y="2220"/>
                  <a:pt x="17610" y="5046"/>
                  <a:pt x="17610" y="8478"/>
                </a:cubicBezTo>
                <a:cubicBezTo>
                  <a:pt x="17610" y="9084"/>
                  <a:pt x="17610" y="9689"/>
                  <a:pt x="17472" y="10093"/>
                </a:cubicBezTo>
                <a:cubicBezTo>
                  <a:pt x="18985" y="10699"/>
                  <a:pt x="20224" y="12717"/>
                  <a:pt x="20224" y="15140"/>
                </a:cubicBezTo>
                <a:cubicBezTo>
                  <a:pt x="20224" y="17966"/>
                  <a:pt x="18573" y="20388"/>
                  <a:pt x="16509" y="20388"/>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1519" name="AutoShape 15"/>
          <p:cNvSpPr>
            <a:spLocks/>
          </p:cNvSpPr>
          <p:nvPr/>
        </p:nvSpPr>
        <p:spPr bwMode="auto">
          <a:xfrm>
            <a:off x="1639888" y="2655888"/>
            <a:ext cx="338931" cy="338931"/>
          </a:xfrm>
          <a:custGeom>
            <a:avLst/>
            <a:gdLst>
              <a:gd name="T0" fmla="*/ 338931 w 21600"/>
              <a:gd name="T1" fmla="*/ 338931 h 21600"/>
              <a:gd name="T2" fmla="*/ 338931 w 21600"/>
              <a:gd name="T3" fmla="*/ 338931 h 21600"/>
              <a:gd name="T4" fmla="*/ 338931 w 21600"/>
              <a:gd name="T5" fmla="*/ 338931 h 21600"/>
              <a:gd name="T6" fmla="*/ 338931 w 21600"/>
              <a:gd name="T7" fmla="*/ 3389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600" y="3743"/>
                  <a:pt x="21600" y="4175"/>
                </a:cubicBezTo>
                <a:lnTo>
                  <a:pt x="21600" y="19987"/>
                </a:lnTo>
                <a:cubicBezTo>
                  <a:pt x="21600"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1520" name="AutoShape 16"/>
          <p:cNvSpPr>
            <a:spLocks/>
          </p:cNvSpPr>
          <p:nvPr/>
        </p:nvSpPr>
        <p:spPr bwMode="auto">
          <a:xfrm>
            <a:off x="8854281" y="2661444"/>
            <a:ext cx="338932" cy="282575"/>
          </a:xfrm>
          <a:custGeom>
            <a:avLst/>
            <a:gdLst>
              <a:gd name="T0" fmla="*/ 338932 w 21600"/>
              <a:gd name="T1" fmla="*/ 282575 h 21600"/>
              <a:gd name="T2" fmla="*/ 338932 w 21600"/>
              <a:gd name="T3" fmla="*/ 282575 h 21600"/>
              <a:gd name="T4" fmla="*/ 338932 w 21600"/>
              <a:gd name="T5" fmla="*/ 282575 h 21600"/>
              <a:gd name="T6" fmla="*/ 338932 w 21600"/>
              <a:gd name="T7" fmla="*/ 282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1521" name="AutoShape 17"/>
          <p:cNvSpPr>
            <a:spLocks/>
          </p:cNvSpPr>
          <p:nvPr/>
        </p:nvSpPr>
        <p:spPr bwMode="auto">
          <a:xfrm>
            <a:off x="2300288" y="2686050"/>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PHOTOGRAPHY</a:t>
            </a:r>
            <a:endParaRPr lang="es-ES" altLang="zh-CN" sz="900">
              <a:cs typeface="+mn-ea"/>
              <a:sym typeface="+mn-lt"/>
            </a:endParaRPr>
          </a:p>
        </p:txBody>
      </p:sp>
      <p:sp>
        <p:nvSpPr>
          <p:cNvPr id="21522" name="AutoShape 18"/>
          <p:cNvSpPr>
            <a:spLocks/>
          </p:cNvSpPr>
          <p:nvPr/>
        </p:nvSpPr>
        <p:spPr bwMode="auto">
          <a:xfrm>
            <a:off x="4721225" y="2686050"/>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PHOTOGRAPHY</a:t>
            </a:r>
            <a:endParaRPr lang="es-ES" altLang="zh-CN" sz="900">
              <a:cs typeface="+mn-ea"/>
              <a:sym typeface="+mn-lt"/>
            </a:endParaRPr>
          </a:p>
        </p:txBody>
      </p:sp>
      <p:sp>
        <p:nvSpPr>
          <p:cNvPr id="21523" name="AutoShape 19"/>
          <p:cNvSpPr>
            <a:spLocks/>
          </p:cNvSpPr>
          <p:nvPr/>
        </p:nvSpPr>
        <p:spPr bwMode="auto">
          <a:xfrm>
            <a:off x="7142163" y="2686050"/>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PHOTOGRAPHY</a:t>
            </a:r>
            <a:endParaRPr lang="es-ES" altLang="zh-CN" sz="900">
              <a:cs typeface="+mn-ea"/>
              <a:sym typeface="+mn-lt"/>
            </a:endParaRPr>
          </a:p>
        </p:txBody>
      </p:sp>
      <p:sp>
        <p:nvSpPr>
          <p:cNvPr id="21524" name="AutoShape 20"/>
          <p:cNvSpPr>
            <a:spLocks/>
          </p:cNvSpPr>
          <p:nvPr/>
        </p:nvSpPr>
        <p:spPr bwMode="auto">
          <a:xfrm>
            <a:off x="9563100" y="2686050"/>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PHOTOGRAPHY</a:t>
            </a:r>
            <a:endParaRPr lang="es-ES" altLang="zh-CN" sz="900">
              <a:cs typeface="+mn-ea"/>
              <a:sym typeface="+mn-lt"/>
            </a:endParaRPr>
          </a:p>
        </p:txBody>
      </p:sp>
      <p:sp>
        <p:nvSpPr>
          <p:cNvPr id="21526" name="AutoShape 21"/>
          <p:cNvSpPr>
            <a:spLocks/>
          </p:cNvSpPr>
          <p:nvPr/>
        </p:nvSpPr>
        <p:spPr bwMode="auto">
          <a:xfrm>
            <a:off x="8605838" y="4156075"/>
            <a:ext cx="2109788" cy="1338263"/>
          </a:xfrm>
          <a:custGeom>
            <a:avLst/>
            <a:gdLst>
              <a:gd name="T0" fmla="*/ 2109788 w 21600"/>
              <a:gd name="T1" fmla="*/ 1338263 h 21600"/>
              <a:gd name="T2" fmla="*/ 2109788 w 21600"/>
              <a:gd name="T3" fmla="*/ 1338263 h 21600"/>
              <a:gd name="T4" fmla="*/ 2109788 w 21600"/>
              <a:gd name="T5" fmla="*/ 1338263 h 21600"/>
              <a:gd name="T6" fmla="*/ 2109788 w 21600"/>
              <a:gd name="T7" fmla="*/ 13382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a:t>
            </a:r>
            <a:endParaRPr lang="es-ES" altLang="zh-CN" sz="4000" dirty="0">
              <a:solidFill>
                <a:srgbClr val="FFFFFF"/>
              </a:solidFill>
              <a:latin typeface="+mn-lt"/>
              <a:ea typeface="+mn-ea"/>
              <a:cs typeface="+mn-ea"/>
              <a:sym typeface="+mn-lt"/>
            </a:endParaRPr>
          </a:p>
        </p:txBody>
      </p:sp>
      <p:sp>
        <p:nvSpPr>
          <p:cNvPr id="21527" name="AutoShape 22"/>
          <p:cNvSpPr>
            <a:spLocks/>
          </p:cNvSpPr>
          <p:nvPr/>
        </p:nvSpPr>
        <p:spPr bwMode="auto">
          <a:xfrm>
            <a:off x="6122988" y="4156075"/>
            <a:ext cx="2110582" cy="1338263"/>
          </a:xfrm>
          <a:custGeom>
            <a:avLst/>
            <a:gdLst>
              <a:gd name="T0" fmla="*/ 2110582 w 21600"/>
              <a:gd name="T1" fmla="*/ 1338263 h 21600"/>
              <a:gd name="T2" fmla="*/ 2110582 w 21600"/>
              <a:gd name="T3" fmla="*/ 1338263 h 21600"/>
              <a:gd name="T4" fmla="*/ 2110582 w 21600"/>
              <a:gd name="T5" fmla="*/ 1338263 h 21600"/>
              <a:gd name="T6" fmla="*/ 2110582 w 21600"/>
              <a:gd name="T7" fmla="*/ 13382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a:t>
            </a:r>
            <a:endParaRPr lang="es-ES" altLang="zh-CN" sz="4000" dirty="0">
              <a:solidFill>
                <a:srgbClr val="FFFFFF"/>
              </a:solidFill>
              <a:latin typeface="+mn-lt"/>
              <a:ea typeface="+mn-ea"/>
              <a:cs typeface="+mn-ea"/>
              <a:sym typeface="+mn-lt"/>
            </a:endParaRPr>
          </a:p>
        </p:txBody>
      </p:sp>
      <p:sp>
        <p:nvSpPr>
          <p:cNvPr id="21528" name="AutoShape 23"/>
          <p:cNvSpPr>
            <a:spLocks/>
          </p:cNvSpPr>
          <p:nvPr/>
        </p:nvSpPr>
        <p:spPr bwMode="auto">
          <a:xfrm>
            <a:off x="3760788" y="4156075"/>
            <a:ext cx="2109788" cy="1338263"/>
          </a:xfrm>
          <a:custGeom>
            <a:avLst/>
            <a:gdLst>
              <a:gd name="T0" fmla="*/ 2109788 w 21600"/>
              <a:gd name="T1" fmla="*/ 1338263 h 21600"/>
              <a:gd name="T2" fmla="*/ 2109788 w 21600"/>
              <a:gd name="T3" fmla="*/ 1338263 h 21600"/>
              <a:gd name="T4" fmla="*/ 2109788 w 21600"/>
              <a:gd name="T5" fmla="*/ 1338263 h 21600"/>
              <a:gd name="T6" fmla="*/ 2109788 w 21600"/>
              <a:gd name="T7" fmla="*/ 13382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a:t>
            </a:r>
            <a:endParaRPr lang="es-ES" altLang="zh-CN" sz="4000" dirty="0">
              <a:solidFill>
                <a:srgbClr val="FFFFFF"/>
              </a:solidFill>
              <a:latin typeface="+mn-lt"/>
              <a:ea typeface="+mn-ea"/>
              <a:cs typeface="+mn-ea"/>
              <a:sym typeface="+mn-lt"/>
            </a:endParaRPr>
          </a:p>
        </p:txBody>
      </p:sp>
      <p:sp>
        <p:nvSpPr>
          <p:cNvPr id="21529" name="AutoShape 24"/>
          <p:cNvSpPr>
            <a:spLocks/>
          </p:cNvSpPr>
          <p:nvPr/>
        </p:nvSpPr>
        <p:spPr bwMode="auto">
          <a:xfrm>
            <a:off x="1385888" y="4156075"/>
            <a:ext cx="2110582" cy="1338263"/>
          </a:xfrm>
          <a:custGeom>
            <a:avLst/>
            <a:gdLst>
              <a:gd name="T0" fmla="*/ 2110582 w 21600"/>
              <a:gd name="T1" fmla="*/ 1338263 h 21600"/>
              <a:gd name="T2" fmla="*/ 2110582 w 21600"/>
              <a:gd name="T3" fmla="*/ 1338263 h 21600"/>
              <a:gd name="T4" fmla="*/ 2110582 w 21600"/>
              <a:gd name="T5" fmla="*/ 1338263 h 21600"/>
              <a:gd name="T6" fmla="*/ 2110582 w 21600"/>
              <a:gd name="T7" fmla="*/ 13382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a:t>
            </a:r>
            <a:endParaRPr lang="es-ES" altLang="zh-CN" sz="4000" dirty="0">
              <a:solidFill>
                <a:srgbClr val="FFFFFF"/>
              </a:solidFill>
              <a:latin typeface="+mn-lt"/>
              <a:ea typeface="+mn-ea"/>
              <a:cs typeface="+mn-ea"/>
              <a:sym typeface="+mn-lt"/>
            </a:endParaRPr>
          </a:p>
        </p:txBody>
      </p:sp>
    </p:spTree>
    <p:extLst>
      <p:ext uri="{BB962C8B-B14F-4D97-AF65-F5344CB8AC3E}">
        <p14:creationId xmlns:p14="http://schemas.microsoft.com/office/powerpoint/2010/main" val="392663242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ipe(left)">
                                      <p:cBhvr>
                                        <p:cTn id="7" dur="500"/>
                                        <p:tgtEl>
                                          <p:spTgt spid="21506"/>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1521"/>
                                        </p:tgtEl>
                                        <p:attrNameLst>
                                          <p:attrName>style.visibility</p:attrName>
                                        </p:attrNameLst>
                                      </p:cBhvr>
                                      <p:to>
                                        <p:strVal val="visible"/>
                                      </p:to>
                                    </p:set>
                                    <p:anim calcmode="lin" valueType="num">
                                      <p:cBhvr additive="base">
                                        <p:cTn id="11" dur="500" fill="hold"/>
                                        <p:tgtEl>
                                          <p:spTgt spid="21521"/>
                                        </p:tgtEl>
                                        <p:attrNameLst>
                                          <p:attrName>ppt_x</p:attrName>
                                        </p:attrNameLst>
                                      </p:cBhvr>
                                      <p:tavLst>
                                        <p:tav tm="0">
                                          <p:val>
                                            <p:strVal val="1+#ppt_w/2"/>
                                          </p:val>
                                        </p:tav>
                                        <p:tav tm="100000">
                                          <p:val>
                                            <p:strVal val="#ppt_x"/>
                                          </p:val>
                                        </p:tav>
                                      </p:tavLst>
                                    </p:anim>
                                    <p:anim calcmode="lin" valueType="num">
                                      <p:cBhvr additive="base">
                                        <p:cTn id="12" dur="500" fill="hold"/>
                                        <p:tgtEl>
                                          <p:spTgt spid="2152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1522"/>
                                        </p:tgtEl>
                                        <p:attrNameLst>
                                          <p:attrName>style.visibility</p:attrName>
                                        </p:attrNameLst>
                                      </p:cBhvr>
                                      <p:to>
                                        <p:strVal val="visible"/>
                                      </p:to>
                                    </p:set>
                                    <p:anim calcmode="lin" valueType="num">
                                      <p:cBhvr additive="base">
                                        <p:cTn id="16" dur="500" fill="hold"/>
                                        <p:tgtEl>
                                          <p:spTgt spid="21522"/>
                                        </p:tgtEl>
                                        <p:attrNameLst>
                                          <p:attrName>ppt_x</p:attrName>
                                        </p:attrNameLst>
                                      </p:cBhvr>
                                      <p:tavLst>
                                        <p:tav tm="0">
                                          <p:val>
                                            <p:strVal val="1+#ppt_w/2"/>
                                          </p:val>
                                        </p:tav>
                                        <p:tav tm="100000">
                                          <p:val>
                                            <p:strVal val="#ppt_x"/>
                                          </p:val>
                                        </p:tav>
                                      </p:tavLst>
                                    </p:anim>
                                    <p:anim calcmode="lin" valueType="num">
                                      <p:cBhvr additive="base">
                                        <p:cTn id="17" dur="500" fill="hold"/>
                                        <p:tgtEl>
                                          <p:spTgt spid="21522"/>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21523"/>
                                        </p:tgtEl>
                                        <p:attrNameLst>
                                          <p:attrName>style.visibility</p:attrName>
                                        </p:attrNameLst>
                                      </p:cBhvr>
                                      <p:to>
                                        <p:strVal val="visible"/>
                                      </p:to>
                                    </p:set>
                                    <p:anim calcmode="lin" valueType="num">
                                      <p:cBhvr additive="base">
                                        <p:cTn id="21" dur="500" fill="hold"/>
                                        <p:tgtEl>
                                          <p:spTgt spid="21523"/>
                                        </p:tgtEl>
                                        <p:attrNameLst>
                                          <p:attrName>ppt_x</p:attrName>
                                        </p:attrNameLst>
                                      </p:cBhvr>
                                      <p:tavLst>
                                        <p:tav tm="0">
                                          <p:val>
                                            <p:strVal val="1+#ppt_w/2"/>
                                          </p:val>
                                        </p:tav>
                                        <p:tav tm="100000">
                                          <p:val>
                                            <p:strVal val="#ppt_x"/>
                                          </p:val>
                                        </p:tav>
                                      </p:tavLst>
                                    </p:anim>
                                    <p:anim calcmode="lin" valueType="num">
                                      <p:cBhvr additive="base">
                                        <p:cTn id="22" dur="500" fill="hold"/>
                                        <p:tgtEl>
                                          <p:spTgt spid="21523"/>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1524"/>
                                        </p:tgtEl>
                                        <p:attrNameLst>
                                          <p:attrName>style.visibility</p:attrName>
                                        </p:attrNameLst>
                                      </p:cBhvr>
                                      <p:to>
                                        <p:strVal val="visible"/>
                                      </p:to>
                                    </p:set>
                                    <p:anim calcmode="lin" valueType="num">
                                      <p:cBhvr additive="base">
                                        <p:cTn id="26" dur="500" fill="hold"/>
                                        <p:tgtEl>
                                          <p:spTgt spid="21524"/>
                                        </p:tgtEl>
                                        <p:attrNameLst>
                                          <p:attrName>ppt_x</p:attrName>
                                        </p:attrNameLst>
                                      </p:cBhvr>
                                      <p:tavLst>
                                        <p:tav tm="0">
                                          <p:val>
                                            <p:strVal val="1+#ppt_w/2"/>
                                          </p:val>
                                        </p:tav>
                                        <p:tav tm="100000">
                                          <p:val>
                                            <p:strVal val="#ppt_x"/>
                                          </p:val>
                                        </p:tav>
                                      </p:tavLst>
                                    </p:anim>
                                    <p:anim calcmode="lin" valueType="num">
                                      <p:cBhvr additive="base">
                                        <p:cTn id="27" dur="500" fill="hold"/>
                                        <p:tgtEl>
                                          <p:spTgt spid="2152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21529"/>
                                        </p:tgtEl>
                                        <p:attrNameLst>
                                          <p:attrName>style.visibility</p:attrName>
                                        </p:attrNameLst>
                                      </p:cBhvr>
                                      <p:to>
                                        <p:strVal val="visible"/>
                                      </p:to>
                                    </p:set>
                                    <p:anim calcmode="lin" valueType="num">
                                      <p:cBhvr additive="base">
                                        <p:cTn id="31" dur="500" fill="hold"/>
                                        <p:tgtEl>
                                          <p:spTgt spid="21529"/>
                                        </p:tgtEl>
                                        <p:attrNameLst>
                                          <p:attrName>ppt_x</p:attrName>
                                        </p:attrNameLst>
                                      </p:cBhvr>
                                      <p:tavLst>
                                        <p:tav tm="0">
                                          <p:val>
                                            <p:strVal val="#ppt_x"/>
                                          </p:val>
                                        </p:tav>
                                        <p:tav tm="100000">
                                          <p:val>
                                            <p:strVal val="#ppt_x"/>
                                          </p:val>
                                        </p:tav>
                                      </p:tavLst>
                                    </p:anim>
                                    <p:anim calcmode="lin" valueType="num">
                                      <p:cBhvr additive="base">
                                        <p:cTn id="32" dur="500" fill="hold"/>
                                        <p:tgtEl>
                                          <p:spTgt spid="21529"/>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21528"/>
                                        </p:tgtEl>
                                        <p:attrNameLst>
                                          <p:attrName>style.visibility</p:attrName>
                                        </p:attrNameLst>
                                      </p:cBhvr>
                                      <p:to>
                                        <p:strVal val="visible"/>
                                      </p:to>
                                    </p:set>
                                    <p:anim calcmode="lin" valueType="num">
                                      <p:cBhvr additive="base">
                                        <p:cTn id="36" dur="500" fill="hold"/>
                                        <p:tgtEl>
                                          <p:spTgt spid="21528"/>
                                        </p:tgtEl>
                                        <p:attrNameLst>
                                          <p:attrName>ppt_x</p:attrName>
                                        </p:attrNameLst>
                                      </p:cBhvr>
                                      <p:tavLst>
                                        <p:tav tm="0">
                                          <p:val>
                                            <p:strVal val="#ppt_x"/>
                                          </p:val>
                                        </p:tav>
                                        <p:tav tm="100000">
                                          <p:val>
                                            <p:strVal val="#ppt_x"/>
                                          </p:val>
                                        </p:tav>
                                      </p:tavLst>
                                    </p:anim>
                                    <p:anim calcmode="lin" valueType="num">
                                      <p:cBhvr additive="base">
                                        <p:cTn id="37" dur="500" fill="hold"/>
                                        <p:tgtEl>
                                          <p:spTgt spid="21528"/>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21527"/>
                                        </p:tgtEl>
                                        <p:attrNameLst>
                                          <p:attrName>style.visibility</p:attrName>
                                        </p:attrNameLst>
                                      </p:cBhvr>
                                      <p:to>
                                        <p:strVal val="visible"/>
                                      </p:to>
                                    </p:set>
                                    <p:anim calcmode="lin" valueType="num">
                                      <p:cBhvr additive="base">
                                        <p:cTn id="41" dur="500" fill="hold"/>
                                        <p:tgtEl>
                                          <p:spTgt spid="21527"/>
                                        </p:tgtEl>
                                        <p:attrNameLst>
                                          <p:attrName>ppt_x</p:attrName>
                                        </p:attrNameLst>
                                      </p:cBhvr>
                                      <p:tavLst>
                                        <p:tav tm="0">
                                          <p:val>
                                            <p:strVal val="#ppt_x"/>
                                          </p:val>
                                        </p:tav>
                                        <p:tav tm="100000">
                                          <p:val>
                                            <p:strVal val="#ppt_x"/>
                                          </p:val>
                                        </p:tav>
                                      </p:tavLst>
                                    </p:anim>
                                    <p:anim calcmode="lin" valueType="num">
                                      <p:cBhvr additive="base">
                                        <p:cTn id="42" dur="500" fill="hold"/>
                                        <p:tgtEl>
                                          <p:spTgt spid="21527"/>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21526"/>
                                        </p:tgtEl>
                                        <p:attrNameLst>
                                          <p:attrName>style.visibility</p:attrName>
                                        </p:attrNameLst>
                                      </p:cBhvr>
                                      <p:to>
                                        <p:strVal val="visible"/>
                                      </p:to>
                                    </p:set>
                                    <p:anim calcmode="lin" valueType="num">
                                      <p:cBhvr additive="base">
                                        <p:cTn id="46" dur="500" fill="hold"/>
                                        <p:tgtEl>
                                          <p:spTgt spid="21526"/>
                                        </p:tgtEl>
                                        <p:attrNameLst>
                                          <p:attrName>ppt_x</p:attrName>
                                        </p:attrNameLst>
                                      </p:cBhvr>
                                      <p:tavLst>
                                        <p:tav tm="0">
                                          <p:val>
                                            <p:strVal val="#ppt_x"/>
                                          </p:val>
                                        </p:tav>
                                        <p:tav tm="100000">
                                          <p:val>
                                            <p:strVal val="#ppt_x"/>
                                          </p:val>
                                        </p:tav>
                                      </p:tavLst>
                                    </p:anim>
                                    <p:anim calcmode="lin" valueType="num">
                                      <p:cBhvr additive="base">
                                        <p:cTn id="47" dur="500" fill="hold"/>
                                        <p:tgtEl>
                                          <p:spTgt spid="215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1" grpId="0" autoUpdateAnimBg="0"/>
      <p:bldP spid="21522" grpId="0" autoUpdateAnimBg="0"/>
      <p:bldP spid="21523" grpId="0" autoUpdateAnimBg="0"/>
      <p:bldP spid="21524" grpId="0" autoUpdateAnimBg="0"/>
      <p:bldP spid="21526" grpId="0"/>
      <p:bldP spid="21527" grpId="0"/>
      <p:bldP spid="21528" grpId="0"/>
      <p:bldP spid="215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Line 2"/>
          <p:cNvSpPr>
            <a:spLocks noChangeShapeType="1"/>
          </p:cNvSpPr>
          <p:nvPr/>
        </p:nvSpPr>
        <p:spPr bwMode="auto">
          <a:xfrm>
            <a:off x="1377950" y="13914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25605" name="AutoShape 5"/>
          <p:cNvSpPr>
            <a:spLocks/>
          </p:cNvSpPr>
          <p:nvPr/>
        </p:nvSpPr>
        <p:spPr bwMode="auto">
          <a:xfrm>
            <a:off x="1354932" y="1599407"/>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grpSp>
        <p:nvGrpSpPr>
          <p:cNvPr id="2" name="组合 1"/>
          <p:cNvGrpSpPr/>
          <p:nvPr/>
        </p:nvGrpSpPr>
        <p:grpSpPr>
          <a:xfrm>
            <a:off x="4106863" y="2303463"/>
            <a:ext cx="3924300" cy="3917950"/>
            <a:chOff x="4106863" y="2303463"/>
            <a:chExt cx="3924300" cy="3917950"/>
          </a:xfrm>
        </p:grpSpPr>
        <p:sp>
          <p:nvSpPr>
            <p:cNvPr id="25606" name="AutoShape 6"/>
            <p:cNvSpPr>
              <a:spLocks/>
            </p:cNvSpPr>
            <p:nvPr/>
          </p:nvSpPr>
          <p:spPr bwMode="auto">
            <a:xfrm>
              <a:off x="4396582" y="2303463"/>
              <a:ext cx="1601788" cy="1368425"/>
            </a:xfrm>
            <a:custGeom>
              <a:avLst/>
              <a:gdLst>
                <a:gd name="T0" fmla="*/ 1601788 w 21600"/>
                <a:gd name="T1" fmla="*/ 1368425 h 21600"/>
                <a:gd name="T2" fmla="*/ 1601788 w 21600"/>
                <a:gd name="T3" fmla="*/ 1368425 h 21600"/>
                <a:gd name="T4" fmla="*/ 1601788 w 21600"/>
                <a:gd name="T5" fmla="*/ 1368425 h 21600"/>
                <a:gd name="T6" fmla="*/ 1601788 w 21600"/>
                <a:gd name="T7" fmla="*/ 13684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600" y="21599"/>
                  </a:moveTo>
                  <a:cubicBezTo>
                    <a:pt x="0" y="14674"/>
                    <a:pt x="0" y="14674"/>
                    <a:pt x="0" y="14674"/>
                  </a:cubicBezTo>
                  <a:cubicBezTo>
                    <a:pt x="4517" y="6100"/>
                    <a:pt x="12282" y="577"/>
                    <a:pt x="20894" y="0"/>
                  </a:cubicBezTo>
                  <a:cubicBezTo>
                    <a:pt x="21599" y="13190"/>
                    <a:pt x="21599" y="13190"/>
                    <a:pt x="21599" y="13190"/>
                  </a:cubicBezTo>
                  <a:cubicBezTo>
                    <a:pt x="16517" y="13520"/>
                    <a:pt x="12141" y="16818"/>
                    <a:pt x="9600" y="21599"/>
                  </a:cubicBezTo>
                  <a:close/>
                </a:path>
              </a:pathLst>
            </a:custGeom>
            <a:solidFill>
              <a:srgbClr val="44CEB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5607" name="AutoShape 7"/>
            <p:cNvSpPr>
              <a:spLocks/>
            </p:cNvSpPr>
            <p:nvPr/>
          </p:nvSpPr>
          <p:spPr bwMode="auto">
            <a:xfrm>
              <a:off x="7065169" y="3355182"/>
              <a:ext cx="965994" cy="1808163"/>
            </a:xfrm>
            <a:custGeom>
              <a:avLst/>
              <a:gdLst>
                <a:gd name="T0" fmla="*/ 965945 w 20053"/>
                <a:gd name="T1" fmla="*/ 1808163 h 21600"/>
                <a:gd name="T2" fmla="*/ 965945 w 20053"/>
                <a:gd name="T3" fmla="*/ 1808163 h 21600"/>
                <a:gd name="T4" fmla="*/ 965945 w 20053"/>
                <a:gd name="T5" fmla="*/ 1808163 h 21600"/>
                <a:gd name="T6" fmla="*/ 965945 w 20053"/>
                <a:gd name="T7" fmla="*/ 1808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53" h="21600">
                  <a:moveTo>
                    <a:pt x="0" y="4619"/>
                  </a:moveTo>
                  <a:cubicBezTo>
                    <a:pt x="15413" y="0"/>
                    <a:pt x="15413" y="0"/>
                    <a:pt x="15413" y="0"/>
                  </a:cubicBezTo>
                  <a:cubicBezTo>
                    <a:pt x="21599" y="6742"/>
                    <a:pt x="21599" y="14857"/>
                    <a:pt x="15413" y="21600"/>
                  </a:cubicBezTo>
                  <a:cubicBezTo>
                    <a:pt x="0" y="16980"/>
                    <a:pt x="0" y="16980"/>
                    <a:pt x="0" y="16980"/>
                  </a:cubicBezTo>
                  <a:cubicBezTo>
                    <a:pt x="1736" y="15169"/>
                    <a:pt x="2605" y="13047"/>
                    <a:pt x="2605" y="10800"/>
                  </a:cubicBezTo>
                  <a:cubicBezTo>
                    <a:pt x="2605" y="8552"/>
                    <a:pt x="1736" y="6492"/>
                    <a:pt x="0" y="4619"/>
                  </a:cubicBezTo>
                  <a:close/>
                </a:path>
              </a:pathLst>
            </a:custGeom>
            <a:solidFill>
              <a:srgbClr val="E8BB4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5608" name="AutoShape 8"/>
            <p:cNvSpPr>
              <a:spLocks/>
            </p:cNvSpPr>
            <p:nvPr/>
          </p:nvSpPr>
          <p:spPr bwMode="auto">
            <a:xfrm>
              <a:off x="6139657" y="4844257"/>
              <a:ext cx="1605756" cy="1370806"/>
            </a:xfrm>
            <a:custGeom>
              <a:avLst/>
              <a:gdLst>
                <a:gd name="T0" fmla="*/ 1605756 w 21600"/>
                <a:gd name="T1" fmla="*/ 1370806 h 21600"/>
                <a:gd name="T2" fmla="*/ 1605756 w 21600"/>
                <a:gd name="T3" fmla="*/ 1370806 h 21600"/>
                <a:gd name="T4" fmla="*/ 1605756 w 21600"/>
                <a:gd name="T5" fmla="*/ 1370806 h 21600"/>
                <a:gd name="T6" fmla="*/ 1605756 w 21600"/>
                <a:gd name="T7" fmla="*/ 13708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960" y="0"/>
                  </a:moveTo>
                  <a:cubicBezTo>
                    <a:pt x="21599" y="6925"/>
                    <a:pt x="21599" y="6925"/>
                    <a:pt x="21599" y="6925"/>
                  </a:cubicBezTo>
                  <a:cubicBezTo>
                    <a:pt x="17097" y="15499"/>
                    <a:pt x="9287" y="21022"/>
                    <a:pt x="703" y="21600"/>
                  </a:cubicBezTo>
                  <a:cubicBezTo>
                    <a:pt x="0" y="8491"/>
                    <a:pt x="0" y="8491"/>
                    <a:pt x="0" y="8491"/>
                  </a:cubicBezTo>
                  <a:cubicBezTo>
                    <a:pt x="5065" y="8079"/>
                    <a:pt x="9498" y="4781"/>
                    <a:pt x="11960" y="0"/>
                  </a:cubicBezTo>
                  <a:close/>
                </a:path>
              </a:pathLst>
            </a:custGeom>
            <a:solidFill>
              <a:srgbClr val="3E88BD"/>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5609" name="AutoShape 9"/>
            <p:cNvSpPr>
              <a:spLocks/>
            </p:cNvSpPr>
            <p:nvPr/>
          </p:nvSpPr>
          <p:spPr bwMode="auto">
            <a:xfrm>
              <a:off x="6633369" y="5306219"/>
              <a:ext cx="475456" cy="502444"/>
            </a:xfrm>
            <a:custGeom>
              <a:avLst/>
              <a:gdLst>
                <a:gd name="T0" fmla="*/ 475456 w 21104"/>
                <a:gd name="T1" fmla="*/ 502444 h 21600"/>
                <a:gd name="T2" fmla="*/ 475456 w 21104"/>
                <a:gd name="T3" fmla="*/ 502444 h 21600"/>
                <a:gd name="T4" fmla="*/ 475456 w 21104"/>
                <a:gd name="T5" fmla="*/ 502444 h 21600"/>
                <a:gd name="T6" fmla="*/ 475456 w 21104"/>
                <a:gd name="T7" fmla="*/ 5024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4" h="21600">
                  <a:moveTo>
                    <a:pt x="13624" y="14829"/>
                  </a:moveTo>
                  <a:cubicBezTo>
                    <a:pt x="21433" y="10155"/>
                    <a:pt x="21101" y="4191"/>
                    <a:pt x="21101" y="4191"/>
                  </a:cubicBezTo>
                  <a:cubicBezTo>
                    <a:pt x="21101" y="3385"/>
                    <a:pt x="21101" y="3385"/>
                    <a:pt x="21101" y="3385"/>
                  </a:cubicBezTo>
                  <a:cubicBezTo>
                    <a:pt x="21101" y="3385"/>
                    <a:pt x="21101" y="1611"/>
                    <a:pt x="19440" y="1611"/>
                  </a:cubicBezTo>
                  <a:cubicBezTo>
                    <a:pt x="18941" y="1611"/>
                    <a:pt x="18443" y="1611"/>
                    <a:pt x="18443" y="1611"/>
                  </a:cubicBezTo>
                  <a:cubicBezTo>
                    <a:pt x="17612" y="1611"/>
                    <a:pt x="17612" y="2417"/>
                    <a:pt x="17612" y="2417"/>
                  </a:cubicBezTo>
                  <a:cubicBezTo>
                    <a:pt x="17612" y="2417"/>
                    <a:pt x="17280" y="2579"/>
                    <a:pt x="16615" y="2579"/>
                  </a:cubicBezTo>
                  <a:cubicBezTo>
                    <a:pt x="16615" y="1934"/>
                    <a:pt x="16781" y="0"/>
                    <a:pt x="16781" y="0"/>
                  </a:cubicBezTo>
                  <a:cubicBezTo>
                    <a:pt x="9138" y="967"/>
                    <a:pt x="4486" y="0"/>
                    <a:pt x="4486" y="0"/>
                  </a:cubicBezTo>
                  <a:cubicBezTo>
                    <a:pt x="4486" y="2579"/>
                    <a:pt x="4486" y="2579"/>
                    <a:pt x="4486" y="2579"/>
                  </a:cubicBezTo>
                  <a:cubicBezTo>
                    <a:pt x="3821" y="2579"/>
                    <a:pt x="3655" y="2417"/>
                    <a:pt x="3655" y="2417"/>
                  </a:cubicBezTo>
                  <a:cubicBezTo>
                    <a:pt x="3655" y="2417"/>
                    <a:pt x="3489" y="1611"/>
                    <a:pt x="2824" y="1611"/>
                  </a:cubicBezTo>
                  <a:cubicBezTo>
                    <a:pt x="2824" y="1611"/>
                    <a:pt x="2326" y="1611"/>
                    <a:pt x="1827" y="1611"/>
                  </a:cubicBezTo>
                  <a:cubicBezTo>
                    <a:pt x="166" y="1611"/>
                    <a:pt x="0" y="3385"/>
                    <a:pt x="0" y="3385"/>
                  </a:cubicBezTo>
                  <a:cubicBezTo>
                    <a:pt x="0" y="4191"/>
                    <a:pt x="0" y="4191"/>
                    <a:pt x="0" y="4191"/>
                  </a:cubicBezTo>
                  <a:cubicBezTo>
                    <a:pt x="0" y="4191"/>
                    <a:pt x="-166" y="10155"/>
                    <a:pt x="7643" y="14829"/>
                  </a:cubicBezTo>
                  <a:cubicBezTo>
                    <a:pt x="7643" y="14829"/>
                    <a:pt x="8473" y="15635"/>
                    <a:pt x="9637" y="15635"/>
                  </a:cubicBezTo>
                  <a:cubicBezTo>
                    <a:pt x="9637" y="16602"/>
                    <a:pt x="9637" y="16602"/>
                    <a:pt x="9637" y="16602"/>
                  </a:cubicBezTo>
                  <a:cubicBezTo>
                    <a:pt x="9637" y="16602"/>
                    <a:pt x="8806" y="16441"/>
                    <a:pt x="8806" y="16925"/>
                  </a:cubicBezTo>
                  <a:cubicBezTo>
                    <a:pt x="8806" y="17570"/>
                    <a:pt x="9637" y="17408"/>
                    <a:pt x="9637" y="17408"/>
                  </a:cubicBezTo>
                  <a:cubicBezTo>
                    <a:pt x="9637" y="18376"/>
                    <a:pt x="9637" y="18376"/>
                    <a:pt x="9637" y="18376"/>
                  </a:cubicBezTo>
                  <a:cubicBezTo>
                    <a:pt x="9637" y="18376"/>
                    <a:pt x="9470" y="19182"/>
                    <a:pt x="8972" y="19182"/>
                  </a:cubicBezTo>
                  <a:cubicBezTo>
                    <a:pt x="8972" y="19988"/>
                    <a:pt x="7975" y="19988"/>
                    <a:pt x="7975" y="19988"/>
                  </a:cubicBezTo>
                  <a:cubicBezTo>
                    <a:pt x="7975" y="19988"/>
                    <a:pt x="7144" y="20149"/>
                    <a:pt x="7144" y="20794"/>
                  </a:cubicBezTo>
                  <a:cubicBezTo>
                    <a:pt x="7144" y="20794"/>
                    <a:pt x="6978" y="21599"/>
                    <a:pt x="7975" y="21599"/>
                  </a:cubicBezTo>
                  <a:cubicBezTo>
                    <a:pt x="9304" y="21599"/>
                    <a:pt x="13126" y="21599"/>
                    <a:pt x="13126" y="21599"/>
                  </a:cubicBezTo>
                  <a:cubicBezTo>
                    <a:pt x="13957" y="21599"/>
                    <a:pt x="14123" y="20794"/>
                    <a:pt x="14123" y="20794"/>
                  </a:cubicBezTo>
                  <a:cubicBezTo>
                    <a:pt x="14123" y="20794"/>
                    <a:pt x="14123" y="19988"/>
                    <a:pt x="13126" y="19988"/>
                  </a:cubicBezTo>
                  <a:cubicBezTo>
                    <a:pt x="12295" y="19988"/>
                    <a:pt x="12295" y="19020"/>
                    <a:pt x="12295" y="19020"/>
                  </a:cubicBezTo>
                  <a:cubicBezTo>
                    <a:pt x="12295" y="19020"/>
                    <a:pt x="11464" y="19182"/>
                    <a:pt x="11464" y="18376"/>
                  </a:cubicBezTo>
                  <a:cubicBezTo>
                    <a:pt x="11464" y="17408"/>
                    <a:pt x="11464" y="17408"/>
                    <a:pt x="11464" y="17408"/>
                  </a:cubicBezTo>
                  <a:cubicBezTo>
                    <a:pt x="11464" y="17408"/>
                    <a:pt x="12295" y="17570"/>
                    <a:pt x="12295" y="16925"/>
                  </a:cubicBezTo>
                  <a:cubicBezTo>
                    <a:pt x="12295" y="16441"/>
                    <a:pt x="11464" y="16602"/>
                    <a:pt x="11464" y="16602"/>
                  </a:cubicBezTo>
                  <a:cubicBezTo>
                    <a:pt x="11464" y="15635"/>
                    <a:pt x="11464" y="15635"/>
                    <a:pt x="11464" y="15635"/>
                  </a:cubicBezTo>
                  <a:cubicBezTo>
                    <a:pt x="12295" y="15635"/>
                    <a:pt x="12960" y="15313"/>
                    <a:pt x="13624" y="14829"/>
                  </a:cubicBezTo>
                  <a:close/>
                  <a:moveTo>
                    <a:pt x="16781" y="3385"/>
                  </a:moveTo>
                  <a:cubicBezTo>
                    <a:pt x="16947"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7" y="7576"/>
                    <a:pt x="14953" y="11444"/>
                  </a:cubicBezTo>
                  <a:cubicBezTo>
                    <a:pt x="15950" y="9832"/>
                    <a:pt x="16781" y="6125"/>
                    <a:pt x="16781" y="3385"/>
                  </a:cubicBezTo>
                  <a:close/>
                  <a:moveTo>
                    <a:pt x="5981" y="11605"/>
                  </a:moveTo>
                  <a:cubicBezTo>
                    <a:pt x="1661" y="7737"/>
                    <a:pt x="1495" y="4352"/>
                    <a:pt x="1495" y="4352"/>
                  </a:cubicBezTo>
                  <a:cubicBezTo>
                    <a:pt x="1495" y="3546"/>
                    <a:pt x="1495" y="3546"/>
                    <a:pt x="1495" y="3546"/>
                  </a:cubicBezTo>
                  <a:cubicBezTo>
                    <a:pt x="1495" y="3546"/>
                    <a:pt x="1495" y="2579"/>
                    <a:pt x="2326" y="2579"/>
                  </a:cubicBezTo>
                  <a:cubicBezTo>
                    <a:pt x="2326" y="2579"/>
                    <a:pt x="2326" y="3546"/>
                    <a:pt x="3323" y="3546"/>
                  </a:cubicBezTo>
                  <a:cubicBezTo>
                    <a:pt x="3323" y="3546"/>
                    <a:pt x="3987" y="3546"/>
                    <a:pt x="4153" y="3546"/>
                  </a:cubicBezTo>
                  <a:cubicBezTo>
                    <a:pt x="4153" y="6286"/>
                    <a:pt x="4984" y="9994"/>
                    <a:pt x="5981" y="11605"/>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5610" name="AutoShape 10"/>
            <p:cNvSpPr>
              <a:spLocks/>
            </p:cNvSpPr>
            <p:nvPr/>
          </p:nvSpPr>
          <p:spPr bwMode="auto">
            <a:xfrm>
              <a:off x="6128544" y="2303463"/>
              <a:ext cx="1605756" cy="1359694"/>
            </a:xfrm>
            <a:custGeom>
              <a:avLst/>
              <a:gdLst>
                <a:gd name="T0" fmla="*/ 1605756 w 21600"/>
                <a:gd name="T1" fmla="*/ 1359694 h 21600"/>
                <a:gd name="T2" fmla="*/ 1605756 w 21600"/>
                <a:gd name="T3" fmla="*/ 1359694 h 21600"/>
                <a:gd name="T4" fmla="*/ 1605756 w 21600"/>
                <a:gd name="T5" fmla="*/ 1359694 h 21600"/>
                <a:gd name="T6" fmla="*/ 1605756 w 21600"/>
                <a:gd name="T7" fmla="*/ 13596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292"/>
                  </a:moveTo>
                  <a:cubicBezTo>
                    <a:pt x="562" y="0"/>
                    <a:pt x="562" y="0"/>
                    <a:pt x="562" y="0"/>
                  </a:cubicBezTo>
                  <a:cubicBezTo>
                    <a:pt x="9216" y="498"/>
                    <a:pt x="17026" y="5981"/>
                    <a:pt x="21599" y="14538"/>
                  </a:cubicBezTo>
                  <a:cubicBezTo>
                    <a:pt x="12031" y="21599"/>
                    <a:pt x="12031" y="21599"/>
                    <a:pt x="12031" y="21599"/>
                  </a:cubicBezTo>
                  <a:cubicBezTo>
                    <a:pt x="9498" y="16864"/>
                    <a:pt x="5065" y="13624"/>
                    <a:pt x="0" y="13292"/>
                  </a:cubicBezTo>
                  <a:close/>
                </a:path>
              </a:pathLst>
            </a:custGeom>
            <a:solidFill>
              <a:srgbClr val="99CD4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5611" name="AutoShape 11"/>
            <p:cNvSpPr>
              <a:spLocks/>
            </p:cNvSpPr>
            <p:nvPr/>
          </p:nvSpPr>
          <p:spPr bwMode="auto">
            <a:xfrm>
              <a:off x="4434682" y="4876007"/>
              <a:ext cx="1604963" cy="1345406"/>
            </a:xfrm>
            <a:custGeom>
              <a:avLst/>
              <a:gdLst>
                <a:gd name="T0" fmla="*/ 1604963 w 21600"/>
                <a:gd name="T1" fmla="*/ 1345406 h 21600"/>
                <a:gd name="T2" fmla="*/ 1604963 w 21600"/>
                <a:gd name="T3" fmla="*/ 1345406 h 21600"/>
                <a:gd name="T4" fmla="*/ 1604963 w 21600"/>
                <a:gd name="T5" fmla="*/ 1345406 h 21600"/>
                <a:gd name="T6" fmla="*/ 1604963 w 21600"/>
                <a:gd name="T7" fmla="*/ 13454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8152"/>
                  </a:moveTo>
                  <a:cubicBezTo>
                    <a:pt x="21248" y="21599"/>
                    <a:pt x="21248" y="21599"/>
                    <a:pt x="21248" y="21599"/>
                  </a:cubicBezTo>
                  <a:cubicBezTo>
                    <a:pt x="12664" y="21347"/>
                    <a:pt x="4714" y="16052"/>
                    <a:pt x="0" y="7480"/>
                  </a:cubicBezTo>
                  <a:cubicBezTo>
                    <a:pt x="9357" y="0"/>
                    <a:pt x="9357" y="0"/>
                    <a:pt x="9357" y="0"/>
                  </a:cubicBezTo>
                  <a:cubicBezTo>
                    <a:pt x="12031" y="4790"/>
                    <a:pt x="16463" y="7984"/>
                    <a:pt x="21599" y="8152"/>
                  </a:cubicBezTo>
                  <a:close/>
                </a:path>
              </a:pathLst>
            </a:custGeom>
            <a:solidFill>
              <a:srgbClr val="44CEB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5612" name="AutoShape 12"/>
            <p:cNvSpPr>
              <a:spLocks/>
            </p:cNvSpPr>
            <p:nvPr/>
          </p:nvSpPr>
          <p:spPr bwMode="auto">
            <a:xfrm>
              <a:off x="5049838" y="2725738"/>
              <a:ext cx="434975" cy="431800"/>
            </a:xfrm>
            <a:custGeom>
              <a:avLst/>
              <a:gdLst>
                <a:gd name="T0" fmla="*/ 434975 w 21600"/>
                <a:gd name="T1" fmla="*/ 431800 h 21600"/>
                <a:gd name="T2" fmla="*/ 434975 w 21600"/>
                <a:gd name="T3" fmla="*/ 431800 h 21600"/>
                <a:gd name="T4" fmla="*/ 434975 w 21600"/>
                <a:gd name="T5" fmla="*/ 431800 h 21600"/>
                <a:gd name="T6" fmla="*/ 434975 w 21600"/>
                <a:gd name="T7" fmla="*/ 431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59" y="0"/>
                    <a:pt x="0" y="4859"/>
                    <a:pt x="0" y="10800"/>
                  </a:cubicBezTo>
                  <a:cubicBezTo>
                    <a:pt x="0" y="16739"/>
                    <a:pt x="4859" y="21600"/>
                    <a:pt x="10800" y="21600"/>
                  </a:cubicBezTo>
                  <a:cubicBezTo>
                    <a:pt x="16740" y="21600"/>
                    <a:pt x="21599" y="16739"/>
                    <a:pt x="21599" y="10800"/>
                  </a:cubicBezTo>
                  <a:cubicBezTo>
                    <a:pt x="21599" y="4859"/>
                    <a:pt x="16740" y="0"/>
                    <a:pt x="10800" y="0"/>
                  </a:cubicBezTo>
                  <a:close/>
                  <a:moveTo>
                    <a:pt x="14939" y="4320"/>
                  </a:moveTo>
                  <a:cubicBezTo>
                    <a:pt x="15659" y="3779"/>
                    <a:pt x="15659" y="3779"/>
                    <a:pt x="15659" y="3779"/>
                  </a:cubicBezTo>
                  <a:cubicBezTo>
                    <a:pt x="15659" y="3779"/>
                    <a:pt x="15299" y="3059"/>
                    <a:pt x="15480" y="2519"/>
                  </a:cubicBezTo>
                  <a:cubicBezTo>
                    <a:pt x="15659" y="2519"/>
                    <a:pt x="16379" y="2879"/>
                    <a:pt x="16919" y="3599"/>
                  </a:cubicBezTo>
                  <a:cubicBezTo>
                    <a:pt x="16559" y="5219"/>
                    <a:pt x="15480" y="5039"/>
                    <a:pt x="15480" y="5039"/>
                  </a:cubicBezTo>
                  <a:cubicBezTo>
                    <a:pt x="15480" y="5039"/>
                    <a:pt x="14759" y="5039"/>
                    <a:pt x="14939" y="4320"/>
                  </a:cubicBezTo>
                  <a:close/>
                  <a:moveTo>
                    <a:pt x="8459" y="13859"/>
                  </a:moveTo>
                  <a:cubicBezTo>
                    <a:pt x="8280" y="14039"/>
                    <a:pt x="8100" y="14579"/>
                    <a:pt x="7919" y="15120"/>
                  </a:cubicBezTo>
                  <a:cubicBezTo>
                    <a:pt x="7740" y="15479"/>
                    <a:pt x="7560" y="15659"/>
                    <a:pt x="7379" y="15839"/>
                  </a:cubicBezTo>
                  <a:cubicBezTo>
                    <a:pt x="7020" y="16019"/>
                    <a:pt x="7020" y="16380"/>
                    <a:pt x="7020" y="16380"/>
                  </a:cubicBezTo>
                  <a:cubicBezTo>
                    <a:pt x="6840" y="17099"/>
                    <a:pt x="6840" y="17099"/>
                    <a:pt x="6840" y="17099"/>
                  </a:cubicBezTo>
                  <a:cubicBezTo>
                    <a:pt x="6840" y="17099"/>
                    <a:pt x="7020" y="17819"/>
                    <a:pt x="7199" y="17999"/>
                  </a:cubicBezTo>
                  <a:cubicBezTo>
                    <a:pt x="7199" y="18359"/>
                    <a:pt x="6660" y="19800"/>
                    <a:pt x="6660" y="19800"/>
                  </a:cubicBezTo>
                  <a:cubicBezTo>
                    <a:pt x="6119" y="19619"/>
                    <a:pt x="5939" y="19080"/>
                    <a:pt x="5760" y="18719"/>
                  </a:cubicBezTo>
                  <a:cubicBezTo>
                    <a:pt x="5760" y="18359"/>
                    <a:pt x="5400" y="18179"/>
                    <a:pt x="5579" y="17819"/>
                  </a:cubicBezTo>
                  <a:cubicBezTo>
                    <a:pt x="5579" y="17280"/>
                    <a:pt x="5219" y="17099"/>
                    <a:pt x="5040" y="16920"/>
                  </a:cubicBezTo>
                  <a:cubicBezTo>
                    <a:pt x="4859" y="16560"/>
                    <a:pt x="4679" y="16199"/>
                    <a:pt x="4679" y="16019"/>
                  </a:cubicBezTo>
                  <a:cubicBezTo>
                    <a:pt x="4679" y="15839"/>
                    <a:pt x="4140" y="15479"/>
                    <a:pt x="4140" y="15479"/>
                  </a:cubicBezTo>
                  <a:cubicBezTo>
                    <a:pt x="4140" y="15479"/>
                    <a:pt x="3240" y="14940"/>
                    <a:pt x="3059" y="14759"/>
                  </a:cubicBezTo>
                  <a:cubicBezTo>
                    <a:pt x="2880" y="14579"/>
                    <a:pt x="2700" y="13859"/>
                    <a:pt x="2700" y="13499"/>
                  </a:cubicBezTo>
                  <a:cubicBezTo>
                    <a:pt x="2700" y="13139"/>
                    <a:pt x="2880" y="12239"/>
                    <a:pt x="2880" y="12239"/>
                  </a:cubicBezTo>
                  <a:cubicBezTo>
                    <a:pt x="2880" y="12239"/>
                    <a:pt x="3240" y="11879"/>
                    <a:pt x="3059" y="11700"/>
                  </a:cubicBezTo>
                  <a:cubicBezTo>
                    <a:pt x="2700" y="11519"/>
                    <a:pt x="2700" y="10800"/>
                    <a:pt x="2700" y="10800"/>
                  </a:cubicBezTo>
                  <a:cubicBezTo>
                    <a:pt x="2339" y="10439"/>
                    <a:pt x="2339" y="10439"/>
                    <a:pt x="2339" y="10439"/>
                  </a:cubicBezTo>
                  <a:cubicBezTo>
                    <a:pt x="2339" y="10439"/>
                    <a:pt x="1980" y="9900"/>
                    <a:pt x="1800" y="9720"/>
                  </a:cubicBezTo>
                  <a:cubicBezTo>
                    <a:pt x="1800" y="9359"/>
                    <a:pt x="1800" y="9179"/>
                    <a:pt x="1980" y="8999"/>
                  </a:cubicBezTo>
                  <a:cubicBezTo>
                    <a:pt x="1980" y="8820"/>
                    <a:pt x="1800" y="8280"/>
                    <a:pt x="1800" y="8099"/>
                  </a:cubicBezTo>
                  <a:cubicBezTo>
                    <a:pt x="3599" y="3599"/>
                    <a:pt x="6660" y="2699"/>
                    <a:pt x="6660" y="2699"/>
                  </a:cubicBezTo>
                  <a:cubicBezTo>
                    <a:pt x="6840" y="3599"/>
                    <a:pt x="6840" y="3599"/>
                    <a:pt x="6840" y="3599"/>
                  </a:cubicBezTo>
                  <a:cubicBezTo>
                    <a:pt x="6840" y="3599"/>
                    <a:pt x="6300" y="3779"/>
                    <a:pt x="6119" y="3779"/>
                  </a:cubicBezTo>
                  <a:cubicBezTo>
                    <a:pt x="5760" y="3599"/>
                    <a:pt x="5579" y="3599"/>
                    <a:pt x="5579" y="3599"/>
                  </a:cubicBezTo>
                  <a:cubicBezTo>
                    <a:pt x="5219" y="4140"/>
                    <a:pt x="5219" y="4140"/>
                    <a:pt x="5219" y="4140"/>
                  </a:cubicBezTo>
                  <a:cubicBezTo>
                    <a:pt x="5219" y="4140"/>
                    <a:pt x="5040" y="4499"/>
                    <a:pt x="5040" y="4679"/>
                  </a:cubicBezTo>
                  <a:cubicBezTo>
                    <a:pt x="5040" y="4859"/>
                    <a:pt x="5219" y="5219"/>
                    <a:pt x="5219" y="5219"/>
                  </a:cubicBezTo>
                  <a:cubicBezTo>
                    <a:pt x="5219" y="5219"/>
                    <a:pt x="5760" y="5219"/>
                    <a:pt x="5760" y="5039"/>
                  </a:cubicBezTo>
                  <a:cubicBezTo>
                    <a:pt x="5760" y="4859"/>
                    <a:pt x="5760" y="4679"/>
                    <a:pt x="5760" y="4679"/>
                  </a:cubicBezTo>
                  <a:cubicBezTo>
                    <a:pt x="5579" y="4320"/>
                    <a:pt x="5579" y="4320"/>
                    <a:pt x="5579" y="4320"/>
                  </a:cubicBezTo>
                  <a:cubicBezTo>
                    <a:pt x="5579" y="4320"/>
                    <a:pt x="6119" y="4140"/>
                    <a:pt x="7199" y="4320"/>
                  </a:cubicBezTo>
                  <a:cubicBezTo>
                    <a:pt x="8459" y="4320"/>
                    <a:pt x="7919" y="5219"/>
                    <a:pt x="8459" y="5399"/>
                  </a:cubicBezTo>
                  <a:cubicBezTo>
                    <a:pt x="8999" y="5580"/>
                    <a:pt x="8100" y="6299"/>
                    <a:pt x="7919" y="6659"/>
                  </a:cubicBezTo>
                  <a:cubicBezTo>
                    <a:pt x="7740" y="7019"/>
                    <a:pt x="7379" y="6119"/>
                    <a:pt x="7379" y="6119"/>
                  </a:cubicBezTo>
                  <a:cubicBezTo>
                    <a:pt x="7379" y="6119"/>
                    <a:pt x="7740" y="5759"/>
                    <a:pt x="7199" y="5759"/>
                  </a:cubicBezTo>
                  <a:cubicBezTo>
                    <a:pt x="6660" y="5580"/>
                    <a:pt x="6300" y="6480"/>
                    <a:pt x="6660" y="6480"/>
                  </a:cubicBezTo>
                  <a:cubicBezTo>
                    <a:pt x="6840" y="6480"/>
                    <a:pt x="7199" y="6839"/>
                    <a:pt x="7020" y="7019"/>
                  </a:cubicBezTo>
                  <a:cubicBezTo>
                    <a:pt x="7020" y="7199"/>
                    <a:pt x="7020" y="7199"/>
                    <a:pt x="6840" y="7739"/>
                  </a:cubicBezTo>
                  <a:cubicBezTo>
                    <a:pt x="6479" y="8280"/>
                    <a:pt x="6119" y="8640"/>
                    <a:pt x="6119" y="8640"/>
                  </a:cubicBezTo>
                  <a:cubicBezTo>
                    <a:pt x="6119" y="8640"/>
                    <a:pt x="5760" y="8460"/>
                    <a:pt x="5939" y="8820"/>
                  </a:cubicBezTo>
                  <a:cubicBezTo>
                    <a:pt x="6119" y="9179"/>
                    <a:pt x="5939" y="9720"/>
                    <a:pt x="5939" y="9900"/>
                  </a:cubicBezTo>
                  <a:cubicBezTo>
                    <a:pt x="5939" y="10260"/>
                    <a:pt x="5219" y="9720"/>
                    <a:pt x="5219" y="9179"/>
                  </a:cubicBezTo>
                  <a:cubicBezTo>
                    <a:pt x="5040" y="8640"/>
                    <a:pt x="4499" y="9179"/>
                    <a:pt x="4319" y="9179"/>
                  </a:cubicBezTo>
                  <a:cubicBezTo>
                    <a:pt x="4140" y="9179"/>
                    <a:pt x="3780" y="8999"/>
                    <a:pt x="3780" y="8820"/>
                  </a:cubicBezTo>
                  <a:cubicBezTo>
                    <a:pt x="3599" y="8640"/>
                    <a:pt x="2700" y="9359"/>
                    <a:pt x="2520" y="9359"/>
                  </a:cubicBezTo>
                  <a:cubicBezTo>
                    <a:pt x="2339" y="9540"/>
                    <a:pt x="2339" y="9900"/>
                    <a:pt x="2700" y="9720"/>
                  </a:cubicBezTo>
                  <a:cubicBezTo>
                    <a:pt x="3059" y="9540"/>
                    <a:pt x="3420" y="9720"/>
                    <a:pt x="3420" y="10079"/>
                  </a:cubicBezTo>
                  <a:cubicBezTo>
                    <a:pt x="3240" y="10439"/>
                    <a:pt x="2880" y="10260"/>
                    <a:pt x="2880" y="10439"/>
                  </a:cubicBezTo>
                  <a:cubicBezTo>
                    <a:pt x="3059" y="10800"/>
                    <a:pt x="3420" y="10980"/>
                    <a:pt x="3420" y="11339"/>
                  </a:cubicBezTo>
                  <a:cubicBezTo>
                    <a:pt x="3599" y="11700"/>
                    <a:pt x="4499" y="11339"/>
                    <a:pt x="4859" y="11160"/>
                  </a:cubicBezTo>
                  <a:cubicBezTo>
                    <a:pt x="5040" y="11160"/>
                    <a:pt x="5939" y="10980"/>
                    <a:pt x="5939" y="11339"/>
                  </a:cubicBezTo>
                  <a:cubicBezTo>
                    <a:pt x="6119" y="11700"/>
                    <a:pt x="7020" y="11879"/>
                    <a:pt x="7379" y="11879"/>
                  </a:cubicBezTo>
                  <a:cubicBezTo>
                    <a:pt x="7740" y="12059"/>
                    <a:pt x="8280" y="12059"/>
                    <a:pt x="8819" y="12420"/>
                  </a:cubicBezTo>
                  <a:cubicBezTo>
                    <a:pt x="9179" y="12960"/>
                    <a:pt x="8459" y="13679"/>
                    <a:pt x="8459" y="13859"/>
                  </a:cubicBezTo>
                  <a:close/>
                  <a:moveTo>
                    <a:pt x="10619" y="2519"/>
                  </a:moveTo>
                  <a:cubicBezTo>
                    <a:pt x="10439" y="3059"/>
                    <a:pt x="9719" y="3599"/>
                    <a:pt x="9900" y="3779"/>
                  </a:cubicBezTo>
                  <a:cubicBezTo>
                    <a:pt x="9900" y="3959"/>
                    <a:pt x="9900" y="4859"/>
                    <a:pt x="9179" y="4140"/>
                  </a:cubicBezTo>
                  <a:cubicBezTo>
                    <a:pt x="8459" y="3419"/>
                    <a:pt x="7740" y="3239"/>
                    <a:pt x="7919" y="2699"/>
                  </a:cubicBezTo>
                  <a:cubicBezTo>
                    <a:pt x="7919" y="2519"/>
                    <a:pt x="8639" y="2519"/>
                    <a:pt x="8639" y="2339"/>
                  </a:cubicBezTo>
                  <a:cubicBezTo>
                    <a:pt x="9539" y="1259"/>
                    <a:pt x="11159" y="1439"/>
                    <a:pt x="11339" y="1799"/>
                  </a:cubicBezTo>
                  <a:cubicBezTo>
                    <a:pt x="10979" y="2159"/>
                    <a:pt x="10619" y="1979"/>
                    <a:pt x="10619" y="2519"/>
                  </a:cubicBezTo>
                  <a:close/>
                  <a:moveTo>
                    <a:pt x="19259" y="11160"/>
                  </a:moveTo>
                  <a:cubicBezTo>
                    <a:pt x="19259" y="11160"/>
                    <a:pt x="19619" y="11700"/>
                    <a:pt x="20160" y="11700"/>
                  </a:cubicBezTo>
                  <a:cubicBezTo>
                    <a:pt x="19800" y="15659"/>
                    <a:pt x="16559" y="18359"/>
                    <a:pt x="16559" y="18359"/>
                  </a:cubicBezTo>
                  <a:cubicBezTo>
                    <a:pt x="16019" y="17819"/>
                    <a:pt x="16199" y="17280"/>
                    <a:pt x="16199" y="17280"/>
                  </a:cubicBezTo>
                  <a:cubicBezTo>
                    <a:pt x="16379" y="16560"/>
                    <a:pt x="16379" y="16560"/>
                    <a:pt x="16379" y="16560"/>
                  </a:cubicBezTo>
                  <a:cubicBezTo>
                    <a:pt x="16379" y="15300"/>
                    <a:pt x="16379" y="15300"/>
                    <a:pt x="16379" y="15300"/>
                  </a:cubicBezTo>
                  <a:cubicBezTo>
                    <a:pt x="16379" y="15300"/>
                    <a:pt x="16379" y="13859"/>
                    <a:pt x="15120" y="14579"/>
                  </a:cubicBezTo>
                  <a:cubicBezTo>
                    <a:pt x="13859" y="14940"/>
                    <a:pt x="14399" y="14940"/>
                    <a:pt x="12959" y="14940"/>
                  </a:cubicBezTo>
                  <a:cubicBezTo>
                    <a:pt x="11519" y="15120"/>
                    <a:pt x="11879" y="12059"/>
                    <a:pt x="11879" y="12059"/>
                  </a:cubicBezTo>
                  <a:cubicBezTo>
                    <a:pt x="11879" y="7739"/>
                    <a:pt x="15120" y="10980"/>
                    <a:pt x="15120" y="10980"/>
                  </a:cubicBezTo>
                  <a:cubicBezTo>
                    <a:pt x="17099" y="12420"/>
                    <a:pt x="17459" y="10079"/>
                    <a:pt x="17459" y="10079"/>
                  </a:cubicBezTo>
                  <a:cubicBezTo>
                    <a:pt x="18719" y="9540"/>
                    <a:pt x="18719" y="9540"/>
                    <a:pt x="18719" y="9540"/>
                  </a:cubicBezTo>
                  <a:cubicBezTo>
                    <a:pt x="18899" y="8820"/>
                    <a:pt x="18899" y="8820"/>
                    <a:pt x="18899" y="8820"/>
                  </a:cubicBezTo>
                  <a:cubicBezTo>
                    <a:pt x="18719" y="7919"/>
                    <a:pt x="18719" y="7919"/>
                    <a:pt x="18719" y="7919"/>
                  </a:cubicBezTo>
                  <a:cubicBezTo>
                    <a:pt x="16740" y="7019"/>
                    <a:pt x="16740" y="7019"/>
                    <a:pt x="16740" y="7019"/>
                  </a:cubicBezTo>
                  <a:cubicBezTo>
                    <a:pt x="16740" y="7019"/>
                    <a:pt x="16379" y="7739"/>
                    <a:pt x="16919" y="8640"/>
                  </a:cubicBezTo>
                  <a:cubicBezTo>
                    <a:pt x="16919" y="8640"/>
                    <a:pt x="16740" y="9540"/>
                    <a:pt x="16379" y="9359"/>
                  </a:cubicBezTo>
                  <a:cubicBezTo>
                    <a:pt x="15120" y="8640"/>
                    <a:pt x="15120" y="8640"/>
                    <a:pt x="15120" y="8640"/>
                  </a:cubicBezTo>
                  <a:cubicBezTo>
                    <a:pt x="15120" y="8640"/>
                    <a:pt x="14759" y="8460"/>
                    <a:pt x="14219" y="8820"/>
                  </a:cubicBezTo>
                  <a:cubicBezTo>
                    <a:pt x="13499" y="9359"/>
                    <a:pt x="12419" y="8820"/>
                    <a:pt x="12419" y="8820"/>
                  </a:cubicBezTo>
                  <a:cubicBezTo>
                    <a:pt x="12419" y="8820"/>
                    <a:pt x="12419" y="8280"/>
                    <a:pt x="13139" y="7919"/>
                  </a:cubicBezTo>
                  <a:cubicBezTo>
                    <a:pt x="13679" y="7560"/>
                    <a:pt x="13679" y="7560"/>
                    <a:pt x="13679" y="7560"/>
                  </a:cubicBezTo>
                  <a:cubicBezTo>
                    <a:pt x="13679" y="7560"/>
                    <a:pt x="13499" y="6839"/>
                    <a:pt x="13679" y="6299"/>
                  </a:cubicBezTo>
                  <a:cubicBezTo>
                    <a:pt x="13859" y="5759"/>
                    <a:pt x="14039" y="6299"/>
                    <a:pt x="14579" y="5939"/>
                  </a:cubicBezTo>
                  <a:cubicBezTo>
                    <a:pt x="15120" y="5580"/>
                    <a:pt x="15480" y="6659"/>
                    <a:pt x="16199" y="6480"/>
                  </a:cubicBezTo>
                  <a:cubicBezTo>
                    <a:pt x="16919" y="6480"/>
                    <a:pt x="16559" y="6299"/>
                    <a:pt x="17099" y="5939"/>
                  </a:cubicBezTo>
                  <a:cubicBezTo>
                    <a:pt x="17639" y="5759"/>
                    <a:pt x="17999" y="6480"/>
                    <a:pt x="17999" y="6480"/>
                  </a:cubicBezTo>
                  <a:cubicBezTo>
                    <a:pt x="19079" y="6659"/>
                    <a:pt x="19079" y="6659"/>
                    <a:pt x="19079" y="6659"/>
                  </a:cubicBezTo>
                  <a:cubicBezTo>
                    <a:pt x="19079" y="6659"/>
                    <a:pt x="18899" y="5399"/>
                    <a:pt x="18899" y="5759"/>
                  </a:cubicBezTo>
                  <a:cubicBezTo>
                    <a:pt x="19619" y="6839"/>
                    <a:pt x="20519" y="9900"/>
                    <a:pt x="20160" y="10439"/>
                  </a:cubicBezTo>
                  <a:cubicBezTo>
                    <a:pt x="19980" y="10260"/>
                    <a:pt x="19800" y="10260"/>
                    <a:pt x="19800" y="10260"/>
                  </a:cubicBezTo>
                  <a:cubicBezTo>
                    <a:pt x="18539" y="10260"/>
                    <a:pt x="18539" y="10260"/>
                    <a:pt x="18539" y="10260"/>
                  </a:cubicBezTo>
                  <a:lnTo>
                    <a:pt x="19259" y="1116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5613" name="AutoShape 13"/>
            <p:cNvSpPr>
              <a:spLocks/>
            </p:cNvSpPr>
            <p:nvPr/>
          </p:nvSpPr>
          <p:spPr bwMode="auto">
            <a:xfrm>
              <a:off x="4106863" y="3375819"/>
              <a:ext cx="969963" cy="1808163"/>
            </a:xfrm>
            <a:custGeom>
              <a:avLst/>
              <a:gdLst>
                <a:gd name="T0" fmla="*/ 969914 w 20023"/>
                <a:gd name="T1" fmla="*/ 1808163 h 21600"/>
                <a:gd name="T2" fmla="*/ 969914 w 20023"/>
                <a:gd name="T3" fmla="*/ 1808163 h 21600"/>
                <a:gd name="T4" fmla="*/ 969914 w 20023"/>
                <a:gd name="T5" fmla="*/ 1808163 h 21600"/>
                <a:gd name="T6" fmla="*/ 969914 w 20023"/>
                <a:gd name="T7" fmla="*/ 1808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2" y="16855"/>
                  </a:moveTo>
                  <a:cubicBezTo>
                    <a:pt x="4795" y="21600"/>
                    <a:pt x="4795" y="21600"/>
                    <a:pt x="4795" y="21600"/>
                  </a:cubicBezTo>
                  <a:cubicBezTo>
                    <a:pt x="-1469" y="14857"/>
                    <a:pt x="-1577" y="6804"/>
                    <a:pt x="4363" y="0"/>
                  </a:cubicBezTo>
                  <a:cubicBezTo>
                    <a:pt x="19807" y="4494"/>
                    <a:pt x="19807" y="4494"/>
                    <a:pt x="19807" y="4494"/>
                  </a:cubicBezTo>
                  <a:cubicBezTo>
                    <a:pt x="18187" y="6305"/>
                    <a:pt x="17323" y="8365"/>
                    <a:pt x="17323" y="10550"/>
                  </a:cubicBezTo>
                  <a:cubicBezTo>
                    <a:pt x="17323" y="12860"/>
                    <a:pt x="18295" y="14982"/>
                    <a:pt x="20022" y="16855"/>
                  </a:cubicBezTo>
                  <a:close/>
                </a:path>
              </a:pathLst>
            </a:custGeom>
            <a:solidFill>
              <a:srgbClr val="3E88BD"/>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5614" name="AutoShape 14"/>
            <p:cNvSpPr>
              <a:spLocks/>
            </p:cNvSpPr>
            <p:nvPr/>
          </p:nvSpPr>
          <p:spPr bwMode="auto">
            <a:xfrm>
              <a:off x="5052219" y="3244057"/>
              <a:ext cx="2033588" cy="2035969"/>
            </a:xfrm>
            <a:custGeom>
              <a:avLst/>
              <a:gdLst>
                <a:gd name="T0" fmla="*/ 2033484 w 19679"/>
                <a:gd name="T1" fmla="*/ 2234713 h 19679"/>
                <a:gd name="T2" fmla="*/ 2033484 w 19679"/>
                <a:gd name="T3" fmla="*/ 2234713 h 19679"/>
                <a:gd name="T4" fmla="*/ 2033484 w 19679"/>
                <a:gd name="T5" fmla="*/ 2234713 h 19679"/>
                <a:gd name="T6" fmla="*/ 2033484 w 19679"/>
                <a:gd name="T7" fmla="*/ 223471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787878"/>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60" tIns="22860" rIns="22860" bIns="22860"/>
            <a:lstStyle/>
            <a:p>
              <a:pPr algn="ctr" eaLnBrk="1">
                <a:defRPr/>
              </a:pPr>
              <a:endParaRPr lang="zh-CN" altLang="en-US" sz="900">
                <a:cs typeface="+mn-ea"/>
                <a:sym typeface="+mn-lt"/>
              </a:endParaRPr>
            </a:p>
          </p:txBody>
        </p:sp>
        <p:sp>
          <p:nvSpPr>
            <p:cNvPr id="25615" name="AutoShape 15"/>
            <p:cNvSpPr>
              <a:spLocks/>
            </p:cNvSpPr>
            <p:nvPr/>
          </p:nvSpPr>
          <p:spPr bwMode="auto">
            <a:xfrm>
              <a:off x="4346575" y="4146550"/>
              <a:ext cx="357188" cy="297657"/>
            </a:xfrm>
            <a:custGeom>
              <a:avLst/>
              <a:gdLst>
                <a:gd name="T0" fmla="*/ 357188 w 21600"/>
                <a:gd name="T1" fmla="*/ 297657 h 21600"/>
                <a:gd name="T2" fmla="*/ 357188 w 21600"/>
                <a:gd name="T3" fmla="*/ 297657 h 21600"/>
                <a:gd name="T4" fmla="*/ 357188 w 21600"/>
                <a:gd name="T5" fmla="*/ 297657 h 21600"/>
                <a:gd name="T6" fmla="*/ 357188 w 21600"/>
                <a:gd name="T7" fmla="*/ 297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5616" name="AutoShape 16"/>
            <p:cNvSpPr>
              <a:spLocks/>
            </p:cNvSpPr>
            <p:nvPr/>
          </p:nvSpPr>
          <p:spPr bwMode="auto">
            <a:xfrm>
              <a:off x="6709569" y="2824957"/>
              <a:ext cx="357188" cy="297656"/>
            </a:xfrm>
            <a:custGeom>
              <a:avLst/>
              <a:gdLst>
                <a:gd name="T0" fmla="*/ 357188 w 21600"/>
                <a:gd name="T1" fmla="*/ 297642 h 21579"/>
                <a:gd name="T2" fmla="*/ 357188 w 21600"/>
                <a:gd name="T3" fmla="*/ 297642 h 21579"/>
                <a:gd name="T4" fmla="*/ 357188 w 21600"/>
                <a:gd name="T5" fmla="*/ 297642 h 21579"/>
                <a:gd name="T6" fmla="*/ 357188 w 21600"/>
                <a:gd name="T7" fmla="*/ 297642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5617" name="AutoShape 17"/>
            <p:cNvSpPr>
              <a:spLocks/>
            </p:cNvSpPr>
            <p:nvPr/>
          </p:nvSpPr>
          <p:spPr bwMode="auto">
            <a:xfrm>
              <a:off x="7439819" y="4090988"/>
              <a:ext cx="357188" cy="357982"/>
            </a:xfrm>
            <a:custGeom>
              <a:avLst/>
              <a:gdLst>
                <a:gd name="T0" fmla="*/ 357188 w 21600"/>
                <a:gd name="T1" fmla="*/ 357982 h 21600"/>
                <a:gd name="T2" fmla="*/ 357188 w 21600"/>
                <a:gd name="T3" fmla="*/ 357982 h 21600"/>
                <a:gd name="T4" fmla="*/ 357188 w 21600"/>
                <a:gd name="T5" fmla="*/ 357982 h 21600"/>
                <a:gd name="T6" fmla="*/ 357188 w 21600"/>
                <a:gd name="T7" fmla="*/ 3579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5618" name="AutoShape 18"/>
            <p:cNvSpPr>
              <a:spLocks/>
            </p:cNvSpPr>
            <p:nvPr/>
          </p:nvSpPr>
          <p:spPr bwMode="auto">
            <a:xfrm>
              <a:off x="5186363" y="5435600"/>
              <a:ext cx="355600" cy="355600"/>
            </a:xfrm>
            <a:custGeom>
              <a:avLst/>
              <a:gdLst>
                <a:gd name="T0" fmla="*/ 355600 w 21600"/>
                <a:gd name="T1" fmla="*/ 355600 h 21600"/>
                <a:gd name="T2" fmla="*/ 355600 w 21600"/>
                <a:gd name="T3" fmla="*/ 355600 h 21600"/>
                <a:gd name="T4" fmla="*/ 355600 w 21600"/>
                <a:gd name="T5" fmla="*/ 355600 h 21600"/>
                <a:gd name="T6" fmla="*/ 355600 w 21600"/>
                <a:gd name="T7" fmla="*/ 355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599"/>
                  </a:lnTo>
                  <a:lnTo>
                    <a:pt x="2684" y="21599"/>
                  </a:lnTo>
                  <a:cubicBezTo>
                    <a:pt x="2320" y="21599"/>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5619" name="AutoShape 19"/>
            <p:cNvSpPr>
              <a:spLocks/>
            </p:cNvSpPr>
            <p:nvPr/>
          </p:nvSpPr>
          <p:spPr bwMode="auto">
            <a:xfrm>
              <a:off x="5699125" y="3956050"/>
              <a:ext cx="762000" cy="635000"/>
            </a:xfrm>
            <a:custGeom>
              <a:avLst/>
              <a:gdLst>
                <a:gd name="T0" fmla="*/ 762000 w 21600"/>
                <a:gd name="T1" fmla="*/ 635000 h 21600"/>
                <a:gd name="T2" fmla="*/ 762000 w 21600"/>
                <a:gd name="T3" fmla="*/ 635000 h 21600"/>
                <a:gd name="T4" fmla="*/ 762000 w 21600"/>
                <a:gd name="T5" fmla="*/ 635000 h 21600"/>
                <a:gd name="T6" fmla="*/ 762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3"/>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grpSp>
      <p:sp>
        <p:nvSpPr>
          <p:cNvPr id="25620" name="AutoShape 20"/>
          <p:cNvSpPr>
            <a:spLocks/>
          </p:cNvSpPr>
          <p:nvPr/>
        </p:nvSpPr>
        <p:spPr bwMode="auto">
          <a:xfrm>
            <a:off x="8591550" y="3159125"/>
            <a:ext cx="2182019" cy="307182"/>
          </a:xfrm>
          <a:custGeom>
            <a:avLst/>
            <a:gdLst>
              <a:gd name="T0" fmla="*/ 2182019 w 21600"/>
              <a:gd name="T1" fmla="*/ 307182 h 21600"/>
              <a:gd name="T2" fmla="*/ 2182019 w 21600"/>
              <a:gd name="T3" fmla="*/ 307182 h 21600"/>
              <a:gd name="T4" fmla="*/ 2182019 w 21600"/>
              <a:gd name="T5" fmla="*/ 307182 h 21600"/>
              <a:gd name="T6" fmla="*/ 2182019 w 21600"/>
              <a:gd name="T7" fmla="*/ 3071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25621" name="AutoShape 21"/>
          <p:cNvSpPr>
            <a:spLocks/>
          </p:cNvSpPr>
          <p:nvPr/>
        </p:nvSpPr>
        <p:spPr bwMode="auto">
          <a:xfrm>
            <a:off x="8592344" y="2851944"/>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RESEARCH</a:t>
            </a:r>
            <a:endParaRPr lang="es-ES" altLang="zh-CN" sz="900">
              <a:cs typeface="+mn-ea"/>
              <a:sym typeface="+mn-lt"/>
            </a:endParaRPr>
          </a:p>
        </p:txBody>
      </p:sp>
      <p:sp>
        <p:nvSpPr>
          <p:cNvPr id="25622" name="AutoShape 22"/>
          <p:cNvSpPr>
            <a:spLocks/>
          </p:cNvSpPr>
          <p:nvPr/>
        </p:nvSpPr>
        <p:spPr bwMode="auto">
          <a:xfrm>
            <a:off x="8591550" y="4229894"/>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25623" name="AutoShape 23"/>
          <p:cNvSpPr>
            <a:spLocks/>
          </p:cNvSpPr>
          <p:nvPr/>
        </p:nvSpPr>
        <p:spPr bwMode="auto">
          <a:xfrm>
            <a:off x="8592344" y="3922713"/>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RESEARCH</a:t>
            </a:r>
            <a:endParaRPr lang="es-ES" altLang="zh-CN" sz="900">
              <a:cs typeface="+mn-ea"/>
              <a:sym typeface="+mn-lt"/>
            </a:endParaRPr>
          </a:p>
        </p:txBody>
      </p:sp>
      <p:sp>
        <p:nvSpPr>
          <p:cNvPr id="25624" name="AutoShape 24"/>
          <p:cNvSpPr>
            <a:spLocks/>
          </p:cNvSpPr>
          <p:nvPr/>
        </p:nvSpPr>
        <p:spPr bwMode="auto">
          <a:xfrm>
            <a:off x="8591550" y="5333207"/>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25625" name="AutoShape 25"/>
          <p:cNvSpPr>
            <a:spLocks/>
          </p:cNvSpPr>
          <p:nvPr/>
        </p:nvSpPr>
        <p:spPr bwMode="auto">
          <a:xfrm>
            <a:off x="8592344" y="5026025"/>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a:solidFill>
                  <a:srgbClr val="53585F"/>
                </a:solidFill>
                <a:cs typeface="+mn-ea"/>
                <a:sym typeface="+mn-lt"/>
              </a:rPr>
              <a:t>RESEARCH</a:t>
            </a:r>
            <a:endParaRPr lang="es-ES" altLang="zh-CN" sz="900">
              <a:cs typeface="+mn-ea"/>
              <a:sym typeface="+mn-lt"/>
            </a:endParaRPr>
          </a:p>
        </p:txBody>
      </p:sp>
      <p:sp>
        <p:nvSpPr>
          <p:cNvPr id="25626" name="AutoShape 26"/>
          <p:cNvSpPr>
            <a:spLocks/>
          </p:cNvSpPr>
          <p:nvPr/>
        </p:nvSpPr>
        <p:spPr bwMode="auto">
          <a:xfrm>
            <a:off x="1360488" y="3159125"/>
            <a:ext cx="2182019" cy="307182"/>
          </a:xfrm>
          <a:custGeom>
            <a:avLst/>
            <a:gdLst>
              <a:gd name="T0" fmla="*/ 2182019 w 21600"/>
              <a:gd name="T1" fmla="*/ 307182 h 21600"/>
              <a:gd name="T2" fmla="*/ 2182019 w 21600"/>
              <a:gd name="T3" fmla="*/ 307182 h 21600"/>
              <a:gd name="T4" fmla="*/ 2182019 w 21600"/>
              <a:gd name="T5" fmla="*/ 307182 h 21600"/>
              <a:gd name="T6" fmla="*/ 2182019 w 21600"/>
              <a:gd name="T7" fmla="*/ 3071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r"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25627" name="AutoShape 27"/>
          <p:cNvSpPr>
            <a:spLocks/>
          </p:cNvSpPr>
          <p:nvPr/>
        </p:nvSpPr>
        <p:spPr bwMode="auto">
          <a:xfrm>
            <a:off x="2383632" y="2851944"/>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r" eaLnBrk="1"/>
            <a:r>
              <a:rPr lang="es-ES" altLang="zh-CN" sz="1750">
                <a:solidFill>
                  <a:srgbClr val="53585F"/>
                </a:solidFill>
                <a:cs typeface="+mn-ea"/>
                <a:sym typeface="+mn-lt"/>
              </a:rPr>
              <a:t>RESEARCH</a:t>
            </a:r>
            <a:endParaRPr lang="es-ES" altLang="zh-CN" sz="900">
              <a:cs typeface="+mn-ea"/>
              <a:sym typeface="+mn-lt"/>
            </a:endParaRPr>
          </a:p>
        </p:txBody>
      </p:sp>
      <p:sp>
        <p:nvSpPr>
          <p:cNvPr id="25628" name="AutoShape 28"/>
          <p:cNvSpPr>
            <a:spLocks/>
          </p:cNvSpPr>
          <p:nvPr/>
        </p:nvSpPr>
        <p:spPr bwMode="auto">
          <a:xfrm>
            <a:off x="1360488" y="4229894"/>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r"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25629" name="AutoShape 29"/>
          <p:cNvSpPr>
            <a:spLocks/>
          </p:cNvSpPr>
          <p:nvPr/>
        </p:nvSpPr>
        <p:spPr bwMode="auto">
          <a:xfrm>
            <a:off x="2383632" y="3922713"/>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r" eaLnBrk="1"/>
            <a:r>
              <a:rPr lang="es-ES" altLang="zh-CN" sz="1750">
                <a:solidFill>
                  <a:srgbClr val="53585F"/>
                </a:solidFill>
                <a:cs typeface="+mn-ea"/>
                <a:sym typeface="+mn-lt"/>
              </a:rPr>
              <a:t>RESEARCH</a:t>
            </a:r>
            <a:endParaRPr lang="es-ES" altLang="zh-CN" sz="900">
              <a:cs typeface="+mn-ea"/>
              <a:sym typeface="+mn-lt"/>
            </a:endParaRPr>
          </a:p>
        </p:txBody>
      </p:sp>
      <p:sp>
        <p:nvSpPr>
          <p:cNvPr id="25630" name="AutoShape 30"/>
          <p:cNvSpPr>
            <a:spLocks/>
          </p:cNvSpPr>
          <p:nvPr/>
        </p:nvSpPr>
        <p:spPr bwMode="auto">
          <a:xfrm>
            <a:off x="1360488" y="5333207"/>
            <a:ext cx="2182019" cy="307181"/>
          </a:xfrm>
          <a:custGeom>
            <a:avLst/>
            <a:gdLst>
              <a:gd name="T0" fmla="*/ 2182019 w 21600"/>
              <a:gd name="T1" fmla="*/ 307181 h 21600"/>
              <a:gd name="T2" fmla="*/ 2182019 w 21600"/>
              <a:gd name="T3" fmla="*/ 307181 h 21600"/>
              <a:gd name="T4" fmla="*/ 2182019 w 21600"/>
              <a:gd name="T5" fmla="*/ 307181 h 21600"/>
              <a:gd name="T6" fmla="*/ 2182019 w 21600"/>
              <a:gd name="T7" fmla="*/ 3071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r" defTabSz="914400">
              <a:lnSpc>
                <a:spcPct val="120000"/>
              </a:lnSpc>
              <a:spcBef>
                <a:spcPts val="850"/>
              </a:spcBef>
            </a:pPr>
            <a:r>
              <a:rPr lang="zh-CN" altLang="en-US" sz="1600" dirty="0">
                <a:solidFill>
                  <a:prstClr val="black">
                    <a:lumMod val="75000"/>
                    <a:lumOff val="25000"/>
                  </a:prstClr>
                </a:solidFill>
                <a:latin typeface="+mn-lt"/>
                <a:ea typeface="+mn-ea"/>
                <a:cs typeface="+mn-ea"/>
                <a:sym typeface="+mn-lt"/>
              </a:rPr>
              <a:t>请替换文字内容，点击添加相关标题文字</a:t>
            </a:r>
            <a:endParaRPr lang="es-ES" altLang="zh-CN" sz="4000" dirty="0">
              <a:solidFill>
                <a:prstClr val="black"/>
              </a:solidFill>
              <a:latin typeface="+mn-lt"/>
              <a:ea typeface="+mn-ea"/>
              <a:cs typeface="+mn-ea"/>
              <a:sym typeface="+mn-lt"/>
            </a:endParaRPr>
          </a:p>
        </p:txBody>
      </p:sp>
      <p:sp>
        <p:nvSpPr>
          <p:cNvPr id="25631" name="AutoShape 31"/>
          <p:cNvSpPr>
            <a:spLocks/>
          </p:cNvSpPr>
          <p:nvPr/>
        </p:nvSpPr>
        <p:spPr bwMode="auto">
          <a:xfrm>
            <a:off x="2383632" y="5026025"/>
            <a:ext cx="1168400" cy="304800"/>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r" eaLnBrk="1"/>
            <a:r>
              <a:rPr lang="es-ES" altLang="zh-CN" sz="1750">
                <a:solidFill>
                  <a:srgbClr val="53585F"/>
                </a:solidFill>
                <a:cs typeface="+mn-ea"/>
                <a:sym typeface="+mn-lt"/>
              </a:rPr>
              <a:t>RESEARCH</a:t>
            </a:r>
            <a:endParaRPr lang="es-ES" altLang="zh-CN" sz="900">
              <a:cs typeface="+mn-ea"/>
              <a:sym typeface="+mn-lt"/>
            </a:endParaRPr>
          </a:p>
        </p:txBody>
      </p:sp>
    </p:spTree>
    <p:extLst>
      <p:ext uri="{BB962C8B-B14F-4D97-AF65-F5344CB8AC3E}">
        <p14:creationId xmlns:p14="http://schemas.microsoft.com/office/powerpoint/2010/main" val="178746247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wipe(left)">
                                      <p:cBhvr>
                                        <p:cTn id="7" dur="500"/>
                                        <p:tgtEl>
                                          <p:spTgt spid="25602"/>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5605"/>
                                        </p:tgtEl>
                                        <p:attrNameLst>
                                          <p:attrName>style.visibility</p:attrName>
                                        </p:attrNameLst>
                                      </p:cBhvr>
                                      <p:to>
                                        <p:strVal val="visible"/>
                                      </p:to>
                                    </p:set>
                                    <p:anim calcmode="lin" valueType="num">
                                      <p:cBhvr additive="base">
                                        <p:cTn id="11" dur="500" fill="hold"/>
                                        <p:tgtEl>
                                          <p:spTgt spid="25605"/>
                                        </p:tgtEl>
                                        <p:attrNameLst>
                                          <p:attrName>ppt_x</p:attrName>
                                        </p:attrNameLst>
                                      </p:cBhvr>
                                      <p:tavLst>
                                        <p:tav tm="0">
                                          <p:val>
                                            <p:strVal val="1+#ppt_w/2"/>
                                          </p:val>
                                        </p:tav>
                                        <p:tav tm="100000">
                                          <p:val>
                                            <p:strVal val="#ppt_x"/>
                                          </p:val>
                                        </p:tav>
                                      </p:tavLst>
                                    </p:anim>
                                    <p:anim calcmode="lin" valueType="num">
                                      <p:cBhvr additive="base">
                                        <p:cTn id="12" dur="500" fill="hold"/>
                                        <p:tgtEl>
                                          <p:spTgt spid="2560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nodeType="afterGroup">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25620"/>
                                        </p:tgtEl>
                                        <p:attrNameLst>
                                          <p:attrName>style.visibility</p:attrName>
                                        </p:attrNameLst>
                                      </p:cBhvr>
                                      <p:to>
                                        <p:strVal val="visible"/>
                                      </p:to>
                                    </p:set>
                                    <p:animEffect transition="in" filter="dissolve">
                                      <p:cBhvr>
                                        <p:cTn id="22" dur="500"/>
                                        <p:tgtEl>
                                          <p:spTgt spid="25620"/>
                                        </p:tgtEl>
                                      </p:cBhvr>
                                    </p:animEffect>
                                  </p:childTnLst>
                                </p:cTn>
                              </p:par>
                            </p:childTnLst>
                          </p:cTn>
                        </p:par>
                        <p:par>
                          <p:cTn id="23" fill="hold" nodeType="afterGroup">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5621"/>
                                        </p:tgtEl>
                                        <p:attrNameLst>
                                          <p:attrName>style.visibility</p:attrName>
                                        </p:attrNameLst>
                                      </p:cBhvr>
                                      <p:to>
                                        <p:strVal val="visible"/>
                                      </p:to>
                                    </p:set>
                                    <p:anim calcmode="lin" valueType="num">
                                      <p:cBhvr additive="base">
                                        <p:cTn id="26" dur="500" fill="hold"/>
                                        <p:tgtEl>
                                          <p:spTgt spid="25621"/>
                                        </p:tgtEl>
                                        <p:attrNameLst>
                                          <p:attrName>ppt_x</p:attrName>
                                        </p:attrNameLst>
                                      </p:cBhvr>
                                      <p:tavLst>
                                        <p:tav tm="0">
                                          <p:val>
                                            <p:strVal val="1+#ppt_w/2"/>
                                          </p:val>
                                        </p:tav>
                                        <p:tav tm="100000">
                                          <p:val>
                                            <p:strVal val="#ppt_x"/>
                                          </p:val>
                                        </p:tav>
                                      </p:tavLst>
                                    </p:anim>
                                    <p:anim calcmode="lin" valueType="num">
                                      <p:cBhvr additive="base">
                                        <p:cTn id="27" dur="500" fill="hold"/>
                                        <p:tgtEl>
                                          <p:spTgt spid="25621"/>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25622"/>
                                        </p:tgtEl>
                                        <p:attrNameLst>
                                          <p:attrName>style.visibility</p:attrName>
                                        </p:attrNameLst>
                                      </p:cBhvr>
                                      <p:to>
                                        <p:strVal val="visible"/>
                                      </p:to>
                                    </p:set>
                                    <p:animEffect transition="in" filter="dissolve">
                                      <p:cBhvr>
                                        <p:cTn id="31" dur="500"/>
                                        <p:tgtEl>
                                          <p:spTgt spid="25622"/>
                                        </p:tgtEl>
                                      </p:cBhvr>
                                    </p:animEffect>
                                  </p:childTnLst>
                                </p:cTn>
                              </p:par>
                            </p:childTnLst>
                          </p:cTn>
                        </p:par>
                        <p:par>
                          <p:cTn id="32" fill="hold" nodeType="afterGroup">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25623"/>
                                        </p:tgtEl>
                                        <p:attrNameLst>
                                          <p:attrName>style.visibility</p:attrName>
                                        </p:attrNameLst>
                                      </p:cBhvr>
                                      <p:to>
                                        <p:strVal val="visible"/>
                                      </p:to>
                                    </p:set>
                                    <p:anim calcmode="lin" valueType="num">
                                      <p:cBhvr additive="base">
                                        <p:cTn id="35" dur="500" fill="hold"/>
                                        <p:tgtEl>
                                          <p:spTgt spid="25623"/>
                                        </p:tgtEl>
                                        <p:attrNameLst>
                                          <p:attrName>ppt_x</p:attrName>
                                        </p:attrNameLst>
                                      </p:cBhvr>
                                      <p:tavLst>
                                        <p:tav tm="0">
                                          <p:val>
                                            <p:strVal val="1+#ppt_w/2"/>
                                          </p:val>
                                        </p:tav>
                                        <p:tav tm="100000">
                                          <p:val>
                                            <p:strVal val="#ppt_x"/>
                                          </p:val>
                                        </p:tav>
                                      </p:tavLst>
                                    </p:anim>
                                    <p:anim calcmode="lin" valueType="num">
                                      <p:cBhvr additive="base">
                                        <p:cTn id="36" dur="500" fill="hold"/>
                                        <p:tgtEl>
                                          <p:spTgt spid="25623"/>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3500"/>
                            </p:stCondLst>
                            <p:childTnLst>
                              <p:par>
                                <p:cTn id="38" presetID="9" presetClass="entr" presetSubtype="0" fill="hold" grpId="0" nodeType="afterEffect">
                                  <p:stCondLst>
                                    <p:cond delay="0"/>
                                  </p:stCondLst>
                                  <p:childTnLst>
                                    <p:set>
                                      <p:cBhvr>
                                        <p:cTn id="39" dur="1" fill="hold">
                                          <p:stCondLst>
                                            <p:cond delay="0"/>
                                          </p:stCondLst>
                                        </p:cTn>
                                        <p:tgtEl>
                                          <p:spTgt spid="25624"/>
                                        </p:tgtEl>
                                        <p:attrNameLst>
                                          <p:attrName>style.visibility</p:attrName>
                                        </p:attrNameLst>
                                      </p:cBhvr>
                                      <p:to>
                                        <p:strVal val="visible"/>
                                      </p:to>
                                    </p:set>
                                    <p:animEffect transition="in" filter="dissolve">
                                      <p:cBhvr>
                                        <p:cTn id="40" dur="500"/>
                                        <p:tgtEl>
                                          <p:spTgt spid="25624"/>
                                        </p:tgtEl>
                                      </p:cBhvr>
                                    </p:animEffect>
                                  </p:childTnLst>
                                </p:cTn>
                              </p:par>
                            </p:childTnLst>
                          </p:cTn>
                        </p:par>
                        <p:par>
                          <p:cTn id="41" fill="hold" nodeType="afterGroup">
                            <p:stCondLst>
                              <p:cond delay="4000"/>
                            </p:stCondLst>
                            <p:childTnLst>
                              <p:par>
                                <p:cTn id="42" presetID="2" presetClass="entr" presetSubtype="2" fill="hold" grpId="0" nodeType="afterEffect">
                                  <p:stCondLst>
                                    <p:cond delay="0"/>
                                  </p:stCondLst>
                                  <p:childTnLst>
                                    <p:set>
                                      <p:cBhvr>
                                        <p:cTn id="43" dur="1" fill="hold">
                                          <p:stCondLst>
                                            <p:cond delay="0"/>
                                          </p:stCondLst>
                                        </p:cTn>
                                        <p:tgtEl>
                                          <p:spTgt spid="25625"/>
                                        </p:tgtEl>
                                        <p:attrNameLst>
                                          <p:attrName>style.visibility</p:attrName>
                                        </p:attrNameLst>
                                      </p:cBhvr>
                                      <p:to>
                                        <p:strVal val="visible"/>
                                      </p:to>
                                    </p:set>
                                    <p:anim calcmode="lin" valueType="num">
                                      <p:cBhvr additive="base">
                                        <p:cTn id="44" dur="500" fill="hold"/>
                                        <p:tgtEl>
                                          <p:spTgt spid="25625"/>
                                        </p:tgtEl>
                                        <p:attrNameLst>
                                          <p:attrName>ppt_x</p:attrName>
                                        </p:attrNameLst>
                                      </p:cBhvr>
                                      <p:tavLst>
                                        <p:tav tm="0">
                                          <p:val>
                                            <p:strVal val="1+#ppt_w/2"/>
                                          </p:val>
                                        </p:tav>
                                        <p:tav tm="100000">
                                          <p:val>
                                            <p:strVal val="#ppt_x"/>
                                          </p:val>
                                        </p:tav>
                                      </p:tavLst>
                                    </p:anim>
                                    <p:anim calcmode="lin" valueType="num">
                                      <p:cBhvr additive="base">
                                        <p:cTn id="45" dur="500" fill="hold"/>
                                        <p:tgtEl>
                                          <p:spTgt spid="25625"/>
                                        </p:tgtEl>
                                        <p:attrNameLst>
                                          <p:attrName>ppt_y</p:attrName>
                                        </p:attrNameLst>
                                      </p:cBhvr>
                                      <p:tavLst>
                                        <p:tav tm="0">
                                          <p:val>
                                            <p:strVal val="#ppt_y"/>
                                          </p:val>
                                        </p:tav>
                                        <p:tav tm="100000">
                                          <p:val>
                                            <p:strVal val="#ppt_y"/>
                                          </p:val>
                                        </p:tav>
                                      </p:tavLst>
                                    </p:anim>
                                  </p:childTnLst>
                                </p:cTn>
                              </p:par>
                            </p:childTnLst>
                          </p:cTn>
                        </p:par>
                        <p:par>
                          <p:cTn id="46" fill="hold" nodeType="afterGroup">
                            <p:stCondLst>
                              <p:cond delay="4500"/>
                            </p:stCondLst>
                            <p:childTnLst>
                              <p:par>
                                <p:cTn id="47" presetID="9" presetClass="entr" presetSubtype="0" fill="hold" grpId="0" nodeType="afterEffect">
                                  <p:stCondLst>
                                    <p:cond delay="0"/>
                                  </p:stCondLst>
                                  <p:childTnLst>
                                    <p:set>
                                      <p:cBhvr>
                                        <p:cTn id="48" dur="1" fill="hold">
                                          <p:stCondLst>
                                            <p:cond delay="0"/>
                                          </p:stCondLst>
                                        </p:cTn>
                                        <p:tgtEl>
                                          <p:spTgt spid="25626"/>
                                        </p:tgtEl>
                                        <p:attrNameLst>
                                          <p:attrName>style.visibility</p:attrName>
                                        </p:attrNameLst>
                                      </p:cBhvr>
                                      <p:to>
                                        <p:strVal val="visible"/>
                                      </p:to>
                                    </p:set>
                                    <p:animEffect transition="in" filter="dissolve">
                                      <p:cBhvr>
                                        <p:cTn id="49" dur="500"/>
                                        <p:tgtEl>
                                          <p:spTgt spid="25626"/>
                                        </p:tgtEl>
                                      </p:cBhvr>
                                    </p:animEffect>
                                  </p:childTnLst>
                                </p:cTn>
                              </p:par>
                            </p:childTnLst>
                          </p:cTn>
                        </p:par>
                        <p:par>
                          <p:cTn id="50" fill="hold" nodeType="afterGroup">
                            <p:stCondLst>
                              <p:cond delay="5000"/>
                            </p:stCondLst>
                            <p:childTnLst>
                              <p:par>
                                <p:cTn id="51" presetID="2" presetClass="entr" presetSubtype="2" fill="hold" grpId="0" nodeType="afterEffect">
                                  <p:stCondLst>
                                    <p:cond delay="0"/>
                                  </p:stCondLst>
                                  <p:childTnLst>
                                    <p:set>
                                      <p:cBhvr>
                                        <p:cTn id="52" dur="1" fill="hold">
                                          <p:stCondLst>
                                            <p:cond delay="0"/>
                                          </p:stCondLst>
                                        </p:cTn>
                                        <p:tgtEl>
                                          <p:spTgt spid="25627"/>
                                        </p:tgtEl>
                                        <p:attrNameLst>
                                          <p:attrName>style.visibility</p:attrName>
                                        </p:attrNameLst>
                                      </p:cBhvr>
                                      <p:to>
                                        <p:strVal val="visible"/>
                                      </p:to>
                                    </p:set>
                                    <p:anim calcmode="lin" valueType="num">
                                      <p:cBhvr additive="base">
                                        <p:cTn id="53" dur="500" fill="hold"/>
                                        <p:tgtEl>
                                          <p:spTgt spid="25627"/>
                                        </p:tgtEl>
                                        <p:attrNameLst>
                                          <p:attrName>ppt_x</p:attrName>
                                        </p:attrNameLst>
                                      </p:cBhvr>
                                      <p:tavLst>
                                        <p:tav tm="0">
                                          <p:val>
                                            <p:strVal val="1+#ppt_w/2"/>
                                          </p:val>
                                        </p:tav>
                                        <p:tav tm="100000">
                                          <p:val>
                                            <p:strVal val="#ppt_x"/>
                                          </p:val>
                                        </p:tav>
                                      </p:tavLst>
                                    </p:anim>
                                    <p:anim calcmode="lin" valueType="num">
                                      <p:cBhvr additive="base">
                                        <p:cTn id="54" dur="500" fill="hold"/>
                                        <p:tgtEl>
                                          <p:spTgt spid="25627"/>
                                        </p:tgtEl>
                                        <p:attrNameLst>
                                          <p:attrName>ppt_y</p:attrName>
                                        </p:attrNameLst>
                                      </p:cBhvr>
                                      <p:tavLst>
                                        <p:tav tm="0">
                                          <p:val>
                                            <p:strVal val="#ppt_y"/>
                                          </p:val>
                                        </p:tav>
                                        <p:tav tm="100000">
                                          <p:val>
                                            <p:strVal val="#ppt_y"/>
                                          </p:val>
                                        </p:tav>
                                      </p:tavLst>
                                    </p:anim>
                                  </p:childTnLst>
                                </p:cTn>
                              </p:par>
                            </p:childTnLst>
                          </p:cTn>
                        </p:par>
                        <p:par>
                          <p:cTn id="55" fill="hold" nodeType="afterGroup">
                            <p:stCondLst>
                              <p:cond delay="5500"/>
                            </p:stCondLst>
                            <p:childTnLst>
                              <p:par>
                                <p:cTn id="56" presetID="9" presetClass="entr" presetSubtype="0" fill="hold" grpId="0" nodeType="afterEffect">
                                  <p:stCondLst>
                                    <p:cond delay="0"/>
                                  </p:stCondLst>
                                  <p:childTnLst>
                                    <p:set>
                                      <p:cBhvr>
                                        <p:cTn id="57" dur="1" fill="hold">
                                          <p:stCondLst>
                                            <p:cond delay="0"/>
                                          </p:stCondLst>
                                        </p:cTn>
                                        <p:tgtEl>
                                          <p:spTgt spid="25628"/>
                                        </p:tgtEl>
                                        <p:attrNameLst>
                                          <p:attrName>style.visibility</p:attrName>
                                        </p:attrNameLst>
                                      </p:cBhvr>
                                      <p:to>
                                        <p:strVal val="visible"/>
                                      </p:to>
                                    </p:set>
                                    <p:animEffect transition="in" filter="dissolve">
                                      <p:cBhvr>
                                        <p:cTn id="58" dur="500"/>
                                        <p:tgtEl>
                                          <p:spTgt spid="25628"/>
                                        </p:tgtEl>
                                      </p:cBhvr>
                                    </p:animEffect>
                                  </p:childTnLst>
                                </p:cTn>
                              </p:par>
                            </p:childTnLst>
                          </p:cTn>
                        </p:par>
                        <p:par>
                          <p:cTn id="59" fill="hold" nodeType="afterGroup">
                            <p:stCondLst>
                              <p:cond delay="6000"/>
                            </p:stCondLst>
                            <p:childTnLst>
                              <p:par>
                                <p:cTn id="60" presetID="2" presetClass="entr" presetSubtype="2" fill="hold" grpId="0" nodeType="afterEffect">
                                  <p:stCondLst>
                                    <p:cond delay="0"/>
                                  </p:stCondLst>
                                  <p:childTnLst>
                                    <p:set>
                                      <p:cBhvr>
                                        <p:cTn id="61" dur="1" fill="hold">
                                          <p:stCondLst>
                                            <p:cond delay="0"/>
                                          </p:stCondLst>
                                        </p:cTn>
                                        <p:tgtEl>
                                          <p:spTgt spid="25629"/>
                                        </p:tgtEl>
                                        <p:attrNameLst>
                                          <p:attrName>style.visibility</p:attrName>
                                        </p:attrNameLst>
                                      </p:cBhvr>
                                      <p:to>
                                        <p:strVal val="visible"/>
                                      </p:to>
                                    </p:set>
                                    <p:anim calcmode="lin" valueType="num">
                                      <p:cBhvr additive="base">
                                        <p:cTn id="62" dur="500" fill="hold"/>
                                        <p:tgtEl>
                                          <p:spTgt spid="25629"/>
                                        </p:tgtEl>
                                        <p:attrNameLst>
                                          <p:attrName>ppt_x</p:attrName>
                                        </p:attrNameLst>
                                      </p:cBhvr>
                                      <p:tavLst>
                                        <p:tav tm="0">
                                          <p:val>
                                            <p:strVal val="1+#ppt_w/2"/>
                                          </p:val>
                                        </p:tav>
                                        <p:tav tm="100000">
                                          <p:val>
                                            <p:strVal val="#ppt_x"/>
                                          </p:val>
                                        </p:tav>
                                      </p:tavLst>
                                    </p:anim>
                                    <p:anim calcmode="lin" valueType="num">
                                      <p:cBhvr additive="base">
                                        <p:cTn id="63" dur="500" fill="hold"/>
                                        <p:tgtEl>
                                          <p:spTgt spid="25629"/>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6500"/>
                            </p:stCondLst>
                            <p:childTnLst>
                              <p:par>
                                <p:cTn id="65" presetID="9" presetClass="entr" presetSubtype="0" fill="hold" grpId="0" nodeType="afterEffect">
                                  <p:stCondLst>
                                    <p:cond delay="0"/>
                                  </p:stCondLst>
                                  <p:childTnLst>
                                    <p:set>
                                      <p:cBhvr>
                                        <p:cTn id="66" dur="1" fill="hold">
                                          <p:stCondLst>
                                            <p:cond delay="0"/>
                                          </p:stCondLst>
                                        </p:cTn>
                                        <p:tgtEl>
                                          <p:spTgt spid="25630"/>
                                        </p:tgtEl>
                                        <p:attrNameLst>
                                          <p:attrName>style.visibility</p:attrName>
                                        </p:attrNameLst>
                                      </p:cBhvr>
                                      <p:to>
                                        <p:strVal val="visible"/>
                                      </p:to>
                                    </p:set>
                                    <p:animEffect transition="in" filter="dissolve">
                                      <p:cBhvr>
                                        <p:cTn id="67" dur="500"/>
                                        <p:tgtEl>
                                          <p:spTgt spid="25630"/>
                                        </p:tgtEl>
                                      </p:cBhvr>
                                    </p:animEffect>
                                  </p:childTnLst>
                                </p:cTn>
                              </p:par>
                            </p:childTnLst>
                          </p:cTn>
                        </p:par>
                        <p:par>
                          <p:cTn id="68" fill="hold" nodeType="afterGroup">
                            <p:stCondLst>
                              <p:cond delay="7000"/>
                            </p:stCondLst>
                            <p:childTnLst>
                              <p:par>
                                <p:cTn id="69" presetID="2" presetClass="entr" presetSubtype="2" fill="hold" grpId="0" nodeType="afterEffect">
                                  <p:stCondLst>
                                    <p:cond delay="0"/>
                                  </p:stCondLst>
                                  <p:childTnLst>
                                    <p:set>
                                      <p:cBhvr>
                                        <p:cTn id="70" dur="1" fill="hold">
                                          <p:stCondLst>
                                            <p:cond delay="0"/>
                                          </p:stCondLst>
                                        </p:cTn>
                                        <p:tgtEl>
                                          <p:spTgt spid="25631"/>
                                        </p:tgtEl>
                                        <p:attrNameLst>
                                          <p:attrName>style.visibility</p:attrName>
                                        </p:attrNameLst>
                                      </p:cBhvr>
                                      <p:to>
                                        <p:strVal val="visible"/>
                                      </p:to>
                                    </p:set>
                                    <p:anim calcmode="lin" valueType="num">
                                      <p:cBhvr additive="base">
                                        <p:cTn id="71" dur="500" fill="hold"/>
                                        <p:tgtEl>
                                          <p:spTgt spid="25631"/>
                                        </p:tgtEl>
                                        <p:attrNameLst>
                                          <p:attrName>ppt_x</p:attrName>
                                        </p:attrNameLst>
                                      </p:cBhvr>
                                      <p:tavLst>
                                        <p:tav tm="0">
                                          <p:val>
                                            <p:strVal val="1+#ppt_w/2"/>
                                          </p:val>
                                        </p:tav>
                                        <p:tav tm="100000">
                                          <p:val>
                                            <p:strVal val="#ppt_x"/>
                                          </p:val>
                                        </p:tav>
                                      </p:tavLst>
                                    </p:anim>
                                    <p:anim calcmode="lin" valueType="num">
                                      <p:cBhvr additive="base">
                                        <p:cTn id="72" dur="500" fill="hold"/>
                                        <p:tgtEl>
                                          <p:spTgt spid="256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autoUpdateAnimBg="0"/>
      <p:bldP spid="25620" grpId="0" autoUpdateAnimBg="0"/>
      <p:bldP spid="25621" grpId="0" autoUpdateAnimBg="0"/>
      <p:bldP spid="25622" grpId="0" autoUpdateAnimBg="0"/>
      <p:bldP spid="25623" grpId="0" autoUpdateAnimBg="0"/>
      <p:bldP spid="25624" grpId="0" autoUpdateAnimBg="0"/>
      <p:bldP spid="25625" grpId="0" autoUpdateAnimBg="0"/>
      <p:bldP spid="25626" grpId="0" autoUpdateAnimBg="0"/>
      <p:bldP spid="25627" grpId="0" autoUpdateAnimBg="0"/>
      <p:bldP spid="25628" grpId="0" autoUpdateAnimBg="0"/>
      <p:bldP spid="25629" grpId="0" autoUpdateAnimBg="0"/>
      <p:bldP spid="25630" grpId="0" autoUpdateAnimBg="0"/>
      <p:bldP spid="2563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8" name="组合 1317"/>
          <p:cNvGrpSpPr/>
          <p:nvPr/>
        </p:nvGrpSpPr>
        <p:grpSpPr>
          <a:xfrm>
            <a:off x="2071725" y="1318439"/>
            <a:ext cx="2787354" cy="3530008"/>
            <a:chOff x="2071725" y="1318439"/>
            <a:chExt cx="2787354" cy="3530008"/>
          </a:xfrm>
        </p:grpSpPr>
        <p:grpSp>
          <p:nvGrpSpPr>
            <p:cNvPr id="924" name="Group 919"/>
            <p:cNvGrpSpPr>
              <a:grpSpLocks noChangeAspect="1"/>
            </p:cNvGrpSpPr>
            <p:nvPr/>
          </p:nvGrpSpPr>
          <p:grpSpPr bwMode="auto">
            <a:xfrm rot="10800000" flipV="1">
              <a:off x="2071725" y="1318439"/>
              <a:ext cx="2787354" cy="3530008"/>
              <a:chOff x="2236" y="0"/>
              <a:chExt cx="3208" cy="4320"/>
            </a:xfrm>
          </p:grpSpPr>
          <p:sp>
            <p:nvSpPr>
              <p:cNvPr id="925" name="AutoShape 918"/>
              <p:cNvSpPr>
                <a:spLocks noChangeAspect="1" noChangeArrowheads="1" noTextEdit="1"/>
              </p:cNvSpPr>
              <p:nvPr/>
            </p:nvSpPr>
            <p:spPr bwMode="auto">
              <a:xfrm>
                <a:off x="2236" y="0"/>
                <a:ext cx="3208"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926" name="Group 1120"/>
              <p:cNvGrpSpPr>
                <a:grpSpLocks/>
              </p:cNvGrpSpPr>
              <p:nvPr/>
            </p:nvGrpSpPr>
            <p:grpSpPr bwMode="auto">
              <a:xfrm>
                <a:off x="2234" y="0"/>
                <a:ext cx="3259" cy="4318"/>
                <a:chOff x="2234" y="0"/>
                <a:chExt cx="3259" cy="4318"/>
              </a:xfrm>
            </p:grpSpPr>
            <p:sp>
              <p:nvSpPr>
                <p:cNvPr id="1101" name="Freeform 920"/>
                <p:cNvSpPr>
                  <a:spLocks noEditPoints="1"/>
                </p:cNvSpPr>
                <p:nvPr/>
              </p:nvSpPr>
              <p:spPr bwMode="auto">
                <a:xfrm>
                  <a:off x="3715" y="199"/>
                  <a:ext cx="831" cy="1343"/>
                </a:xfrm>
                <a:custGeom>
                  <a:avLst/>
                  <a:gdLst>
                    <a:gd name="T0" fmla="*/ 328 w 442"/>
                    <a:gd name="T1" fmla="*/ 662 h 714"/>
                    <a:gd name="T2" fmla="*/ 254 w 442"/>
                    <a:gd name="T3" fmla="*/ 704 h 714"/>
                    <a:gd name="T4" fmla="*/ 257 w 442"/>
                    <a:gd name="T5" fmla="*/ 709 h 714"/>
                    <a:gd name="T6" fmla="*/ 259 w 442"/>
                    <a:gd name="T7" fmla="*/ 714 h 714"/>
                    <a:gd name="T8" fmla="*/ 333 w 442"/>
                    <a:gd name="T9" fmla="*/ 673 h 714"/>
                    <a:gd name="T10" fmla="*/ 328 w 442"/>
                    <a:gd name="T11" fmla="*/ 662 h 714"/>
                    <a:gd name="T12" fmla="*/ 347 w 442"/>
                    <a:gd name="T13" fmla="*/ 652 h 714"/>
                    <a:gd name="T14" fmla="*/ 328 w 442"/>
                    <a:gd name="T15" fmla="*/ 662 h 714"/>
                    <a:gd name="T16" fmla="*/ 334 w 442"/>
                    <a:gd name="T17" fmla="*/ 673 h 714"/>
                    <a:gd name="T18" fmla="*/ 352 w 442"/>
                    <a:gd name="T19" fmla="*/ 663 h 714"/>
                    <a:gd name="T20" fmla="*/ 347 w 442"/>
                    <a:gd name="T21" fmla="*/ 652 h 714"/>
                    <a:gd name="T22" fmla="*/ 436 w 442"/>
                    <a:gd name="T23" fmla="*/ 601 h 714"/>
                    <a:gd name="T24" fmla="*/ 349 w 442"/>
                    <a:gd name="T25" fmla="*/ 650 h 714"/>
                    <a:gd name="T26" fmla="*/ 355 w 442"/>
                    <a:gd name="T27" fmla="*/ 661 h 714"/>
                    <a:gd name="T28" fmla="*/ 442 w 442"/>
                    <a:gd name="T29" fmla="*/ 613 h 714"/>
                    <a:gd name="T30" fmla="*/ 439 w 442"/>
                    <a:gd name="T31" fmla="*/ 607 h 714"/>
                    <a:gd name="T32" fmla="*/ 436 w 442"/>
                    <a:gd name="T33" fmla="*/ 601 h 714"/>
                    <a:gd name="T34" fmla="*/ 71 w 442"/>
                    <a:gd name="T35" fmla="*/ 474 h 714"/>
                    <a:gd name="T36" fmla="*/ 71 w 442"/>
                    <a:gd name="T37" fmla="*/ 478 h 714"/>
                    <a:gd name="T38" fmla="*/ 71 w 442"/>
                    <a:gd name="T39" fmla="*/ 479 h 714"/>
                    <a:gd name="T40" fmla="*/ 234 w 442"/>
                    <a:gd name="T41" fmla="*/ 688 h 714"/>
                    <a:gd name="T42" fmla="*/ 234 w 442"/>
                    <a:gd name="T43" fmla="*/ 687 h 714"/>
                    <a:gd name="T44" fmla="*/ 236 w 442"/>
                    <a:gd name="T45" fmla="*/ 687 h 714"/>
                    <a:gd name="T46" fmla="*/ 238 w 442"/>
                    <a:gd name="T47" fmla="*/ 687 h 714"/>
                    <a:gd name="T48" fmla="*/ 71 w 442"/>
                    <a:gd name="T49" fmla="*/ 474 h 714"/>
                    <a:gd name="T50" fmla="*/ 46 w 442"/>
                    <a:gd name="T51" fmla="*/ 462 h 714"/>
                    <a:gd name="T52" fmla="*/ 0 w 442"/>
                    <a:gd name="T53" fmla="*/ 512 h 714"/>
                    <a:gd name="T54" fmla="*/ 4 w 442"/>
                    <a:gd name="T55" fmla="*/ 516 h 714"/>
                    <a:gd name="T56" fmla="*/ 8 w 442"/>
                    <a:gd name="T57" fmla="*/ 519 h 714"/>
                    <a:gd name="T58" fmla="*/ 54 w 442"/>
                    <a:gd name="T59" fmla="*/ 470 h 714"/>
                    <a:gd name="T60" fmla="*/ 53 w 442"/>
                    <a:gd name="T61" fmla="*/ 469 h 714"/>
                    <a:gd name="T62" fmla="*/ 46 w 442"/>
                    <a:gd name="T63" fmla="*/ 462 h 714"/>
                    <a:gd name="T64" fmla="*/ 99 w 442"/>
                    <a:gd name="T65" fmla="*/ 207 h 714"/>
                    <a:gd name="T66" fmla="*/ 99 w 442"/>
                    <a:gd name="T67" fmla="*/ 208 h 714"/>
                    <a:gd name="T68" fmla="*/ 95 w 442"/>
                    <a:gd name="T69" fmla="*/ 209 h 714"/>
                    <a:gd name="T70" fmla="*/ 95 w 442"/>
                    <a:gd name="T71" fmla="*/ 209 h 714"/>
                    <a:gd name="T72" fmla="*/ 428 w 442"/>
                    <a:gd name="T73" fmla="*/ 574 h 714"/>
                    <a:gd name="T74" fmla="*/ 429 w 442"/>
                    <a:gd name="T75" fmla="*/ 570 h 714"/>
                    <a:gd name="T76" fmla="*/ 430 w 442"/>
                    <a:gd name="T77" fmla="*/ 570 h 714"/>
                    <a:gd name="T78" fmla="*/ 99 w 442"/>
                    <a:gd name="T79" fmla="*/ 207 h 714"/>
                    <a:gd name="T80" fmla="*/ 168 w 442"/>
                    <a:gd name="T81" fmla="*/ 26 h 714"/>
                    <a:gd name="T82" fmla="*/ 65 w 442"/>
                    <a:gd name="T83" fmla="*/ 174 h 714"/>
                    <a:gd name="T84" fmla="*/ 71 w 442"/>
                    <a:gd name="T85" fmla="*/ 178 h 714"/>
                    <a:gd name="T86" fmla="*/ 77 w 442"/>
                    <a:gd name="T87" fmla="*/ 182 h 714"/>
                    <a:gd name="T88" fmla="*/ 182 w 442"/>
                    <a:gd name="T89" fmla="*/ 35 h 714"/>
                    <a:gd name="T90" fmla="*/ 168 w 442"/>
                    <a:gd name="T91" fmla="*/ 26 h 714"/>
                    <a:gd name="T92" fmla="*/ 186 w 442"/>
                    <a:gd name="T93" fmla="*/ 0 h 714"/>
                    <a:gd name="T94" fmla="*/ 170 w 442"/>
                    <a:gd name="T95" fmla="*/ 23 h 714"/>
                    <a:gd name="T96" fmla="*/ 184 w 442"/>
                    <a:gd name="T97" fmla="*/ 33 h 714"/>
                    <a:gd name="T98" fmla="*/ 200 w 442"/>
                    <a:gd name="T99" fmla="*/ 10 h 714"/>
                    <a:gd name="T100" fmla="*/ 193 w 442"/>
                    <a:gd name="T101" fmla="*/ 5 h 714"/>
                    <a:gd name="T102" fmla="*/ 186 w 442"/>
                    <a:gd name="T103" fmla="*/ 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2" h="714">
                      <a:moveTo>
                        <a:pt x="328" y="662"/>
                      </a:moveTo>
                      <a:cubicBezTo>
                        <a:pt x="303" y="676"/>
                        <a:pt x="279" y="690"/>
                        <a:pt x="254" y="704"/>
                      </a:cubicBezTo>
                      <a:cubicBezTo>
                        <a:pt x="255" y="706"/>
                        <a:pt x="256" y="707"/>
                        <a:pt x="257" y="709"/>
                      </a:cubicBezTo>
                      <a:cubicBezTo>
                        <a:pt x="258" y="711"/>
                        <a:pt x="259" y="712"/>
                        <a:pt x="259" y="714"/>
                      </a:cubicBezTo>
                      <a:cubicBezTo>
                        <a:pt x="284" y="700"/>
                        <a:pt x="309" y="687"/>
                        <a:pt x="333" y="673"/>
                      </a:cubicBezTo>
                      <a:cubicBezTo>
                        <a:pt x="331" y="670"/>
                        <a:pt x="330" y="666"/>
                        <a:pt x="328" y="662"/>
                      </a:cubicBezTo>
                      <a:moveTo>
                        <a:pt x="347" y="652"/>
                      </a:moveTo>
                      <a:cubicBezTo>
                        <a:pt x="340" y="655"/>
                        <a:pt x="334" y="659"/>
                        <a:pt x="328" y="662"/>
                      </a:cubicBezTo>
                      <a:cubicBezTo>
                        <a:pt x="330" y="666"/>
                        <a:pt x="332" y="669"/>
                        <a:pt x="334" y="673"/>
                      </a:cubicBezTo>
                      <a:cubicBezTo>
                        <a:pt x="340" y="669"/>
                        <a:pt x="346" y="666"/>
                        <a:pt x="352" y="663"/>
                      </a:cubicBezTo>
                      <a:cubicBezTo>
                        <a:pt x="350" y="659"/>
                        <a:pt x="348" y="655"/>
                        <a:pt x="347" y="652"/>
                      </a:cubicBezTo>
                      <a:moveTo>
                        <a:pt x="436" y="601"/>
                      </a:moveTo>
                      <a:cubicBezTo>
                        <a:pt x="407" y="617"/>
                        <a:pt x="378" y="634"/>
                        <a:pt x="349" y="650"/>
                      </a:cubicBezTo>
                      <a:cubicBezTo>
                        <a:pt x="351" y="654"/>
                        <a:pt x="353" y="657"/>
                        <a:pt x="355" y="661"/>
                      </a:cubicBezTo>
                      <a:cubicBezTo>
                        <a:pt x="384" y="645"/>
                        <a:pt x="413" y="629"/>
                        <a:pt x="442" y="613"/>
                      </a:cubicBezTo>
                      <a:cubicBezTo>
                        <a:pt x="441" y="611"/>
                        <a:pt x="440" y="609"/>
                        <a:pt x="439" y="607"/>
                      </a:cubicBezTo>
                      <a:cubicBezTo>
                        <a:pt x="438" y="605"/>
                        <a:pt x="437" y="603"/>
                        <a:pt x="436" y="601"/>
                      </a:cubicBezTo>
                      <a:moveTo>
                        <a:pt x="71" y="474"/>
                      </a:moveTo>
                      <a:cubicBezTo>
                        <a:pt x="72" y="476"/>
                        <a:pt x="72" y="477"/>
                        <a:pt x="71" y="478"/>
                      </a:cubicBezTo>
                      <a:cubicBezTo>
                        <a:pt x="71" y="478"/>
                        <a:pt x="71" y="478"/>
                        <a:pt x="71" y="479"/>
                      </a:cubicBezTo>
                      <a:cubicBezTo>
                        <a:pt x="136" y="541"/>
                        <a:pt x="190" y="612"/>
                        <a:pt x="234" y="688"/>
                      </a:cubicBezTo>
                      <a:cubicBezTo>
                        <a:pt x="234" y="687"/>
                        <a:pt x="234" y="687"/>
                        <a:pt x="234" y="687"/>
                      </a:cubicBezTo>
                      <a:cubicBezTo>
                        <a:pt x="235" y="687"/>
                        <a:pt x="235" y="687"/>
                        <a:pt x="236" y="687"/>
                      </a:cubicBezTo>
                      <a:cubicBezTo>
                        <a:pt x="237" y="687"/>
                        <a:pt x="237" y="687"/>
                        <a:pt x="238" y="687"/>
                      </a:cubicBezTo>
                      <a:cubicBezTo>
                        <a:pt x="194" y="610"/>
                        <a:pt x="138" y="538"/>
                        <a:pt x="71" y="474"/>
                      </a:cubicBezTo>
                      <a:moveTo>
                        <a:pt x="46" y="462"/>
                      </a:moveTo>
                      <a:cubicBezTo>
                        <a:pt x="31" y="479"/>
                        <a:pt x="15" y="495"/>
                        <a:pt x="0" y="512"/>
                      </a:cubicBezTo>
                      <a:cubicBezTo>
                        <a:pt x="1" y="513"/>
                        <a:pt x="2" y="514"/>
                        <a:pt x="4" y="516"/>
                      </a:cubicBezTo>
                      <a:cubicBezTo>
                        <a:pt x="5" y="517"/>
                        <a:pt x="6" y="518"/>
                        <a:pt x="8" y="519"/>
                      </a:cubicBezTo>
                      <a:cubicBezTo>
                        <a:pt x="23" y="503"/>
                        <a:pt x="39" y="487"/>
                        <a:pt x="54" y="470"/>
                      </a:cubicBezTo>
                      <a:cubicBezTo>
                        <a:pt x="54" y="470"/>
                        <a:pt x="53" y="470"/>
                        <a:pt x="53" y="469"/>
                      </a:cubicBezTo>
                      <a:cubicBezTo>
                        <a:pt x="50" y="467"/>
                        <a:pt x="48" y="464"/>
                        <a:pt x="46" y="462"/>
                      </a:cubicBezTo>
                      <a:moveTo>
                        <a:pt x="99" y="207"/>
                      </a:moveTo>
                      <a:cubicBezTo>
                        <a:pt x="99" y="207"/>
                        <a:pt x="99" y="208"/>
                        <a:pt x="99" y="208"/>
                      </a:cubicBezTo>
                      <a:cubicBezTo>
                        <a:pt x="98" y="209"/>
                        <a:pt x="97" y="209"/>
                        <a:pt x="95" y="209"/>
                      </a:cubicBezTo>
                      <a:cubicBezTo>
                        <a:pt x="95" y="209"/>
                        <a:pt x="95" y="209"/>
                        <a:pt x="95" y="209"/>
                      </a:cubicBezTo>
                      <a:cubicBezTo>
                        <a:pt x="238" y="309"/>
                        <a:pt x="348" y="434"/>
                        <a:pt x="428" y="574"/>
                      </a:cubicBezTo>
                      <a:cubicBezTo>
                        <a:pt x="428" y="572"/>
                        <a:pt x="428" y="571"/>
                        <a:pt x="429" y="570"/>
                      </a:cubicBezTo>
                      <a:cubicBezTo>
                        <a:pt x="429" y="570"/>
                        <a:pt x="430" y="570"/>
                        <a:pt x="430" y="570"/>
                      </a:cubicBezTo>
                      <a:cubicBezTo>
                        <a:pt x="350" y="431"/>
                        <a:pt x="241" y="307"/>
                        <a:pt x="99" y="207"/>
                      </a:cubicBezTo>
                      <a:moveTo>
                        <a:pt x="168" y="26"/>
                      </a:moveTo>
                      <a:cubicBezTo>
                        <a:pt x="133" y="75"/>
                        <a:pt x="99" y="125"/>
                        <a:pt x="65" y="174"/>
                      </a:cubicBezTo>
                      <a:cubicBezTo>
                        <a:pt x="67" y="175"/>
                        <a:pt x="69" y="177"/>
                        <a:pt x="71" y="178"/>
                      </a:cubicBezTo>
                      <a:cubicBezTo>
                        <a:pt x="73" y="180"/>
                        <a:pt x="75" y="181"/>
                        <a:pt x="77" y="182"/>
                      </a:cubicBezTo>
                      <a:cubicBezTo>
                        <a:pt x="112" y="133"/>
                        <a:pt x="147" y="84"/>
                        <a:pt x="182" y="35"/>
                      </a:cubicBezTo>
                      <a:cubicBezTo>
                        <a:pt x="177" y="32"/>
                        <a:pt x="172" y="29"/>
                        <a:pt x="168" y="26"/>
                      </a:cubicBezTo>
                      <a:moveTo>
                        <a:pt x="186" y="0"/>
                      </a:moveTo>
                      <a:cubicBezTo>
                        <a:pt x="180" y="8"/>
                        <a:pt x="175" y="16"/>
                        <a:pt x="170" y="23"/>
                      </a:cubicBezTo>
                      <a:cubicBezTo>
                        <a:pt x="174" y="26"/>
                        <a:pt x="179" y="30"/>
                        <a:pt x="184" y="33"/>
                      </a:cubicBezTo>
                      <a:cubicBezTo>
                        <a:pt x="189" y="25"/>
                        <a:pt x="195" y="17"/>
                        <a:pt x="200" y="10"/>
                      </a:cubicBezTo>
                      <a:cubicBezTo>
                        <a:pt x="198" y="8"/>
                        <a:pt x="195" y="7"/>
                        <a:pt x="193" y="5"/>
                      </a:cubicBezTo>
                      <a:cubicBezTo>
                        <a:pt x="191" y="3"/>
                        <a:pt x="188" y="2"/>
                        <a:pt x="18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2" name="Freeform 921"/>
                <p:cNvSpPr>
                  <a:spLocks/>
                </p:cNvSpPr>
                <p:nvPr/>
              </p:nvSpPr>
              <p:spPr bwMode="auto">
                <a:xfrm>
                  <a:off x="4008" y="145"/>
                  <a:ext cx="154" cy="101"/>
                </a:xfrm>
                <a:custGeom>
                  <a:avLst/>
                  <a:gdLst>
                    <a:gd name="T0" fmla="*/ 6 w 82"/>
                    <a:gd name="T1" fmla="*/ 0 h 54"/>
                    <a:gd name="T2" fmla="*/ 2 w 82"/>
                    <a:gd name="T3" fmla="*/ 1 h 54"/>
                    <a:gd name="T4" fmla="*/ 30 w 82"/>
                    <a:gd name="T5" fmla="*/ 29 h 54"/>
                    <a:gd name="T6" fmla="*/ 37 w 82"/>
                    <a:gd name="T7" fmla="*/ 34 h 54"/>
                    <a:gd name="T8" fmla="*/ 44 w 82"/>
                    <a:gd name="T9" fmla="*/ 39 h 54"/>
                    <a:gd name="T10" fmla="*/ 78 w 82"/>
                    <a:gd name="T11" fmla="*/ 54 h 54"/>
                    <a:gd name="T12" fmla="*/ 80 w 82"/>
                    <a:gd name="T13" fmla="*/ 53 h 54"/>
                    <a:gd name="T14" fmla="*/ 42 w 82"/>
                    <a:gd name="T15" fmla="*/ 27 h 54"/>
                    <a:gd name="T16" fmla="*/ 43 w 82"/>
                    <a:gd name="T17" fmla="*/ 26 h 54"/>
                    <a:gd name="T18" fmla="*/ 81 w 82"/>
                    <a:gd name="T19" fmla="*/ 52 h 54"/>
                    <a:gd name="T20" fmla="*/ 48 w 82"/>
                    <a:gd name="T21" fmla="*/ 19 h 54"/>
                    <a:gd name="T22" fmla="*/ 6 w 82"/>
                    <a:gd name="T2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54">
                      <a:moveTo>
                        <a:pt x="6" y="0"/>
                      </a:moveTo>
                      <a:cubicBezTo>
                        <a:pt x="4" y="0"/>
                        <a:pt x="3" y="1"/>
                        <a:pt x="2" y="1"/>
                      </a:cubicBezTo>
                      <a:cubicBezTo>
                        <a:pt x="0" y="5"/>
                        <a:pt x="12" y="17"/>
                        <a:pt x="30" y="29"/>
                      </a:cubicBezTo>
                      <a:cubicBezTo>
                        <a:pt x="32" y="31"/>
                        <a:pt x="35" y="32"/>
                        <a:pt x="37" y="34"/>
                      </a:cubicBezTo>
                      <a:cubicBezTo>
                        <a:pt x="39" y="36"/>
                        <a:pt x="42" y="37"/>
                        <a:pt x="44" y="39"/>
                      </a:cubicBezTo>
                      <a:cubicBezTo>
                        <a:pt x="59" y="48"/>
                        <a:pt x="72" y="54"/>
                        <a:pt x="78" y="54"/>
                      </a:cubicBezTo>
                      <a:cubicBezTo>
                        <a:pt x="79" y="54"/>
                        <a:pt x="80" y="54"/>
                        <a:pt x="80" y="53"/>
                      </a:cubicBezTo>
                      <a:cubicBezTo>
                        <a:pt x="68" y="44"/>
                        <a:pt x="55" y="36"/>
                        <a:pt x="42" y="27"/>
                      </a:cubicBezTo>
                      <a:cubicBezTo>
                        <a:pt x="42" y="27"/>
                        <a:pt x="42" y="26"/>
                        <a:pt x="43" y="26"/>
                      </a:cubicBezTo>
                      <a:cubicBezTo>
                        <a:pt x="56" y="34"/>
                        <a:pt x="69" y="43"/>
                        <a:pt x="81" y="52"/>
                      </a:cubicBezTo>
                      <a:cubicBezTo>
                        <a:pt x="82" y="47"/>
                        <a:pt x="68" y="32"/>
                        <a:pt x="48" y="19"/>
                      </a:cubicBezTo>
                      <a:cubicBezTo>
                        <a:pt x="30" y="7"/>
                        <a:pt x="13"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3" name="Freeform 922"/>
                <p:cNvSpPr>
                  <a:spLocks/>
                </p:cNvSpPr>
                <p:nvPr/>
              </p:nvSpPr>
              <p:spPr bwMode="auto">
                <a:xfrm>
                  <a:off x="3769" y="506"/>
                  <a:ext cx="136" cy="86"/>
                </a:xfrm>
                <a:custGeom>
                  <a:avLst/>
                  <a:gdLst>
                    <a:gd name="T0" fmla="*/ 7 w 72"/>
                    <a:gd name="T1" fmla="*/ 0 h 46"/>
                    <a:gd name="T2" fmla="*/ 3 w 72"/>
                    <a:gd name="T3" fmla="*/ 1 h 46"/>
                    <a:gd name="T4" fmla="*/ 32 w 72"/>
                    <a:gd name="T5" fmla="*/ 30 h 46"/>
                    <a:gd name="T6" fmla="*/ 66 w 72"/>
                    <a:gd name="T7" fmla="*/ 46 h 46"/>
                    <a:gd name="T8" fmla="*/ 66 w 72"/>
                    <a:gd name="T9" fmla="*/ 46 h 46"/>
                    <a:gd name="T10" fmla="*/ 70 w 72"/>
                    <a:gd name="T11" fmla="*/ 45 h 46"/>
                    <a:gd name="T12" fmla="*/ 70 w 72"/>
                    <a:gd name="T13" fmla="*/ 44 h 46"/>
                    <a:gd name="T14" fmla="*/ 48 w 72"/>
                    <a:gd name="T15" fmla="*/ 19 h 46"/>
                    <a:gd name="T16" fmla="*/ 42 w 72"/>
                    <a:gd name="T17" fmla="*/ 15 h 46"/>
                    <a:gd name="T18" fmla="*/ 36 w 72"/>
                    <a:gd name="T19" fmla="*/ 11 h 46"/>
                    <a:gd name="T20" fmla="*/ 7 w 72"/>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46">
                      <a:moveTo>
                        <a:pt x="7" y="0"/>
                      </a:moveTo>
                      <a:cubicBezTo>
                        <a:pt x="5" y="0"/>
                        <a:pt x="4" y="0"/>
                        <a:pt x="3" y="1"/>
                      </a:cubicBezTo>
                      <a:cubicBezTo>
                        <a:pt x="0" y="6"/>
                        <a:pt x="14" y="18"/>
                        <a:pt x="32" y="30"/>
                      </a:cubicBezTo>
                      <a:cubicBezTo>
                        <a:pt x="46" y="40"/>
                        <a:pt x="60" y="46"/>
                        <a:pt x="66" y="46"/>
                      </a:cubicBezTo>
                      <a:cubicBezTo>
                        <a:pt x="66" y="46"/>
                        <a:pt x="66" y="46"/>
                        <a:pt x="66" y="46"/>
                      </a:cubicBezTo>
                      <a:cubicBezTo>
                        <a:pt x="68" y="46"/>
                        <a:pt x="69" y="46"/>
                        <a:pt x="70" y="45"/>
                      </a:cubicBezTo>
                      <a:cubicBezTo>
                        <a:pt x="70" y="45"/>
                        <a:pt x="70" y="44"/>
                        <a:pt x="70" y="44"/>
                      </a:cubicBezTo>
                      <a:cubicBezTo>
                        <a:pt x="72" y="41"/>
                        <a:pt x="63" y="30"/>
                        <a:pt x="48" y="19"/>
                      </a:cubicBezTo>
                      <a:cubicBezTo>
                        <a:pt x="46" y="18"/>
                        <a:pt x="44" y="17"/>
                        <a:pt x="42" y="15"/>
                      </a:cubicBezTo>
                      <a:cubicBezTo>
                        <a:pt x="40" y="14"/>
                        <a:pt x="38" y="12"/>
                        <a:pt x="36" y="11"/>
                      </a:cubicBezTo>
                      <a:cubicBezTo>
                        <a:pt x="24" y="4"/>
                        <a:pt x="13"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4" name="Freeform 923"/>
                <p:cNvSpPr>
                  <a:spLocks/>
                </p:cNvSpPr>
                <p:nvPr/>
              </p:nvSpPr>
              <p:spPr bwMode="auto">
                <a:xfrm>
                  <a:off x="3677" y="1147"/>
                  <a:ext cx="72" cy="64"/>
                </a:xfrm>
                <a:custGeom>
                  <a:avLst/>
                  <a:gdLst>
                    <a:gd name="T0" fmla="*/ 4 w 38"/>
                    <a:gd name="T1" fmla="*/ 0 h 34"/>
                    <a:gd name="T2" fmla="*/ 2 w 38"/>
                    <a:gd name="T3" fmla="*/ 1 h 34"/>
                    <a:gd name="T4" fmla="*/ 20 w 38"/>
                    <a:gd name="T5" fmla="*/ 16 h 34"/>
                    <a:gd name="T6" fmla="*/ 18 w 38"/>
                    <a:gd name="T7" fmla="*/ 18 h 34"/>
                    <a:gd name="T8" fmla="*/ 0 w 38"/>
                    <a:gd name="T9" fmla="*/ 3 h 34"/>
                    <a:gd name="T10" fmla="*/ 14 w 38"/>
                    <a:gd name="T11" fmla="*/ 23 h 34"/>
                    <a:gd name="T12" fmla="*/ 33 w 38"/>
                    <a:gd name="T13" fmla="*/ 34 h 34"/>
                    <a:gd name="T14" fmla="*/ 36 w 38"/>
                    <a:gd name="T15" fmla="*/ 33 h 34"/>
                    <a:gd name="T16" fmla="*/ 28 w 38"/>
                    <a:gd name="T17" fmla="*/ 15 h 34"/>
                    <a:gd name="T18" fmla="*/ 24 w 38"/>
                    <a:gd name="T19" fmla="*/ 12 h 34"/>
                    <a:gd name="T20" fmla="*/ 20 w 38"/>
                    <a:gd name="T21" fmla="*/ 8 h 34"/>
                    <a:gd name="T22" fmla="*/ 4 w 38"/>
                    <a:gd name="T2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34">
                      <a:moveTo>
                        <a:pt x="4" y="0"/>
                      </a:moveTo>
                      <a:cubicBezTo>
                        <a:pt x="3" y="0"/>
                        <a:pt x="3" y="1"/>
                        <a:pt x="2" y="1"/>
                      </a:cubicBezTo>
                      <a:cubicBezTo>
                        <a:pt x="8" y="6"/>
                        <a:pt x="14" y="11"/>
                        <a:pt x="20" y="16"/>
                      </a:cubicBezTo>
                      <a:cubicBezTo>
                        <a:pt x="19" y="17"/>
                        <a:pt x="18" y="17"/>
                        <a:pt x="18" y="18"/>
                      </a:cubicBezTo>
                      <a:cubicBezTo>
                        <a:pt x="12" y="13"/>
                        <a:pt x="6" y="8"/>
                        <a:pt x="0" y="3"/>
                      </a:cubicBezTo>
                      <a:cubicBezTo>
                        <a:pt x="0" y="7"/>
                        <a:pt x="5" y="15"/>
                        <a:pt x="14" y="23"/>
                      </a:cubicBezTo>
                      <a:cubicBezTo>
                        <a:pt x="21" y="29"/>
                        <a:pt x="29" y="34"/>
                        <a:pt x="33" y="34"/>
                      </a:cubicBezTo>
                      <a:cubicBezTo>
                        <a:pt x="34" y="34"/>
                        <a:pt x="35" y="34"/>
                        <a:pt x="36" y="33"/>
                      </a:cubicBezTo>
                      <a:cubicBezTo>
                        <a:pt x="38" y="31"/>
                        <a:pt x="35" y="23"/>
                        <a:pt x="28" y="15"/>
                      </a:cubicBezTo>
                      <a:cubicBezTo>
                        <a:pt x="26" y="14"/>
                        <a:pt x="25" y="13"/>
                        <a:pt x="24" y="12"/>
                      </a:cubicBezTo>
                      <a:cubicBezTo>
                        <a:pt x="22" y="10"/>
                        <a:pt x="21" y="9"/>
                        <a:pt x="20" y="8"/>
                      </a:cubicBezTo>
                      <a:cubicBezTo>
                        <a:pt x="13" y="3"/>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5" name="Freeform 924"/>
                <p:cNvSpPr>
                  <a:spLocks/>
                </p:cNvSpPr>
                <p:nvPr/>
              </p:nvSpPr>
              <p:spPr bwMode="auto">
                <a:xfrm>
                  <a:off x="4517" y="1271"/>
                  <a:ext cx="78" cy="122"/>
                </a:xfrm>
                <a:custGeom>
                  <a:avLst/>
                  <a:gdLst>
                    <a:gd name="T0" fmla="*/ 4 w 41"/>
                    <a:gd name="T1" fmla="*/ 0 h 65"/>
                    <a:gd name="T2" fmla="*/ 3 w 41"/>
                    <a:gd name="T3" fmla="*/ 0 h 65"/>
                    <a:gd name="T4" fmla="*/ 2 w 41"/>
                    <a:gd name="T5" fmla="*/ 0 h 65"/>
                    <a:gd name="T6" fmla="*/ 1 w 41"/>
                    <a:gd name="T7" fmla="*/ 4 h 65"/>
                    <a:gd name="T8" fmla="*/ 9 w 41"/>
                    <a:gd name="T9" fmla="*/ 31 h 65"/>
                    <a:gd name="T10" fmla="*/ 12 w 41"/>
                    <a:gd name="T11" fmla="*/ 37 h 65"/>
                    <a:gd name="T12" fmla="*/ 15 w 41"/>
                    <a:gd name="T13" fmla="*/ 43 h 65"/>
                    <a:gd name="T14" fmla="*/ 35 w 41"/>
                    <a:gd name="T15" fmla="*/ 65 h 65"/>
                    <a:gd name="T16" fmla="*/ 37 w 41"/>
                    <a:gd name="T17" fmla="*/ 65 h 65"/>
                    <a:gd name="T18" fmla="*/ 28 w 41"/>
                    <a:gd name="T19" fmla="*/ 28 h 65"/>
                    <a:gd name="T20" fmla="*/ 4 w 41"/>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65">
                      <a:moveTo>
                        <a:pt x="4" y="0"/>
                      </a:moveTo>
                      <a:cubicBezTo>
                        <a:pt x="3" y="0"/>
                        <a:pt x="3" y="0"/>
                        <a:pt x="3" y="0"/>
                      </a:cubicBezTo>
                      <a:cubicBezTo>
                        <a:pt x="3" y="0"/>
                        <a:pt x="2" y="0"/>
                        <a:pt x="2" y="0"/>
                      </a:cubicBezTo>
                      <a:cubicBezTo>
                        <a:pt x="1" y="1"/>
                        <a:pt x="1" y="2"/>
                        <a:pt x="1" y="4"/>
                      </a:cubicBezTo>
                      <a:cubicBezTo>
                        <a:pt x="0" y="9"/>
                        <a:pt x="3" y="19"/>
                        <a:pt x="9" y="31"/>
                      </a:cubicBezTo>
                      <a:cubicBezTo>
                        <a:pt x="10" y="33"/>
                        <a:pt x="11" y="35"/>
                        <a:pt x="12" y="37"/>
                      </a:cubicBezTo>
                      <a:cubicBezTo>
                        <a:pt x="13" y="39"/>
                        <a:pt x="14" y="41"/>
                        <a:pt x="15" y="43"/>
                      </a:cubicBezTo>
                      <a:cubicBezTo>
                        <a:pt x="23" y="56"/>
                        <a:pt x="31" y="65"/>
                        <a:pt x="35" y="65"/>
                      </a:cubicBezTo>
                      <a:cubicBezTo>
                        <a:pt x="36" y="65"/>
                        <a:pt x="36" y="65"/>
                        <a:pt x="37" y="65"/>
                      </a:cubicBezTo>
                      <a:cubicBezTo>
                        <a:pt x="41" y="62"/>
                        <a:pt x="37" y="46"/>
                        <a:pt x="28" y="28"/>
                      </a:cubicBezTo>
                      <a:cubicBezTo>
                        <a:pt x="19" y="12"/>
                        <a:pt x="9"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6" name="Freeform 925"/>
                <p:cNvSpPr>
                  <a:spLocks/>
                </p:cNvSpPr>
                <p:nvPr/>
              </p:nvSpPr>
              <p:spPr bwMode="auto">
                <a:xfrm>
                  <a:off x="4147" y="1491"/>
                  <a:ext cx="68" cy="99"/>
                </a:xfrm>
                <a:custGeom>
                  <a:avLst/>
                  <a:gdLst>
                    <a:gd name="T0" fmla="*/ 6 w 36"/>
                    <a:gd name="T1" fmla="*/ 0 h 53"/>
                    <a:gd name="T2" fmla="*/ 4 w 36"/>
                    <a:gd name="T3" fmla="*/ 0 h 53"/>
                    <a:gd name="T4" fmla="*/ 4 w 36"/>
                    <a:gd name="T5" fmla="*/ 1 h 53"/>
                    <a:gd name="T6" fmla="*/ 11 w 36"/>
                    <a:gd name="T7" fmla="*/ 31 h 53"/>
                    <a:gd name="T8" fmla="*/ 30 w 36"/>
                    <a:gd name="T9" fmla="*/ 53 h 53"/>
                    <a:gd name="T10" fmla="*/ 17 w 36"/>
                    <a:gd name="T11" fmla="*/ 27 h 53"/>
                    <a:gd name="T12" fmla="*/ 19 w 36"/>
                    <a:gd name="T13" fmla="*/ 26 h 53"/>
                    <a:gd name="T14" fmla="*/ 32 w 36"/>
                    <a:gd name="T15" fmla="*/ 53 h 53"/>
                    <a:gd name="T16" fmla="*/ 33 w 36"/>
                    <a:gd name="T17" fmla="*/ 53 h 53"/>
                    <a:gd name="T18" fmla="*/ 29 w 36"/>
                    <a:gd name="T19" fmla="*/ 27 h 53"/>
                    <a:gd name="T20" fmla="*/ 27 w 36"/>
                    <a:gd name="T21" fmla="*/ 22 h 53"/>
                    <a:gd name="T22" fmla="*/ 24 w 36"/>
                    <a:gd name="T23" fmla="*/ 17 h 53"/>
                    <a:gd name="T24" fmla="*/ 8 w 36"/>
                    <a:gd name="T25" fmla="*/ 0 h 53"/>
                    <a:gd name="T26" fmla="*/ 6 w 36"/>
                    <a:gd name="T2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6" y="0"/>
                      </a:moveTo>
                      <a:cubicBezTo>
                        <a:pt x="5" y="0"/>
                        <a:pt x="5" y="0"/>
                        <a:pt x="4" y="0"/>
                      </a:cubicBezTo>
                      <a:cubicBezTo>
                        <a:pt x="4" y="0"/>
                        <a:pt x="4" y="0"/>
                        <a:pt x="4" y="1"/>
                      </a:cubicBezTo>
                      <a:cubicBezTo>
                        <a:pt x="0" y="4"/>
                        <a:pt x="3" y="17"/>
                        <a:pt x="11" y="31"/>
                      </a:cubicBezTo>
                      <a:cubicBezTo>
                        <a:pt x="17" y="43"/>
                        <a:pt x="25" y="52"/>
                        <a:pt x="30" y="53"/>
                      </a:cubicBezTo>
                      <a:cubicBezTo>
                        <a:pt x="26" y="45"/>
                        <a:pt x="22" y="36"/>
                        <a:pt x="17" y="27"/>
                      </a:cubicBezTo>
                      <a:cubicBezTo>
                        <a:pt x="18" y="27"/>
                        <a:pt x="18" y="27"/>
                        <a:pt x="19" y="26"/>
                      </a:cubicBezTo>
                      <a:cubicBezTo>
                        <a:pt x="23" y="35"/>
                        <a:pt x="28" y="44"/>
                        <a:pt x="32" y="53"/>
                      </a:cubicBezTo>
                      <a:cubicBezTo>
                        <a:pt x="32" y="53"/>
                        <a:pt x="32" y="53"/>
                        <a:pt x="33" y="53"/>
                      </a:cubicBezTo>
                      <a:cubicBezTo>
                        <a:pt x="36" y="51"/>
                        <a:pt x="35" y="40"/>
                        <a:pt x="29" y="27"/>
                      </a:cubicBezTo>
                      <a:cubicBezTo>
                        <a:pt x="29" y="25"/>
                        <a:pt x="28" y="24"/>
                        <a:pt x="27" y="22"/>
                      </a:cubicBezTo>
                      <a:cubicBezTo>
                        <a:pt x="26" y="20"/>
                        <a:pt x="25" y="19"/>
                        <a:pt x="24" y="17"/>
                      </a:cubicBezTo>
                      <a:cubicBezTo>
                        <a:pt x="18" y="8"/>
                        <a:pt x="12" y="2"/>
                        <a:pt x="8" y="0"/>
                      </a:cubicBezTo>
                      <a:cubicBezTo>
                        <a:pt x="7" y="0"/>
                        <a:pt x="7"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7" name="Freeform 926"/>
                <p:cNvSpPr>
                  <a:spLocks/>
                </p:cNvSpPr>
                <p:nvPr/>
              </p:nvSpPr>
              <p:spPr bwMode="auto">
                <a:xfrm>
                  <a:off x="3792" y="1047"/>
                  <a:ext cx="58" cy="53"/>
                </a:xfrm>
                <a:custGeom>
                  <a:avLst/>
                  <a:gdLst>
                    <a:gd name="T0" fmla="*/ 3 w 31"/>
                    <a:gd name="T1" fmla="*/ 0 h 28"/>
                    <a:gd name="T2" fmla="*/ 1 w 31"/>
                    <a:gd name="T3" fmla="*/ 1 h 28"/>
                    <a:gd name="T4" fmla="*/ 5 w 31"/>
                    <a:gd name="T5" fmla="*/ 11 h 28"/>
                    <a:gd name="T6" fmla="*/ 12 w 31"/>
                    <a:gd name="T7" fmla="*/ 18 h 28"/>
                    <a:gd name="T8" fmla="*/ 13 w 31"/>
                    <a:gd name="T9" fmla="*/ 19 h 28"/>
                    <a:gd name="T10" fmla="*/ 28 w 31"/>
                    <a:gd name="T11" fmla="*/ 28 h 28"/>
                    <a:gd name="T12" fmla="*/ 30 w 31"/>
                    <a:gd name="T13" fmla="*/ 28 h 28"/>
                    <a:gd name="T14" fmla="*/ 30 w 31"/>
                    <a:gd name="T15" fmla="*/ 27 h 28"/>
                    <a:gd name="T16" fmla="*/ 30 w 31"/>
                    <a:gd name="T17" fmla="*/ 23 h 28"/>
                    <a:gd name="T18" fmla="*/ 20 w 31"/>
                    <a:gd name="T19" fmla="*/ 10 h 28"/>
                    <a:gd name="T20" fmla="*/ 3 w 31"/>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8">
                      <a:moveTo>
                        <a:pt x="3" y="0"/>
                      </a:moveTo>
                      <a:cubicBezTo>
                        <a:pt x="2" y="0"/>
                        <a:pt x="2" y="0"/>
                        <a:pt x="1" y="1"/>
                      </a:cubicBezTo>
                      <a:cubicBezTo>
                        <a:pt x="0" y="2"/>
                        <a:pt x="2" y="6"/>
                        <a:pt x="5" y="11"/>
                      </a:cubicBezTo>
                      <a:cubicBezTo>
                        <a:pt x="7" y="13"/>
                        <a:pt x="9" y="16"/>
                        <a:pt x="12" y="18"/>
                      </a:cubicBezTo>
                      <a:cubicBezTo>
                        <a:pt x="12" y="19"/>
                        <a:pt x="13" y="19"/>
                        <a:pt x="13" y="19"/>
                      </a:cubicBezTo>
                      <a:cubicBezTo>
                        <a:pt x="19" y="25"/>
                        <a:pt x="25" y="28"/>
                        <a:pt x="28" y="28"/>
                      </a:cubicBezTo>
                      <a:cubicBezTo>
                        <a:pt x="29" y="28"/>
                        <a:pt x="29" y="28"/>
                        <a:pt x="30" y="28"/>
                      </a:cubicBezTo>
                      <a:cubicBezTo>
                        <a:pt x="30" y="27"/>
                        <a:pt x="30" y="27"/>
                        <a:pt x="30" y="27"/>
                      </a:cubicBezTo>
                      <a:cubicBezTo>
                        <a:pt x="31" y="26"/>
                        <a:pt x="31" y="25"/>
                        <a:pt x="30" y="23"/>
                      </a:cubicBezTo>
                      <a:cubicBezTo>
                        <a:pt x="29" y="20"/>
                        <a:pt x="25" y="15"/>
                        <a:pt x="20" y="10"/>
                      </a:cubicBezTo>
                      <a:cubicBezTo>
                        <a:pt x="13" y="4"/>
                        <a:pt x="7"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8" name="Freeform 927"/>
                <p:cNvSpPr>
                  <a:spLocks noEditPoints="1"/>
                </p:cNvSpPr>
                <p:nvPr/>
              </p:nvSpPr>
              <p:spPr bwMode="auto">
                <a:xfrm>
                  <a:off x="3217" y="1196"/>
                  <a:ext cx="648" cy="983"/>
                </a:xfrm>
                <a:custGeom>
                  <a:avLst/>
                  <a:gdLst>
                    <a:gd name="T0" fmla="*/ 338 w 345"/>
                    <a:gd name="T1" fmla="*/ 451 h 523"/>
                    <a:gd name="T2" fmla="*/ 141 w 345"/>
                    <a:gd name="T3" fmla="*/ 517 h 523"/>
                    <a:gd name="T4" fmla="*/ 142 w 345"/>
                    <a:gd name="T5" fmla="*/ 520 h 523"/>
                    <a:gd name="T6" fmla="*/ 142 w 345"/>
                    <a:gd name="T7" fmla="*/ 523 h 523"/>
                    <a:gd name="T8" fmla="*/ 340 w 345"/>
                    <a:gd name="T9" fmla="*/ 459 h 523"/>
                    <a:gd name="T10" fmla="*/ 339 w 345"/>
                    <a:gd name="T11" fmla="*/ 455 h 523"/>
                    <a:gd name="T12" fmla="*/ 338 w 345"/>
                    <a:gd name="T13" fmla="*/ 451 h 523"/>
                    <a:gd name="T14" fmla="*/ 335 w 345"/>
                    <a:gd name="T15" fmla="*/ 411 h 523"/>
                    <a:gd name="T16" fmla="*/ 332 w 345"/>
                    <a:gd name="T17" fmla="*/ 412 h 523"/>
                    <a:gd name="T18" fmla="*/ 339 w 345"/>
                    <a:gd name="T19" fmla="*/ 433 h 523"/>
                    <a:gd name="T20" fmla="*/ 341 w 345"/>
                    <a:gd name="T21" fmla="*/ 431 h 523"/>
                    <a:gd name="T22" fmla="*/ 342 w 345"/>
                    <a:gd name="T23" fmla="*/ 431 h 523"/>
                    <a:gd name="T24" fmla="*/ 335 w 345"/>
                    <a:gd name="T25" fmla="*/ 411 h 523"/>
                    <a:gd name="T26" fmla="*/ 14 w 345"/>
                    <a:gd name="T27" fmla="*/ 400 h 523"/>
                    <a:gd name="T28" fmla="*/ 0 w 345"/>
                    <a:gd name="T29" fmla="*/ 411 h 523"/>
                    <a:gd name="T30" fmla="*/ 1 w 345"/>
                    <a:gd name="T31" fmla="*/ 413 h 523"/>
                    <a:gd name="T32" fmla="*/ 3 w 345"/>
                    <a:gd name="T33" fmla="*/ 415 h 523"/>
                    <a:gd name="T34" fmla="*/ 17 w 345"/>
                    <a:gd name="T35" fmla="*/ 405 h 523"/>
                    <a:gd name="T36" fmla="*/ 14 w 345"/>
                    <a:gd name="T37" fmla="*/ 400 h 523"/>
                    <a:gd name="T38" fmla="*/ 70 w 345"/>
                    <a:gd name="T39" fmla="*/ 378 h 523"/>
                    <a:gd name="T40" fmla="*/ 68 w 345"/>
                    <a:gd name="T41" fmla="*/ 380 h 523"/>
                    <a:gd name="T42" fmla="*/ 68 w 345"/>
                    <a:gd name="T43" fmla="*/ 381 h 523"/>
                    <a:gd name="T44" fmla="*/ 128 w 345"/>
                    <a:gd name="T45" fmla="*/ 507 h 523"/>
                    <a:gd name="T46" fmla="*/ 128 w 345"/>
                    <a:gd name="T47" fmla="*/ 507 h 523"/>
                    <a:gd name="T48" fmla="*/ 130 w 345"/>
                    <a:gd name="T49" fmla="*/ 507 h 523"/>
                    <a:gd name="T50" fmla="*/ 131 w 345"/>
                    <a:gd name="T51" fmla="*/ 507 h 523"/>
                    <a:gd name="T52" fmla="*/ 70 w 345"/>
                    <a:gd name="T53" fmla="*/ 378 h 523"/>
                    <a:gd name="T54" fmla="*/ 56 w 345"/>
                    <a:gd name="T55" fmla="*/ 371 h 523"/>
                    <a:gd name="T56" fmla="*/ 17 w 345"/>
                    <a:gd name="T57" fmla="*/ 398 h 523"/>
                    <a:gd name="T58" fmla="*/ 20 w 345"/>
                    <a:gd name="T59" fmla="*/ 403 h 523"/>
                    <a:gd name="T60" fmla="*/ 58 w 345"/>
                    <a:gd name="T61" fmla="*/ 376 h 523"/>
                    <a:gd name="T62" fmla="*/ 58 w 345"/>
                    <a:gd name="T63" fmla="*/ 375 h 523"/>
                    <a:gd name="T64" fmla="*/ 56 w 345"/>
                    <a:gd name="T65" fmla="*/ 371 h 523"/>
                    <a:gd name="T66" fmla="*/ 195 w 345"/>
                    <a:gd name="T67" fmla="*/ 172 h 523"/>
                    <a:gd name="T68" fmla="*/ 195 w 345"/>
                    <a:gd name="T69" fmla="*/ 173 h 523"/>
                    <a:gd name="T70" fmla="*/ 192 w 345"/>
                    <a:gd name="T71" fmla="*/ 174 h 523"/>
                    <a:gd name="T72" fmla="*/ 329 w 345"/>
                    <a:gd name="T73" fmla="*/ 404 h 523"/>
                    <a:gd name="T74" fmla="*/ 332 w 345"/>
                    <a:gd name="T75" fmla="*/ 403 h 523"/>
                    <a:gd name="T76" fmla="*/ 195 w 345"/>
                    <a:gd name="T77" fmla="*/ 172 h 523"/>
                    <a:gd name="T78" fmla="*/ 338 w 345"/>
                    <a:gd name="T79" fmla="*/ 0 h 523"/>
                    <a:gd name="T80" fmla="*/ 183 w 345"/>
                    <a:gd name="T81" fmla="*/ 146 h 523"/>
                    <a:gd name="T82" fmla="*/ 186 w 345"/>
                    <a:gd name="T83" fmla="*/ 149 h 523"/>
                    <a:gd name="T84" fmla="*/ 189 w 345"/>
                    <a:gd name="T85" fmla="*/ 153 h 523"/>
                    <a:gd name="T86" fmla="*/ 345 w 345"/>
                    <a:gd name="T87" fmla="*/ 8 h 523"/>
                    <a:gd name="T88" fmla="*/ 341 w 345"/>
                    <a:gd name="T89" fmla="*/ 4 h 523"/>
                    <a:gd name="T90" fmla="*/ 338 w 345"/>
                    <a:gd name="T91"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5" h="523">
                      <a:moveTo>
                        <a:pt x="338" y="451"/>
                      </a:moveTo>
                      <a:cubicBezTo>
                        <a:pt x="272" y="473"/>
                        <a:pt x="206" y="495"/>
                        <a:pt x="141" y="517"/>
                      </a:cubicBezTo>
                      <a:cubicBezTo>
                        <a:pt x="141" y="518"/>
                        <a:pt x="141" y="519"/>
                        <a:pt x="142" y="520"/>
                      </a:cubicBezTo>
                      <a:cubicBezTo>
                        <a:pt x="142" y="521"/>
                        <a:pt x="142" y="522"/>
                        <a:pt x="142" y="523"/>
                      </a:cubicBezTo>
                      <a:cubicBezTo>
                        <a:pt x="208" y="502"/>
                        <a:pt x="274" y="480"/>
                        <a:pt x="340" y="459"/>
                      </a:cubicBezTo>
                      <a:cubicBezTo>
                        <a:pt x="340" y="458"/>
                        <a:pt x="339" y="457"/>
                        <a:pt x="339" y="455"/>
                      </a:cubicBezTo>
                      <a:cubicBezTo>
                        <a:pt x="338" y="454"/>
                        <a:pt x="338" y="453"/>
                        <a:pt x="338" y="451"/>
                      </a:cubicBezTo>
                      <a:moveTo>
                        <a:pt x="335" y="411"/>
                      </a:moveTo>
                      <a:cubicBezTo>
                        <a:pt x="334" y="411"/>
                        <a:pt x="333" y="412"/>
                        <a:pt x="332" y="412"/>
                      </a:cubicBezTo>
                      <a:cubicBezTo>
                        <a:pt x="334" y="419"/>
                        <a:pt x="336" y="426"/>
                        <a:pt x="339" y="433"/>
                      </a:cubicBezTo>
                      <a:cubicBezTo>
                        <a:pt x="339" y="432"/>
                        <a:pt x="340" y="431"/>
                        <a:pt x="341" y="431"/>
                      </a:cubicBezTo>
                      <a:cubicBezTo>
                        <a:pt x="341" y="431"/>
                        <a:pt x="341" y="431"/>
                        <a:pt x="342" y="431"/>
                      </a:cubicBezTo>
                      <a:cubicBezTo>
                        <a:pt x="339" y="424"/>
                        <a:pt x="337" y="417"/>
                        <a:pt x="335" y="411"/>
                      </a:cubicBezTo>
                      <a:moveTo>
                        <a:pt x="14" y="400"/>
                      </a:moveTo>
                      <a:cubicBezTo>
                        <a:pt x="9" y="404"/>
                        <a:pt x="4" y="407"/>
                        <a:pt x="0" y="411"/>
                      </a:cubicBezTo>
                      <a:cubicBezTo>
                        <a:pt x="0" y="411"/>
                        <a:pt x="1" y="412"/>
                        <a:pt x="1" y="413"/>
                      </a:cubicBezTo>
                      <a:cubicBezTo>
                        <a:pt x="2" y="413"/>
                        <a:pt x="2" y="414"/>
                        <a:pt x="3" y="415"/>
                      </a:cubicBezTo>
                      <a:cubicBezTo>
                        <a:pt x="8" y="412"/>
                        <a:pt x="13" y="408"/>
                        <a:pt x="17" y="405"/>
                      </a:cubicBezTo>
                      <a:cubicBezTo>
                        <a:pt x="16" y="403"/>
                        <a:pt x="15" y="402"/>
                        <a:pt x="14" y="400"/>
                      </a:cubicBezTo>
                      <a:moveTo>
                        <a:pt x="70" y="378"/>
                      </a:moveTo>
                      <a:cubicBezTo>
                        <a:pt x="69" y="379"/>
                        <a:pt x="69" y="380"/>
                        <a:pt x="68" y="380"/>
                      </a:cubicBezTo>
                      <a:cubicBezTo>
                        <a:pt x="68" y="380"/>
                        <a:pt x="68" y="381"/>
                        <a:pt x="68" y="381"/>
                      </a:cubicBezTo>
                      <a:cubicBezTo>
                        <a:pt x="93" y="420"/>
                        <a:pt x="113" y="463"/>
                        <a:pt x="128" y="507"/>
                      </a:cubicBezTo>
                      <a:cubicBezTo>
                        <a:pt x="128" y="507"/>
                        <a:pt x="128" y="507"/>
                        <a:pt x="128" y="507"/>
                      </a:cubicBezTo>
                      <a:cubicBezTo>
                        <a:pt x="129" y="507"/>
                        <a:pt x="129" y="507"/>
                        <a:pt x="130" y="507"/>
                      </a:cubicBezTo>
                      <a:cubicBezTo>
                        <a:pt x="130" y="507"/>
                        <a:pt x="131" y="507"/>
                        <a:pt x="131" y="507"/>
                      </a:cubicBezTo>
                      <a:cubicBezTo>
                        <a:pt x="117" y="461"/>
                        <a:pt x="96" y="418"/>
                        <a:pt x="70" y="378"/>
                      </a:cubicBezTo>
                      <a:moveTo>
                        <a:pt x="56" y="371"/>
                      </a:moveTo>
                      <a:cubicBezTo>
                        <a:pt x="43" y="380"/>
                        <a:pt x="30" y="389"/>
                        <a:pt x="17" y="398"/>
                      </a:cubicBezTo>
                      <a:cubicBezTo>
                        <a:pt x="18" y="400"/>
                        <a:pt x="19" y="401"/>
                        <a:pt x="20" y="403"/>
                      </a:cubicBezTo>
                      <a:cubicBezTo>
                        <a:pt x="33" y="394"/>
                        <a:pt x="46" y="385"/>
                        <a:pt x="58" y="376"/>
                      </a:cubicBezTo>
                      <a:cubicBezTo>
                        <a:pt x="58" y="376"/>
                        <a:pt x="58" y="376"/>
                        <a:pt x="58" y="375"/>
                      </a:cubicBezTo>
                      <a:cubicBezTo>
                        <a:pt x="57" y="374"/>
                        <a:pt x="56" y="372"/>
                        <a:pt x="56" y="371"/>
                      </a:cubicBezTo>
                      <a:moveTo>
                        <a:pt x="195" y="172"/>
                      </a:moveTo>
                      <a:cubicBezTo>
                        <a:pt x="195" y="172"/>
                        <a:pt x="195" y="172"/>
                        <a:pt x="195" y="173"/>
                      </a:cubicBezTo>
                      <a:cubicBezTo>
                        <a:pt x="194" y="173"/>
                        <a:pt x="193" y="174"/>
                        <a:pt x="192" y="174"/>
                      </a:cubicBezTo>
                      <a:cubicBezTo>
                        <a:pt x="253" y="242"/>
                        <a:pt x="298" y="321"/>
                        <a:pt x="329" y="404"/>
                      </a:cubicBezTo>
                      <a:cubicBezTo>
                        <a:pt x="330" y="404"/>
                        <a:pt x="331" y="403"/>
                        <a:pt x="332" y="403"/>
                      </a:cubicBezTo>
                      <a:cubicBezTo>
                        <a:pt x="301" y="319"/>
                        <a:pt x="256" y="241"/>
                        <a:pt x="195" y="172"/>
                      </a:cubicBezTo>
                      <a:moveTo>
                        <a:pt x="338" y="0"/>
                      </a:moveTo>
                      <a:cubicBezTo>
                        <a:pt x="286" y="49"/>
                        <a:pt x="234" y="98"/>
                        <a:pt x="183" y="146"/>
                      </a:cubicBezTo>
                      <a:cubicBezTo>
                        <a:pt x="184" y="147"/>
                        <a:pt x="185" y="148"/>
                        <a:pt x="186" y="149"/>
                      </a:cubicBezTo>
                      <a:cubicBezTo>
                        <a:pt x="187" y="150"/>
                        <a:pt x="188" y="151"/>
                        <a:pt x="189" y="153"/>
                      </a:cubicBezTo>
                      <a:cubicBezTo>
                        <a:pt x="241" y="104"/>
                        <a:pt x="293" y="56"/>
                        <a:pt x="345" y="8"/>
                      </a:cubicBezTo>
                      <a:cubicBezTo>
                        <a:pt x="344" y="7"/>
                        <a:pt x="343" y="6"/>
                        <a:pt x="341" y="4"/>
                      </a:cubicBezTo>
                      <a:cubicBezTo>
                        <a:pt x="340" y="3"/>
                        <a:pt x="339" y="1"/>
                        <a:pt x="33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9" name="Freeform 928"/>
                <p:cNvSpPr>
                  <a:spLocks/>
                </p:cNvSpPr>
                <p:nvPr/>
              </p:nvSpPr>
              <p:spPr bwMode="auto">
                <a:xfrm>
                  <a:off x="3826" y="1149"/>
                  <a:ext cx="90" cy="86"/>
                </a:xfrm>
                <a:custGeom>
                  <a:avLst/>
                  <a:gdLst>
                    <a:gd name="T0" fmla="*/ 6 w 48"/>
                    <a:gd name="T1" fmla="*/ 0 h 46"/>
                    <a:gd name="T2" fmla="*/ 3 w 48"/>
                    <a:gd name="T3" fmla="*/ 1 h 46"/>
                    <a:gd name="T4" fmla="*/ 14 w 48"/>
                    <a:gd name="T5" fmla="*/ 25 h 46"/>
                    <a:gd name="T6" fmla="*/ 17 w 48"/>
                    <a:gd name="T7" fmla="*/ 29 h 46"/>
                    <a:gd name="T8" fmla="*/ 21 w 48"/>
                    <a:gd name="T9" fmla="*/ 33 h 46"/>
                    <a:gd name="T10" fmla="*/ 42 w 48"/>
                    <a:gd name="T11" fmla="*/ 46 h 46"/>
                    <a:gd name="T12" fmla="*/ 44 w 48"/>
                    <a:gd name="T13" fmla="*/ 45 h 46"/>
                    <a:gd name="T14" fmla="*/ 31 w 48"/>
                    <a:gd name="T15" fmla="*/ 17 h 46"/>
                    <a:gd name="T16" fmla="*/ 6 w 48"/>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6">
                      <a:moveTo>
                        <a:pt x="6" y="0"/>
                      </a:moveTo>
                      <a:cubicBezTo>
                        <a:pt x="5" y="0"/>
                        <a:pt x="4" y="1"/>
                        <a:pt x="3" y="1"/>
                      </a:cubicBezTo>
                      <a:cubicBezTo>
                        <a:pt x="0" y="5"/>
                        <a:pt x="5" y="15"/>
                        <a:pt x="14" y="25"/>
                      </a:cubicBezTo>
                      <a:cubicBezTo>
                        <a:pt x="15" y="26"/>
                        <a:pt x="16" y="28"/>
                        <a:pt x="17" y="29"/>
                      </a:cubicBezTo>
                      <a:cubicBezTo>
                        <a:pt x="19" y="31"/>
                        <a:pt x="20" y="32"/>
                        <a:pt x="21" y="33"/>
                      </a:cubicBezTo>
                      <a:cubicBezTo>
                        <a:pt x="29" y="41"/>
                        <a:pt x="37" y="46"/>
                        <a:pt x="42" y="46"/>
                      </a:cubicBezTo>
                      <a:cubicBezTo>
                        <a:pt x="43" y="46"/>
                        <a:pt x="44" y="45"/>
                        <a:pt x="44" y="45"/>
                      </a:cubicBezTo>
                      <a:cubicBezTo>
                        <a:pt x="48" y="42"/>
                        <a:pt x="42" y="29"/>
                        <a:pt x="31" y="17"/>
                      </a:cubicBezTo>
                      <a:cubicBezTo>
                        <a:pt x="21" y="7"/>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0" name="Freeform 929"/>
                <p:cNvSpPr>
                  <a:spLocks/>
                </p:cNvSpPr>
                <p:nvPr/>
              </p:nvSpPr>
              <p:spPr bwMode="auto">
                <a:xfrm>
                  <a:off x="3516" y="1455"/>
                  <a:ext cx="73" cy="68"/>
                </a:xfrm>
                <a:custGeom>
                  <a:avLst/>
                  <a:gdLst>
                    <a:gd name="T0" fmla="*/ 7 w 39"/>
                    <a:gd name="T1" fmla="*/ 0 h 36"/>
                    <a:gd name="T2" fmla="*/ 4 w 39"/>
                    <a:gd name="T3" fmla="*/ 1 h 36"/>
                    <a:gd name="T4" fmla="*/ 13 w 39"/>
                    <a:gd name="T5" fmla="*/ 24 h 36"/>
                    <a:gd name="T6" fmla="*/ 33 w 39"/>
                    <a:gd name="T7" fmla="*/ 36 h 36"/>
                    <a:gd name="T8" fmla="*/ 33 w 39"/>
                    <a:gd name="T9" fmla="*/ 36 h 36"/>
                    <a:gd name="T10" fmla="*/ 36 w 39"/>
                    <a:gd name="T11" fmla="*/ 35 h 36"/>
                    <a:gd name="T12" fmla="*/ 36 w 39"/>
                    <a:gd name="T13" fmla="*/ 34 h 36"/>
                    <a:gd name="T14" fmla="*/ 30 w 39"/>
                    <a:gd name="T15" fmla="*/ 15 h 36"/>
                    <a:gd name="T16" fmla="*/ 27 w 39"/>
                    <a:gd name="T17" fmla="*/ 11 h 36"/>
                    <a:gd name="T18" fmla="*/ 24 w 39"/>
                    <a:gd name="T19" fmla="*/ 8 h 36"/>
                    <a:gd name="T20" fmla="*/ 7 w 39"/>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6">
                      <a:moveTo>
                        <a:pt x="7" y="0"/>
                      </a:moveTo>
                      <a:cubicBezTo>
                        <a:pt x="6" y="0"/>
                        <a:pt x="5" y="0"/>
                        <a:pt x="4" y="1"/>
                      </a:cubicBezTo>
                      <a:cubicBezTo>
                        <a:pt x="0" y="4"/>
                        <a:pt x="5" y="15"/>
                        <a:pt x="13" y="24"/>
                      </a:cubicBezTo>
                      <a:cubicBezTo>
                        <a:pt x="20" y="31"/>
                        <a:pt x="28" y="36"/>
                        <a:pt x="33" y="36"/>
                      </a:cubicBezTo>
                      <a:cubicBezTo>
                        <a:pt x="33" y="36"/>
                        <a:pt x="33" y="36"/>
                        <a:pt x="33" y="36"/>
                      </a:cubicBezTo>
                      <a:cubicBezTo>
                        <a:pt x="34" y="36"/>
                        <a:pt x="35" y="35"/>
                        <a:pt x="36" y="35"/>
                      </a:cubicBezTo>
                      <a:cubicBezTo>
                        <a:pt x="36" y="34"/>
                        <a:pt x="36" y="34"/>
                        <a:pt x="36" y="34"/>
                      </a:cubicBezTo>
                      <a:cubicBezTo>
                        <a:pt x="39" y="31"/>
                        <a:pt x="36" y="23"/>
                        <a:pt x="30" y="15"/>
                      </a:cubicBezTo>
                      <a:cubicBezTo>
                        <a:pt x="29" y="13"/>
                        <a:pt x="28" y="12"/>
                        <a:pt x="27" y="11"/>
                      </a:cubicBezTo>
                      <a:cubicBezTo>
                        <a:pt x="26" y="10"/>
                        <a:pt x="25" y="9"/>
                        <a:pt x="24" y="8"/>
                      </a:cubicBezTo>
                      <a:cubicBezTo>
                        <a:pt x="18" y="3"/>
                        <a:pt x="11"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1" name="Freeform 930"/>
                <p:cNvSpPr>
                  <a:spLocks/>
                </p:cNvSpPr>
                <p:nvPr/>
              </p:nvSpPr>
              <p:spPr bwMode="auto">
                <a:xfrm>
                  <a:off x="3189" y="1961"/>
                  <a:ext cx="35" cy="37"/>
                </a:xfrm>
                <a:custGeom>
                  <a:avLst/>
                  <a:gdLst>
                    <a:gd name="T0" fmla="*/ 7 w 19"/>
                    <a:gd name="T1" fmla="*/ 0 h 20"/>
                    <a:gd name="T2" fmla="*/ 4 w 19"/>
                    <a:gd name="T3" fmla="*/ 1 h 20"/>
                    <a:gd name="T4" fmla="*/ 4 w 19"/>
                    <a:gd name="T5" fmla="*/ 14 h 20"/>
                    <a:gd name="T6" fmla="*/ 13 w 19"/>
                    <a:gd name="T7" fmla="*/ 20 h 20"/>
                    <a:gd name="T8" fmla="*/ 16 w 19"/>
                    <a:gd name="T9" fmla="*/ 20 h 20"/>
                    <a:gd name="T10" fmla="*/ 9 w 19"/>
                    <a:gd name="T11" fmla="*/ 10 h 20"/>
                    <a:gd name="T12" fmla="*/ 11 w 19"/>
                    <a:gd name="T13" fmla="*/ 9 h 20"/>
                    <a:gd name="T14" fmla="*/ 17 w 19"/>
                    <a:gd name="T15" fmla="*/ 19 h 20"/>
                    <a:gd name="T16" fmla="*/ 18 w 19"/>
                    <a:gd name="T17" fmla="*/ 8 h 20"/>
                    <a:gd name="T18" fmla="*/ 16 w 19"/>
                    <a:gd name="T19" fmla="*/ 6 h 20"/>
                    <a:gd name="T20" fmla="*/ 15 w 19"/>
                    <a:gd name="T21" fmla="*/ 4 h 20"/>
                    <a:gd name="T22" fmla="*/ 7 w 19"/>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0">
                      <a:moveTo>
                        <a:pt x="7" y="0"/>
                      </a:moveTo>
                      <a:cubicBezTo>
                        <a:pt x="6" y="0"/>
                        <a:pt x="5" y="0"/>
                        <a:pt x="4" y="1"/>
                      </a:cubicBezTo>
                      <a:cubicBezTo>
                        <a:pt x="0" y="3"/>
                        <a:pt x="1" y="9"/>
                        <a:pt x="4" y="14"/>
                      </a:cubicBezTo>
                      <a:cubicBezTo>
                        <a:pt x="6" y="18"/>
                        <a:pt x="10" y="20"/>
                        <a:pt x="13" y="20"/>
                      </a:cubicBezTo>
                      <a:cubicBezTo>
                        <a:pt x="14" y="20"/>
                        <a:pt x="15" y="20"/>
                        <a:pt x="16" y="20"/>
                      </a:cubicBezTo>
                      <a:cubicBezTo>
                        <a:pt x="14" y="17"/>
                        <a:pt x="11" y="14"/>
                        <a:pt x="9" y="10"/>
                      </a:cubicBezTo>
                      <a:cubicBezTo>
                        <a:pt x="10" y="10"/>
                        <a:pt x="11" y="10"/>
                        <a:pt x="11" y="9"/>
                      </a:cubicBezTo>
                      <a:cubicBezTo>
                        <a:pt x="13" y="13"/>
                        <a:pt x="15" y="16"/>
                        <a:pt x="17" y="19"/>
                      </a:cubicBezTo>
                      <a:cubicBezTo>
                        <a:pt x="19" y="16"/>
                        <a:pt x="19" y="12"/>
                        <a:pt x="18" y="8"/>
                      </a:cubicBezTo>
                      <a:cubicBezTo>
                        <a:pt x="17" y="7"/>
                        <a:pt x="17" y="6"/>
                        <a:pt x="16" y="6"/>
                      </a:cubicBezTo>
                      <a:cubicBezTo>
                        <a:pt x="16" y="5"/>
                        <a:pt x="15" y="4"/>
                        <a:pt x="15" y="4"/>
                      </a:cubicBezTo>
                      <a:cubicBezTo>
                        <a:pt x="12" y="1"/>
                        <a:pt x="9"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2" name="Freeform 931"/>
                <p:cNvSpPr>
                  <a:spLocks/>
                </p:cNvSpPr>
                <p:nvPr/>
              </p:nvSpPr>
              <p:spPr bwMode="auto">
                <a:xfrm>
                  <a:off x="3848" y="2006"/>
                  <a:ext cx="46" cy="81"/>
                </a:xfrm>
                <a:custGeom>
                  <a:avLst/>
                  <a:gdLst>
                    <a:gd name="T0" fmla="*/ 6 w 24"/>
                    <a:gd name="T1" fmla="*/ 0 h 43"/>
                    <a:gd name="T2" fmla="*/ 6 w 24"/>
                    <a:gd name="T3" fmla="*/ 0 h 43"/>
                    <a:gd name="T4" fmla="*/ 5 w 24"/>
                    <a:gd name="T5" fmla="*/ 0 h 43"/>
                    <a:gd name="T6" fmla="*/ 3 w 24"/>
                    <a:gd name="T7" fmla="*/ 2 h 43"/>
                    <a:gd name="T8" fmla="*/ 2 w 24"/>
                    <a:gd name="T9" fmla="*/ 20 h 43"/>
                    <a:gd name="T10" fmla="*/ 3 w 24"/>
                    <a:gd name="T11" fmla="*/ 24 h 43"/>
                    <a:gd name="T12" fmla="*/ 4 w 24"/>
                    <a:gd name="T13" fmla="*/ 28 h 43"/>
                    <a:gd name="T14" fmla="*/ 16 w 24"/>
                    <a:gd name="T15" fmla="*/ 43 h 43"/>
                    <a:gd name="T16" fmla="*/ 18 w 24"/>
                    <a:gd name="T17" fmla="*/ 43 h 43"/>
                    <a:gd name="T18" fmla="*/ 20 w 24"/>
                    <a:gd name="T19" fmla="*/ 18 h 43"/>
                    <a:gd name="T20" fmla="*/ 6 w 24"/>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3">
                      <a:moveTo>
                        <a:pt x="6" y="0"/>
                      </a:moveTo>
                      <a:cubicBezTo>
                        <a:pt x="6" y="0"/>
                        <a:pt x="6" y="0"/>
                        <a:pt x="6" y="0"/>
                      </a:cubicBezTo>
                      <a:cubicBezTo>
                        <a:pt x="5" y="0"/>
                        <a:pt x="5" y="0"/>
                        <a:pt x="5" y="0"/>
                      </a:cubicBezTo>
                      <a:cubicBezTo>
                        <a:pt x="4" y="0"/>
                        <a:pt x="3" y="1"/>
                        <a:pt x="3" y="2"/>
                      </a:cubicBezTo>
                      <a:cubicBezTo>
                        <a:pt x="0" y="5"/>
                        <a:pt x="0" y="13"/>
                        <a:pt x="2" y="20"/>
                      </a:cubicBezTo>
                      <a:cubicBezTo>
                        <a:pt x="2" y="22"/>
                        <a:pt x="2" y="23"/>
                        <a:pt x="3" y="24"/>
                      </a:cubicBezTo>
                      <a:cubicBezTo>
                        <a:pt x="3" y="26"/>
                        <a:pt x="4" y="27"/>
                        <a:pt x="4" y="28"/>
                      </a:cubicBezTo>
                      <a:cubicBezTo>
                        <a:pt x="7" y="37"/>
                        <a:pt x="12" y="43"/>
                        <a:pt x="16" y="43"/>
                      </a:cubicBezTo>
                      <a:cubicBezTo>
                        <a:pt x="17" y="43"/>
                        <a:pt x="17" y="43"/>
                        <a:pt x="18" y="43"/>
                      </a:cubicBezTo>
                      <a:cubicBezTo>
                        <a:pt x="22" y="42"/>
                        <a:pt x="24" y="31"/>
                        <a:pt x="20" y="18"/>
                      </a:cubicBezTo>
                      <a:cubicBezTo>
                        <a:pt x="17" y="7"/>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3" name="Freeform 932"/>
                <p:cNvSpPr>
                  <a:spLocks/>
                </p:cNvSpPr>
                <p:nvPr/>
              </p:nvSpPr>
              <p:spPr bwMode="auto">
                <a:xfrm>
                  <a:off x="3446" y="2149"/>
                  <a:ext cx="42" cy="58"/>
                </a:xfrm>
                <a:custGeom>
                  <a:avLst/>
                  <a:gdLst>
                    <a:gd name="T0" fmla="*/ 8 w 22"/>
                    <a:gd name="T1" fmla="*/ 0 h 31"/>
                    <a:gd name="T2" fmla="*/ 6 w 22"/>
                    <a:gd name="T3" fmla="*/ 0 h 31"/>
                    <a:gd name="T4" fmla="*/ 6 w 22"/>
                    <a:gd name="T5" fmla="*/ 0 h 31"/>
                    <a:gd name="T6" fmla="*/ 2 w 22"/>
                    <a:gd name="T7" fmla="*/ 18 h 31"/>
                    <a:gd name="T8" fmla="*/ 9 w 22"/>
                    <a:gd name="T9" fmla="*/ 29 h 31"/>
                    <a:gd name="T10" fmla="*/ 6 w 22"/>
                    <a:gd name="T11" fmla="*/ 18 h 31"/>
                    <a:gd name="T12" fmla="*/ 8 w 22"/>
                    <a:gd name="T13" fmla="*/ 18 h 31"/>
                    <a:gd name="T14" fmla="*/ 12 w 22"/>
                    <a:gd name="T15" fmla="*/ 31 h 31"/>
                    <a:gd name="T16" fmla="*/ 14 w 22"/>
                    <a:gd name="T17" fmla="*/ 31 h 31"/>
                    <a:gd name="T18" fmla="*/ 15 w 22"/>
                    <a:gd name="T19" fmla="*/ 31 h 31"/>
                    <a:gd name="T20" fmla="*/ 20 w 22"/>
                    <a:gd name="T21" fmla="*/ 16 h 31"/>
                    <a:gd name="T22" fmla="*/ 20 w 22"/>
                    <a:gd name="T23" fmla="*/ 13 h 31"/>
                    <a:gd name="T24" fmla="*/ 19 w 22"/>
                    <a:gd name="T25" fmla="*/ 10 h 31"/>
                    <a:gd name="T26" fmla="*/ 9 w 22"/>
                    <a:gd name="T27" fmla="*/ 0 h 31"/>
                    <a:gd name="T28" fmla="*/ 8 w 22"/>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1">
                      <a:moveTo>
                        <a:pt x="8" y="0"/>
                      </a:moveTo>
                      <a:cubicBezTo>
                        <a:pt x="7" y="0"/>
                        <a:pt x="7" y="0"/>
                        <a:pt x="6" y="0"/>
                      </a:cubicBezTo>
                      <a:cubicBezTo>
                        <a:pt x="6" y="0"/>
                        <a:pt x="6" y="0"/>
                        <a:pt x="6" y="0"/>
                      </a:cubicBezTo>
                      <a:cubicBezTo>
                        <a:pt x="1" y="2"/>
                        <a:pt x="0" y="10"/>
                        <a:pt x="2" y="18"/>
                      </a:cubicBezTo>
                      <a:cubicBezTo>
                        <a:pt x="4" y="23"/>
                        <a:pt x="6" y="27"/>
                        <a:pt x="9" y="29"/>
                      </a:cubicBezTo>
                      <a:cubicBezTo>
                        <a:pt x="8" y="25"/>
                        <a:pt x="7" y="22"/>
                        <a:pt x="6" y="18"/>
                      </a:cubicBezTo>
                      <a:cubicBezTo>
                        <a:pt x="7" y="18"/>
                        <a:pt x="7" y="18"/>
                        <a:pt x="8" y="18"/>
                      </a:cubicBezTo>
                      <a:cubicBezTo>
                        <a:pt x="9" y="22"/>
                        <a:pt x="11" y="26"/>
                        <a:pt x="12" y="31"/>
                      </a:cubicBezTo>
                      <a:cubicBezTo>
                        <a:pt x="12" y="31"/>
                        <a:pt x="13" y="31"/>
                        <a:pt x="14" y="31"/>
                      </a:cubicBezTo>
                      <a:cubicBezTo>
                        <a:pt x="14" y="31"/>
                        <a:pt x="15" y="31"/>
                        <a:pt x="15" y="31"/>
                      </a:cubicBezTo>
                      <a:cubicBezTo>
                        <a:pt x="19" y="30"/>
                        <a:pt x="22" y="23"/>
                        <a:pt x="20" y="16"/>
                      </a:cubicBezTo>
                      <a:cubicBezTo>
                        <a:pt x="20" y="15"/>
                        <a:pt x="20" y="14"/>
                        <a:pt x="20" y="13"/>
                      </a:cubicBezTo>
                      <a:cubicBezTo>
                        <a:pt x="19" y="12"/>
                        <a:pt x="19" y="11"/>
                        <a:pt x="19" y="10"/>
                      </a:cubicBezTo>
                      <a:cubicBezTo>
                        <a:pt x="16" y="4"/>
                        <a:pt x="13" y="1"/>
                        <a:pt x="9" y="0"/>
                      </a:cubicBezTo>
                      <a:cubicBezTo>
                        <a:pt x="9"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4" name="Freeform 933"/>
                <p:cNvSpPr>
                  <a:spLocks/>
                </p:cNvSpPr>
                <p:nvPr/>
              </p:nvSpPr>
              <p:spPr bwMode="auto">
                <a:xfrm>
                  <a:off x="3320" y="1878"/>
                  <a:ext cx="29" cy="34"/>
                </a:xfrm>
                <a:custGeom>
                  <a:avLst/>
                  <a:gdLst>
                    <a:gd name="T0" fmla="*/ 4 w 15"/>
                    <a:gd name="T1" fmla="*/ 0 h 18"/>
                    <a:gd name="T2" fmla="*/ 2 w 15"/>
                    <a:gd name="T3" fmla="*/ 1 h 18"/>
                    <a:gd name="T4" fmla="*/ 1 w 15"/>
                    <a:gd name="T5" fmla="*/ 8 h 18"/>
                    <a:gd name="T6" fmla="*/ 3 w 15"/>
                    <a:gd name="T7" fmla="*/ 12 h 18"/>
                    <a:gd name="T8" fmla="*/ 3 w 15"/>
                    <a:gd name="T9" fmla="*/ 13 h 18"/>
                    <a:gd name="T10" fmla="*/ 11 w 15"/>
                    <a:gd name="T11" fmla="*/ 18 h 18"/>
                    <a:gd name="T12" fmla="*/ 13 w 15"/>
                    <a:gd name="T13" fmla="*/ 18 h 18"/>
                    <a:gd name="T14" fmla="*/ 13 w 15"/>
                    <a:gd name="T15" fmla="*/ 17 h 18"/>
                    <a:gd name="T16" fmla="*/ 15 w 15"/>
                    <a:gd name="T17" fmla="*/ 15 h 18"/>
                    <a:gd name="T18" fmla="*/ 12 w 15"/>
                    <a:gd name="T19" fmla="*/ 6 h 18"/>
                    <a:gd name="T20" fmla="*/ 4 w 15"/>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8">
                      <a:moveTo>
                        <a:pt x="4" y="0"/>
                      </a:moveTo>
                      <a:cubicBezTo>
                        <a:pt x="3" y="0"/>
                        <a:pt x="2" y="0"/>
                        <a:pt x="2" y="1"/>
                      </a:cubicBezTo>
                      <a:cubicBezTo>
                        <a:pt x="0" y="2"/>
                        <a:pt x="0" y="5"/>
                        <a:pt x="1" y="8"/>
                      </a:cubicBezTo>
                      <a:cubicBezTo>
                        <a:pt x="1" y="9"/>
                        <a:pt x="2" y="11"/>
                        <a:pt x="3" y="12"/>
                      </a:cubicBezTo>
                      <a:cubicBezTo>
                        <a:pt x="3" y="13"/>
                        <a:pt x="3" y="13"/>
                        <a:pt x="3" y="13"/>
                      </a:cubicBezTo>
                      <a:cubicBezTo>
                        <a:pt x="6" y="16"/>
                        <a:pt x="9" y="18"/>
                        <a:pt x="11" y="18"/>
                      </a:cubicBezTo>
                      <a:cubicBezTo>
                        <a:pt x="11" y="18"/>
                        <a:pt x="12" y="18"/>
                        <a:pt x="13" y="18"/>
                      </a:cubicBezTo>
                      <a:cubicBezTo>
                        <a:pt x="13" y="18"/>
                        <a:pt x="13" y="17"/>
                        <a:pt x="13" y="17"/>
                      </a:cubicBezTo>
                      <a:cubicBezTo>
                        <a:pt x="14" y="17"/>
                        <a:pt x="14" y="16"/>
                        <a:pt x="15" y="15"/>
                      </a:cubicBezTo>
                      <a:cubicBezTo>
                        <a:pt x="15" y="12"/>
                        <a:pt x="14" y="9"/>
                        <a:pt x="12" y="6"/>
                      </a:cubicBezTo>
                      <a:cubicBezTo>
                        <a:pt x="10" y="2"/>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5" name="Freeform 934"/>
                <p:cNvSpPr>
                  <a:spLocks noEditPoints="1"/>
                </p:cNvSpPr>
                <p:nvPr/>
              </p:nvSpPr>
              <p:spPr bwMode="auto">
                <a:xfrm>
                  <a:off x="3933" y="1429"/>
                  <a:ext cx="829" cy="1088"/>
                </a:xfrm>
                <a:custGeom>
                  <a:avLst/>
                  <a:gdLst>
                    <a:gd name="T0" fmla="*/ 211 w 441"/>
                    <a:gd name="T1" fmla="*/ 567 h 579"/>
                    <a:gd name="T2" fmla="*/ 113 w 441"/>
                    <a:gd name="T3" fmla="*/ 568 h 579"/>
                    <a:gd name="T4" fmla="*/ 113 w 441"/>
                    <a:gd name="T5" fmla="*/ 573 h 579"/>
                    <a:gd name="T6" fmla="*/ 113 w 441"/>
                    <a:gd name="T7" fmla="*/ 578 h 579"/>
                    <a:gd name="T8" fmla="*/ 211 w 441"/>
                    <a:gd name="T9" fmla="*/ 578 h 579"/>
                    <a:gd name="T10" fmla="*/ 211 w 441"/>
                    <a:gd name="T11" fmla="*/ 567 h 579"/>
                    <a:gd name="T12" fmla="*/ 319 w 441"/>
                    <a:gd name="T13" fmla="*/ 567 h 579"/>
                    <a:gd name="T14" fmla="*/ 215 w 441"/>
                    <a:gd name="T15" fmla="*/ 567 h 579"/>
                    <a:gd name="T16" fmla="*/ 214 w 441"/>
                    <a:gd name="T17" fmla="*/ 578 h 579"/>
                    <a:gd name="T18" fmla="*/ 319 w 441"/>
                    <a:gd name="T19" fmla="*/ 579 h 579"/>
                    <a:gd name="T20" fmla="*/ 319 w 441"/>
                    <a:gd name="T21" fmla="*/ 573 h 579"/>
                    <a:gd name="T22" fmla="*/ 319 w 441"/>
                    <a:gd name="T23" fmla="*/ 567 h 579"/>
                    <a:gd name="T24" fmla="*/ 78 w 441"/>
                    <a:gd name="T25" fmla="*/ 323 h 579"/>
                    <a:gd name="T26" fmla="*/ 76 w 441"/>
                    <a:gd name="T27" fmla="*/ 326 h 579"/>
                    <a:gd name="T28" fmla="*/ 76 w 441"/>
                    <a:gd name="T29" fmla="*/ 326 h 579"/>
                    <a:gd name="T30" fmla="*/ 104 w 441"/>
                    <a:gd name="T31" fmla="*/ 547 h 579"/>
                    <a:gd name="T32" fmla="*/ 104 w 441"/>
                    <a:gd name="T33" fmla="*/ 547 h 579"/>
                    <a:gd name="T34" fmla="*/ 105 w 441"/>
                    <a:gd name="T35" fmla="*/ 547 h 579"/>
                    <a:gd name="T36" fmla="*/ 107 w 441"/>
                    <a:gd name="T37" fmla="*/ 549 h 579"/>
                    <a:gd name="T38" fmla="*/ 78 w 441"/>
                    <a:gd name="T39" fmla="*/ 323 h 579"/>
                    <a:gd name="T40" fmla="*/ 45 w 441"/>
                    <a:gd name="T41" fmla="*/ 311 h 579"/>
                    <a:gd name="T42" fmla="*/ 0 w 441"/>
                    <a:gd name="T43" fmla="*/ 325 h 579"/>
                    <a:gd name="T44" fmla="*/ 2 w 441"/>
                    <a:gd name="T45" fmla="*/ 329 h 579"/>
                    <a:gd name="T46" fmla="*/ 3 w 441"/>
                    <a:gd name="T47" fmla="*/ 333 h 579"/>
                    <a:gd name="T48" fmla="*/ 48 w 441"/>
                    <a:gd name="T49" fmla="*/ 320 h 579"/>
                    <a:gd name="T50" fmla="*/ 45 w 441"/>
                    <a:gd name="T51" fmla="*/ 311 h 579"/>
                    <a:gd name="T52" fmla="*/ 65 w 441"/>
                    <a:gd name="T53" fmla="*/ 304 h 579"/>
                    <a:gd name="T54" fmla="*/ 48 w 441"/>
                    <a:gd name="T55" fmla="*/ 310 h 579"/>
                    <a:gd name="T56" fmla="*/ 51 w 441"/>
                    <a:gd name="T57" fmla="*/ 319 h 579"/>
                    <a:gd name="T58" fmla="*/ 67 w 441"/>
                    <a:gd name="T59" fmla="*/ 314 h 579"/>
                    <a:gd name="T60" fmla="*/ 67 w 441"/>
                    <a:gd name="T61" fmla="*/ 312 h 579"/>
                    <a:gd name="T62" fmla="*/ 65 w 441"/>
                    <a:gd name="T63" fmla="*/ 304 h 579"/>
                    <a:gd name="T64" fmla="*/ 246 w 441"/>
                    <a:gd name="T65" fmla="*/ 128 h 579"/>
                    <a:gd name="T66" fmla="*/ 326 w 441"/>
                    <a:gd name="T67" fmla="*/ 542 h 579"/>
                    <a:gd name="T68" fmla="*/ 328 w 441"/>
                    <a:gd name="T69" fmla="*/ 541 h 579"/>
                    <a:gd name="T70" fmla="*/ 329 w 441"/>
                    <a:gd name="T71" fmla="*/ 541 h 579"/>
                    <a:gd name="T72" fmla="*/ 250 w 441"/>
                    <a:gd name="T73" fmla="*/ 129 h 579"/>
                    <a:gd name="T74" fmla="*/ 250 w 441"/>
                    <a:gd name="T75" fmla="*/ 129 h 579"/>
                    <a:gd name="T76" fmla="*/ 249 w 441"/>
                    <a:gd name="T77" fmla="*/ 129 h 579"/>
                    <a:gd name="T78" fmla="*/ 246 w 441"/>
                    <a:gd name="T79" fmla="*/ 128 h 579"/>
                    <a:gd name="T80" fmla="*/ 270 w 441"/>
                    <a:gd name="T81" fmla="*/ 78 h 579"/>
                    <a:gd name="T82" fmla="*/ 243 w 441"/>
                    <a:gd name="T83" fmla="*/ 90 h 579"/>
                    <a:gd name="T84" fmla="*/ 246 w 441"/>
                    <a:gd name="T85" fmla="*/ 95 h 579"/>
                    <a:gd name="T86" fmla="*/ 248 w 441"/>
                    <a:gd name="T87" fmla="*/ 101 h 579"/>
                    <a:gd name="T88" fmla="*/ 274 w 441"/>
                    <a:gd name="T89" fmla="*/ 89 h 579"/>
                    <a:gd name="T90" fmla="*/ 270 w 441"/>
                    <a:gd name="T91" fmla="*/ 78 h 579"/>
                    <a:gd name="T92" fmla="*/ 435 w 441"/>
                    <a:gd name="T93" fmla="*/ 0 h 579"/>
                    <a:gd name="T94" fmla="*/ 273 w 441"/>
                    <a:gd name="T95" fmla="*/ 76 h 579"/>
                    <a:gd name="T96" fmla="*/ 277 w 441"/>
                    <a:gd name="T97" fmla="*/ 88 h 579"/>
                    <a:gd name="T98" fmla="*/ 441 w 441"/>
                    <a:gd name="T99" fmla="*/ 13 h 579"/>
                    <a:gd name="T100" fmla="*/ 438 w 441"/>
                    <a:gd name="T101" fmla="*/ 6 h 579"/>
                    <a:gd name="T102" fmla="*/ 435 w 441"/>
                    <a:gd name="T103"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1" h="579">
                      <a:moveTo>
                        <a:pt x="211" y="567"/>
                      </a:moveTo>
                      <a:cubicBezTo>
                        <a:pt x="178" y="568"/>
                        <a:pt x="146" y="568"/>
                        <a:pt x="113" y="568"/>
                      </a:cubicBezTo>
                      <a:cubicBezTo>
                        <a:pt x="113" y="570"/>
                        <a:pt x="113" y="571"/>
                        <a:pt x="113" y="573"/>
                      </a:cubicBezTo>
                      <a:cubicBezTo>
                        <a:pt x="113" y="575"/>
                        <a:pt x="113" y="576"/>
                        <a:pt x="113" y="578"/>
                      </a:cubicBezTo>
                      <a:cubicBezTo>
                        <a:pt x="146" y="578"/>
                        <a:pt x="178" y="578"/>
                        <a:pt x="211" y="578"/>
                      </a:cubicBezTo>
                      <a:cubicBezTo>
                        <a:pt x="211" y="575"/>
                        <a:pt x="211" y="571"/>
                        <a:pt x="211" y="567"/>
                      </a:cubicBezTo>
                      <a:moveTo>
                        <a:pt x="319" y="567"/>
                      </a:moveTo>
                      <a:cubicBezTo>
                        <a:pt x="284" y="567"/>
                        <a:pt x="249" y="567"/>
                        <a:pt x="215" y="567"/>
                      </a:cubicBezTo>
                      <a:cubicBezTo>
                        <a:pt x="214" y="571"/>
                        <a:pt x="214" y="575"/>
                        <a:pt x="214" y="578"/>
                      </a:cubicBezTo>
                      <a:cubicBezTo>
                        <a:pt x="249" y="579"/>
                        <a:pt x="284" y="579"/>
                        <a:pt x="319" y="579"/>
                      </a:cubicBezTo>
                      <a:cubicBezTo>
                        <a:pt x="319" y="577"/>
                        <a:pt x="319" y="575"/>
                        <a:pt x="319" y="573"/>
                      </a:cubicBezTo>
                      <a:cubicBezTo>
                        <a:pt x="319" y="571"/>
                        <a:pt x="319" y="569"/>
                        <a:pt x="319" y="567"/>
                      </a:cubicBezTo>
                      <a:moveTo>
                        <a:pt x="78" y="323"/>
                      </a:moveTo>
                      <a:cubicBezTo>
                        <a:pt x="78" y="325"/>
                        <a:pt x="77" y="326"/>
                        <a:pt x="76" y="326"/>
                      </a:cubicBezTo>
                      <a:cubicBezTo>
                        <a:pt x="76" y="326"/>
                        <a:pt x="76" y="326"/>
                        <a:pt x="76" y="326"/>
                      </a:cubicBezTo>
                      <a:cubicBezTo>
                        <a:pt x="94" y="398"/>
                        <a:pt x="103" y="473"/>
                        <a:pt x="104" y="547"/>
                      </a:cubicBezTo>
                      <a:cubicBezTo>
                        <a:pt x="104" y="547"/>
                        <a:pt x="104" y="547"/>
                        <a:pt x="104" y="547"/>
                      </a:cubicBezTo>
                      <a:cubicBezTo>
                        <a:pt x="104" y="547"/>
                        <a:pt x="104" y="547"/>
                        <a:pt x="105" y="547"/>
                      </a:cubicBezTo>
                      <a:cubicBezTo>
                        <a:pt x="105" y="547"/>
                        <a:pt x="106" y="548"/>
                        <a:pt x="107" y="549"/>
                      </a:cubicBezTo>
                      <a:cubicBezTo>
                        <a:pt x="107" y="472"/>
                        <a:pt x="97" y="396"/>
                        <a:pt x="78" y="323"/>
                      </a:cubicBezTo>
                      <a:moveTo>
                        <a:pt x="45" y="311"/>
                      </a:moveTo>
                      <a:cubicBezTo>
                        <a:pt x="30" y="316"/>
                        <a:pt x="15" y="320"/>
                        <a:pt x="0" y="325"/>
                      </a:cubicBezTo>
                      <a:cubicBezTo>
                        <a:pt x="1" y="326"/>
                        <a:pt x="1" y="328"/>
                        <a:pt x="2" y="329"/>
                      </a:cubicBezTo>
                      <a:cubicBezTo>
                        <a:pt x="2" y="331"/>
                        <a:pt x="3" y="332"/>
                        <a:pt x="3" y="333"/>
                      </a:cubicBezTo>
                      <a:cubicBezTo>
                        <a:pt x="18" y="329"/>
                        <a:pt x="33" y="324"/>
                        <a:pt x="48" y="320"/>
                      </a:cubicBezTo>
                      <a:cubicBezTo>
                        <a:pt x="47" y="317"/>
                        <a:pt x="46" y="314"/>
                        <a:pt x="45" y="311"/>
                      </a:cubicBezTo>
                      <a:moveTo>
                        <a:pt x="65" y="304"/>
                      </a:moveTo>
                      <a:cubicBezTo>
                        <a:pt x="60" y="306"/>
                        <a:pt x="54" y="308"/>
                        <a:pt x="48" y="310"/>
                      </a:cubicBezTo>
                      <a:cubicBezTo>
                        <a:pt x="49" y="313"/>
                        <a:pt x="50" y="316"/>
                        <a:pt x="51" y="319"/>
                      </a:cubicBezTo>
                      <a:cubicBezTo>
                        <a:pt x="56" y="317"/>
                        <a:pt x="62" y="315"/>
                        <a:pt x="67" y="314"/>
                      </a:cubicBezTo>
                      <a:cubicBezTo>
                        <a:pt x="67" y="313"/>
                        <a:pt x="67" y="313"/>
                        <a:pt x="67" y="312"/>
                      </a:cubicBezTo>
                      <a:cubicBezTo>
                        <a:pt x="66" y="310"/>
                        <a:pt x="66" y="307"/>
                        <a:pt x="65" y="304"/>
                      </a:cubicBezTo>
                      <a:moveTo>
                        <a:pt x="246" y="128"/>
                      </a:moveTo>
                      <a:cubicBezTo>
                        <a:pt x="299" y="260"/>
                        <a:pt x="324" y="401"/>
                        <a:pt x="326" y="542"/>
                      </a:cubicBezTo>
                      <a:cubicBezTo>
                        <a:pt x="326" y="541"/>
                        <a:pt x="327" y="541"/>
                        <a:pt x="328" y="541"/>
                      </a:cubicBezTo>
                      <a:cubicBezTo>
                        <a:pt x="328" y="541"/>
                        <a:pt x="329" y="541"/>
                        <a:pt x="329" y="541"/>
                      </a:cubicBezTo>
                      <a:cubicBezTo>
                        <a:pt x="328" y="400"/>
                        <a:pt x="302" y="259"/>
                        <a:pt x="250" y="129"/>
                      </a:cubicBezTo>
                      <a:cubicBezTo>
                        <a:pt x="250" y="129"/>
                        <a:pt x="250" y="129"/>
                        <a:pt x="250" y="129"/>
                      </a:cubicBezTo>
                      <a:cubicBezTo>
                        <a:pt x="249" y="129"/>
                        <a:pt x="249" y="129"/>
                        <a:pt x="249" y="129"/>
                      </a:cubicBezTo>
                      <a:cubicBezTo>
                        <a:pt x="248" y="129"/>
                        <a:pt x="247" y="129"/>
                        <a:pt x="246" y="128"/>
                      </a:cubicBezTo>
                      <a:moveTo>
                        <a:pt x="270" y="78"/>
                      </a:moveTo>
                      <a:cubicBezTo>
                        <a:pt x="261" y="82"/>
                        <a:pt x="252" y="86"/>
                        <a:pt x="243" y="90"/>
                      </a:cubicBezTo>
                      <a:cubicBezTo>
                        <a:pt x="244" y="92"/>
                        <a:pt x="245" y="93"/>
                        <a:pt x="246" y="95"/>
                      </a:cubicBezTo>
                      <a:cubicBezTo>
                        <a:pt x="247" y="97"/>
                        <a:pt x="247" y="99"/>
                        <a:pt x="248" y="101"/>
                      </a:cubicBezTo>
                      <a:cubicBezTo>
                        <a:pt x="257" y="97"/>
                        <a:pt x="266" y="93"/>
                        <a:pt x="274" y="89"/>
                      </a:cubicBezTo>
                      <a:cubicBezTo>
                        <a:pt x="273" y="85"/>
                        <a:pt x="271" y="81"/>
                        <a:pt x="270" y="78"/>
                      </a:cubicBezTo>
                      <a:moveTo>
                        <a:pt x="435" y="0"/>
                      </a:moveTo>
                      <a:cubicBezTo>
                        <a:pt x="381" y="25"/>
                        <a:pt x="327" y="51"/>
                        <a:pt x="273" y="76"/>
                      </a:cubicBezTo>
                      <a:cubicBezTo>
                        <a:pt x="274" y="80"/>
                        <a:pt x="276" y="84"/>
                        <a:pt x="277" y="88"/>
                      </a:cubicBezTo>
                      <a:cubicBezTo>
                        <a:pt x="332" y="63"/>
                        <a:pt x="386" y="38"/>
                        <a:pt x="441" y="13"/>
                      </a:cubicBezTo>
                      <a:cubicBezTo>
                        <a:pt x="440" y="11"/>
                        <a:pt x="439" y="9"/>
                        <a:pt x="438" y="6"/>
                      </a:cubicBezTo>
                      <a:cubicBezTo>
                        <a:pt x="437" y="4"/>
                        <a:pt x="436" y="2"/>
                        <a:pt x="43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6" name="Freeform 935"/>
                <p:cNvSpPr>
                  <a:spLocks/>
                </p:cNvSpPr>
                <p:nvPr/>
              </p:nvSpPr>
              <p:spPr bwMode="auto">
                <a:xfrm>
                  <a:off x="4734" y="1367"/>
                  <a:ext cx="73" cy="133"/>
                </a:xfrm>
                <a:custGeom>
                  <a:avLst/>
                  <a:gdLst>
                    <a:gd name="T0" fmla="*/ 6 w 39"/>
                    <a:gd name="T1" fmla="*/ 0 h 71"/>
                    <a:gd name="T2" fmla="*/ 4 w 39"/>
                    <a:gd name="T3" fmla="*/ 0 h 71"/>
                    <a:gd name="T4" fmla="*/ 9 w 39"/>
                    <a:gd name="T5" fmla="*/ 33 h 71"/>
                    <a:gd name="T6" fmla="*/ 12 w 39"/>
                    <a:gd name="T7" fmla="*/ 39 h 71"/>
                    <a:gd name="T8" fmla="*/ 15 w 39"/>
                    <a:gd name="T9" fmla="*/ 46 h 71"/>
                    <a:gd name="T10" fmla="*/ 34 w 39"/>
                    <a:gd name="T11" fmla="*/ 71 h 71"/>
                    <a:gd name="T12" fmla="*/ 35 w 39"/>
                    <a:gd name="T13" fmla="*/ 71 h 71"/>
                    <a:gd name="T14" fmla="*/ 29 w 39"/>
                    <a:gd name="T15" fmla="*/ 31 h 71"/>
                    <a:gd name="T16" fmla="*/ 6 w 39"/>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1">
                      <a:moveTo>
                        <a:pt x="6" y="0"/>
                      </a:moveTo>
                      <a:cubicBezTo>
                        <a:pt x="5" y="0"/>
                        <a:pt x="5" y="0"/>
                        <a:pt x="4" y="0"/>
                      </a:cubicBezTo>
                      <a:cubicBezTo>
                        <a:pt x="0" y="2"/>
                        <a:pt x="3" y="16"/>
                        <a:pt x="9" y="33"/>
                      </a:cubicBezTo>
                      <a:cubicBezTo>
                        <a:pt x="10" y="35"/>
                        <a:pt x="11" y="37"/>
                        <a:pt x="12" y="39"/>
                      </a:cubicBezTo>
                      <a:cubicBezTo>
                        <a:pt x="13" y="42"/>
                        <a:pt x="14" y="44"/>
                        <a:pt x="15" y="46"/>
                      </a:cubicBezTo>
                      <a:cubicBezTo>
                        <a:pt x="22" y="61"/>
                        <a:pt x="29" y="71"/>
                        <a:pt x="34" y="71"/>
                      </a:cubicBezTo>
                      <a:cubicBezTo>
                        <a:pt x="34" y="71"/>
                        <a:pt x="35" y="71"/>
                        <a:pt x="35" y="71"/>
                      </a:cubicBezTo>
                      <a:cubicBezTo>
                        <a:pt x="39" y="69"/>
                        <a:pt x="37" y="51"/>
                        <a:pt x="29" y="31"/>
                      </a:cubicBezTo>
                      <a:cubicBezTo>
                        <a:pt x="21" y="13"/>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7" name="Freeform 936"/>
                <p:cNvSpPr>
                  <a:spLocks/>
                </p:cNvSpPr>
                <p:nvPr/>
              </p:nvSpPr>
              <p:spPr bwMode="auto">
                <a:xfrm>
                  <a:off x="4346" y="1560"/>
                  <a:ext cx="64" cy="111"/>
                </a:xfrm>
                <a:custGeom>
                  <a:avLst/>
                  <a:gdLst>
                    <a:gd name="T0" fmla="*/ 6 w 34"/>
                    <a:gd name="T1" fmla="*/ 0 h 59"/>
                    <a:gd name="T2" fmla="*/ 4 w 34"/>
                    <a:gd name="T3" fmla="*/ 0 h 59"/>
                    <a:gd name="T4" fmla="*/ 8 w 34"/>
                    <a:gd name="T5" fmla="*/ 30 h 59"/>
                    <a:gd name="T6" fmla="*/ 16 w 34"/>
                    <a:gd name="T7" fmla="*/ 26 h 59"/>
                    <a:gd name="T8" fmla="*/ 19 w 34"/>
                    <a:gd name="T9" fmla="*/ 32 h 59"/>
                    <a:gd name="T10" fmla="*/ 10 w 34"/>
                    <a:gd name="T11" fmla="*/ 36 h 59"/>
                    <a:gd name="T12" fmla="*/ 26 w 34"/>
                    <a:gd name="T13" fmla="*/ 58 h 59"/>
                    <a:gd name="T14" fmla="*/ 29 w 34"/>
                    <a:gd name="T15" fmla="*/ 59 h 59"/>
                    <a:gd name="T16" fmla="*/ 30 w 34"/>
                    <a:gd name="T17" fmla="*/ 59 h 59"/>
                    <a:gd name="T18" fmla="*/ 30 w 34"/>
                    <a:gd name="T19" fmla="*/ 59 h 59"/>
                    <a:gd name="T20" fmla="*/ 28 w 34"/>
                    <a:gd name="T21" fmla="*/ 31 h 59"/>
                    <a:gd name="T22" fmla="*/ 26 w 34"/>
                    <a:gd name="T23" fmla="*/ 25 h 59"/>
                    <a:gd name="T24" fmla="*/ 23 w 34"/>
                    <a:gd name="T25" fmla="*/ 20 h 59"/>
                    <a:gd name="T26" fmla="*/ 6 w 34"/>
                    <a:gd name="T2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9">
                      <a:moveTo>
                        <a:pt x="6" y="0"/>
                      </a:moveTo>
                      <a:cubicBezTo>
                        <a:pt x="5" y="0"/>
                        <a:pt x="5" y="0"/>
                        <a:pt x="4" y="0"/>
                      </a:cubicBezTo>
                      <a:cubicBezTo>
                        <a:pt x="0" y="2"/>
                        <a:pt x="2" y="15"/>
                        <a:pt x="8" y="30"/>
                      </a:cubicBezTo>
                      <a:cubicBezTo>
                        <a:pt x="11" y="29"/>
                        <a:pt x="13" y="28"/>
                        <a:pt x="16" y="26"/>
                      </a:cubicBezTo>
                      <a:cubicBezTo>
                        <a:pt x="17" y="28"/>
                        <a:pt x="18" y="30"/>
                        <a:pt x="19" y="32"/>
                      </a:cubicBezTo>
                      <a:cubicBezTo>
                        <a:pt x="16" y="33"/>
                        <a:pt x="13" y="35"/>
                        <a:pt x="10" y="36"/>
                      </a:cubicBezTo>
                      <a:cubicBezTo>
                        <a:pt x="15" y="47"/>
                        <a:pt x="22" y="56"/>
                        <a:pt x="26" y="58"/>
                      </a:cubicBezTo>
                      <a:cubicBezTo>
                        <a:pt x="27" y="59"/>
                        <a:pt x="28" y="59"/>
                        <a:pt x="29" y="59"/>
                      </a:cubicBezTo>
                      <a:cubicBezTo>
                        <a:pt x="29" y="59"/>
                        <a:pt x="29" y="59"/>
                        <a:pt x="30" y="59"/>
                      </a:cubicBezTo>
                      <a:cubicBezTo>
                        <a:pt x="30" y="59"/>
                        <a:pt x="30" y="59"/>
                        <a:pt x="30" y="59"/>
                      </a:cubicBezTo>
                      <a:cubicBezTo>
                        <a:pt x="34" y="56"/>
                        <a:pt x="33" y="45"/>
                        <a:pt x="28" y="31"/>
                      </a:cubicBezTo>
                      <a:cubicBezTo>
                        <a:pt x="27" y="29"/>
                        <a:pt x="27" y="27"/>
                        <a:pt x="26" y="25"/>
                      </a:cubicBezTo>
                      <a:cubicBezTo>
                        <a:pt x="25" y="23"/>
                        <a:pt x="24" y="22"/>
                        <a:pt x="23" y="20"/>
                      </a:cubicBezTo>
                      <a:cubicBezTo>
                        <a:pt x="17" y="8"/>
                        <a:pt x="10"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8" name="Freeform 937"/>
                <p:cNvSpPr>
                  <a:spLocks/>
                </p:cNvSpPr>
                <p:nvPr/>
              </p:nvSpPr>
              <p:spPr bwMode="auto">
                <a:xfrm>
                  <a:off x="3905" y="2017"/>
                  <a:ext cx="36" cy="70"/>
                </a:xfrm>
                <a:custGeom>
                  <a:avLst/>
                  <a:gdLst>
                    <a:gd name="T0" fmla="*/ 6 w 19"/>
                    <a:gd name="T1" fmla="*/ 0 h 37"/>
                    <a:gd name="T2" fmla="*/ 5 w 19"/>
                    <a:gd name="T3" fmla="*/ 0 h 37"/>
                    <a:gd name="T4" fmla="*/ 3 w 19"/>
                    <a:gd name="T5" fmla="*/ 21 h 37"/>
                    <a:gd name="T6" fmla="*/ 14 w 19"/>
                    <a:gd name="T7" fmla="*/ 37 h 37"/>
                    <a:gd name="T8" fmla="*/ 15 w 19"/>
                    <a:gd name="T9" fmla="*/ 37 h 37"/>
                    <a:gd name="T10" fmla="*/ 18 w 19"/>
                    <a:gd name="T11" fmla="*/ 20 h 37"/>
                    <a:gd name="T12" fmla="*/ 17 w 19"/>
                    <a:gd name="T13" fmla="*/ 16 h 37"/>
                    <a:gd name="T14" fmla="*/ 15 w 19"/>
                    <a:gd name="T15" fmla="*/ 12 h 37"/>
                    <a:gd name="T16" fmla="*/ 6 w 19"/>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7">
                      <a:moveTo>
                        <a:pt x="6" y="0"/>
                      </a:moveTo>
                      <a:cubicBezTo>
                        <a:pt x="5" y="0"/>
                        <a:pt x="5" y="0"/>
                        <a:pt x="5" y="0"/>
                      </a:cubicBezTo>
                      <a:cubicBezTo>
                        <a:pt x="1" y="2"/>
                        <a:pt x="0" y="11"/>
                        <a:pt x="3" y="21"/>
                      </a:cubicBezTo>
                      <a:cubicBezTo>
                        <a:pt x="5" y="30"/>
                        <a:pt x="10" y="37"/>
                        <a:pt x="14" y="37"/>
                      </a:cubicBezTo>
                      <a:cubicBezTo>
                        <a:pt x="14" y="37"/>
                        <a:pt x="15" y="37"/>
                        <a:pt x="15" y="37"/>
                      </a:cubicBezTo>
                      <a:cubicBezTo>
                        <a:pt x="18" y="36"/>
                        <a:pt x="19" y="29"/>
                        <a:pt x="18" y="20"/>
                      </a:cubicBezTo>
                      <a:cubicBezTo>
                        <a:pt x="18" y="19"/>
                        <a:pt x="17" y="18"/>
                        <a:pt x="17" y="16"/>
                      </a:cubicBezTo>
                      <a:cubicBezTo>
                        <a:pt x="16" y="15"/>
                        <a:pt x="16" y="13"/>
                        <a:pt x="15" y="12"/>
                      </a:cubicBezTo>
                      <a:cubicBezTo>
                        <a:pt x="13" y="5"/>
                        <a:pt x="9"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9" name="Freeform 938"/>
                <p:cNvSpPr>
                  <a:spLocks/>
                </p:cNvSpPr>
                <p:nvPr/>
              </p:nvSpPr>
              <p:spPr bwMode="auto">
                <a:xfrm>
                  <a:off x="4532" y="2446"/>
                  <a:ext cx="36" cy="120"/>
                </a:xfrm>
                <a:custGeom>
                  <a:avLst/>
                  <a:gdLst>
                    <a:gd name="T0" fmla="*/ 9 w 19"/>
                    <a:gd name="T1" fmla="*/ 0 h 64"/>
                    <a:gd name="T2" fmla="*/ 7 w 19"/>
                    <a:gd name="T3" fmla="*/ 1 h 64"/>
                    <a:gd name="T4" fmla="*/ 0 w 19"/>
                    <a:gd name="T5" fmla="*/ 26 h 64"/>
                    <a:gd name="T6" fmla="*/ 0 w 19"/>
                    <a:gd name="T7" fmla="*/ 32 h 64"/>
                    <a:gd name="T8" fmla="*/ 0 w 19"/>
                    <a:gd name="T9" fmla="*/ 38 h 64"/>
                    <a:gd name="T10" fmla="*/ 8 w 19"/>
                    <a:gd name="T11" fmla="*/ 64 h 64"/>
                    <a:gd name="T12" fmla="*/ 8 w 19"/>
                    <a:gd name="T13" fmla="*/ 64 h 64"/>
                    <a:gd name="T14" fmla="*/ 8 w 19"/>
                    <a:gd name="T15" fmla="*/ 64 h 64"/>
                    <a:gd name="T16" fmla="*/ 18 w 19"/>
                    <a:gd name="T17" fmla="*/ 32 h 64"/>
                    <a:gd name="T18" fmla="*/ 10 w 19"/>
                    <a:gd name="T19" fmla="*/ 0 h 64"/>
                    <a:gd name="T20" fmla="*/ 9 w 19"/>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64">
                      <a:moveTo>
                        <a:pt x="9" y="0"/>
                      </a:moveTo>
                      <a:cubicBezTo>
                        <a:pt x="8" y="0"/>
                        <a:pt x="7" y="0"/>
                        <a:pt x="7" y="1"/>
                      </a:cubicBezTo>
                      <a:cubicBezTo>
                        <a:pt x="3" y="5"/>
                        <a:pt x="1" y="14"/>
                        <a:pt x="0" y="26"/>
                      </a:cubicBezTo>
                      <a:cubicBezTo>
                        <a:pt x="0" y="28"/>
                        <a:pt x="0" y="30"/>
                        <a:pt x="0" y="32"/>
                      </a:cubicBezTo>
                      <a:cubicBezTo>
                        <a:pt x="0" y="34"/>
                        <a:pt x="0" y="36"/>
                        <a:pt x="0" y="38"/>
                      </a:cubicBezTo>
                      <a:cubicBezTo>
                        <a:pt x="0" y="53"/>
                        <a:pt x="4" y="64"/>
                        <a:pt x="8" y="64"/>
                      </a:cubicBezTo>
                      <a:cubicBezTo>
                        <a:pt x="8" y="64"/>
                        <a:pt x="8" y="64"/>
                        <a:pt x="8" y="64"/>
                      </a:cubicBezTo>
                      <a:cubicBezTo>
                        <a:pt x="8" y="64"/>
                        <a:pt x="8" y="64"/>
                        <a:pt x="8" y="64"/>
                      </a:cubicBezTo>
                      <a:cubicBezTo>
                        <a:pt x="13" y="64"/>
                        <a:pt x="18" y="50"/>
                        <a:pt x="18" y="32"/>
                      </a:cubicBezTo>
                      <a:cubicBezTo>
                        <a:pt x="19" y="15"/>
                        <a:pt x="15" y="1"/>
                        <a:pt x="10" y="0"/>
                      </a:cubicBezTo>
                      <a:cubicBezTo>
                        <a:pt x="10" y="0"/>
                        <a:pt x="9"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0" name="Freeform 939"/>
                <p:cNvSpPr>
                  <a:spLocks/>
                </p:cNvSpPr>
                <p:nvPr/>
              </p:nvSpPr>
              <p:spPr bwMode="auto">
                <a:xfrm>
                  <a:off x="4112" y="2457"/>
                  <a:ext cx="33" cy="98"/>
                </a:xfrm>
                <a:custGeom>
                  <a:avLst/>
                  <a:gdLst>
                    <a:gd name="T0" fmla="*/ 10 w 18"/>
                    <a:gd name="T1" fmla="*/ 0 h 52"/>
                    <a:gd name="T2" fmla="*/ 9 w 18"/>
                    <a:gd name="T3" fmla="*/ 0 h 52"/>
                    <a:gd name="T4" fmla="*/ 9 w 18"/>
                    <a:gd name="T5" fmla="*/ 0 h 52"/>
                    <a:gd name="T6" fmla="*/ 0 w 18"/>
                    <a:gd name="T7" fmla="*/ 26 h 52"/>
                    <a:gd name="T8" fmla="*/ 9 w 18"/>
                    <a:gd name="T9" fmla="*/ 52 h 52"/>
                    <a:gd name="T10" fmla="*/ 9 w 18"/>
                    <a:gd name="T11" fmla="*/ 52 h 52"/>
                    <a:gd name="T12" fmla="*/ 18 w 18"/>
                    <a:gd name="T13" fmla="*/ 31 h 52"/>
                    <a:gd name="T14" fmla="*/ 18 w 18"/>
                    <a:gd name="T15" fmla="*/ 26 h 52"/>
                    <a:gd name="T16" fmla="*/ 18 w 18"/>
                    <a:gd name="T17" fmla="*/ 21 h 52"/>
                    <a:gd name="T18" fmla="*/ 12 w 18"/>
                    <a:gd name="T19" fmla="*/ 2 h 52"/>
                    <a:gd name="T20" fmla="*/ 10 w 18"/>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2">
                      <a:moveTo>
                        <a:pt x="10" y="0"/>
                      </a:moveTo>
                      <a:cubicBezTo>
                        <a:pt x="9" y="0"/>
                        <a:pt x="9" y="0"/>
                        <a:pt x="9" y="0"/>
                      </a:cubicBezTo>
                      <a:cubicBezTo>
                        <a:pt x="9" y="0"/>
                        <a:pt x="9" y="0"/>
                        <a:pt x="9" y="0"/>
                      </a:cubicBezTo>
                      <a:cubicBezTo>
                        <a:pt x="4" y="2"/>
                        <a:pt x="1" y="13"/>
                        <a:pt x="0" y="26"/>
                      </a:cubicBezTo>
                      <a:cubicBezTo>
                        <a:pt x="0" y="40"/>
                        <a:pt x="3" y="51"/>
                        <a:pt x="9" y="52"/>
                      </a:cubicBezTo>
                      <a:cubicBezTo>
                        <a:pt x="9" y="52"/>
                        <a:pt x="9" y="52"/>
                        <a:pt x="9" y="52"/>
                      </a:cubicBezTo>
                      <a:cubicBezTo>
                        <a:pt x="13" y="52"/>
                        <a:pt x="17" y="43"/>
                        <a:pt x="18" y="31"/>
                      </a:cubicBezTo>
                      <a:cubicBezTo>
                        <a:pt x="18" y="29"/>
                        <a:pt x="18" y="28"/>
                        <a:pt x="18" y="26"/>
                      </a:cubicBezTo>
                      <a:cubicBezTo>
                        <a:pt x="18" y="24"/>
                        <a:pt x="18" y="23"/>
                        <a:pt x="18" y="21"/>
                      </a:cubicBezTo>
                      <a:cubicBezTo>
                        <a:pt x="18" y="12"/>
                        <a:pt x="15" y="5"/>
                        <a:pt x="12" y="2"/>
                      </a:cubicBezTo>
                      <a:cubicBezTo>
                        <a:pt x="11" y="1"/>
                        <a:pt x="10"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1" name="Freeform 940"/>
                <p:cNvSpPr>
                  <a:spLocks/>
                </p:cNvSpPr>
                <p:nvPr/>
              </p:nvSpPr>
              <p:spPr bwMode="auto">
                <a:xfrm>
                  <a:off x="4055" y="1983"/>
                  <a:ext cx="26" cy="59"/>
                </a:xfrm>
                <a:custGeom>
                  <a:avLst/>
                  <a:gdLst>
                    <a:gd name="T0" fmla="*/ 4 w 14"/>
                    <a:gd name="T1" fmla="*/ 0 h 31"/>
                    <a:gd name="T2" fmla="*/ 3 w 14"/>
                    <a:gd name="T3" fmla="*/ 0 h 31"/>
                    <a:gd name="T4" fmla="*/ 0 w 14"/>
                    <a:gd name="T5" fmla="*/ 9 h 31"/>
                    <a:gd name="T6" fmla="*/ 2 w 14"/>
                    <a:gd name="T7" fmla="*/ 17 h 31"/>
                    <a:gd name="T8" fmla="*/ 2 w 14"/>
                    <a:gd name="T9" fmla="*/ 19 h 31"/>
                    <a:gd name="T10" fmla="*/ 11 w 14"/>
                    <a:gd name="T11" fmla="*/ 31 h 31"/>
                    <a:gd name="T12" fmla="*/ 11 w 14"/>
                    <a:gd name="T13" fmla="*/ 31 h 31"/>
                    <a:gd name="T14" fmla="*/ 11 w 14"/>
                    <a:gd name="T15" fmla="*/ 31 h 31"/>
                    <a:gd name="T16" fmla="*/ 13 w 14"/>
                    <a:gd name="T17" fmla="*/ 28 h 31"/>
                    <a:gd name="T18" fmla="*/ 13 w 14"/>
                    <a:gd name="T19" fmla="*/ 14 h 31"/>
                    <a:gd name="T20" fmla="*/ 4 w 14"/>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1">
                      <a:moveTo>
                        <a:pt x="4" y="0"/>
                      </a:moveTo>
                      <a:cubicBezTo>
                        <a:pt x="3" y="0"/>
                        <a:pt x="3" y="0"/>
                        <a:pt x="3" y="0"/>
                      </a:cubicBezTo>
                      <a:cubicBezTo>
                        <a:pt x="1" y="1"/>
                        <a:pt x="0" y="5"/>
                        <a:pt x="0" y="9"/>
                      </a:cubicBezTo>
                      <a:cubicBezTo>
                        <a:pt x="1" y="12"/>
                        <a:pt x="1" y="15"/>
                        <a:pt x="2" y="17"/>
                      </a:cubicBezTo>
                      <a:cubicBezTo>
                        <a:pt x="2" y="18"/>
                        <a:pt x="2" y="18"/>
                        <a:pt x="2" y="19"/>
                      </a:cubicBezTo>
                      <a:cubicBezTo>
                        <a:pt x="4" y="26"/>
                        <a:pt x="8" y="31"/>
                        <a:pt x="11" y="31"/>
                      </a:cubicBezTo>
                      <a:cubicBezTo>
                        <a:pt x="11" y="31"/>
                        <a:pt x="11" y="31"/>
                        <a:pt x="11" y="31"/>
                      </a:cubicBezTo>
                      <a:cubicBezTo>
                        <a:pt x="11" y="31"/>
                        <a:pt x="11" y="31"/>
                        <a:pt x="11" y="31"/>
                      </a:cubicBezTo>
                      <a:cubicBezTo>
                        <a:pt x="12" y="31"/>
                        <a:pt x="13" y="30"/>
                        <a:pt x="13" y="28"/>
                      </a:cubicBezTo>
                      <a:cubicBezTo>
                        <a:pt x="14" y="25"/>
                        <a:pt x="14" y="20"/>
                        <a:pt x="13" y="14"/>
                      </a:cubicBezTo>
                      <a:cubicBezTo>
                        <a:pt x="10" y="6"/>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2" name="Freeform 941"/>
                <p:cNvSpPr>
                  <a:spLocks noEditPoints="1"/>
                </p:cNvSpPr>
                <p:nvPr/>
              </p:nvSpPr>
              <p:spPr bwMode="auto">
                <a:xfrm>
                  <a:off x="3721" y="71"/>
                  <a:ext cx="1772" cy="3929"/>
                </a:xfrm>
                <a:custGeom>
                  <a:avLst/>
                  <a:gdLst>
                    <a:gd name="T0" fmla="*/ 731 w 943"/>
                    <a:gd name="T1" fmla="*/ 1798 h 2090"/>
                    <a:gd name="T2" fmla="*/ 600 w 943"/>
                    <a:gd name="T3" fmla="*/ 2088 h 2090"/>
                    <a:gd name="T4" fmla="*/ 601 w 943"/>
                    <a:gd name="T5" fmla="*/ 2088 h 2090"/>
                    <a:gd name="T6" fmla="*/ 602 w 943"/>
                    <a:gd name="T7" fmla="*/ 2088 h 2090"/>
                    <a:gd name="T8" fmla="*/ 603 w 943"/>
                    <a:gd name="T9" fmla="*/ 2090 h 2090"/>
                    <a:gd name="T10" fmla="*/ 733 w 943"/>
                    <a:gd name="T11" fmla="*/ 1803 h 2090"/>
                    <a:gd name="T12" fmla="*/ 733 w 943"/>
                    <a:gd name="T13" fmla="*/ 1803 h 2090"/>
                    <a:gd name="T14" fmla="*/ 731 w 943"/>
                    <a:gd name="T15" fmla="*/ 1798 h 2090"/>
                    <a:gd name="T16" fmla="*/ 750 w 943"/>
                    <a:gd name="T17" fmla="*/ 1766 h 2090"/>
                    <a:gd name="T18" fmla="*/ 746 w 943"/>
                    <a:gd name="T19" fmla="*/ 1779 h 2090"/>
                    <a:gd name="T20" fmla="*/ 745 w 943"/>
                    <a:gd name="T21" fmla="*/ 1782 h 2090"/>
                    <a:gd name="T22" fmla="*/ 821 w 943"/>
                    <a:gd name="T23" fmla="*/ 1807 h 2090"/>
                    <a:gd name="T24" fmla="*/ 821 w 943"/>
                    <a:gd name="T25" fmla="*/ 1805 h 2090"/>
                    <a:gd name="T26" fmla="*/ 826 w 943"/>
                    <a:gd name="T27" fmla="*/ 1791 h 2090"/>
                    <a:gd name="T28" fmla="*/ 750 w 943"/>
                    <a:gd name="T29" fmla="*/ 1766 h 2090"/>
                    <a:gd name="T30" fmla="*/ 835 w 943"/>
                    <a:gd name="T31" fmla="*/ 743 h 2090"/>
                    <a:gd name="T32" fmla="*/ 834 w 943"/>
                    <a:gd name="T33" fmla="*/ 744 h 2090"/>
                    <a:gd name="T34" fmla="*/ 833 w 943"/>
                    <a:gd name="T35" fmla="*/ 744 h 2090"/>
                    <a:gd name="T36" fmla="*/ 832 w 943"/>
                    <a:gd name="T37" fmla="*/ 744 h 2090"/>
                    <a:gd name="T38" fmla="*/ 842 w 943"/>
                    <a:gd name="T39" fmla="*/ 1764 h 2090"/>
                    <a:gd name="T40" fmla="*/ 843 w 943"/>
                    <a:gd name="T41" fmla="*/ 1764 h 2090"/>
                    <a:gd name="T42" fmla="*/ 844 w 943"/>
                    <a:gd name="T43" fmla="*/ 1764 h 2090"/>
                    <a:gd name="T44" fmla="*/ 845 w 943"/>
                    <a:gd name="T45" fmla="*/ 1765 h 2090"/>
                    <a:gd name="T46" fmla="*/ 835 w 943"/>
                    <a:gd name="T47" fmla="*/ 743 h 2090"/>
                    <a:gd name="T48" fmla="*/ 809 w 943"/>
                    <a:gd name="T49" fmla="*/ 702 h 2090"/>
                    <a:gd name="T50" fmla="*/ 697 w 943"/>
                    <a:gd name="T51" fmla="*/ 747 h 2090"/>
                    <a:gd name="T52" fmla="*/ 698 w 943"/>
                    <a:gd name="T53" fmla="*/ 749 h 2090"/>
                    <a:gd name="T54" fmla="*/ 702 w 943"/>
                    <a:gd name="T55" fmla="*/ 762 h 2090"/>
                    <a:gd name="T56" fmla="*/ 815 w 943"/>
                    <a:gd name="T57" fmla="*/ 718 h 2090"/>
                    <a:gd name="T58" fmla="*/ 810 w 943"/>
                    <a:gd name="T59" fmla="*/ 704 h 2090"/>
                    <a:gd name="T60" fmla="*/ 809 w 943"/>
                    <a:gd name="T61" fmla="*/ 702 h 2090"/>
                    <a:gd name="T62" fmla="*/ 2 w 943"/>
                    <a:gd name="T63" fmla="*/ 0 h 2090"/>
                    <a:gd name="T64" fmla="*/ 2 w 943"/>
                    <a:gd name="T65" fmla="*/ 2 h 2090"/>
                    <a:gd name="T66" fmla="*/ 0 w 943"/>
                    <a:gd name="T67" fmla="*/ 3 h 2090"/>
                    <a:gd name="T68" fmla="*/ 165 w 943"/>
                    <a:gd name="T69" fmla="*/ 94 h 2090"/>
                    <a:gd name="T70" fmla="*/ 179 w 943"/>
                    <a:gd name="T71" fmla="*/ 103 h 2090"/>
                    <a:gd name="T72" fmla="*/ 673 w 943"/>
                    <a:gd name="T73" fmla="*/ 715 h 2090"/>
                    <a:gd name="T74" fmla="*/ 674 w 943"/>
                    <a:gd name="T75" fmla="*/ 714 h 2090"/>
                    <a:gd name="T76" fmla="*/ 675 w 943"/>
                    <a:gd name="T77" fmla="*/ 714 h 2090"/>
                    <a:gd name="T78" fmla="*/ 676 w 943"/>
                    <a:gd name="T79" fmla="*/ 714 h 2090"/>
                    <a:gd name="T80" fmla="*/ 181 w 943"/>
                    <a:gd name="T81" fmla="*/ 101 h 2090"/>
                    <a:gd name="T82" fmla="*/ 167 w 943"/>
                    <a:gd name="T83" fmla="*/ 91 h 2090"/>
                    <a:gd name="T84" fmla="*/ 2 w 943"/>
                    <a:gd name="T85" fmla="*/ 0 h 2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2090">
                      <a:moveTo>
                        <a:pt x="731" y="1798"/>
                      </a:moveTo>
                      <a:cubicBezTo>
                        <a:pt x="697" y="1899"/>
                        <a:pt x="653" y="1996"/>
                        <a:pt x="600" y="2088"/>
                      </a:cubicBezTo>
                      <a:cubicBezTo>
                        <a:pt x="601" y="2088"/>
                        <a:pt x="601" y="2088"/>
                        <a:pt x="601" y="2088"/>
                      </a:cubicBezTo>
                      <a:cubicBezTo>
                        <a:pt x="601" y="2088"/>
                        <a:pt x="602" y="2088"/>
                        <a:pt x="602" y="2088"/>
                      </a:cubicBezTo>
                      <a:cubicBezTo>
                        <a:pt x="602" y="2088"/>
                        <a:pt x="603" y="2089"/>
                        <a:pt x="603" y="2090"/>
                      </a:cubicBezTo>
                      <a:cubicBezTo>
                        <a:pt x="656" y="1999"/>
                        <a:pt x="699" y="1903"/>
                        <a:pt x="733" y="1803"/>
                      </a:cubicBezTo>
                      <a:cubicBezTo>
                        <a:pt x="733" y="1803"/>
                        <a:pt x="733" y="1803"/>
                        <a:pt x="733" y="1803"/>
                      </a:cubicBezTo>
                      <a:cubicBezTo>
                        <a:pt x="732" y="1802"/>
                        <a:pt x="731" y="1801"/>
                        <a:pt x="731" y="1798"/>
                      </a:cubicBezTo>
                      <a:moveTo>
                        <a:pt x="750" y="1766"/>
                      </a:moveTo>
                      <a:cubicBezTo>
                        <a:pt x="749" y="1770"/>
                        <a:pt x="748" y="1774"/>
                        <a:pt x="746" y="1779"/>
                      </a:cubicBezTo>
                      <a:cubicBezTo>
                        <a:pt x="746" y="1780"/>
                        <a:pt x="746" y="1781"/>
                        <a:pt x="745" y="1782"/>
                      </a:cubicBezTo>
                      <a:cubicBezTo>
                        <a:pt x="771" y="1790"/>
                        <a:pt x="796" y="1799"/>
                        <a:pt x="821" y="1807"/>
                      </a:cubicBezTo>
                      <a:cubicBezTo>
                        <a:pt x="821" y="1807"/>
                        <a:pt x="821" y="1806"/>
                        <a:pt x="821" y="1805"/>
                      </a:cubicBezTo>
                      <a:cubicBezTo>
                        <a:pt x="823" y="1800"/>
                        <a:pt x="825" y="1796"/>
                        <a:pt x="826" y="1791"/>
                      </a:cubicBezTo>
                      <a:cubicBezTo>
                        <a:pt x="801" y="1783"/>
                        <a:pt x="775" y="1774"/>
                        <a:pt x="750" y="1766"/>
                      </a:cubicBezTo>
                      <a:moveTo>
                        <a:pt x="835" y="743"/>
                      </a:moveTo>
                      <a:cubicBezTo>
                        <a:pt x="835" y="743"/>
                        <a:pt x="834" y="744"/>
                        <a:pt x="834" y="744"/>
                      </a:cubicBezTo>
                      <a:cubicBezTo>
                        <a:pt x="833" y="744"/>
                        <a:pt x="833" y="744"/>
                        <a:pt x="833" y="744"/>
                      </a:cubicBezTo>
                      <a:cubicBezTo>
                        <a:pt x="832" y="744"/>
                        <a:pt x="832" y="744"/>
                        <a:pt x="832" y="744"/>
                      </a:cubicBezTo>
                      <a:cubicBezTo>
                        <a:pt x="940" y="1071"/>
                        <a:pt x="940" y="1433"/>
                        <a:pt x="842" y="1764"/>
                      </a:cubicBezTo>
                      <a:cubicBezTo>
                        <a:pt x="842" y="1764"/>
                        <a:pt x="843" y="1764"/>
                        <a:pt x="843" y="1764"/>
                      </a:cubicBezTo>
                      <a:cubicBezTo>
                        <a:pt x="843" y="1764"/>
                        <a:pt x="844" y="1764"/>
                        <a:pt x="844" y="1764"/>
                      </a:cubicBezTo>
                      <a:cubicBezTo>
                        <a:pt x="844" y="1764"/>
                        <a:pt x="845" y="1765"/>
                        <a:pt x="845" y="1765"/>
                      </a:cubicBezTo>
                      <a:cubicBezTo>
                        <a:pt x="943" y="1433"/>
                        <a:pt x="943" y="1070"/>
                        <a:pt x="835" y="743"/>
                      </a:cubicBezTo>
                      <a:moveTo>
                        <a:pt x="809" y="702"/>
                      </a:moveTo>
                      <a:cubicBezTo>
                        <a:pt x="772" y="717"/>
                        <a:pt x="734" y="732"/>
                        <a:pt x="697" y="747"/>
                      </a:cubicBezTo>
                      <a:cubicBezTo>
                        <a:pt x="697" y="748"/>
                        <a:pt x="697" y="748"/>
                        <a:pt x="698" y="749"/>
                      </a:cubicBezTo>
                      <a:cubicBezTo>
                        <a:pt x="699" y="754"/>
                        <a:pt x="700" y="758"/>
                        <a:pt x="702" y="762"/>
                      </a:cubicBezTo>
                      <a:cubicBezTo>
                        <a:pt x="739" y="747"/>
                        <a:pt x="777" y="732"/>
                        <a:pt x="815" y="718"/>
                      </a:cubicBezTo>
                      <a:cubicBezTo>
                        <a:pt x="814" y="714"/>
                        <a:pt x="812" y="709"/>
                        <a:pt x="810" y="704"/>
                      </a:cubicBezTo>
                      <a:cubicBezTo>
                        <a:pt x="810" y="704"/>
                        <a:pt x="809" y="703"/>
                        <a:pt x="809" y="702"/>
                      </a:cubicBezTo>
                      <a:moveTo>
                        <a:pt x="2" y="0"/>
                      </a:moveTo>
                      <a:cubicBezTo>
                        <a:pt x="2" y="1"/>
                        <a:pt x="2" y="2"/>
                        <a:pt x="2" y="2"/>
                      </a:cubicBezTo>
                      <a:cubicBezTo>
                        <a:pt x="1" y="3"/>
                        <a:pt x="1" y="3"/>
                        <a:pt x="0" y="3"/>
                      </a:cubicBezTo>
                      <a:cubicBezTo>
                        <a:pt x="58" y="31"/>
                        <a:pt x="113" y="61"/>
                        <a:pt x="165" y="94"/>
                      </a:cubicBezTo>
                      <a:cubicBezTo>
                        <a:pt x="169" y="97"/>
                        <a:pt x="174" y="100"/>
                        <a:pt x="179" y="103"/>
                      </a:cubicBezTo>
                      <a:cubicBezTo>
                        <a:pt x="415" y="260"/>
                        <a:pt x="578" y="475"/>
                        <a:pt x="673" y="715"/>
                      </a:cubicBezTo>
                      <a:cubicBezTo>
                        <a:pt x="673" y="714"/>
                        <a:pt x="674" y="714"/>
                        <a:pt x="674" y="714"/>
                      </a:cubicBezTo>
                      <a:cubicBezTo>
                        <a:pt x="674" y="714"/>
                        <a:pt x="675" y="714"/>
                        <a:pt x="675" y="714"/>
                      </a:cubicBezTo>
                      <a:cubicBezTo>
                        <a:pt x="675" y="714"/>
                        <a:pt x="676" y="714"/>
                        <a:pt x="676" y="714"/>
                      </a:cubicBezTo>
                      <a:cubicBezTo>
                        <a:pt x="581" y="473"/>
                        <a:pt x="417" y="257"/>
                        <a:pt x="181" y="101"/>
                      </a:cubicBezTo>
                      <a:cubicBezTo>
                        <a:pt x="176" y="98"/>
                        <a:pt x="171" y="94"/>
                        <a:pt x="167" y="91"/>
                      </a:cubicBezTo>
                      <a:cubicBezTo>
                        <a:pt x="115" y="58"/>
                        <a:pt x="60" y="28"/>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3" name="Freeform 942"/>
                <p:cNvSpPr>
                  <a:spLocks/>
                </p:cNvSpPr>
                <p:nvPr/>
              </p:nvSpPr>
              <p:spPr bwMode="auto">
                <a:xfrm>
                  <a:off x="3551" y="0"/>
                  <a:ext cx="173" cy="79"/>
                </a:xfrm>
                <a:custGeom>
                  <a:avLst/>
                  <a:gdLst>
                    <a:gd name="T0" fmla="*/ 8 w 92"/>
                    <a:gd name="T1" fmla="*/ 0 h 42"/>
                    <a:gd name="T2" fmla="*/ 2 w 92"/>
                    <a:gd name="T3" fmla="*/ 1 h 42"/>
                    <a:gd name="T4" fmla="*/ 43 w 92"/>
                    <a:gd name="T5" fmla="*/ 28 h 42"/>
                    <a:gd name="T6" fmla="*/ 59 w 92"/>
                    <a:gd name="T7" fmla="*/ 35 h 42"/>
                    <a:gd name="T8" fmla="*/ 63 w 92"/>
                    <a:gd name="T9" fmla="*/ 26 h 42"/>
                    <a:gd name="T10" fmla="*/ 72 w 92"/>
                    <a:gd name="T11" fmla="*/ 30 h 42"/>
                    <a:gd name="T12" fmla="*/ 68 w 92"/>
                    <a:gd name="T13" fmla="*/ 38 h 42"/>
                    <a:gd name="T14" fmla="*/ 87 w 92"/>
                    <a:gd name="T15" fmla="*/ 42 h 42"/>
                    <a:gd name="T16" fmla="*/ 90 w 92"/>
                    <a:gd name="T17" fmla="*/ 41 h 42"/>
                    <a:gd name="T18" fmla="*/ 92 w 92"/>
                    <a:gd name="T19" fmla="*/ 40 h 42"/>
                    <a:gd name="T20" fmla="*/ 92 w 92"/>
                    <a:gd name="T21" fmla="*/ 38 h 42"/>
                    <a:gd name="T22" fmla="*/ 51 w 92"/>
                    <a:gd name="T23" fmla="*/ 12 h 42"/>
                    <a:gd name="T24" fmla="*/ 8 w 92"/>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42">
                      <a:moveTo>
                        <a:pt x="8" y="0"/>
                      </a:moveTo>
                      <a:cubicBezTo>
                        <a:pt x="5" y="0"/>
                        <a:pt x="3" y="0"/>
                        <a:pt x="2" y="1"/>
                      </a:cubicBezTo>
                      <a:cubicBezTo>
                        <a:pt x="0" y="6"/>
                        <a:pt x="19" y="18"/>
                        <a:pt x="43" y="28"/>
                      </a:cubicBezTo>
                      <a:cubicBezTo>
                        <a:pt x="49" y="31"/>
                        <a:pt x="54" y="33"/>
                        <a:pt x="59" y="35"/>
                      </a:cubicBezTo>
                      <a:cubicBezTo>
                        <a:pt x="61" y="32"/>
                        <a:pt x="62" y="29"/>
                        <a:pt x="63" y="26"/>
                      </a:cubicBezTo>
                      <a:cubicBezTo>
                        <a:pt x="66" y="27"/>
                        <a:pt x="69" y="28"/>
                        <a:pt x="72" y="30"/>
                      </a:cubicBezTo>
                      <a:cubicBezTo>
                        <a:pt x="70" y="32"/>
                        <a:pt x="69" y="35"/>
                        <a:pt x="68" y="38"/>
                      </a:cubicBezTo>
                      <a:cubicBezTo>
                        <a:pt x="76" y="40"/>
                        <a:pt x="83" y="42"/>
                        <a:pt x="87" y="42"/>
                      </a:cubicBezTo>
                      <a:cubicBezTo>
                        <a:pt x="88" y="42"/>
                        <a:pt x="89" y="41"/>
                        <a:pt x="90" y="41"/>
                      </a:cubicBezTo>
                      <a:cubicBezTo>
                        <a:pt x="91" y="41"/>
                        <a:pt x="91" y="41"/>
                        <a:pt x="92" y="40"/>
                      </a:cubicBezTo>
                      <a:cubicBezTo>
                        <a:pt x="92" y="40"/>
                        <a:pt x="92" y="39"/>
                        <a:pt x="92" y="38"/>
                      </a:cubicBezTo>
                      <a:cubicBezTo>
                        <a:pt x="90" y="33"/>
                        <a:pt x="73" y="22"/>
                        <a:pt x="51" y="12"/>
                      </a:cubicBezTo>
                      <a:cubicBezTo>
                        <a:pt x="33" y="4"/>
                        <a:pt x="16"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4" name="Freeform 943"/>
                <p:cNvSpPr>
                  <a:spLocks/>
                </p:cNvSpPr>
                <p:nvPr/>
              </p:nvSpPr>
              <p:spPr bwMode="auto">
                <a:xfrm>
                  <a:off x="4980" y="1414"/>
                  <a:ext cx="67" cy="146"/>
                </a:xfrm>
                <a:custGeom>
                  <a:avLst/>
                  <a:gdLst>
                    <a:gd name="T0" fmla="*/ 5 w 36"/>
                    <a:gd name="T1" fmla="*/ 0 h 78"/>
                    <a:gd name="T2" fmla="*/ 4 w 36"/>
                    <a:gd name="T3" fmla="*/ 0 h 78"/>
                    <a:gd name="T4" fmla="*/ 3 w 36"/>
                    <a:gd name="T5" fmla="*/ 1 h 78"/>
                    <a:gd name="T6" fmla="*/ 10 w 36"/>
                    <a:gd name="T7" fmla="*/ 42 h 78"/>
                    <a:gd name="T8" fmla="*/ 32 w 36"/>
                    <a:gd name="T9" fmla="*/ 78 h 78"/>
                    <a:gd name="T10" fmla="*/ 33 w 36"/>
                    <a:gd name="T11" fmla="*/ 78 h 78"/>
                    <a:gd name="T12" fmla="*/ 32 w 36"/>
                    <a:gd name="T13" fmla="*/ 48 h 78"/>
                    <a:gd name="T14" fmla="*/ 28 w 36"/>
                    <a:gd name="T15" fmla="*/ 35 h 78"/>
                    <a:gd name="T16" fmla="*/ 27 w 36"/>
                    <a:gd name="T17" fmla="*/ 33 h 78"/>
                    <a:gd name="T18" fmla="*/ 6 w 36"/>
                    <a:gd name="T19" fmla="*/ 0 h 78"/>
                    <a:gd name="T20" fmla="*/ 5 w 36"/>
                    <a:gd name="T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8">
                      <a:moveTo>
                        <a:pt x="5" y="0"/>
                      </a:moveTo>
                      <a:cubicBezTo>
                        <a:pt x="5" y="0"/>
                        <a:pt x="4" y="0"/>
                        <a:pt x="4" y="0"/>
                      </a:cubicBezTo>
                      <a:cubicBezTo>
                        <a:pt x="4" y="0"/>
                        <a:pt x="3" y="0"/>
                        <a:pt x="3" y="1"/>
                      </a:cubicBezTo>
                      <a:cubicBezTo>
                        <a:pt x="0" y="6"/>
                        <a:pt x="4" y="23"/>
                        <a:pt x="10" y="42"/>
                      </a:cubicBezTo>
                      <a:cubicBezTo>
                        <a:pt x="18" y="63"/>
                        <a:pt x="27" y="78"/>
                        <a:pt x="32" y="78"/>
                      </a:cubicBezTo>
                      <a:cubicBezTo>
                        <a:pt x="32" y="78"/>
                        <a:pt x="32" y="78"/>
                        <a:pt x="33" y="78"/>
                      </a:cubicBezTo>
                      <a:cubicBezTo>
                        <a:pt x="36" y="77"/>
                        <a:pt x="36" y="64"/>
                        <a:pt x="32" y="48"/>
                      </a:cubicBezTo>
                      <a:cubicBezTo>
                        <a:pt x="30" y="44"/>
                        <a:pt x="29" y="40"/>
                        <a:pt x="28" y="35"/>
                      </a:cubicBezTo>
                      <a:cubicBezTo>
                        <a:pt x="27" y="34"/>
                        <a:pt x="27" y="34"/>
                        <a:pt x="27" y="33"/>
                      </a:cubicBezTo>
                      <a:cubicBezTo>
                        <a:pt x="20" y="15"/>
                        <a:pt x="11" y="1"/>
                        <a:pt x="6" y="0"/>
                      </a:cubicBezTo>
                      <a:cubicBezTo>
                        <a:pt x="6"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5" name="Freeform 944"/>
                <p:cNvSpPr>
                  <a:spLocks/>
                </p:cNvSpPr>
                <p:nvPr/>
              </p:nvSpPr>
              <p:spPr bwMode="auto">
                <a:xfrm>
                  <a:off x="4777" y="3997"/>
                  <a:ext cx="79" cy="112"/>
                </a:xfrm>
                <a:custGeom>
                  <a:avLst/>
                  <a:gdLst>
                    <a:gd name="T0" fmla="*/ 39 w 42"/>
                    <a:gd name="T1" fmla="*/ 0 h 60"/>
                    <a:gd name="T2" fmla="*/ 38 w 42"/>
                    <a:gd name="T3" fmla="*/ 0 h 60"/>
                    <a:gd name="T4" fmla="*/ 16 w 42"/>
                    <a:gd name="T5" fmla="*/ 26 h 60"/>
                    <a:gd name="T6" fmla="*/ 4 w 42"/>
                    <a:gd name="T7" fmla="*/ 59 h 60"/>
                    <a:gd name="T8" fmla="*/ 5 w 42"/>
                    <a:gd name="T9" fmla="*/ 60 h 60"/>
                    <a:gd name="T10" fmla="*/ 28 w 42"/>
                    <a:gd name="T11" fmla="*/ 34 h 60"/>
                    <a:gd name="T12" fmla="*/ 41 w 42"/>
                    <a:gd name="T13" fmla="*/ 2 h 60"/>
                    <a:gd name="T14" fmla="*/ 40 w 42"/>
                    <a:gd name="T15" fmla="*/ 0 h 60"/>
                    <a:gd name="T16" fmla="*/ 39 w 4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60">
                      <a:moveTo>
                        <a:pt x="39" y="0"/>
                      </a:moveTo>
                      <a:cubicBezTo>
                        <a:pt x="39" y="0"/>
                        <a:pt x="39" y="0"/>
                        <a:pt x="38" y="0"/>
                      </a:cubicBezTo>
                      <a:cubicBezTo>
                        <a:pt x="34" y="1"/>
                        <a:pt x="25" y="12"/>
                        <a:pt x="16" y="26"/>
                      </a:cubicBezTo>
                      <a:cubicBezTo>
                        <a:pt x="6" y="42"/>
                        <a:pt x="0" y="57"/>
                        <a:pt x="4" y="59"/>
                      </a:cubicBezTo>
                      <a:cubicBezTo>
                        <a:pt x="4" y="60"/>
                        <a:pt x="4" y="60"/>
                        <a:pt x="5" y="60"/>
                      </a:cubicBezTo>
                      <a:cubicBezTo>
                        <a:pt x="9" y="60"/>
                        <a:pt x="19" y="49"/>
                        <a:pt x="28" y="34"/>
                      </a:cubicBezTo>
                      <a:cubicBezTo>
                        <a:pt x="37" y="20"/>
                        <a:pt x="42" y="7"/>
                        <a:pt x="41" y="2"/>
                      </a:cubicBezTo>
                      <a:cubicBezTo>
                        <a:pt x="41" y="1"/>
                        <a:pt x="40" y="0"/>
                        <a:pt x="40" y="0"/>
                      </a:cubicBezTo>
                      <a:cubicBezTo>
                        <a:pt x="40" y="0"/>
                        <a:pt x="39" y="0"/>
                        <a:pt x="3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6" name="Freeform 945"/>
                <p:cNvSpPr>
                  <a:spLocks/>
                </p:cNvSpPr>
                <p:nvPr/>
              </p:nvSpPr>
              <p:spPr bwMode="auto">
                <a:xfrm>
                  <a:off x="5220" y="1308"/>
                  <a:ext cx="76" cy="162"/>
                </a:xfrm>
                <a:custGeom>
                  <a:avLst/>
                  <a:gdLst>
                    <a:gd name="T0" fmla="*/ 6 w 40"/>
                    <a:gd name="T1" fmla="*/ 0 h 86"/>
                    <a:gd name="T2" fmla="*/ 22 w 40"/>
                    <a:gd name="T3" fmla="*/ 43 h 86"/>
                    <a:gd name="T4" fmla="*/ 20 w 40"/>
                    <a:gd name="T5" fmla="*/ 43 h 86"/>
                    <a:gd name="T6" fmla="*/ 4 w 40"/>
                    <a:gd name="T7" fmla="*/ 1 h 86"/>
                    <a:gd name="T8" fmla="*/ 11 w 40"/>
                    <a:gd name="T9" fmla="*/ 44 h 86"/>
                    <a:gd name="T10" fmla="*/ 12 w 40"/>
                    <a:gd name="T11" fmla="*/ 46 h 86"/>
                    <a:gd name="T12" fmla="*/ 17 w 40"/>
                    <a:gd name="T13" fmla="*/ 60 h 86"/>
                    <a:gd name="T14" fmla="*/ 34 w 40"/>
                    <a:gd name="T15" fmla="*/ 86 h 86"/>
                    <a:gd name="T16" fmla="*/ 35 w 40"/>
                    <a:gd name="T17" fmla="*/ 86 h 86"/>
                    <a:gd name="T18" fmla="*/ 36 w 40"/>
                    <a:gd name="T19" fmla="*/ 86 h 86"/>
                    <a:gd name="T20" fmla="*/ 37 w 40"/>
                    <a:gd name="T21" fmla="*/ 85 h 86"/>
                    <a:gd name="T22" fmla="*/ 29 w 40"/>
                    <a:gd name="T23" fmla="*/ 40 h 86"/>
                    <a:gd name="T24" fmla="*/ 6 w 40"/>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86">
                      <a:moveTo>
                        <a:pt x="6" y="0"/>
                      </a:moveTo>
                      <a:cubicBezTo>
                        <a:pt x="11" y="14"/>
                        <a:pt x="17" y="28"/>
                        <a:pt x="22" y="43"/>
                      </a:cubicBezTo>
                      <a:cubicBezTo>
                        <a:pt x="22" y="43"/>
                        <a:pt x="21" y="43"/>
                        <a:pt x="20" y="43"/>
                      </a:cubicBezTo>
                      <a:cubicBezTo>
                        <a:pt x="15" y="29"/>
                        <a:pt x="10" y="15"/>
                        <a:pt x="4" y="1"/>
                      </a:cubicBezTo>
                      <a:cubicBezTo>
                        <a:pt x="0" y="3"/>
                        <a:pt x="3" y="22"/>
                        <a:pt x="11" y="44"/>
                      </a:cubicBezTo>
                      <a:cubicBezTo>
                        <a:pt x="11" y="45"/>
                        <a:pt x="12" y="46"/>
                        <a:pt x="12" y="46"/>
                      </a:cubicBezTo>
                      <a:cubicBezTo>
                        <a:pt x="14" y="51"/>
                        <a:pt x="16" y="56"/>
                        <a:pt x="17" y="60"/>
                      </a:cubicBezTo>
                      <a:cubicBezTo>
                        <a:pt x="23" y="74"/>
                        <a:pt x="30" y="84"/>
                        <a:pt x="34" y="86"/>
                      </a:cubicBezTo>
                      <a:cubicBezTo>
                        <a:pt x="34" y="86"/>
                        <a:pt x="34" y="86"/>
                        <a:pt x="35" y="86"/>
                      </a:cubicBezTo>
                      <a:cubicBezTo>
                        <a:pt x="35" y="86"/>
                        <a:pt x="35" y="86"/>
                        <a:pt x="36" y="86"/>
                      </a:cubicBezTo>
                      <a:cubicBezTo>
                        <a:pt x="36" y="86"/>
                        <a:pt x="37" y="85"/>
                        <a:pt x="37" y="85"/>
                      </a:cubicBezTo>
                      <a:cubicBezTo>
                        <a:pt x="40" y="80"/>
                        <a:pt x="37" y="61"/>
                        <a:pt x="29" y="40"/>
                      </a:cubicBezTo>
                      <a:cubicBezTo>
                        <a:pt x="21" y="18"/>
                        <a:pt x="11" y="1"/>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7" name="Freeform 946"/>
                <p:cNvSpPr>
                  <a:spLocks/>
                </p:cNvSpPr>
                <p:nvPr/>
              </p:nvSpPr>
              <p:spPr bwMode="auto">
                <a:xfrm>
                  <a:off x="5245" y="3388"/>
                  <a:ext cx="69" cy="165"/>
                </a:xfrm>
                <a:custGeom>
                  <a:avLst/>
                  <a:gdLst>
                    <a:gd name="T0" fmla="*/ 32 w 37"/>
                    <a:gd name="T1" fmla="*/ 0 h 88"/>
                    <a:gd name="T2" fmla="*/ 31 w 37"/>
                    <a:gd name="T3" fmla="*/ 0 h 88"/>
                    <a:gd name="T4" fmla="*/ 15 w 37"/>
                    <a:gd name="T5" fmla="*/ 27 h 88"/>
                    <a:gd name="T6" fmla="*/ 10 w 37"/>
                    <a:gd name="T7" fmla="*/ 41 h 88"/>
                    <a:gd name="T8" fmla="*/ 10 w 37"/>
                    <a:gd name="T9" fmla="*/ 43 h 88"/>
                    <a:gd name="T10" fmla="*/ 4 w 37"/>
                    <a:gd name="T11" fmla="*/ 87 h 88"/>
                    <a:gd name="T12" fmla="*/ 5 w 37"/>
                    <a:gd name="T13" fmla="*/ 88 h 88"/>
                    <a:gd name="T14" fmla="*/ 28 w 37"/>
                    <a:gd name="T15" fmla="*/ 47 h 88"/>
                    <a:gd name="T16" fmla="*/ 34 w 37"/>
                    <a:gd name="T17" fmla="*/ 1 h 88"/>
                    <a:gd name="T18" fmla="*/ 33 w 37"/>
                    <a:gd name="T19" fmla="*/ 0 h 88"/>
                    <a:gd name="T20" fmla="*/ 32 w 37"/>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88">
                      <a:moveTo>
                        <a:pt x="32" y="0"/>
                      </a:moveTo>
                      <a:cubicBezTo>
                        <a:pt x="32" y="0"/>
                        <a:pt x="31" y="0"/>
                        <a:pt x="31" y="0"/>
                      </a:cubicBezTo>
                      <a:cubicBezTo>
                        <a:pt x="27" y="2"/>
                        <a:pt x="21" y="13"/>
                        <a:pt x="15" y="27"/>
                      </a:cubicBezTo>
                      <a:cubicBezTo>
                        <a:pt x="14" y="32"/>
                        <a:pt x="12" y="36"/>
                        <a:pt x="10" y="41"/>
                      </a:cubicBezTo>
                      <a:cubicBezTo>
                        <a:pt x="10" y="42"/>
                        <a:pt x="10" y="43"/>
                        <a:pt x="10" y="43"/>
                      </a:cubicBezTo>
                      <a:cubicBezTo>
                        <a:pt x="3" y="66"/>
                        <a:pt x="0" y="86"/>
                        <a:pt x="4" y="87"/>
                      </a:cubicBezTo>
                      <a:cubicBezTo>
                        <a:pt x="5" y="88"/>
                        <a:pt x="5" y="88"/>
                        <a:pt x="5" y="88"/>
                      </a:cubicBezTo>
                      <a:cubicBezTo>
                        <a:pt x="10" y="88"/>
                        <a:pt x="20" y="70"/>
                        <a:pt x="28" y="47"/>
                      </a:cubicBezTo>
                      <a:cubicBezTo>
                        <a:pt x="35" y="25"/>
                        <a:pt x="37" y="6"/>
                        <a:pt x="34" y="1"/>
                      </a:cubicBezTo>
                      <a:cubicBezTo>
                        <a:pt x="34" y="1"/>
                        <a:pt x="33" y="0"/>
                        <a:pt x="33" y="0"/>
                      </a:cubicBezTo>
                      <a:cubicBezTo>
                        <a:pt x="33" y="0"/>
                        <a:pt x="32" y="0"/>
                        <a:pt x="3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8" name="Freeform 947"/>
                <p:cNvSpPr>
                  <a:spLocks/>
                </p:cNvSpPr>
                <p:nvPr/>
              </p:nvSpPr>
              <p:spPr bwMode="auto">
                <a:xfrm>
                  <a:off x="5094" y="3363"/>
                  <a:ext cx="38" cy="98"/>
                </a:xfrm>
                <a:custGeom>
                  <a:avLst/>
                  <a:gdLst>
                    <a:gd name="T0" fmla="*/ 18 w 20"/>
                    <a:gd name="T1" fmla="*/ 0 h 52"/>
                    <a:gd name="T2" fmla="*/ 5 w 20"/>
                    <a:gd name="T3" fmla="*/ 24 h 52"/>
                    <a:gd name="T4" fmla="*/ 0 w 20"/>
                    <a:gd name="T5" fmla="*/ 47 h 52"/>
                    <a:gd name="T6" fmla="*/ 2 w 20"/>
                    <a:gd name="T7" fmla="*/ 52 h 52"/>
                    <a:gd name="T8" fmla="*/ 2 w 20"/>
                    <a:gd name="T9" fmla="*/ 52 h 52"/>
                    <a:gd name="T10" fmla="*/ 2 w 20"/>
                    <a:gd name="T11" fmla="*/ 52 h 52"/>
                    <a:gd name="T12" fmla="*/ 14 w 20"/>
                    <a:gd name="T13" fmla="*/ 31 h 52"/>
                    <a:gd name="T14" fmla="*/ 15 w 20"/>
                    <a:gd name="T15" fmla="*/ 28 h 52"/>
                    <a:gd name="T16" fmla="*/ 19 w 20"/>
                    <a:gd name="T17" fmla="*/ 15 h 52"/>
                    <a:gd name="T18" fmla="*/ 18 w 20"/>
                    <a:gd name="T19" fmla="*/ 0 h 52"/>
                    <a:gd name="T20" fmla="*/ 18 w 20"/>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52">
                      <a:moveTo>
                        <a:pt x="18" y="0"/>
                      </a:moveTo>
                      <a:cubicBezTo>
                        <a:pt x="15" y="0"/>
                        <a:pt x="9" y="11"/>
                        <a:pt x="5" y="24"/>
                      </a:cubicBezTo>
                      <a:cubicBezTo>
                        <a:pt x="2" y="33"/>
                        <a:pt x="0" y="42"/>
                        <a:pt x="0" y="47"/>
                      </a:cubicBezTo>
                      <a:cubicBezTo>
                        <a:pt x="0" y="50"/>
                        <a:pt x="1" y="51"/>
                        <a:pt x="2" y="52"/>
                      </a:cubicBezTo>
                      <a:cubicBezTo>
                        <a:pt x="2" y="52"/>
                        <a:pt x="2" y="52"/>
                        <a:pt x="2" y="52"/>
                      </a:cubicBezTo>
                      <a:cubicBezTo>
                        <a:pt x="2" y="52"/>
                        <a:pt x="2" y="52"/>
                        <a:pt x="2" y="52"/>
                      </a:cubicBezTo>
                      <a:cubicBezTo>
                        <a:pt x="5" y="52"/>
                        <a:pt x="11" y="43"/>
                        <a:pt x="14" y="31"/>
                      </a:cubicBezTo>
                      <a:cubicBezTo>
                        <a:pt x="15" y="30"/>
                        <a:pt x="15" y="29"/>
                        <a:pt x="15" y="28"/>
                      </a:cubicBezTo>
                      <a:cubicBezTo>
                        <a:pt x="17" y="23"/>
                        <a:pt x="18" y="19"/>
                        <a:pt x="19" y="15"/>
                      </a:cubicBezTo>
                      <a:cubicBezTo>
                        <a:pt x="20" y="7"/>
                        <a:pt x="20" y="1"/>
                        <a:pt x="18" y="0"/>
                      </a:cubicBezTo>
                      <a:cubicBezTo>
                        <a:pt x="18" y="0"/>
                        <a:pt x="18" y="0"/>
                        <a:pt x="1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9" name="Freeform 948"/>
                <p:cNvSpPr>
                  <a:spLocks noEditPoints="1"/>
                </p:cNvSpPr>
                <p:nvPr/>
              </p:nvSpPr>
              <p:spPr bwMode="auto">
                <a:xfrm>
                  <a:off x="3091" y="1286"/>
                  <a:ext cx="1022" cy="1991"/>
                </a:xfrm>
                <a:custGeom>
                  <a:avLst/>
                  <a:gdLst>
                    <a:gd name="T0" fmla="*/ 386 w 544"/>
                    <a:gd name="T1" fmla="*/ 908 h 1059"/>
                    <a:gd name="T2" fmla="*/ 318 w 544"/>
                    <a:gd name="T3" fmla="*/ 1057 h 1059"/>
                    <a:gd name="T4" fmla="*/ 320 w 544"/>
                    <a:gd name="T5" fmla="*/ 1057 h 1059"/>
                    <a:gd name="T6" fmla="*/ 321 w 544"/>
                    <a:gd name="T7" fmla="*/ 1059 h 1059"/>
                    <a:gd name="T8" fmla="*/ 389 w 544"/>
                    <a:gd name="T9" fmla="*/ 911 h 1059"/>
                    <a:gd name="T10" fmla="*/ 388 w 544"/>
                    <a:gd name="T11" fmla="*/ 910 h 1059"/>
                    <a:gd name="T12" fmla="*/ 386 w 544"/>
                    <a:gd name="T13" fmla="*/ 908 h 1059"/>
                    <a:gd name="T14" fmla="*/ 399 w 544"/>
                    <a:gd name="T15" fmla="*/ 892 h 1059"/>
                    <a:gd name="T16" fmla="*/ 398 w 544"/>
                    <a:gd name="T17" fmla="*/ 899 h 1059"/>
                    <a:gd name="T18" fmla="*/ 397 w 544"/>
                    <a:gd name="T19" fmla="*/ 901 h 1059"/>
                    <a:gd name="T20" fmla="*/ 473 w 544"/>
                    <a:gd name="T21" fmla="*/ 926 h 1059"/>
                    <a:gd name="T22" fmla="*/ 473 w 544"/>
                    <a:gd name="T23" fmla="*/ 925 h 1059"/>
                    <a:gd name="T24" fmla="*/ 476 w 544"/>
                    <a:gd name="T25" fmla="*/ 918 h 1059"/>
                    <a:gd name="T26" fmla="*/ 399 w 544"/>
                    <a:gd name="T27" fmla="*/ 892 h 1059"/>
                    <a:gd name="T28" fmla="*/ 485 w 544"/>
                    <a:gd name="T29" fmla="*/ 348 h 1059"/>
                    <a:gd name="T30" fmla="*/ 483 w 544"/>
                    <a:gd name="T31" fmla="*/ 349 h 1059"/>
                    <a:gd name="T32" fmla="*/ 482 w 544"/>
                    <a:gd name="T33" fmla="*/ 349 h 1059"/>
                    <a:gd name="T34" fmla="*/ 482 w 544"/>
                    <a:gd name="T35" fmla="*/ 349 h 1059"/>
                    <a:gd name="T36" fmla="*/ 493 w 544"/>
                    <a:gd name="T37" fmla="*/ 387 h 1059"/>
                    <a:gd name="T38" fmla="*/ 496 w 544"/>
                    <a:gd name="T39" fmla="*/ 396 h 1059"/>
                    <a:gd name="T40" fmla="*/ 487 w 544"/>
                    <a:gd name="T41" fmla="*/ 904 h 1059"/>
                    <a:gd name="T42" fmla="*/ 488 w 544"/>
                    <a:gd name="T43" fmla="*/ 904 h 1059"/>
                    <a:gd name="T44" fmla="*/ 489 w 544"/>
                    <a:gd name="T45" fmla="*/ 904 h 1059"/>
                    <a:gd name="T46" fmla="*/ 490 w 544"/>
                    <a:gd name="T47" fmla="*/ 905 h 1059"/>
                    <a:gd name="T48" fmla="*/ 499 w 544"/>
                    <a:gd name="T49" fmla="*/ 395 h 1059"/>
                    <a:gd name="T50" fmla="*/ 496 w 544"/>
                    <a:gd name="T51" fmla="*/ 386 h 1059"/>
                    <a:gd name="T52" fmla="*/ 485 w 544"/>
                    <a:gd name="T53" fmla="*/ 348 h 1059"/>
                    <a:gd name="T54" fmla="*/ 466 w 544"/>
                    <a:gd name="T55" fmla="*/ 328 h 1059"/>
                    <a:gd name="T56" fmla="*/ 399 w 544"/>
                    <a:gd name="T57" fmla="*/ 355 h 1059"/>
                    <a:gd name="T58" fmla="*/ 396 w 544"/>
                    <a:gd name="T59" fmla="*/ 356 h 1059"/>
                    <a:gd name="T60" fmla="*/ 354 w 544"/>
                    <a:gd name="T61" fmla="*/ 373 h 1059"/>
                    <a:gd name="T62" fmla="*/ 354 w 544"/>
                    <a:gd name="T63" fmla="*/ 374 h 1059"/>
                    <a:gd name="T64" fmla="*/ 356 w 544"/>
                    <a:gd name="T65" fmla="*/ 381 h 1059"/>
                    <a:gd name="T66" fmla="*/ 399 w 544"/>
                    <a:gd name="T67" fmla="*/ 364 h 1059"/>
                    <a:gd name="T68" fmla="*/ 402 w 544"/>
                    <a:gd name="T69" fmla="*/ 363 h 1059"/>
                    <a:gd name="T70" fmla="*/ 470 w 544"/>
                    <a:gd name="T71" fmla="*/ 336 h 1059"/>
                    <a:gd name="T72" fmla="*/ 467 w 544"/>
                    <a:gd name="T73" fmla="*/ 329 h 1059"/>
                    <a:gd name="T74" fmla="*/ 466 w 544"/>
                    <a:gd name="T75" fmla="*/ 328 h 1059"/>
                    <a:gd name="T76" fmla="*/ 156 w 544"/>
                    <a:gd name="T77" fmla="*/ 99 h 1059"/>
                    <a:gd name="T78" fmla="*/ 153 w 544"/>
                    <a:gd name="T79" fmla="*/ 101 h 1059"/>
                    <a:gd name="T80" fmla="*/ 337 w 544"/>
                    <a:gd name="T81" fmla="*/ 359 h 1059"/>
                    <a:gd name="T82" fmla="*/ 338 w 544"/>
                    <a:gd name="T83" fmla="*/ 358 h 1059"/>
                    <a:gd name="T84" fmla="*/ 340 w 544"/>
                    <a:gd name="T85" fmla="*/ 358 h 1059"/>
                    <a:gd name="T86" fmla="*/ 156 w 544"/>
                    <a:gd name="T87" fmla="*/ 99 h 1059"/>
                    <a:gd name="T88" fmla="*/ 2 w 544"/>
                    <a:gd name="T89" fmla="*/ 0 h 1059"/>
                    <a:gd name="T90" fmla="*/ 1 w 544"/>
                    <a:gd name="T91" fmla="*/ 2 h 1059"/>
                    <a:gd name="T92" fmla="*/ 0 w 544"/>
                    <a:gd name="T93" fmla="*/ 3 h 1059"/>
                    <a:gd name="T94" fmla="*/ 149 w 544"/>
                    <a:gd name="T95" fmla="*/ 98 h 1059"/>
                    <a:gd name="T96" fmla="*/ 151 w 544"/>
                    <a:gd name="T97" fmla="*/ 95 h 1059"/>
                    <a:gd name="T98" fmla="*/ 2 w 544"/>
                    <a:gd name="T99" fmla="*/ 0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4" h="1059">
                      <a:moveTo>
                        <a:pt x="386" y="908"/>
                      </a:moveTo>
                      <a:cubicBezTo>
                        <a:pt x="368" y="960"/>
                        <a:pt x="346" y="1010"/>
                        <a:pt x="318" y="1057"/>
                      </a:cubicBezTo>
                      <a:cubicBezTo>
                        <a:pt x="319" y="1057"/>
                        <a:pt x="320" y="1057"/>
                        <a:pt x="320" y="1057"/>
                      </a:cubicBezTo>
                      <a:cubicBezTo>
                        <a:pt x="321" y="1058"/>
                        <a:pt x="321" y="1058"/>
                        <a:pt x="321" y="1059"/>
                      </a:cubicBezTo>
                      <a:cubicBezTo>
                        <a:pt x="348" y="1012"/>
                        <a:pt x="371" y="962"/>
                        <a:pt x="389" y="911"/>
                      </a:cubicBezTo>
                      <a:cubicBezTo>
                        <a:pt x="388" y="911"/>
                        <a:pt x="388" y="911"/>
                        <a:pt x="388" y="910"/>
                      </a:cubicBezTo>
                      <a:cubicBezTo>
                        <a:pt x="387" y="910"/>
                        <a:pt x="386" y="909"/>
                        <a:pt x="386" y="908"/>
                      </a:cubicBezTo>
                      <a:moveTo>
                        <a:pt x="399" y="892"/>
                      </a:moveTo>
                      <a:cubicBezTo>
                        <a:pt x="399" y="895"/>
                        <a:pt x="398" y="897"/>
                        <a:pt x="398" y="899"/>
                      </a:cubicBezTo>
                      <a:cubicBezTo>
                        <a:pt x="397" y="900"/>
                        <a:pt x="397" y="900"/>
                        <a:pt x="397" y="901"/>
                      </a:cubicBezTo>
                      <a:cubicBezTo>
                        <a:pt x="422" y="909"/>
                        <a:pt x="447" y="918"/>
                        <a:pt x="473" y="926"/>
                      </a:cubicBezTo>
                      <a:cubicBezTo>
                        <a:pt x="473" y="926"/>
                        <a:pt x="473" y="926"/>
                        <a:pt x="473" y="925"/>
                      </a:cubicBezTo>
                      <a:cubicBezTo>
                        <a:pt x="474" y="922"/>
                        <a:pt x="475" y="920"/>
                        <a:pt x="476" y="918"/>
                      </a:cubicBezTo>
                      <a:cubicBezTo>
                        <a:pt x="450" y="909"/>
                        <a:pt x="425" y="901"/>
                        <a:pt x="399" y="892"/>
                      </a:cubicBezTo>
                      <a:moveTo>
                        <a:pt x="485" y="348"/>
                      </a:moveTo>
                      <a:cubicBezTo>
                        <a:pt x="484" y="349"/>
                        <a:pt x="484" y="349"/>
                        <a:pt x="483" y="349"/>
                      </a:cubicBezTo>
                      <a:cubicBezTo>
                        <a:pt x="483" y="349"/>
                        <a:pt x="483" y="349"/>
                        <a:pt x="482" y="349"/>
                      </a:cubicBezTo>
                      <a:cubicBezTo>
                        <a:pt x="482" y="349"/>
                        <a:pt x="482" y="349"/>
                        <a:pt x="482" y="349"/>
                      </a:cubicBezTo>
                      <a:cubicBezTo>
                        <a:pt x="486" y="362"/>
                        <a:pt x="490" y="374"/>
                        <a:pt x="493" y="387"/>
                      </a:cubicBezTo>
                      <a:cubicBezTo>
                        <a:pt x="494" y="390"/>
                        <a:pt x="495" y="393"/>
                        <a:pt x="496" y="396"/>
                      </a:cubicBezTo>
                      <a:cubicBezTo>
                        <a:pt x="540" y="561"/>
                        <a:pt x="536" y="739"/>
                        <a:pt x="487" y="904"/>
                      </a:cubicBezTo>
                      <a:cubicBezTo>
                        <a:pt x="487" y="904"/>
                        <a:pt x="487" y="904"/>
                        <a:pt x="488" y="904"/>
                      </a:cubicBezTo>
                      <a:cubicBezTo>
                        <a:pt x="488" y="904"/>
                        <a:pt x="488" y="904"/>
                        <a:pt x="489" y="904"/>
                      </a:cubicBezTo>
                      <a:cubicBezTo>
                        <a:pt x="489" y="904"/>
                        <a:pt x="490" y="905"/>
                        <a:pt x="490" y="905"/>
                      </a:cubicBezTo>
                      <a:cubicBezTo>
                        <a:pt x="539" y="740"/>
                        <a:pt x="544" y="560"/>
                        <a:pt x="499" y="395"/>
                      </a:cubicBezTo>
                      <a:cubicBezTo>
                        <a:pt x="498" y="392"/>
                        <a:pt x="497" y="389"/>
                        <a:pt x="496" y="386"/>
                      </a:cubicBezTo>
                      <a:cubicBezTo>
                        <a:pt x="493" y="373"/>
                        <a:pt x="489" y="361"/>
                        <a:pt x="485" y="348"/>
                      </a:cubicBezTo>
                      <a:moveTo>
                        <a:pt x="466" y="328"/>
                      </a:moveTo>
                      <a:cubicBezTo>
                        <a:pt x="444" y="337"/>
                        <a:pt x="421" y="346"/>
                        <a:pt x="399" y="355"/>
                      </a:cubicBezTo>
                      <a:cubicBezTo>
                        <a:pt x="398" y="355"/>
                        <a:pt x="397" y="356"/>
                        <a:pt x="396" y="356"/>
                      </a:cubicBezTo>
                      <a:cubicBezTo>
                        <a:pt x="382" y="362"/>
                        <a:pt x="368" y="367"/>
                        <a:pt x="354" y="373"/>
                      </a:cubicBezTo>
                      <a:cubicBezTo>
                        <a:pt x="354" y="373"/>
                        <a:pt x="354" y="374"/>
                        <a:pt x="354" y="374"/>
                      </a:cubicBezTo>
                      <a:cubicBezTo>
                        <a:pt x="355" y="376"/>
                        <a:pt x="355" y="379"/>
                        <a:pt x="356" y="381"/>
                      </a:cubicBezTo>
                      <a:cubicBezTo>
                        <a:pt x="370" y="375"/>
                        <a:pt x="384" y="370"/>
                        <a:pt x="399" y="364"/>
                      </a:cubicBezTo>
                      <a:cubicBezTo>
                        <a:pt x="400" y="364"/>
                        <a:pt x="401" y="363"/>
                        <a:pt x="402" y="363"/>
                      </a:cubicBezTo>
                      <a:cubicBezTo>
                        <a:pt x="424" y="354"/>
                        <a:pt x="447" y="345"/>
                        <a:pt x="470" y="336"/>
                      </a:cubicBezTo>
                      <a:cubicBezTo>
                        <a:pt x="469" y="334"/>
                        <a:pt x="468" y="332"/>
                        <a:pt x="467" y="329"/>
                      </a:cubicBezTo>
                      <a:cubicBezTo>
                        <a:pt x="466" y="329"/>
                        <a:pt x="466" y="328"/>
                        <a:pt x="466" y="328"/>
                      </a:cubicBezTo>
                      <a:moveTo>
                        <a:pt x="156" y="99"/>
                      </a:moveTo>
                      <a:cubicBezTo>
                        <a:pt x="155" y="100"/>
                        <a:pt x="154" y="100"/>
                        <a:pt x="153" y="101"/>
                      </a:cubicBezTo>
                      <a:cubicBezTo>
                        <a:pt x="238" y="173"/>
                        <a:pt x="298" y="262"/>
                        <a:pt x="337" y="359"/>
                      </a:cubicBezTo>
                      <a:cubicBezTo>
                        <a:pt x="337" y="359"/>
                        <a:pt x="338" y="358"/>
                        <a:pt x="338" y="358"/>
                      </a:cubicBezTo>
                      <a:cubicBezTo>
                        <a:pt x="339" y="358"/>
                        <a:pt x="339" y="358"/>
                        <a:pt x="340" y="358"/>
                      </a:cubicBezTo>
                      <a:cubicBezTo>
                        <a:pt x="301" y="260"/>
                        <a:pt x="240" y="171"/>
                        <a:pt x="156" y="99"/>
                      </a:cubicBezTo>
                      <a:moveTo>
                        <a:pt x="2" y="0"/>
                      </a:moveTo>
                      <a:cubicBezTo>
                        <a:pt x="2" y="1"/>
                        <a:pt x="2" y="1"/>
                        <a:pt x="1" y="2"/>
                      </a:cubicBezTo>
                      <a:cubicBezTo>
                        <a:pt x="1" y="2"/>
                        <a:pt x="1" y="3"/>
                        <a:pt x="0" y="3"/>
                      </a:cubicBezTo>
                      <a:cubicBezTo>
                        <a:pt x="56" y="29"/>
                        <a:pt x="106" y="61"/>
                        <a:pt x="149" y="98"/>
                      </a:cubicBezTo>
                      <a:cubicBezTo>
                        <a:pt x="150" y="97"/>
                        <a:pt x="151" y="96"/>
                        <a:pt x="151" y="95"/>
                      </a:cubicBezTo>
                      <a:cubicBezTo>
                        <a:pt x="108" y="58"/>
                        <a:pt x="58" y="26"/>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0" name="Freeform 949"/>
                <p:cNvSpPr>
                  <a:spLocks/>
                </p:cNvSpPr>
                <p:nvPr/>
              </p:nvSpPr>
              <p:spPr bwMode="auto">
                <a:xfrm>
                  <a:off x="3008" y="1246"/>
                  <a:ext cx="87" cy="49"/>
                </a:xfrm>
                <a:custGeom>
                  <a:avLst/>
                  <a:gdLst>
                    <a:gd name="T0" fmla="*/ 9 w 46"/>
                    <a:gd name="T1" fmla="*/ 0 h 26"/>
                    <a:gd name="T2" fmla="*/ 1 w 46"/>
                    <a:gd name="T3" fmla="*/ 3 h 26"/>
                    <a:gd name="T4" fmla="*/ 24 w 46"/>
                    <a:gd name="T5" fmla="*/ 12 h 26"/>
                    <a:gd name="T6" fmla="*/ 23 w 46"/>
                    <a:gd name="T7" fmla="*/ 14 h 26"/>
                    <a:gd name="T8" fmla="*/ 0 w 46"/>
                    <a:gd name="T9" fmla="*/ 4 h 26"/>
                    <a:gd name="T10" fmla="*/ 19 w 46"/>
                    <a:gd name="T11" fmla="*/ 21 h 26"/>
                    <a:gd name="T12" fmla="*/ 38 w 46"/>
                    <a:gd name="T13" fmla="*/ 26 h 26"/>
                    <a:gd name="T14" fmla="*/ 44 w 46"/>
                    <a:gd name="T15" fmla="*/ 24 h 26"/>
                    <a:gd name="T16" fmla="*/ 45 w 46"/>
                    <a:gd name="T17" fmla="*/ 23 h 26"/>
                    <a:gd name="T18" fmla="*/ 46 w 46"/>
                    <a:gd name="T19" fmla="*/ 21 h 26"/>
                    <a:gd name="T20" fmla="*/ 27 w 46"/>
                    <a:gd name="T21" fmla="*/ 5 h 26"/>
                    <a:gd name="T22" fmla="*/ 9 w 46"/>
                    <a:gd name="T2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26">
                      <a:moveTo>
                        <a:pt x="9" y="0"/>
                      </a:moveTo>
                      <a:cubicBezTo>
                        <a:pt x="5" y="0"/>
                        <a:pt x="2" y="1"/>
                        <a:pt x="1" y="3"/>
                      </a:cubicBezTo>
                      <a:cubicBezTo>
                        <a:pt x="9" y="6"/>
                        <a:pt x="16" y="9"/>
                        <a:pt x="24" y="12"/>
                      </a:cubicBezTo>
                      <a:cubicBezTo>
                        <a:pt x="23" y="13"/>
                        <a:pt x="23" y="13"/>
                        <a:pt x="23" y="14"/>
                      </a:cubicBezTo>
                      <a:cubicBezTo>
                        <a:pt x="15" y="11"/>
                        <a:pt x="8" y="7"/>
                        <a:pt x="0" y="4"/>
                      </a:cubicBezTo>
                      <a:cubicBezTo>
                        <a:pt x="0" y="9"/>
                        <a:pt x="8" y="16"/>
                        <a:pt x="19" y="21"/>
                      </a:cubicBezTo>
                      <a:cubicBezTo>
                        <a:pt x="26" y="24"/>
                        <a:pt x="33" y="26"/>
                        <a:pt x="38" y="26"/>
                      </a:cubicBezTo>
                      <a:cubicBezTo>
                        <a:pt x="41" y="26"/>
                        <a:pt x="43" y="25"/>
                        <a:pt x="44" y="24"/>
                      </a:cubicBezTo>
                      <a:cubicBezTo>
                        <a:pt x="45" y="24"/>
                        <a:pt x="45" y="23"/>
                        <a:pt x="45" y="23"/>
                      </a:cubicBezTo>
                      <a:cubicBezTo>
                        <a:pt x="46" y="22"/>
                        <a:pt x="46" y="22"/>
                        <a:pt x="46" y="21"/>
                      </a:cubicBezTo>
                      <a:cubicBezTo>
                        <a:pt x="46" y="16"/>
                        <a:pt x="38" y="9"/>
                        <a:pt x="27" y="5"/>
                      </a:cubicBezTo>
                      <a:cubicBezTo>
                        <a:pt x="20" y="2"/>
                        <a:pt x="14"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1" name="Freeform 950"/>
                <p:cNvSpPr>
                  <a:spLocks/>
                </p:cNvSpPr>
                <p:nvPr/>
              </p:nvSpPr>
              <p:spPr bwMode="auto">
                <a:xfrm>
                  <a:off x="3717" y="1959"/>
                  <a:ext cx="45" cy="75"/>
                </a:xfrm>
                <a:custGeom>
                  <a:avLst/>
                  <a:gdLst>
                    <a:gd name="T0" fmla="*/ 7 w 24"/>
                    <a:gd name="T1" fmla="*/ 0 h 40"/>
                    <a:gd name="T2" fmla="*/ 7 w 24"/>
                    <a:gd name="T3" fmla="*/ 0 h 40"/>
                    <a:gd name="T4" fmla="*/ 5 w 24"/>
                    <a:gd name="T5" fmla="*/ 0 h 40"/>
                    <a:gd name="T6" fmla="*/ 4 w 24"/>
                    <a:gd name="T7" fmla="*/ 1 h 40"/>
                    <a:gd name="T8" fmla="*/ 4 w 24"/>
                    <a:gd name="T9" fmla="*/ 23 h 40"/>
                    <a:gd name="T10" fmla="*/ 18 w 24"/>
                    <a:gd name="T11" fmla="*/ 40 h 40"/>
                    <a:gd name="T12" fmla="*/ 19 w 24"/>
                    <a:gd name="T13" fmla="*/ 39 h 40"/>
                    <a:gd name="T14" fmla="*/ 23 w 24"/>
                    <a:gd name="T15" fmla="*/ 23 h 40"/>
                    <a:gd name="T16" fmla="*/ 21 w 24"/>
                    <a:gd name="T17" fmla="*/ 16 h 40"/>
                    <a:gd name="T18" fmla="*/ 21 w 24"/>
                    <a:gd name="T19" fmla="*/ 15 h 40"/>
                    <a:gd name="T20" fmla="*/ 7 w 24"/>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0">
                      <a:moveTo>
                        <a:pt x="7" y="0"/>
                      </a:moveTo>
                      <a:cubicBezTo>
                        <a:pt x="7" y="0"/>
                        <a:pt x="7" y="0"/>
                        <a:pt x="7" y="0"/>
                      </a:cubicBezTo>
                      <a:cubicBezTo>
                        <a:pt x="6" y="0"/>
                        <a:pt x="6" y="0"/>
                        <a:pt x="5" y="0"/>
                      </a:cubicBezTo>
                      <a:cubicBezTo>
                        <a:pt x="5" y="0"/>
                        <a:pt x="4" y="1"/>
                        <a:pt x="4" y="1"/>
                      </a:cubicBezTo>
                      <a:cubicBezTo>
                        <a:pt x="0" y="4"/>
                        <a:pt x="1" y="13"/>
                        <a:pt x="4" y="23"/>
                      </a:cubicBezTo>
                      <a:cubicBezTo>
                        <a:pt x="7" y="33"/>
                        <a:pt x="13" y="40"/>
                        <a:pt x="18" y="40"/>
                      </a:cubicBezTo>
                      <a:cubicBezTo>
                        <a:pt x="18" y="40"/>
                        <a:pt x="19" y="40"/>
                        <a:pt x="19" y="39"/>
                      </a:cubicBezTo>
                      <a:cubicBezTo>
                        <a:pt x="23" y="38"/>
                        <a:pt x="24" y="31"/>
                        <a:pt x="23" y="23"/>
                      </a:cubicBezTo>
                      <a:cubicBezTo>
                        <a:pt x="22" y="21"/>
                        <a:pt x="22" y="18"/>
                        <a:pt x="21" y="16"/>
                      </a:cubicBezTo>
                      <a:cubicBezTo>
                        <a:pt x="21" y="16"/>
                        <a:pt x="21" y="15"/>
                        <a:pt x="21" y="15"/>
                      </a:cubicBezTo>
                      <a:cubicBezTo>
                        <a:pt x="17" y="6"/>
                        <a:pt x="11"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2" name="Freeform 951"/>
                <p:cNvSpPr>
                  <a:spLocks/>
                </p:cNvSpPr>
                <p:nvPr/>
              </p:nvSpPr>
              <p:spPr bwMode="auto">
                <a:xfrm>
                  <a:off x="3651" y="3273"/>
                  <a:ext cx="47" cy="58"/>
                </a:xfrm>
                <a:custGeom>
                  <a:avLst/>
                  <a:gdLst>
                    <a:gd name="T0" fmla="*/ 20 w 25"/>
                    <a:gd name="T1" fmla="*/ 0 h 31"/>
                    <a:gd name="T2" fmla="*/ 7 w 25"/>
                    <a:gd name="T3" fmla="*/ 12 h 31"/>
                    <a:gd name="T4" fmla="*/ 3 w 25"/>
                    <a:gd name="T5" fmla="*/ 31 h 31"/>
                    <a:gd name="T6" fmla="*/ 5 w 25"/>
                    <a:gd name="T7" fmla="*/ 31 h 31"/>
                    <a:gd name="T8" fmla="*/ 19 w 25"/>
                    <a:gd name="T9" fmla="*/ 20 h 31"/>
                    <a:gd name="T10" fmla="*/ 23 w 25"/>
                    <a:gd name="T11" fmla="*/ 2 h 31"/>
                    <a:gd name="T12" fmla="*/ 22 w 25"/>
                    <a:gd name="T13" fmla="*/ 0 h 31"/>
                    <a:gd name="T14" fmla="*/ 20 w 25"/>
                    <a:gd name="T15" fmla="*/ 0 h 31"/>
                    <a:gd name="T16" fmla="*/ 20 w 2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1">
                      <a:moveTo>
                        <a:pt x="20" y="0"/>
                      </a:moveTo>
                      <a:cubicBezTo>
                        <a:pt x="16" y="0"/>
                        <a:pt x="11" y="5"/>
                        <a:pt x="7" y="12"/>
                      </a:cubicBezTo>
                      <a:cubicBezTo>
                        <a:pt x="2" y="20"/>
                        <a:pt x="0" y="29"/>
                        <a:pt x="3" y="31"/>
                      </a:cubicBezTo>
                      <a:cubicBezTo>
                        <a:pt x="4" y="31"/>
                        <a:pt x="5" y="31"/>
                        <a:pt x="5" y="31"/>
                      </a:cubicBezTo>
                      <a:cubicBezTo>
                        <a:pt x="9" y="31"/>
                        <a:pt x="15" y="27"/>
                        <a:pt x="19" y="20"/>
                      </a:cubicBezTo>
                      <a:cubicBezTo>
                        <a:pt x="24" y="12"/>
                        <a:pt x="25" y="5"/>
                        <a:pt x="23" y="2"/>
                      </a:cubicBezTo>
                      <a:cubicBezTo>
                        <a:pt x="23" y="1"/>
                        <a:pt x="23" y="1"/>
                        <a:pt x="22" y="0"/>
                      </a:cubicBezTo>
                      <a:cubicBezTo>
                        <a:pt x="22" y="0"/>
                        <a:pt x="21" y="0"/>
                        <a:pt x="20" y="0"/>
                      </a:cubicBezTo>
                      <a:cubicBezTo>
                        <a:pt x="20" y="0"/>
                        <a:pt x="20" y="0"/>
                        <a:pt x="2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3" name="Freeform 952"/>
                <p:cNvSpPr>
                  <a:spLocks/>
                </p:cNvSpPr>
                <p:nvPr/>
              </p:nvSpPr>
              <p:spPr bwMode="auto">
                <a:xfrm>
                  <a:off x="3959" y="1854"/>
                  <a:ext cx="49" cy="88"/>
                </a:xfrm>
                <a:custGeom>
                  <a:avLst/>
                  <a:gdLst>
                    <a:gd name="T0" fmla="*/ 6 w 26"/>
                    <a:gd name="T1" fmla="*/ 0 h 47"/>
                    <a:gd name="T2" fmla="*/ 4 w 26"/>
                    <a:gd name="T3" fmla="*/ 1 h 47"/>
                    <a:gd name="T4" fmla="*/ 4 w 26"/>
                    <a:gd name="T5" fmla="*/ 26 h 47"/>
                    <a:gd name="T6" fmla="*/ 5 w 26"/>
                    <a:gd name="T7" fmla="*/ 27 h 47"/>
                    <a:gd name="T8" fmla="*/ 8 w 26"/>
                    <a:gd name="T9" fmla="*/ 34 h 47"/>
                    <a:gd name="T10" fmla="*/ 20 w 26"/>
                    <a:gd name="T11" fmla="*/ 47 h 47"/>
                    <a:gd name="T12" fmla="*/ 20 w 26"/>
                    <a:gd name="T13" fmla="*/ 47 h 47"/>
                    <a:gd name="T14" fmla="*/ 21 w 26"/>
                    <a:gd name="T15" fmla="*/ 47 h 47"/>
                    <a:gd name="T16" fmla="*/ 23 w 26"/>
                    <a:gd name="T17" fmla="*/ 46 h 47"/>
                    <a:gd name="T18" fmla="*/ 22 w 26"/>
                    <a:gd name="T19" fmla="*/ 20 h 47"/>
                    <a:gd name="T20" fmla="*/ 6 w 2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47">
                      <a:moveTo>
                        <a:pt x="6" y="0"/>
                      </a:moveTo>
                      <a:cubicBezTo>
                        <a:pt x="5" y="0"/>
                        <a:pt x="5" y="0"/>
                        <a:pt x="4" y="1"/>
                      </a:cubicBezTo>
                      <a:cubicBezTo>
                        <a:pt x="0" y="3"/>
                        <a:pt x="0" y="14"/>
                        <a:pt x="4" y="26"/>
                      </a:cubicBezTo>
                      <a:cubicBezTo>
                        <a:pt x="4" y="26"/>
                        <a:pt x="4" y="27"/>
                        <a:pt x="5" y="27"/>
                      </a:cubicBezTo>
                      <a:cubicBezTo>
                        <a:pt x="6" y="30"/>
                        <a:pt x="7" y="32"/>
                        <a:pt x="8" y="34"/>
                      </a:cubicBezTo>
                      <a:cubicBezTo>
                        <a:pt x="12" y="42"/>
                        <a:pt x="16" y="47"/>
                        <a:pt x="20" y="47"/>
                      </a:cubicBezTo>
                      <a:cubicBezTo>
                        <a:pt x="20" y="47"/>
                        <a:pt x="20" y="47"/>
                        <a:pt x="20" y="47"/>
                      </a:cubicBezTo>
                      <a:cubicBezTo>
                        <a:pt x="21" y="47"/>
                        <a:pt x="21" y="47"/>
                        <a:pt x="21" y="47"/>
                      </a:cubicBezTo>
                      <a:cubicBezTo>
                        <a:pt x="22" y="47"/>
                        <a:pt x="22" y="47"/>
                        <a:pt x="23" y="46"/>
                      </a:cubicBezTo>
                      <a:cubicBezTo>
                        <a:pt x="26" y="43"/>
                        <a:pt x="26" y="32"/>
                        <a:pt x="22" y="20"/>
                      </a:cubicBezTo>
                      <a:cubicBezTo>
                        <a:pt x="17" y="9"/>
                        <a:pt x="10"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4" name="Freeform 953"/>
                <p:cNvSpPr>
                  <a:spLocks/>
                </p:cNvSpPr>
                <p:nvPr/>
              </p:nvSpPr>
              <p:spPr bwMode="auto">
                <a:xfrm>
                  <a:off x="3972" y="2985"/>
                  <a:ext cx="47" cy="91"/>
                </a:xfrm>
                <a:custGeom>
                  <a:avLst/>
                  <a:gdLst>
                    <a:gd name="T0" fmla="*/ 19 w 25"/>
                    <a:gd name="T1" fmla="*/ 0 h 48"/>
                    <a:gd name="T2" fmla="*/ 18 w 25"/>
                    <a:gd name="T3" fmla="*/ 0 h 48"/>
                    <a:gd name="T4" fmla="*/ 7 w 25"/>
                    <a:gd name="T5" fmla="*/ 14 h 48"/>
                    <a:gd name="T6" fmla="*/ 4 w 25"/>
                    <a:gd name="T7" fmla="*/ 21 h 48"/>
                    <a:gd name="T8" fmla="*/ 4 w 25"/>
                    <a:gd name="T9" fmla="*/ 22 h 48"/>
                    <a:gd name="T10" fmla="*/ 5 w 25"/>
                    <a:gd name="T11" fmla="*/ 48 h 48"/>
                    <a:gd name="T12" fmla="*/ 5 w 25"/>
                    <a:gd name="T13" fmla="*/ 48 h 48"/>
                    <a:gd name="T14" fmla="*/ 10 w 25"/>
                    <a:gd name="T15" fmla="*/ 34 h 48"/>
                    <a:gd name="T16" fmla="*/ 11 w 25"/>
                    <a:gd name="T17" fmla="*/ 35 h 48"/>
                    <a:gd name="T18" fmla="*/ 7 w 25"/>
                    <a:gd name="T19" fmla="*/ 48 h 48"/>
                    <a:gd name="T20" fmla="*/ 21 w 25"/>
                    <a:gd name="T21" fmla="*/ 27 h 48"/>
                    <a:gd name="T22" fmla="*/ 21 w 25"/>
                    <a:gd name="T23" fmla="*/ 1 h 48"/>
                    <a:gd name="T24" fmla="*/ 20 w 25"/>
                    <a:gd name="T25" fmla="*/ 0 h 48"/>
                    <a:gd name="T26" fmla="*/ 19 w 25"/>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48">
                      <a:moveTo>
                        <a:pt x="19" y="0"/>
                      </a:moveTo>
                      <a:cubicBezTo>
                        <a:pt x="18" y="0"/>
                        <a:pt x="18" y="0"/>
                        <a:pt x="18" y="0"/>
                      </a:cubicBezTo>
                      <a:cubicBezTo>
                        <a:pt x="14" y="1"/>
                        <a:pt x="10" y="6"/>
                        <a:pt x="7" y="14"/>
                      </a:cubicBezTo>
                      <a:cubicBezTo>
                        <a:pt x="6" y="16"/>
                        <a:pt x="5" y="18"/>
                        <a:pt x="4" y="21"/>
                      </a:cubicBezTo>
                      <a:cubicBezTo>
                        <a:pt x="4" y="22"/>
                        <a:pt x="4" y="22"/>
                        <a:pt x="4" y="22"/>
                      </a:cubicBezTo>
                      <a:cubicBezTo>
                        <a:pt x="0" y="35"/>
                        <a:pt x="0" y="46"/>
                        <a:pt x="5" y="48"/>
                      </a:cubicBezTo>
                      <a:cubicBezTo>
                        <a:pt x="5" y="48"/>
                        <a:pt x="5" y="48"/>
                        <a:pt x="5" y="48"/>
                      </a:cubicBezTo>
                      <a:cubicBezTo>
                        <a:pt x="7" y="43"/>
                        <a:pt x="8" y="39"/>
                        <a:pt x="10" y="34"/>
                      </a:cubicBezTo>
                      <a:cubicBezTo>
                        <a:pt x="10" y="35"/>
                        <a:pt x="11" y="35"/>
                        <a:pt x="11" y="35"/>
                      </a:cubicBezTo>
                      <a:cubicBezTo>
                        <a:pt x="10" y="39"/>
                        <a:pt x="9" y="44"/>
                        <a:pt x="7" y="48"/>
                      </a:cubicBezTo>
                      <a:cubicBezTo>
                        <a:pt x="12" y="46"/>
                        <a:pt x="18" y="38"/>
                        <a:pt x="21" y="27"/>
                      </a:cubicBezTo>
                      <a:cubicBezTo>
                        <a:pt x="25" y="15"/>
                        <a:pt x="25" y="4"/>
                        <a:pt x="21" y="1"/>
                      </a:cubicBezTo>
                      <a:cubicBezTo>
                        <a:pt x="21" y="1"/>
                        <a:pt x="20" y="0"/>
                        <a:pt x="20" y="0"/>
                      </a:cubicBezTo>
                      <a:cubicBezTo>
                        <a:pt x="19" y="0"/>
                        <a:pt x="19" y="0"/>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5" name="Freeform 954"/>
                <p:cNvSpPr>
                  <a:spLocks/>
                </p:cNvSpPr>
                <p:nvPr/>
              </p:nvSpPr>
              <p:spPr bwMode="auto">
                <a:xfrm>
                  <a:off x="3815" y="2948"/>
                  <a:ext cx="26" cy="50"/>
                </a:xfrm>
                <a:custGeom>
                  <a:avLst/>
                  <a:gdLst>
                    <a:gd name="T0" fmla="*/ 11 w 14"/>
                    <a:gd name="T1" fmla="*/ 0 h 27"/>
                    <a:gd name="T2" fmla="*/ 2 w 14"/>
                    <a:gd name="T3" fmla="*/ 10 h 27"/>
                    <a:gd name="T4" fmla="*/ 8 w 14"/>
                    <a:gd name="T5" fmla="*/ 12 h 27"/>
                    <a:gd name="T6" fmla="*/ 6 w 14"/>
                    <a:gd name="T7" fmla="*/ 18 h 27"/>
                    <a:gd name="T8" fmla="*/ 1 w 14"/>
                    <a:gd name="T9" fmla="*/ 16 h 27"/>
                    <a:gd name="T10" fmla="*/ 1 w 14"/>
                    <a:gd name="T11" fmla="*/ 24 h 27"/>
                    <a:gd name="T12" fmla="*/ 3 w 14"/>
                    <a:gd name="T13" fmla="*/ 26 h 27"/>
                    <a:gd name="T14" fmla="*/ 4 w 14"/>
                    <a:gd name="T15" fmla="*/ 27 h 27"/>
                    <a:gd name="T16" fmla="*/ 4 w 14"/>
                    <a:gd name="T17" fmla="*/ 27 h 27"/>
                    <a:gd name="T18" fmla="*/ 12 w 14"/>
                    <a:gd name="T19" fmla="*/ 17 h 27"/>
                    <a:gd name="T20" fmla="*/ 13 w 14"/>
                    <a:gd name="T21" fmla="*/ 15 h 27"/>
                    <a:gd name="T22" fmla="*/ 14 w 14"/>
                    <a:gd name="T23" fmla="*/ 8 h 27"/>
                    <a:gd name="T24" fmla="*/ 12 w 14"/>
                    <a:gd name="T25" fmla="*/ 0 h 27"/>
                    <a:gd name="T26" fmla="*/ 11 w 14"/>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7">
                      <a:moveTo>
                        <a:pt x="11" y="0"/>
                      </a:moveTo>
                      <a:cubicBezTo>
                        <a:pt x="8" y="0"/>
                        <a:pt x="5" y="4"/>
                        <a:pt x="2" y="10"/>
                      </a:cubicBezTo>
                      <a:cubicBezTo>
                        <a:pt x="4" y="11"/>
                        <a:pt x="6" y="11"/>
                        <a:pt x="8" y="12"/>
                      </a:cubicBezTo>
                      <a:cubicBezTo>
                        <a:pt x="7" y="14"/>
                        <a:pt x="7" y="16"/>
                        <a:pt x="6" y="18"/>
                      </a:cubicBezTo>
                      <a:cubicBezTo>
                        <a:pt x="4" y="17"/>
                        <a:pt x="2" y="17"/>
                        <a:pt x="1" y="16"/>
                      </a:cubicBezTo>
                      <a:cubicBezTo>
                        <a:pt x="0" y="19"/>
                        <a:pt x="0" y="22"/>
                        <a:pt x="1" y="24"/>
                      </a:cubicBezTo>
                      <a:cubicBezTo>
                        <a:pt x="1" y="25"/>
                        <a:pt x="2" y="26"/>
                        <a:pt x="3" y="26"/>
                      </a:cubicBezTo>
                      <a:cubicBezTo>
                        <a:pt x="3" y="27"/>
                        <a:pt x="3" y="27"/>
                        <a:pt x="4" y="27"/>
                      </a:cubicBezTo>
                      <a:cubicBezTo>
                        <a:pt x="4" y="27"/>
                        <a:pt x="4" y="27"/>
                        <a:pt x="4" y="27"/>
                      </a:cubicBezTo>
                      <a:cubicBezTo>
                        <a:pt x="6" y="27"/>
                        <a:pt x="10" y="23"/>
                        <a:pt x="12" y="17"/>
                      </a:cubicBezTo>
                      <a:cubicBezTo>
                        <a:pt x="12" y="16"/>
                        <a:pt x="12" y="16"/>
                        <a:pt x="13" y="15"/>
                      </a:cubicBezTo>
                      <a:cubicBezTo>
                        <a:pt x="13" y="13"/>
                        <a:pt x="14" y="11"/>
                        <a:pt x="14" y="8"/>
                      </a:cubicBezTo>
                      <a:cubicBezTo>
                        <a:pt x="14" y="4"/>
                        <a:pt x="13" y="1"/>
                        <a:pt x="12" y="0"/>
                      </a:cubicBezTo>
                      <a:cubicBezTo>
                        <a:pt x="11" y="0"/>
                        <a:pt x="11"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6" name="Freeform 955"/>
                <p:cNvSpPr>
                  <a:spLocks noEditPoints="1"/>
                </p:cNvSpPr>
                <p:nvPr/>
              </p:nvSpPr>
              <p:spPr bwMode="auto">
                <a:xfrm>
                  <a:off x="3474" y="1449"/>
                  <a:ext cx="1102" cy="2766"/>
                </a:xfrm>
                <a:custGeom>
                  <a:avLst/>
                  <a:gdLst>
                    <a:gd name="T0" fmla="*/ 125 w 586"/>
                    <a:gd name="T1" fmla="*/ 1379 h 1471"/>
                    <a:gd name="T2" fmla="*/ 0 w 586"/>
                    <a:gd name="T3" fmla="*/ 1468 h 1471"/>
                    <a:gd name="T4" fmla="*/ 1 w 586"/>
                    <a:gd name="T5" fmla="*/ 1469 h 1471"/>
                    <a:gd name="T6" fmla="*/ 1 w 586"/>
                    <a:gd name="T7" fmla="*/ 1471 h 1471"/>
                    <a:gd name="T8" fmla="*/ 127 w 586"/>
                    <a:gd name="T9" fmla="*/ 1381 h 1471"/>
                    <a:gd name="T10" fmla="*/ 125 w 586"/>
                    <a:gd name="T11" fmla="*/ 1379 h 1471"/>
                    <a:gd name="T12" fmla="*/ 177 w 586"/>
                    <a:gd name="T13" fmla="*/ 1332 h 1471"/>
                    <a:gd name="T14" fmla="*/ 131 w 586"/>
                    <a:gd name="T15" fmla="*/ 1374 h 1471"/>
                    <a:gd name="T16" fmla="*/ 133 w 586"/>
                    <a:gd name="T17" fmla="*/ 1376 h 1471"/>
                    <a:gd name="T18" fmla="*/ 177 w 586"/>
                    <a:gd name="T19" fmla="*/ 1336 h 1471"/>
                    <a:gd name="T20" fmla="*/ 177 w 586"/>
                    <a:gd name="T21" fmla="*/ 1336 h 1471"/>
                    <a:gd name="T22" fmla="*/ 177 w 586"/>
                    <a:gd name="T23" fmla="*/ 1332 h 1471"/>
                    <a:gd name="T24" fmla="*/ 200 w 586"/>
                    <a:gd name="T25" fmla="*/ 1320 h 1471"/>
                    <a:gd name="T26" fmla="*/ 194 w 586"/>
                    <a:gd name="T27" fmla="*/ 1327 h 1471"/>
                    <a:gd name="T28" fmla="*/ 193 w 586"/>
                    <a:gd name="T29" fmla="*/ 1328 h 1471"/>
                    <a:gd name="T30" fmla="*/ 248 w 586"/>
                    <a:gd name="T31" fmla="*/ 1387 h 1471"/>
                    <a:gd name="T32" fmla="*/ 250 w 586"/>
                    <a:gd name="T33" fmla="*/ 1385 h 1471"/>
                    <a:gd name="T34" fmla="*/ 257 w 586"/>
                    <a:gd name="T35" fmla="*/ 1378 h 1471"/>
                    <a:gd name="T36" fmla="*/ 200 w 586"/>
                    <a:gd name="T37" fmla="*/ 1320 h 1471"/>
                    <a:gd name="T38" fmla="*/ 340 w 586"/>
                    <a:gd name="T39" fmla="*/ 1295 h 1471"/>
                    <a:gd name="T40" fmla="*/ 277 w 586"/>
                    <a:gd name="T41" fmla="*/ 1368 h 1471"/>
                    <a:gd name="T42" fmla="*/ 279 w 586"/>
                    <a:gd name="T43" fmla="*/ 1368 h 1471"/>
                    <a:gd name="T44" fmla="*/ 280 w 586"/>
                    <a:gd name="T45" fmla="*/ 1370 h 1471"/>
                    <a:gd name="T46" fmla="*/ 342 w 586"/>
                    <a:gd name="T47" fmla="*/ 1297 h 1471"/>
                    <a:gd name="T48" fmla="*/ 340 w 586"/>
                    <a:gd name="T49" fmla="*/ 1295 h 1471"/>
                    <a:gd name="T50" fmla="*/ 582 w 586"/>
                    <a:gd name="T51" fmla="*/ 706 h 1471"/>
                    <a:gd name="T52" fmla="*/ 345 w 586"/>
                    <a:gd name="T53" fmla="*/ 1287 h 1471"/>
                    <a:gd name="T54" fmla="*/ 348 w 586"/>
                    <a:gd name="T55" fmla="*/ 1290 h 1471"/>
                    <a:gd name="T56" fmla="*/ 586 w 586"/>
                    <a:gd name="T57" fmla="*/ 707 h 1471"/>
                    <a:gd name="T58" fmla="*/ 584 w 586"/>
                    <a:gd name="T59" fmla="*/ 707 h 1471"/>
                    <a:gd name="T60" fmla="*/ 584 w 586"/>
                    <a:gd name="T61" fmla="*/ 707 h 1471"/>
                    <a:gd name="T62" fmla="*/ 582 w 586"/>
                    <a:gd name="T63" fmla="*/ 706 h 1471"/>
                    <a:gd name="T64" fmla="*/ 457 w 586"/>
                    <a:gd name="T65" fmla="*/ 660 h 1471"/>
                    <a:gd name="T66" fmla="*/ 457 w 586"/>
                    <a:gd name="T67" fmla="*/ 662 h 1471"/>
                    <a:gd name="T68" fmla="*/ 456 w 586"/>
                    <a:gd name="T69" fmla="*/ 670 h 1471"/>
                    <a:gd name="T70" fmla="*/ 578 w 586"/>
                    <a:gd name="T71" fmla="*/ 684 h 1471"/>
                    <a:gd name="T72" fmla="*/ 579 w 586"/>
                    <a:gd name="T73" fmla="*/ 674 h 1471"/>
                    <a:gd name="T74" fmla="*/ 579 w 586"/>
                    <a:gd name="T75" fmla="*/ 671 h 1471"/>
                    <a:gd name="T76" fmla="*/ 457 w 586"/>
                    <a:gd name="T77" fmla="*/ 660 h 1471"/>
                    <a:gd name="T78" fmla="*/ 304 w 586"/>
                    <a:gd name="T79" fmla="*/ 0 h 1471"/>
                    <a:gd name="T80" fmla="*/ 303 w 586"/>
                    <a:gd name="T81" fmla="*/ 1 h 1471"/>
                    <a:gd name="T82" fmla="*/ 301 w 586"/>
                    <a:gd name="T83" fmla="*/ 2 h 1471"/>
                    <a:gd name="T84" fmla="*/ 455 w 586"/>
                    <a:gd name="T85" fmla="*/ 556 h 1471"/>
                    <a:gd name="T86" fmla="*/ 455 w 586"/>
                    <a:gd name="T87" fmla="*/ 567 h 1471"/>
                    <a:gd name="T88" fmla="*/ 452 w 586"/>
                    <a:gd name="T89" fmla="*/ 632 h 1471"/>
                    <a:gd name="T90" fmla="*/ 455 w 586"/>
                    <a:gd name="T91" fmla="*/ 636 h 1471"/>
                    <a:gd name="T92" fmla="*/ 458 w 586"/>
                    <a:gd name="T93" fmla="*/ 567 h 1471"/>
                    <a:gd name="T94" fmla="*/ 459 w 586"/>
                    <a:gd name="T95" fmla="*/ 556 h 1471"/>
                    <a:gd name="T96" fmla="*/ 304 w 586"/>
                    <a:gd name="T97" fmla="*/ 0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6" h="1471">
                      <a:moveTo>
                        <a:pt x="125" y="1379"/>
                      </a:moveTo>
                      <a:cubicBezTo>
                        <a:pt x="86" y="1412"/>
                        <a:pt x="44" y="1442"/>
                        <a:pt x="0" y="1468"/>
                      </a:cubicBezTo>
                      <a:cubicBezTo>
                        <a:pt x="0" y="1468"/>
                        <a:pt x="1" y="1469"/>
                        <a:pt x="1" y="1469"/>
                      </a:cubicBezTo>
                      <a:cubicBezTo>
                        <a:pt x="1" y="1470"/>
                        <a:pt x="1" y="1470"/>
                        <a:pt x="1" y="1471"/>
                      </a:cubicBezTo>
                      <a:cubicBezTo>
                        <a:pt x="46" y="1444"/>
                        <a:pt x="88" y="1414"/>
                        <a:pt x="127" y="1381"/>
                      </a:cubicBezTo>
                      <a:cubicBezTo>
                        <a:pt x="127" y="1381"/>
                        <a:pt x="126" y="1380"/>
                        <a:pt x="125" y="1379"/>
                      </a:cubicBezTo>
                      <a:moveTo>
                        <a:pt x="177" y="1332"/>
                      </a:moveTo>
                      <a:cubicBezTo>
                        <a:pt x="162" y="1346"/>
                        <a:pt x="147" y="1360"/>
                        <a:pt x="131" y="1374"/>
                      </a:cubicBezTo>
                      <a:cubicBezTo>
                        <a:pt x="132" y="1375"/>
                        <a:pt x="133" y="1375"/>
                        <a:pt x="133" y="1376"/>
                      </a:cubicBezTo>
                      <a:cubicBezTo>
                        <a:pt x="148" y="1363"/>
                        <a:pt x="163" y="1350"/>
                        <a:pt x="177" y="1336"/>
                      </a:cubicBezTo>
                      <a:cubicBezTo>
                        <a:pt x="177" y="1336"/>
                        <a:pt x="177" y="1336"/>
                        <a:pt x="177" y="1336"/>
                      </a:cubicBezTo>
                      <a:cubicBezTo>
                        <a:pt x="176" y="1335"/>
                        <a:pt x="176" y="1334"/>
                        <a:pt x="177" y="1332"/>
                      </a:cubicBezTo>
                      <a:moveTo>
                        <a:pt x="200" y="1320"/>
                      </a:moveTo>
                      <a:cubicBezTo>
                        <a:pt x="199" y="1322"/>
                        <a:pt x="197" y="1325"/>
                        <a:pt x="194" y="1327"/>
                      </a:cubicBezTo>
                      <a:cubicBezTo>
                        <a:pt x="194" y="1328"/>
                        <a:pt x="193" y="1328"/>
                        <a:pt x="193" y="1328"/>
                      </a:cubicBezTo>
                      <a:cubicBezTo>
                        <a:pt x="211" y="1348"/>
                        <a:pt x="230" y="1367"/>
                        <a:pt x="248" y="1387"/>
                      </a:cubicBezTo>
                      <a:cubicBezTo>
                        <a:pt x="249" y="1386"/>
                        <a:pt x="249" y="1386"/>
                        <a:pt x="250" y="1385"/>
                      </a:cubicBezTo>
                      <a:cubicBezTo>
                        <a:pt x="252" y="1383"/>
                        <a:pt x="255" y="1380"/>
                        <a:pt x="257" y="1378"/>
                      </a:cubicBezTo>
                      <a:cubicBezTo>
                        <a:pt x="238" y="1359"/>
                        <a:pt x="219" y="1339"/>
                        <a:pt x="200" y="1320"/>
                      </a:cubicBezTo>
                      <a:moveTo>
                        <a:pt x="340" y="1295"/>
                      </a:moveTo>
                      <a:cubicBezTo>
                        <a:pt x="320" y="1320"/>
                        <a:pt x="299" y="1344"/>
                        <a:pt x="277" y="1368"/>
                      </a:cubicBezTo>
                      <a:cubicBezTo>
                        <a:pt x="278" y="1368"/>
                        <a:pt x="279" y="1368"/>
                        <a:pt x="279" y="1368"/>
                      </a:cubicBezTo>
                      <a:cubicBezTo>
                        <a:pt x="279" y="1369"/>
                        <a:pt x="280" y="1369"/>
                        <a:pt x="280" y="1370"/>
                      </a:cubicBezTo>
                      <a:cubicBezTo>
                        <a:pt x="302" y="1347"/>
                        <a:pt x="323" y="1322"/>
                        <a:pt x="342" y="1297"/>
                      </a:cubicBezTo>
                      <a:cubicBezTo>
                        <a:pt x="341" y="1296"/>
                        <a:pt x="340" y="1296"/>
                        <a:pt x="340" y="1295"/>
                      </a:cubicBezTo>
                      <a:moveTo>
                        <a:pt x="582" y="706"/>
                      </a:moveTo>
                      <a:cubicBezTo>
                        <a:pt x="554" y="916"/>
                        <a:pt x="474" y="1120"/>
                        <a:pt x="345" y="1287"/>
                      </a:cubicBezTo>
                      <a:cubicBezTo>
                        <a:pt x="346" y="1288"/>
                        <a:pt x="347" y="1289"/>
                        <a:pt x="348" y="1290"/>
                      </a:cubicBezTo>
                      <a:cubicBezTo>
                        <a:pt x="477" y="1122"/>
                        <a:pt x="558" y="918"/>
                        <a:pt x="586" y="707"/>
                      </a:cubicBezTo>
                      <a:cubicBezTo>
                        <a:pt x="585" y="707"/>
                        <a:pt x="585" y="707"/>
                        <a:pt x="584" y="707"/>
                      </a:cubicBezTo>
                      <a:cubicBezTo>
                        <a:pt x="584" y="707"/>
                        <a:pt x="584" y="707"/>
                        <a:pt x="584" y="707"/>
                      </a:cubicBezTo>
                      <a:cubicBezTo>
                        <a:pt x="583" y="707"/>
                        <a:pt x="583" y="707"/>
                        <a:pt x="582" y="706"/>
                      </a:cubicBezTo>
                      <a:moveTo>
                        <a:pt x="457" y="660"/>
                      </a:moveTo>
                      <a:cubicBezTo>
                        <a:pt x="457" y="660"/>
                        <a:pt x="457" y="661"/>
                        <a:pt x="457" y="662"/>
                      </a:cubicBezTo>
                      <a:cubicBezTo>
                        <a:pt x="457" y="665"/>
                        <a:pt x="456" y="668"/>
                        <a:pt x="456" y="670"/>
                      </a:cubicBezTo>
                      <a:cubicBezTo>
                        <a:pt x="497" y="675"/>
                        <a:pt x="538" y="679"/>
                        <a:pt x="578" y="684"/>
                      </a:cubicBezTo>
                      <a:cubicBezTo>
                        <a:pt x="578" y="681"/>
                        <a:pt x="578" y="677"/>
                        <a:pt x="579" y="674"/>
                      </a:cubicBezTo>
                      <a:cubicBezTo>
                        <a:pt x="579" y="673"/>
                        <a:pt x="579" y="672"/>
                        <a:pt x="579" y="671"/>
                      </a:cubicBezTo>
                      <a:cubicBezTo>
                        <a:pt x="539" y="668"/>
                        <a:pt x="498" y="664"/>
                        <a:pt x="457" y="660"/>
                      </a:cubicBezTo>
                      <a:moveTo>
                        <a:pt x="304" y="0"/>
                      </a:moveTo>
                      <a:cubicBezTo>
                        <a:pt x="304" y="0"/>
                        <a:pt x="303" y="1"/>
                        <a:pt x="303" y="1"/>
                      </a:cubicBezTo>
                      <a:cubicBezTo>
                        <a:pt x="302" y="1"/>
                        <a:pt x="302" y="2"/>
                        <a:pt x="301" y="2"/>
                      </a:cubicBezTo>
                      <a:cubicBezTo>
                        <a:pt x="408" y="166"/>
                        <a:pt x="458" y="361"/>
                        <a:pt x="455" y="556"/>
                      </a:cubicBezTo>
                      <a:cubicBezTo>
                        <a:pt x="455" y="560"/>
                        <a:pt x="455" y="564"/>
                        <a:pt x="455" y="567"/>
                      </a:cubicBezTo>
                      <a:cubicBezTo>
                        <a:pt x="454" y="589"/>
                        <a:pt x="453" y="610"/>
                        <a:pt x="452" y="632"/>
                      </a:cubicBezTo>
                      <a:cubicBezTo>
                        <a:pt x="453" y="632"/>
                        <a:pt x="454" y="634"/>
                        <a:pt x="455" y="636"/>
                      </a:cubicBezTo>
                      <a:cubicBezTo>
                        <a:pt x="457" y="613"/>
                        <a:pt x="458" y="590"/>
                        <a:pt x="458" y="567"/>
                      </a:cubicBezTo>
                      <a:cubicBezTo>
                        <a:pt x="458" y="564"/>
                        <a:pt x="458" y="560"/>
                        <a:pt x="459" y="556"/>
                      </a:cubicBezTo>
                      <a:cubicBezTo>
                        <a:pt x="461" y="361"/>
                        <a:pt x="411" y="165"/>
                        <a:pt x="30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7" name="Freeform 956"/>
                <p:cNvSpPr>
                  <a:spLocks/>
                </p:cNvSpPr>
                <p:nvPr/>
              </p:nvSpPr>
              <p:spPr bwMode="auto">
                <a:xfrm>
                  <a:off x="3974" y="1361"/>
                  <a:ext cx="76" cy="92"/>
                </a:xfrm>
                <a:custGeom>
                  <a:avLst/>
                  <a:gdLst>
                    <a:gd name="T0" fmla="*/ 6 w 40"/>
                    <a:gd name="T1" fmla="*/ 0 h 49"/>
                    <a:gd name="T2" fmla="*/ 4 w 40"/>
                    <a:gd name="T3" fmla="*/ 1 h 49"/>
                    <a:gd name="T4" fmla="*/ 13 w 40"/>
                    <a:gd name="T5" fmla="*/ 29 h 49"/>
                    <a:gd name="T6" fmla="*/ 35 w 40"/>
                    <a:gd name="T7" fmla="*/ 49 h 49"/>
                    <a:gd name="T8" fmla="*/ 35 w 40"/>
                    <a:gd name="T9" fmla="*/ 49 h 49"/>
                    <a:gd name="T10" fmla="*/ 37 w 40"/>
                    <a:gd name="T11" fmla="*/ 48 h 49"/>
                    <a:gd name="T12" fmla="*/ 38 w 40"/>
                    <a:gd name="T13" fmla="*/ 47 h 49"/>
                    <a:gd name="T14" fmla="*/ 28 w 40"/>
                    <a:gd name="T15" fmla="*/ 19 h 49"/>
                    <a:gd name="T16" fmla="*/ 6 w 40"/>
                    <a:gd name="T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9">
                      <a:moveTo>
                        <a:pt x="6" y="0"/>
                      </a:moveTo>
                      <a:cubicBezTo>
                        <a:pt x="5" y="0"/>
                        <a:pt x="4" y="0"/>
                        <a:pt x="4" y="1"/>
                      </a:cubicBezTo>
                      <a:cubicBezTo>
                        <a:pt x="0" y="4"/>
                        <a:pt x="4" y="16"/>
                        <a:pt x="13" y="29"/>
                      </a:cubicBezTo>
                      <a:cubicBezTo>
                        <a:pt x="21" y="41"/>
                        <a:pt x="30" y="49"/>
                        <a:pt x="35" y="49"/>
                      </a:cubicBezTo>
                      <a:cubicBezTo>
                        <a:pt x="35" y="49"/>
                        <a:pt x="35" y="49"/>
                        <a:pt x="35" y="49"/>
                      </a:cubicBezTo>
                      <a:cubicBezTo>
                        <a:pt x="36" y="49"/>
                        <a:pt x="36" y="48"/>
                        <a:pt x="37" y="48"/>
                      </a:cubicBezTo>
                      <a:cubicBezTo>
                        <a:pt x="37" y="48"/>
                        <a:pt x="38" y="47"/>
                        <a:pt x="38" y="47"/>
                      </a:cubicBezTo>
                      <a:cubicBezTo>
                        <a:pt x="40" y="42"/>
                        <a:pt x="37" y="31"/>
                        <a:pt x="28" y="19"/>
                      </a:cubicBezTo>
                      <a:cubicBezTo>
                        <a:pt x="21" y="7"/>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8" name="Freeform 957"/>
                <p:cNvSpPr>
                  <a:spLocks/>
                </p:cNvSpPr>
                <p:nvPr/>
              </p:nvSpPr>
              <p:spPr bwMode="auto">
                <a:xfrm>
                  <a:off x="4298" y="2638"/>
                  <a:ext cx="37" cy="107"/>
                </a:xfrm>
                <a:custGeom>
                  <a:avLst/>
                  <a:gdLst>
                    <a:gd name="T0" fmla="*/ 13 w 20"/>
                    <a:gd name="T1" fmla="*/ 0 h 57"/>
                    <a:gd name="T2" fmla="*/ 1 w 20"/>
                    <a:gd name="T3" fmla="*/ 28 h 57"/>
                    <a:gd name="T4" fmla="*/ 4 w 20"/>
                    <a:gd name="T5" fmla="*/ 55 h 57"/>
                    <a:gd name="T6" fmla="*/ 7 w 20"/>
                    <a:gd name="T7" fmla="*/ 28 h 57"/>
                    <a:gd name="T8" fmla="*/ 10 w 20"/>
                    <a:gd name="T9" fmla="*/ 28 h 57"/>
                    <a:gd name="T10" fmla="*/ 6 w 20"/>
                    <a:gd name="T11" fmla="*/ 57 h 57"/>
                    <a:gd name="T12" fmla="*/ 7 w 20"/>
                    <a:gd name="T13" fmla="*/ 57 h 57"/>
                    <a:gd name="T14" fmla="*/ 7 w 20"/>
                    <a:gd name="T15" fmla="*/ 57 h 57"/>
                    <a:gd name="T16" fmla="*/ 18 w 20"/>
                    <a:gd name="T17" fmla="*/ 38 h 57"/>
                    <a:gd name="T18" fmla="*/ 19 w 20"/>
                    <a:gd name="T19" fmla="*/ 30 h 57"/>
                    <a:gd name="T20" fmla="*/ 19 w 20"/>
                    <a:gd name="T21" fmla="*/ 28 h 57"/>
                    <a:gd name="T22" fmla="*/ 17 w 20"/>
                    <a:gd name="T23" fmla="*/ 4 h 57"/>
                    <a:gd name="T24" fmla="*/ 14 w 20"/>
                    <a:gd name="T25" fmla="*/ 0 h 57"/>
                    <a:gd name="T26" fmla="*/ 13 w 20"/>
                    <a:gd name="T2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7">
                      <a:moveTo>
                        <a:pt x="13" y="0"/>
                      </a:moveTo>
                      <a:cubicBezTo>
                        <a:pt x="8" y="0"/>
                        <a:pt x="3" y="12"/>
                        <a:pt x="1" y="28"/>
                      </a:cubicBezTo>
                      <a:cubicBezTo>
                        <a:pt x="0" y="40"/>
                        <a:pt x="1" y="51"/>
                        <a:pt x="4" y="55"/>
                      </a:cubicBezTo>
                      <a:cubicBezTo>
                        <a:pt x="5" y="46"/>
                        <a:pt x="6" y="37"/>
                        <a:pt x="7" y="28"/>
                      </a:cubicBezTo>
                      <a:cubicBezTo>
                        <a:pt x="8" y="28"/>
                        <a:pt x="9" y="28"/>
                        <a:pt x="10" y="28"/>
                      </a:cubicBezTo>
                      <a:cubicBezTo>
                        <a:pt x="9" y="38"/>
                        <a:pt x="8" y="48"/>
                        <a:pt x="6" y="57"/>
                      </a:cubicBezTo>
                      <a:cubicBezTo>
                        <a:pt x="7" y="57"/>
                        <a:pt x="7" y="57"/>
                        <a:pt x="7" y="57"/>
                      </a:cubicBezTo>
                      <a:cubicBezTo>
                        <a:pt x="7" y="57"/>
                        <a:pt x="7" y="57"/>
                        <a:pt x="7" y="57"/>
                      </a:cubicBezTo>
                      <a:cubicBezTo>
                        <a:pt x="11" y="57"/>
                        <a:pt x="15" y="49"/>
                        <a:pt x="18" y="38"/>
                      </a:cubicBezTo>
                      <a:cubicBezTo>
                        <a:pt x="18" y="36"/>
                        <a:pt x="19" y="33"/>
                        <a:pt x="19" y="30"/>
                      </a:cubicBezTo>
                      <a:cubicBezTo>
                        <a:pt x="19" y="29"/>
                        <a:pt x="19" y="28"/>
                        <a:pt x="19" y="28"/>
                      </a:cubicBezTo>
                      <a:cubicBezTo>
                        <a:pt x="20" y="17"/>
                        <a:pt x="19" y="8"/>
                        <a:pt x="17" y="4"/>
                      </a:cubicBezTo>
                      <a:cubicBezTo>
                        <a:pt x="16" y="2"/>
                        <a:pt x="15" y="0"/>
                        <a:pt x="14" y="0"/>
                      </a:cubicBezTo>
                      <a:cubicBezTo>
                        <a:pt x="13" y="0"/>
                        <a:pt x="13"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9" name="Freeform 958"/>
                <p:cNvSpPr>
                  <a:spLocks/>
                </p:cNvSpPr>
                <p:nvPr/>
              </p:nvSpPr>
              <p:spPr bwMode="auto">
                <a:xfrm>
                  <a:off x="3390" y="4209"/>
                  <a:ext cx="86" cy="51"/>
                </a:xfrm>
                <a:custGeom>
                  <a:avLst/>
                  <a:gdLst>
                    <a:gd name="T0" fmla="*/ 42 w 46"/>
                    <a:gd name="T1" fmla="*/ 0 h 27"/>
                    <a:gd name="T2" fmla="*/ 20 w 46"/>
                    <a:gd name="T3" fmla="*/ 7 h 27"/>
                    <a:gd name="T4" fmla="*/ 2 w 46"/>
                    <a:gd name="T5" fmla="*/ 26 h 27"/>
                    <a:gd name="T6" fmla="*/ 6 w 46"/>
                    <a:gd name="T7" fmla="*/ 27 h 27"/>
                    <a:gd name="T8" fmla="*/ 28 w 46"/>
                    <a:gd name="T9" fmla="*/ 20 h 27"/>
                    <a:gd name="T10" fmla="*/ 46 w 46"/>
                    <a:gd name="T11" fmla="*/ 3 h 27"/>
                    <a:gd name="T12" fmla="*/ 46 w 46"/>
                    <a:gd name="T13" fmla="*/ 1 h 27"/>
                    <a:gd name="T14" fmla="*/ 45 w 46"/>
                    <a:gd name="T15" fmla="*/ 0 h 27"/>
                    <a:gd name="T16" fmla="*/ 42 w 46"/>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7">
                      <a:moveTo>
                        <a:pt x="42" y="0"/>
                      </a:moveTo>
                      <a:cubicBezTo>
                        <a:pt x="37" y="0"/>
                        <a:pt x="29" y="2"/>
                        <a:pt x="20" y="7"/>
                      </a:cubicBezTo>
                      <a:cubicBezTo>
                        <a:pt x="8" y="14"/>
                        <a:pt x="0" y="22"/>
                        <a:pt x="2" y="26"/>
                      </a:cubicBezTo>
                      <a:cubicBezTo>
                        <a:pt x="3" y="27"/>
                        <a:pt x="4" y="27"/>
                        <a:pt x="6" y="27"/>
                      </a:cubicBezTo>
                      <a:cubicBezTo>
                        <a:pt x="11" y="27"/>
                        <a:pt x="19" y="25"/>
                        <a:pt x="28" y="20"/>
                      </a:cubicBezTo>
                      <a:cubicBezTo>
                        <a:pt x="38" y="14"/>
                        <a:pt x="46" y="7"/>
                        <a:pt x="46" y="3"/>
                      </a:cubicBezTo>
                      <a:cubicBezTo>
                        <a:pt x="46" y="2"/>
                        <a:pt x="46" y="2"/>
                        <a:pt x="46" y="1"/>
                      </a:cubicBezTo>
                      <a:cubicBezTo>
                        <a:pt x="46" y="1"/>
                        <a:pt x="45" y="0"/>
                        <a:pt x="45" y="0"/>
                      </a:cubicBezTo>
                      <a:cubicBezTo>
                        <a:pt x="44" y="0"/>
                        <a:pt x="43" y="0"/>
                        <a:pt x="4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0" name="Freeform 959"/>
                <p:cNvSpPr>
                  <a:spLocks/>
                </p:cNvSpPr>
                <p:nvPr/>
              </p:nvSpPr>
              <p:spPr bwMode="auto">
                <a:xfrm>
                  <a:off x="4561" y="2656"/>
                  <a:ext cx="37" cy="123"/>
                </a:xfrm>
                <a:custGeom>
                  <a:avLst/>
                  <a:gdLst>
                    <a:gd name="T0" fmla="*/ 13 w 20"/>
                    <a:gd name="T1" fmla="*/ 0 h 65"/>
                    <a:gd name="T2" fmla="*/ 1 w 20"/>
                    <a:gd name="T3" fmla="*/ 29 h 65"/>
                    <a:gd name="T4" fmla="*/ 1 w 20"/>
                    <a:gd name="T5" fmla="*/ 32 h 65"/>
                    <a:gd name="T6" fmla="*/ 0 w 20"/>
                    <a:gd name="T7" fmla="*/ 42 h 65"/>
                    <a:gd name="T8" fmla="*/ 4 w 20"/>
                    <a:gd name="T9" fmla="*/ 64 h 65"/>
                    <a:gd name="T10" fmla="*/ 6 w 20"/>
                    <a:gd name="T11" fmla="*/ 65 h 65"/>
                    <a:gd name="T12" fmla="*/ 6 w 20"/>
                    <a:gd name="T13" fmla="*/ 65 h 65"/>
                    <a:gd name="T14" fmla="*/ 8 w 20"/>
                    <a:gd name="T15" fmla="*/ 65 h 65"/>
                    <a:gd name="T16" fmla="*/ 18 w 20"/>
                    <a:gd name="T17" fmla="*/ 38 h 65"/>
                    <a:gd name="T18" fmla="*/ 9 w 20"/>
                    <a:gd name="T19" fmla="*/ 37 h 65"/>
                    <a:gd name="T20" fmla="*/ 10 w 20"/>
                    <a:gd name="T21" fmla="*/ 28 h 65"/>
                    <a:gd name="T22" fmla="*/ 19 w 20"/>
                    <a:gd name="T23" fmla="*/ 29 h 65"/>
                    <a:gd name="T24" fmla="*/ 13 w 20"/>
                    <a:gd name="T25" fmla="*/ 0 h 65"/>
                    <a:gd name="T26" fmla="*/ 13 w 20"/>
                    <a:gd name="T2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65">
                      <a:moveTo>
                        <a:pt x="13" y="0"/>
                      </a:moveTo>
                      <a:cubicBezTo>
                        <a:pt x="8" y="0"/>
                        <a:pt x="3" y="13"/>
                        <a:pt x="1" y="29"/>
                      </a:cubicBezTo>
                      <a:cubicBezTo>
                        <a:pt x="1" y="30"/>
                        <a:pt x="1" y="31"/>
                        <a:pt x="1" y="32"/>
                      </a:cubicBezTo>
                      <a:cubicBezTo>
                        <a:pt x="0" y="35"/>
                        <a:pt x="0" y="39"/>
                        <a:pt x="0" y="42"/>
                      </a:cubicBezTo>
                      <a:cubicBezTo>
                        <a:pt x="0" y="53"/>
                        <a:pt x="1" y="62"/>
                        <a:pt x="4" y="64"/>
                      </a:cubicBezTo>
                      <a:cubicBezTo>
                        <a:pt x="5" y="65"/>
                        <a:pt x="5" y="65"/>
                        <a:pt x="6" y="65"/>
                      </a:cubicBezTo>
                      <a:cubicBezTo>
                        <a:pt x="6" y="65"/>
                        <a:pt x="6" y="65"/>
                        <a:pt x="6" y="65"/>
                      </a:cubicBezTo>
                      <a:cubicBezTo>
                        <a:pt x="7" y="65"/>
                        <a:pt x="7" y="65"/>
                        <a:pt x="8" y="65"/>
                      </a:cubicBezTo>
                      <a:cubicBezTo>
                        <a:pt x="12" y="62"/>
                        <a:pt x="16" y="52"/>
                        <a:pt x="18" y="38"/>
                      </a:cubicBezTo>
                      <a:cubicBezTo>
                        <a:pt x="15" y="37"/>
                        <a:pt x="12" y="37"/>
                        <a:pt x="9" y="37"/>
                      </a:cubicBezTo>
                      <a:cubicBezTo>
                        <a:pt x="10" y="34"/>
                        <a:pt x="10" y="31"/>
                        <a:pt x="10" y="28"/>
                      </a:cubicBezTo>
                      <a:cubicBezTo>
                        <a:pt x="13" y="28"/>
                        <a:pt x="16" y="28"/>
                        <a:pt x="19" y="29"/>
                      </a:cubicBezTo>
                      <a:cubicBezTo>
                        <a:pt x="20" y="13"/>
                        <a:pt x="17" y="0"/>
                        <a:pt x="13" y="0"/>
                      </a:cubicBezTo>
                      <a:cubicBezTo>
                        <a:pt x="13" y="0"/>
                        <a:pt x="13"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1" name="Freeform 960"/>
                <p:cNvSpPr>
                  <a:spLocks/>
                </p:cNvSpPr>
                <p:nvPr/>
              </p:nvSpPr>
              <p:spPr bwMode="auto">
                <a:xfrm>
                  <a:off x="3907" y="4021"/>
                  <a:ext cx="96" cy="90"/>
                </a:xfrm>
                <a:custGeom>
                  <a:avLst/>
                  <a:gdLst>
                    <a:gd name="T0" fmla="*/ 46 w 51"/>
                    <a:gd name="T1" fmla="*/ 0 h 48"/>
                    <a:gd name="T2" fmla="*/ 27 w 51"/>
                    <a:gd name="T3" fmla="*/ 10 h 48"/>
                    <a:gd name="T4" fmla="*/ 20 w 51"/>
                    <a:gd name="T5" fmla="*/ 17 h 48"/>
                    <a:gd name="T6" fmla="*/ 18 w 51"/>
                    <a:gd name="T7" fmla="*/ 19 h 48"/>
                    <a:gd name="T8" fmla="*/ 3 w 51"/>
                    <a:gd name="T9" fmla="*/ 47 h 48"/>
                    <a:gd name="T10" fmla="*/ 6 w 51"/>
                    <a:gd name="T11" fmla="*/ 48 h 48"/>
                    <a:gd name="T12" fmla="*/ 26 w 51"/>
                    <a:gd name="T13" fmla="*/ 36 h 48"/>
                    <a:gd name="T14" fmla="*/ 22 w 51"/>
                    <a:gd name="T15" fmla="*/ 32 h 48"/>
                    <a:gd name="T16" fmla="*/ 28 w 51"/>
                    <a:gd name="T17" fmla="*/ 25 h 48"/>
                    <a:gd name="T18" fmla="*/ 33 w 51"/>
                    <a:gd name="T19" fmla="*/ 30 h 48"/>
                    <a:gd name="T20" fmla="*/ 50 w 51"/>
                    <a:gd name="T21" fmla="*/ 2 h 48"/>
                    <a:gd name="T22" fmla="*/ 49 w 51"/>
                    <a:gd name="T23" fmla="*/ 0 h 48"/>
                    <a:gd name="T24" fmla="*/ 47 w 51"/>
                    <a:gd name="T25" fmla="*/ 0 h 48"/>
                    <a:gd name="T26" fmla="*/ 46 w 51"/>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48">
                      <a:moveTo>
                        <a:pt x="46" y="0"/>
                      </a:moveTo>
                      <a:cubicBezTo>
                        <a:pt x="42" y="0"/>
                        <a:pt x="35" y="4"/>
                        <a:pt x="27" y="10"/>
                      </a:cubicBezTo>
                      <a:cubicBezTo>
                        <a:pt x="25" y="12"/>
                        <a:pt x="22" y="15"/>
                        <a:pt x="20" y="17"/>
                      </a:cubicBezTo>
                      <a:cubicBezTo>
                        <a:pt x="19" y="18"/>
                        <a:pt x="19" y="18"/>
                        <a:pt x="18" y="19"/>
                      </a:cubicBezTo>
                      <a:cubicBezTo>
                        <a:pt x="7" y="31"/>
                        <a:pt x="0" y="43"/>
                        <a:pt x="3" y="47"/>
                      </a:cubicBezTo>
                      <a:cubicBezTo>
                        <a:pt x="4" y="47"/>
                        <a:pt x="5" y="48"/>
                        <a:pt x="6" y="48"/>
                      </a:cubicBezTo>
                      <a:cubicBezTo>
                        <a:pt x="10" y="48"/>
                        <a:pt x="18" y="43"/>
                        <a:pt x="26" y="36"/>
                      </a:cubicBezTo>
                      <a:cubicBezTo>
                        <a:pt x="25" y="35"/>
                        <a:pt x="23" y="33"/>
                        <a:pt x="22" y="32"/>
                      </a:cubicBezTo>
                      <a:cubicBezTo>
                        <a:pt x="24" y="29"/>
                        <a:pt x="26" y="27"/>
                        <a:pt x="28" y="25"/>
                      </a:cubicBezTo>
                      <a:cubicBezTo>
                        <a:pt x="30" y="27"/>
                        <a:pt x="31" y="29"/>
                        <a:pt x="33" y="30"/>
                      </a:cubicBezTo>
                      <a:cubicBezTo>
                        <a:pt x="44" y="19"/>
                        <a:pt x="51" y="7"/>
                        <a:pt x="50" y="2"/>
                      </a:cubicBezTo>
                      <a:cubicBezTo>
                        <a:pt x="50" y="1"/>
                        <a:pt x="49" y="1"/>
                        <a:pt x="49" y="0"/>
                      </a:cubicBezTo>
                      <a:cubicBezTo>
                        <a:pt x="49" y="0"/>
                        <a:pt x="48" y="0"/>
                        <a:pt x="47" y="0"/>
                      </a:cubicBezTo>
                      <a:cubicBezTo>
                        <a:pt x="47" y="0"/>
                        <a:pt x="47" y="0"/>
                        <a:pt x="4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2" name="Freeform 961"/>
                <p:cNvSpPr>
                  <a:spLocks/>
                </p:cNvSpPr>
                <p:nvPr/>
              </p:nvSpPr>
              <p:spPr bwMode="auto">
                <a:xfrm>
                  <a:off x="3805" y="3910"/>
                  <a:ext cx="55" cy="53"/>
                </a:xfrm>
                <a:custGeom>
                  <a:avLst/>
                  <a:gdLst>
                    <a:gd name="T0" fmla="*/ 26 w 29"/>
                    <a:gd name="T1" fmla="*/ 0 h 28"/>
                    <a:gd name="T2" fmla="*/ 10 w 29"/>
                    <a:gd name="T3" fmla="*/ 10 h 28"/>
                    <a:gd name="T4" fmla="*/ 1 w 29"/>
                    <a:gd name="T5" fmla="*/ 23 h 28"/>
                    <a:gd name="T6" fmla="*/ 1 w 29"/>
                    <a:gd name="T7" fmla="*/ 27 h 28"/>
                    <a:gd name="T8" fmla="*/ 1 w 29"/>
                    <a:gd name="T9" fmla="*/ 27 h 28"/>
                    <a:gd name="T10" fmla="*/ 3 w 29"/>
                    <a:gd name="T11" fmla="*/ 28 h 28"/>
                    <a:gd name="T12" fmla="*/ 17 w 29"/>
                    <a:gd name="T13" fmla="*/ 19 h 28"/>
                    <a:gd name="T14" fmla="*/ 18 w 29"/>
                    <a:gd name="T15" fmla="*/ 18 h 28"/>
                    <a:gd name="T16" fmla="*/ 24 w 29"/>
                    <a:gd name="T17" fmla="*/ 11 h 28"/>
                    <a:gd name="T18" fmla="*/ 27 w 29"/>
                    <a:gd name="T19" fmla="*/ 0 h 28"/>
                    <a:gd name="T20" fmla="*/ 26 w 29"/>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8">
                      <a:moveTo>
                        <a:pt x="26" y="0"/>
                      </a:moveTo>
                      <a:cubicBezTo>
                        <a:pt x="23" y="0"/>
                        <a:pt x="16" y="3"/>
                        <a:pt x="10" y="10"/>
                      </a:cubicBezTo>
                      <a:cubicBezTo>
                        <a:pt x="5" y="15"/>
                        <a:pt x="2" y="20"/>
                        <a:pt x="1" y="23"/>
                      </a:cubicBezTo>
                      <a:cubicBezTo>
                        <a:pt x="0" y="25"/>
                        <a:pt x="0" y="26"/>
                        <a:pt x="1" y="27"/>
                      </a:cubicBezTo>
                      <a:cubicBezTo>
                        <a:pt x="1" y="27"/>
                        <a:pt x="1" y="27"/>
                        <a:pt x="1" y="27"/>
                      </a:cubicBezTo>
                      <a:cubicBezTo>
                        <a:pt x="2" y="27"/>
                        <a:pt x="2" y="28"/>
                        <a:pt x="3" y="28"/>
                      </a:cubicBezTo>
                      <a:cubicBezTo>
                        <a:pt x="6" y="28"/>
                        <a:pt x="11" y="24"/>
                        <a:pt x="17" y="19"/>
                      </a:cubicBezTo>
                      <a:cubicBezTo>
                        <a:pt x="17" y="19"/>
                        <a:pt x="18" y="19"/>
                        <a:pt x="18" y="18"/>
                      </a:cubicBezTo>
                      <a:cubicBezTo>
                        <a:pt x="21" y="16"/>
                        <a:pt x="23" y="13"/>
                        <a:pt x="24" y="11"/>
                      </a:cubicBezTo>
                      <a:cubicBezTo>
                        <a:pt x="28" y="6"/>
                        <a:pt x="29" y="2"/>
                        <a:pt x="27" y="0"/>
                      </a:cubicBezTo>
                      <a:cubicBezTo>
                        <a:pt x="27" y="0"/>
                        <a:pt x="27" y="0"/>
                        <a:pt x="2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3" name="Freeform 962"/>
                <p:cNvSpPr>
                  <a:spLocks noEditPoints="1"/>
                </p:cNvSpPr>
                <p:nvPr/>
              </p:nvSpPr>
              <p:spPr bwMode="auto">
                <a:xfrm>
                  <a:off x="3117" y="1799"/>
                  <a:ext cx="572" cy="1463"/>
                </a:xfrm>
                <a:custGeom>
                  <a:avLst/>
                  <a:gdLst>
                    <a:gd name="T0" fmla="*/ 106 w 304"/>
                    <a:gd name="T1" fmla="*/ 685 h 778"/>
                    <a:gd name="T2" fmla="*/ 34 w 304"/>
                    <a:gd name="T3" fmla="*/ 776 h 778"/>
                    <a:gd name="T4" fmla="*/ 35 w 304"/>
                    <a:gd name="T5" fmla="*/ 777 h 778"/>
                    <a:gd name="T6" fmla="*/ 36 w 304"/>
                    <a:gd name="T7" fmla="*/ 778 h 778"/>
                    <a:gd name="T8" fmla="*/ 108 w 304"/>
                    <a:gd name="T9" fmla="*/ 688 h 778"/>
                    <a:gd name="T10" fmla="*/ 108 w 304"/>
                    <a:gd name="T11" fmla="*/ 687 h 778"/>
                    <a:gd name="T12" fmla="*/ 106 w 304"/>
                    <a:gd name="T13" fmla="*/ 685 h 778"/>
                    <a:gd name="T14" fmla="*/ 120 w 304"/>
                    <a:gd name="T15" fmla="*/ 678 h 778"/>
                    <a:gd name="T16" fmla="*/ 118 w 304"/>
                    <a:gd name="T17" fmla="*/ 682 h 778"/>
                    <a:gd name="T18" fmla="*/ 117 w 304"/>
                    <a:gd name="T19" fmla="*/ 683 h 778"/>
                    <a:gd name="T20" fmla="*/ 184 w 304"/>
                    <a:gd name="T21" fmla="*/ 727 h 778"/>
                    <a:gd name="T22" fmla="*/ 185 w 304"/>
                    <a:gd name="T23" fmla="*/ 726 h 778"/>
                    <a:gd name="T24" fmla="*/ 188 w 304"/>
                    <a:gd name="T25" fmla="*/ 722 h 778"/>
                    <a:gd name="T26" fmla="*/ 120 w 304"/>
                    <a:gd name="T27" fmla="*/ 678 h 778"/>
                    <a:gd name="T28" fmla="*/ 294 w 304"/>
                    <a:gd name="T29" fmla="*/ 310 h 778"/>
                    <a:gd name="T30" fmla="*/ 292 w 304"/>
                    <a:gd name="T31" fmla="*/ 311 h 778"/>
                    <a:gd name="T32" fmla="*/ 292 w 304"/>
                    <a:gd name="T33" fmla="*/ 311 h 778"/>
                    <a:gd name="T34" fmla="*/ 290 w 304"/>
                    <a:gd name="T35" fmla="*/ 311 h 778"/>
                    <a:gd name="T36" fmla="*/ 200 w 304"/>
                    <a:gd name="T37" fmla="*/ 714 h 778"/>
                    <a:gd name="T38" fmla="*/ 202 w 304"/>
                    <a:gd name="T39" fmla="*/ 715 h 778"/>
                    <a:gd name="T40" fmla="*/ 203 w 304"/>
                    <a:gd name="T41" fmla="*/ 716 h 778"/>
                    <a:gd name="T42" fmla="*/ 294 w 304"/>
                    <a:gd name="T43" fmla="*/ 310 h 778"/>
                    <a:gd name="T44" fmla="*/ 281 w 304"/>
                    <a:gd name="T45" fmla="*/ 293 h 778"/>
                    <a:gd name="T46" fmla="*/ 162 w 304"/>
                    <a:gd name="T47" fmla="*/ 308 h 778"/>
                    <a:gd name="T48" fmla="*/ 162 w 304"/>
                    <a:gd name="T49" fmla="*/ 309 h 778"/>
                    <a:gd name="T50" fmla="*/ 162 w 304"/>
                    <a:gd name="T51" fmla="*/ 314 h 778"/>
                    <a:gd name="T52" fmla="*/ 282 w 304"/>
                    <a:gd name="T53" fmla="*/ 300 h 778"/>
                    <a:gd name="T54" fmla="*/ 281 w 304"/>
                    <a:gd name="T55" fmla="*/ 294 h 778"/>
                    <a:gd name="T56" fmla="*/ 281 w 304"/>
                    <a:gd name="T57" fmla="*/ 293 h 778"/>
                    <a:gd name="T58" fmla="*/ 2 w 304"/>
                    <a:gd name="T59" fmla="*/ 0 h 778"/>
                    <a:gd name="T60" fmla="*/ 1 w 304"/>
                    <a:gd name="T61" fmla="*/ 2 h 778"/>
                    <a:gd name="T62" fmla="*/ 0 w 304"/>
                    <a:gd name="T63" fmla="*/ 3 h 778"/>
                    <a:gd name="T64" fmla="*/ 67 w 304"/>
                    <a:gd name="T65" fmla="*/ 79 h 778"/>
                    <a:gd name="T66" fmla="*/ 70 w 304"/>
                    <a:gd name="T67" fmla="*/ 84 h 778"/>
                    <a:gd name="T68" fmla="*/ 150 w 304"/>
                    <a:gd name="T69" fmla="*/ 297 h 778"/>
                    <a:gd name="T70" fmla="*/ 151 w 304"/>
                    <a:gd name="T71" fmla="*/ 296 h 778"/>
                    <a:gd name="T72" fmla="*/ 152 w 304"/>
                    <a:gd name="T73" fmla="*/ 296 h 778"/>
                    <a:gd name="T74" fmla="*/ 153 w 304"/>
                    <a:gd name="T75" fmla="*/ 296 h 778"/>
                    <a:gd name="T76" fmla="*/ 73 w 304"/>
                    <a:gd name="T77" fmla="*/ 82 h 778"/>
                    <a:gd name="T78" fmla="*/ 70 w 304"/>
                    <a:gd name="T79" fmla="*/ 77 h 778"/>
                    <a:gd name="T80" fmla="*/ 2 w 304"/>
                    <a:gd name="T81"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778">
                      <a:moveTo>
                        <a:pt x="106" y="685"/>
                      </a:moveTo>
                      <a:cubicBezTo>
                        <a:pt x="85" y="717"/>
                        <a:pt x="61" y="748"/>
                        <a:pt x="34" y="776"/>
                      </a:cubicBezTo>
                      <a:cubicBezTo>
                        <a:pt x="34" y="776"/>
                        <a:pt x="35" y="776"/>
                        <a:pt x="35" y="777"/>
                      </a:cubicBezTo>
                      <a:cubicBezTo>
                        <a:pt x="36" y="777"/>
                        <a:pt x="36" y="777"/>
                        <a:pt x="36" y="778"/>
                      </a:cubicBezTo>
                      <a:cubicBezTo>
                        <a:pt x="63" y="751"/>
                        <a:pt x="87" y="720"/>
                        <a:pt x="108" y="688"/>
                      </a:cubicBezTo>
                      <a:cubicBezTo>
                        <a:pt x="108" y="687"/>
                        <a:pt x="108" y="687"/>
                        <a:pt x="108" y="687"/>
                      </a:cubicBezTo>
                      <a:cubicBezTo>
                        <a:pt x="107" y="687"/>
                        <a:pt x="106" y="686"/>
                        <a:pt x="106" y="685"/>
                      </a:cubicBezTo>
                      <a:moveTo>
                        <a:pt x="120" y="678"/>
                      </a:moveTo>
                      <a:cubicBezTo>
                        <a:pt x="119" y="679"/>
                        <a:pt x="119" y="680"/>
                        <a:pt x="118" y="682"/>
                      </a:cubicBezTo>
                      <a:cubicBezTo>
                        <a:pt x="118" y="682"/>
                        <a:pt x="117" y="683"/>
                        <a:pt x="117" y="683"/>
                      </a:cubicBezTo>
                      <a:cubicBezTo>
                        <a:pt x="139" y="697"/>
                        <a:pt x="162" y="712"/>
                        <a:pt x="184" y="727"/>
                      </a:cubicBezTo>
                      <a:cubicBezTo>
                        <a:pt x="184" y="727"/>
                        <a:pt x="185" y="726"/>
                        <a:pt x="185" y="726"/>
                      </a:cubicBezTo>
                      <a:cubicBezTo>
                        <a:pt x="186" y="724"/>
                        <a:pt x="187" y="723"/>
                        <a:pt x="188" y="722"/>
                      </a:cubicBezTo>
                      <a:cubicBezTo>
                        <a:pt x="165" y="707"/>
                        <a:pt x="142" y="692"/>
                        <a:pt x="120" y="678"/>
                      </a:cubicBezTo>
                      <a:moveTo>
                        <a:pt x="294" y="310"/>
                      </a:moveTo>
                      <a:cubicBezTo>
                        <a:pt x="293" y="311"/>
                        <a:pt x="293" y="311"/>
                        <a:pt x="292" y="311"/>
                      </a:cubicBezTo>
                      <a:cubicBezTo>
                        <a:pt x="292" y="311"/>
                        <a:pt x="292" y="311"/>
                        <a:pt x="292" y="311"/>
                      </a:cubicBezTo>
                      <a:cubicBezTo>
                        <a:pt x="291" y="311"/>
                        <a:pt x="291" y="311"/>
                        <a:pt x="290" y="311"/>
                      </a:cubicBezTo>
                      <a:cubicBezTo>
                        <a:pt x="301" y="450"/>
                        <a:pt x="269" y="593"/>
                        <a:pt x="200" y="714"/>
                      </a:cubicBezTo>
                      <a:cubicBezTo>
                        <a:pt x="201" y="715"/>
                        <a:pt x="201" y="715"/>
                        <a:pt x="202" y="715"/>
                      </a:cubicBezTo>
                      <a:cubicBezTo>
                        <a:pt x="202" y="715"/>
                        <a:pt x="203" y="716"/>
                        <a:pt x="203" y="716"/>
                      </a:cubicBezTo>
                      <a:cubicBezTo>
                        <a:pt x="273" y="595"/>
                        <a:pt x="304" y="451"/>
                        <a:pt x="294" y="310"/>
                      </a:cubicBezTo>
                      <a:moveTo>
                        <a:pt x="281" y="293"/>
                      </a:moveTo>
                      <a:cubicBezTo>
                        <a:pt x="241" y="298"/>
                        <a:pt x="202" y="303"/>
                        <a:pt x="162" y="308"/>
                      </a:cubicBezTo>
                      <a:cubicBezTo>
                        <a:pt x="162" y="309"/>
                        <a:pt x="162" y="309"/>
                        <a:pt x="162" y="309"/>
                      </a:cubicBezTo>
                      <a:cubicBezTo>
                        <a:pt x="162" y="311"/>
                        <a:pt x="162" y="313"/>
                        <a:pt x="162" y="314"/>
                      </a:cubicBezTo>
                      <a:cubicBezTo>
                        <a:pt x="202" y="309"/>
                        <a:pt x="242" y="305"/>
                        <a:pt x="282" y="300"/>
                      </a:cubicBezTo>
                      <a:cubicBezTo>
                        <a:pt x="282" y="298"/>
                        <a:pt x="282" y="296"/>
                        <a:pt x="281" y="294"/>
                      </a:cubicBezTo>
                      <a:cubicBezTo>
                        <a:pt x="281" y="293"/>
                        <a:pt x="281" y="293"/>
                        <a:pt x="281" y="293"/>
                      </a:cubicBezTo>
                      <a:moveTo>
                        <a:pt x="2" y="0"/>
                      </a:moveTo>
                      <a:cubicBezTo>
                        <a:pt x="2" y="1"/>
                        <a:pt x="2" y="1"/>
                        <a:pt x="1" y="2"/>
                      </a:cubicBezTo>
                      <a:cubicBezTo>
                        <a:pt x="1" y="2"/>
                        <a:pt x="1" y="3"/>
                        <a:pt x="0" y="3"/>
                      </a:cubicBezTo>
                      <a:cubicBezTo>
                        <a:pt x="26" y="26"/>
                        <a:pt x="48" y="52"/>
                        <a:pt x="67" y="79"/>
                      </a:cubicBezTo>
                      <a:cubicBezTo>
                        <a:pt x="68" y="81"/>
                        <a:pt x="69" y="82"/>
                        <a:pt x="70" y="84"/>
                      </a:cubicBezTo>
                      <a:cubicBezTo>
                        <a:pt x="114" y="147"/>
                        <a:pt x="140" y="221"/>
                        <a:pt x="150" y="297"/>
                      </a:cubicBezTo>
                      <a:cubicBezTo>
                        <a:pt x="150" y="296"/>
                        <a:pt x="151" y="296"/>
                        <a:pt x="151" y="296"/>
                      </a:cubicBezTo>
                      <a:cubicBezTo>
                        <a:pt x="152" y="296"/>
                        <a:pt x="152" y="296"/>
                        <a:pt x="152" y="296"/>
                      </a:cubicBezTo>
                      <a:cubicBezTo>
                        <a:pt x="153" y="296"/>
                        <a:pt x="153" y="296"/>
                        <a:pt x="153" y="296"/>
                      </a:cubicBezTo>
                      <a:cubicBezTo>
                        <a:pt x="143" y="220"/>
                        <a:pt x="117" y="146"/>
                        <a:pt x="73" y="82"/>
                      </a:cubicBezTo>
                      <a:cubicBezTo>
                        <a:pt x="72" y="80"/>
                        <a:pt x="71" y="79"/>
                        <a:pt x="70" y="77"/>
                      </a:cubicBezTo>
                      <a:cubicBezTo>
                        <a:pt x="51" y="49"/>
                        <a:pt x="28" y="24"/>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4" name="Freeform 963"/>
                <p:cNvSpPr>
                  <a:spLocks/>
                </p:cNvSpPr>
                <p:nvPr/>
              </p:nvSpPr>
              <p:spPr bwMode="auto">
                <a:xfrm>
                  <a:off x="3070" y="1761"/>
                  <a:ext cx="55" cy="46"/>
                </a:xfrm>
                <a:custGeom>
                  <a:avLst/>
                  <a:gdLst>
                    <a:gd name="T0" fmla="*/ 9 w 29"/>
                    <a:gd name="T1" fmla="*/ 0 h 24"/>
                    <a:gd name="T2" fmla="*/ 3 w 29"/>
                    <a:gd name="T3" fmla="*/ 2 h 24"/>
                    <a:gd name="T4" fmla="*/ 9 w 29"/>
                    <a:gd name="T5" fmla="*/ 19 h 24"/>
                    <a:gd name="T6" fmla="*/ 21 w 29"/>
                    <a:gd name="T7" fmla="*/ 24 h 24"/>
                    <a:gd name="T8" fmla="*/ 25 w 29"/>
                    <a:gd name="T9" fmla="*/ 23 h 24"/>
                    <a:gd name="T10" fmla="*/ 26 w 29"/>
                    <a:gd name="T11" fmla="*/ 22 h 24"/>
                    <a:gd name="T12" fmla="*/ 27 w 29"/>
                    <a:gd name="T13" fmla="*/ 20 h 24"/>
                    <a:gd name="T14" fmla="*/ 21 w 29"/>
                    <a:gd name="T15" fmla="*/ 5 h 24"/>
                    <a:gd name="T16" fmla="*/ 9 w 29"/>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4">
                      <a:moveTo>
                        <a:pt x="9" y="0"/>
                      </a:moveTo>
                      <a:cubicBezTo>
                        <a:pt x="6" y="0"/>
                        <a:pt x="4" y="1"/>
                        <a:pt x="3" y="2"/>
                      </a:cubicBezTo>
                      <a:cubicBezTo>
                        <a:pt x="0" y="6"/>
                        <a:pt x="2" y="13"/>
                        <a:pt x="9" y="19"/>
                      </a:cubicBezTo>
                      <a:cubicBezTo>
                        <a:pt x="13" y="22"/>
                        <a:pt x="17" y="24"/>
                        <a:pt x="21" y="24"/>
                      </a:cubicBezTo>
                      <a:cubicBezTo>
                        <a:pt x="23" y="24"/>
                        <a:pt x="24" y="24"/>
                        <a:pt x="25" y="23"/>
                      </a:cubicBezTo>
                      <a:cubicBezTo>
                        <a:pt x="26" y="23"/>
                        <a:pt x="26" y="22"/>
                        <a:pt x="26" y="22"/>
                      </a:cubicBezTo>
                      <a:cubicBezTo>
                        <a:pt x="27" y="21"/>
                        <a:pt x="27" y="21"/>
                        <a:pt x="27" y="20"/>
                      </a:cubicBezTo>
                      <a:cubicBezTo>
                        <a:pt x="29" y="16"/>
                        <a:pt x="27" y="10"/>
                        <a:pt x="21" y="5"/>
                      </a:cubicBezTo>
                      <a:cubicBezTo>
                        <a:pt x="17" y="1"/>
                        <a:pt x="12"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5" name="Freeform 964"/>
                <p:cNvSpPr>
                  <a:spLocks/>
                </p:cNvSpPr>
                <p:nvPr/>
              </p:nvSpPr>
              <p:spPr bwMode="auto">
                <a:xfrm>
                  <a:off x="3386" y="2356"/>
                  <a:ext cx="36" cy="54"/>
                </a:xfrm>
                <a:custGeom>
                  <a:avLst/>
                  <a:gdLst>
                    <a:gd name="T0" fmla="*/ 9 w 19"/>
                    <a:gd name="T1" fmla="*/ 0 h 29"/>
                    <a:gd name="T2" fmla="*/ 8 w 19"/>
                    <a:gd name="T3" fmla="*/ 0 h 29"/>
                    <a:gd name="T4" fmla="*/ 7 w 19"/>
                    <a:gd name="T5" fmla="*/ 1 h 29"/>
                    <a:gd name="T6" fmla="*/ 1 w 19"/>
                    <a:gd name="T7" fmla="*/ 16 h 29"/>
                    <a:gd name="T8" fmla="*/ 2 w 19"/>
                    <a:gd name="T9" fmla="*/ 19 h 29"/>
                    <a:gd name="T10" fmla="*/ 10 w 19"/>
                    <a:gd name="T11" fmla="*/ 18 h 29"/>
                    <a:gd name="T12" fmla="*/ 11 w 19"/>
                    <a:gd name="T13" fmla="*/ 21 h 29"/>
                    <a:gd name="T14" fmla="*/ 3 w 19"/>
                    <a:gd name="T15" fmla="*/ 22 h 29"/>
                    <a:gd name="T16" fmla="*/ 11 w 19"/>
                    <a:gd name="T17" fmla="*/ 29 h 29"/>
                    <a:gd name="T18" fmla="*/ 11 w 19"/>
                    <a:gd name="T19" fmla="*/ 29 h 29"/>
                    <a:gd name="T20" fmla="*/ 19 w 19"/>
                    <a:gd name="T21" fmla="*/ 18 h 29"/>
                    <a:gd name="T22" fmla="*/ 19 w 19"/>
                    <a:gd name="T23" fmla="*/ 13 h 29"/>
                    <a:gd name="T24" fmla="*/ 19 w 19"/>
                    <a:gd name="T25" fmla="*/ 12 h 29"/>
                    <a:gd name="T26" fmla="*/ 10 w 19"/>
                    <a:gd name="T27" fmla="*/ 0 h 29"/>
                    <a:gd name="T28" fmla="*/ 9 w 1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9">
                      <a:moveTo>
                        <a:pt x="9" y="0"/>
                      </a:moveTo>
                      <a:cubicBezTo>
                        <a:pt x="9" y="0"/>
                        <a:pt x="9" y="0"/>
                        <a:pt x="8" y="0"/>
                      </a:cubicBezTo>
                      <a:cubicBezTo>
                        <a:pt x="8" y="0"/>
                        <a:pt x="7" y="0"/>
                        <a:pt x="7" y="1"/>
                      </a:cubicBezTo>
                      <a:cubicBezTo>
                        <a:pt x="3" y="3"/>
                        <a:pt x="0" y="9"/>
                        <a:pt x="1" y="16"/>
                      </a:cubicBezTo>
                      <a:cubicBezTo>
                        <a:pt x="1" y="17"/>
                        <a:pt x="1" y="18"/>
                        <a:pt x="2" y="19"/>
                      </a:cubicBezTo>
                      <a:cubicBezTo>
                        <a:pt x="5" y="19"/>
                        <a:pt x="7" y="18"/>
                        <a:pt x="10" y="18"/>
                      </a:cubicBezTo>
                      <a:cubicBezTo>
                        <a:pt x="10" y="19"/>
                        <a:pt x="11" y="19"/>
                        <a:pt x="11" y="21"/>
                      </a:cubicBezTo>
                      <a:cubicBezTo>
                        <a:pt x="8" y="21"/>
                        <a:pt x="5" y="21"/>
                        <a:pt x="3" y="22"/>
                      </a:cubicBezTo>
                      <a:cubicBezTo>
                        <a:pt x="4" y="26"/>
                        <a:pt x="7" y="29"/>
                        <a:pt x="11" y="29"/>
                      </a:cubicBezTo>
                      <a:cubicBezTo>
                        <a:pt x="11" y="29"/>
                        <a:pt x="11" y="29"/>
                        <a:pt x="11" y="29"/>
                      </a:cubicBezTo>
                      <a:cubicBezTo>
                        <a:pt x="16" y="29"/>
                        <a:pt x="18" y="24"/>
                        <a:pt x="19" y="18"/>
                      </a:cubicBezTo>
                      <a:cubicBezTo>
                        <a:pt x="19" y="17"/>
                        <a:pt x="19" y="15"/>
                        <a:pt x="19" y="13"/>
                      </a:cubicBezTo>
                      <a:cubicBezTo>
                        <a:pt x="19" y="13"/>
                        <a:pt x="19" y="13"/>
                        <a:pt x="19" y="12"/>
                      </a:cubicBezTo>
                      <a:cubicBezTo>
                        <a:pt x="18" y="6"/>
                        <a:pt x="14" y="1"/>
                        <a:pt x="10" y="0"/>
                      </a:cubicBezTo>
                      <a:cubicBezTo>
                        <a:pt x="10" y="0"/>
                        <a:pt x="10"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6" name="Freeform 965"/>
                <p:cNvSpPr>
                  <a:spLocks/>
                </p:cNvSpPr>
                <p:nvPr/>
              </p:nvSpPr>
              <p:spPr bwMode="auto">
                <a:xfrm>
                  <a:off x="3144" y="3256"/>
                  <a:ext cx="45" cy="39"/>
                </a:xfrm>
                <a:custGeom>
                  <a:avLst/>
                  <a:gdLst>
                    <a:gd name="T0" fmla="*/ 17 w 24"/>
                    <a:gd name="T1" fmla="*/ 0 h 21"/>
                    <a:gd name="T2" fmla="*/ 7 w 24"/>
                    <a:gd name="T3" fmla="*/ 5 h 21"/>
                    <a:gd name="T4" fmla="*/ 3 w 24"/>
                    <a:gd name="T5" fmla="*/ 19 h 21"/>
                    <a:gd name="T6" fmla="*/ 7 w 24"/>
                    <a:gd name="T7" fmla="*/ 21 h 21"/>
                    <a:gd name="T8" fmla="*/ 17 w 24"/>
                    <a:gd name="T9" fmla="*/ 16 h 21"/>
                    <a:gd name="T10" fmla="*/ 22 w 24"/>
                    <a:gd name="T11" fmla="*/ 3 h 21"/>
                    <a:gd name="T12" fmla="*/ 21 w 24"/>
                    <a:gd name="T13" fmla="*/ 2 h 21"/>
                    <a:gd name="T14" fmla="*/ 20 w 24"/>
                    <a:gd name="T15" fmla="*/ 1 h 21"/>
                    <a:gd name="T16" fmla="*/ 17 w 24"/>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1">
                      <a:moveTo>
                        <a:pt x="17" y="0"/>
                      </a:moveTo>
                      <a:cubicBezTo>
                        <a:pt x="14" y="0"/>
                        <a:pt x="10" y="2"/>
                        <a:pt x="7" y="5"/>
                      </a:cubicBezTo>
                      <a:cubicBezTo>
                        <a:pt x="2" y="10"/>
                        <a:pt x="0" y="16"/>
                        <a:pt x="3" y="19"/>
                      </a:cubicBezTo>
                      <a:cubicBezTo>
                        <a:pt x="4" y="20"/>
                        <a:pt x="5" y="21"/>
                        <a:pt x="7" y="21"/>
                      </a:cubicBezTo>
                      <a:cubicBezTo>
                        <a:pt x="10" y="21"/>
                        <a:pt x="14" y="19"/>
                        <a:pt x="17" y="16"/>
                      </a:cubicBezTo>
                      <a:cubicBezTo>
                        <a:pt x="22" y="12"/>
                        <a:pt x="24" y="6"/>
                        <a:pt x="22" y="3"/>
                      </a:cubicBezTo>
                      <a:cubicBezTo>
                        <a:pt x="22" y="2"/>
                        <a:pt x="22" y="2"/>
                        <a:pt x="21" y="2"/>
                      </a:cubicBezTo>
                      <a:cubicBezTo>
                        <a:pt x="21" y="1"/>
                        <a:pt x="20" y="1"/>
                        <a:pt x="20" y="1"/>
                      </a:cubicBezTo>
                      <a:cubicBezTo>
                        <a:pt x="19" y="0"/>
                        <a:pt x="18" y="0"/>
                        <a:pt x="1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7" name="Freeform 966"/>
                <p:cNvSpPr>
                  <a:spLocks/>
                </p:cNvSpPr>
                <p:nvPr/>
              </p:nvSpPr>
              <p:spPr bwMode="auto">
                <a:xfrm>
                  <a:off x="3645" y="2314"/>
                  <a:ext cx="38" cy="70"/>
                </a:xfrm>
                <a:custGeom>
                  <a:avLst/>
                  <a:gdLst>
                    <a:gd name="T0" fmla="*/ 9 w 20"/>
                    <a:gd name="T1" fmla="*/ 0 h 37"/>
                    <a:gd name="T2" fmla="*/ 11 w 20"/>
                    <a:gd name="T3" fmla="*/ 18 h 37"/>
                    <a:gd name="T4" fmla="*/ 8 w 20"/>
                    <a:gd name="T5" fmla="*/ 19 h 37"/>
                    <a:gd name="T6" fmla="*/ 6 w 20"/>
                    <a:gd name="T7" fmla="*/ 1 h 37"/>
                    <a:gd name="T8" fmla="*/ 0 w 20"/>
                    <a:gd name="T9" fmla="*/ 19 h 37"/>
                    <a:gd name="T10" fmla="*/ 0 w 20"/>
                    <a:gd name="T11" fmla="*/ 20 h 37"/>
                    <a:gd name="T12" fmla="*/ 1 w 20"/>
                    <a:gd name="T13" fmla="*/ 26 h 37"/>
                    <a:gd name="T14" fmla="*/ 9 w 20"/>
                    <a:gd name="T15" fmla="*/ 37 h 37"/>
                    <a:gd name="T16" fmla="*/ 11 w 20"/>
                    <a:gd name="T17" fmla="*/ 37 h 37"/>
                    <a:gd name="T18" fmla="*/ 11 w 20"/>
                    <a:gd name="T19" fmla="*/ 37 h 37"/>
                    <a:gd name="T20" fmla="*/ 13 w 20"/>
                    <a:gd name="T21" fmla="*/ 36 h 37"/>
                    <a:gd name="T22" fmla="*/ 18 w 20"/>
                    <a:gd name="T23" fmla="*/ 17 h 37"/>
                    <a:gd name="T24" fmla="*/ 9 w 20"/>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7">
                      <a:moveTo>
                        <a:pt x="9" y="0"/>
                      </a:moveTo>
                      <a:cubicBezTo>
                        <a:pt x="9" y="6"/>
                        <a:pt x="10" y="12"/>
                        <a:pt x="11" y="18"/>
                      </a:cubicBezTo>
                      <a:cubicBezTo>
                        <a:pt x="10" y="19"/>
                        <a:pt x="9" y="19"/>
                        <a:pt x="8" y="19"/>
                      </a:cubicBezTo>
                      <a:cubicBezTo>
                        <a:pt x="8" y="13"/>
                        <a:pt x="7" y="7"/>
                        <a:pt x="6" y="1"/>
                      </a:cubicBezTo>
                      <a:cubicBezTo>
                        <a:pt x="2" y="2"/>
                        <a:pt x="0" y="10"/>
                        <a:pt x="0" y="19"/>
                      </a:cubicBezTo>
                      <a:cubicBezTo>
                        <a:pt x="0" y="19"/>
                        <a:pt x="0" y="19"/>
                        <a:pt x="0" y="20"/>
                      </a:cubicBezTo>
                      <a:cubicBezTo>
                        <a:pt x="1" y="22"/>
                        <a:pt x="1" y="24"/>
                        <a:pt x="1" y="26"/>
                      </a:cubicBezTo>
                      <a:cubicBezTo>
                        <a:pt x="3" y="32"/>
                        <a:pt x="6" y="36"/>
                        <a:pt x="9" y="37"/>
                      </a:cubicBezTo>
                      <a:cubicBezTo>
                        <a:pt x="10" y="37"/>
                        <a:pt x="10" y="37"/>
                        <a:pt x="11" y="37"/>
                      </a:cubicBezTo>
                      <a:cubicBezTo>
                        <a:pt x="11" y="37"/>
                        <a:pt x="11" y="37"/>
                        <a:pt x="11" y="37"/>
                      </a:cubicBezTo>
                      <a:cubicBezTo>
                        <a:pt x="12" y="37"/>
                        <a:pt x="12" y="37"/>
                        <a:pt x="13" y="36"/>
                      </a:cubicBezTo>
                      <a:cubicBezTo>
                        <a:pt x="17" y="35"/>
                        <a:pt x="20" y="27"/>
                        <a:pt x="18" y="17"/>
                      </a:cubicBezTo>
                      <a:cubicBezTo>
                        <a:pt x="17" y="8"/>
                        <a:pt x="13" y="1"/>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8" name="Freeform 967"/>
                <p:cNvSpPr>
                  <a:spLocks/>
                </p:cNvSpPr>
                <p:nvPr/>
              </p:nvSpPr>
              <p:spPr bwMode="auto">
                <a:xfrm>
                  <a:off x="3452" y="3141"/>
                  <a:ext cx="52" cy="62"/>
                </a:xfrm>
                <a:custGeom>
                  <a:avLst/>
                  <a:gdLst>
                    <a:gd name="T0" fmla="*/ 21 w 28"/>
                    <a:gd name="T1" fmla="*/ 0 h 33"/>
                    <a:gd name="T2" fmla="*/ 10 w 28"/>
                    <a:gd name="T3" fmla="*/ 8 h 33"/>
                    <a:gd name="T4" fmla="*/ 7 w 28"/>
                    <a:gd name="T5" fmla="*/ 12 h 33"/>
                    <a:gd name="T6" fmla="*/ 6 w 28"/>
                    <a:gd name="T7" fmla="*/ 13 h 33"/>
                    <a:gd name="T8" fmla="*/ 4 w 28"/>
                    <a:gd name="T9" fmla="*/ 33 h 33"/>
                    <a:gd name="T10" fmla="*/ 7 w 28"/>
                    <a:gd name="T11" fmla="*/ 33 h 33"/>
                    <a:gd name="T12" fmla="*/ 22 w 28"/>
                    <a:gd name="T13" fmla="*/ 22 h 33"/>
                    <a:gd name="T14" fmla="*/ 25 w 28"/>
                    <a:gd name="T15" fmla="*/ 2 h 33"/>
                    <a:gd name="T16" fmla="*/ 24 w 28"/>
                    <a:gd name="T17" fmla="*/ 1 h 33"/>
                    <a:gd name="T18" fmla="*/ 22 w 28"/>
                    <a:gd name="T19" fmla="*/ 0 h 33"/>
                    <a:gd name="T20" fmla="*/ 21 w 28"/>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3">
                      <a:moveTo>
                        <a:pt x="21" y="0"/>
                      </a:moveTo>
                      <a:cubicBezTo>
                        <a:pt x="18" y="0"/>
                        <a:pt x="14" y="3"/>
                        <a:pt x="10" y="8"/>
                      </a:cubicBezTo>
                      <a:cubicBezTo>
                        <a:pt x="9" y="9"/>
                        <a:pt x="8" y="10"/>
                        <a:pt x="7" y="12"/>
                      </a:cubicBezTo>
                      <a:cubicBezTo>
                        <a:pt x="7" y="12"/>
                        <a:pt x="6" y="13"/>
                        <a:pt x="6" y="13"/>
                      </a:cubicBezTo>
                      <a:cubicBezTo>
                        <a:pt x="1" y="21"/>
                        <a:pt x="0" y="30"/>
                        <a:pt x="4" y="33"/>
                      </a:cubicBezTo>
                      <a:cubicBezTo>
                        <a:pt x="5" y="33"/>
                        <a:pt x="6" y="33"/>
                        <a:pt x="7" y="33"/>
                      </a:cubicBezTo>
                      <a:cubicBezTo>
                        <a:pt x="12" y="33"/>
                        <a:pt x="18" y="29"/>
                        <a:pt x="22" y="22"/>
                      </a:cubicBezTo>
                      <a:cubicBezTo>
                        <a:pt x="27" y="14"/>
                        <a:pt x="28" y="6"/>
                        <a:pt x="25" y="2"/>
                      </a:cubicBezTo>
                      <a:cubicBezTo>
                        <a:pt x="25" y="2"/>
                        <a:pt x="24" y="1"/>
                        <a:pt x="24" y="1"/>
                      </a:cubicBezTo>
                      <a:cubicBezTo>
                        <a:pt x="23" y="1"/>
                        <a:pt x="23" y="1"/>
                        <a:pt x="22" y="0"/>
                      </a:cubicBezTo>
                      <a:cubicBezTo>
                        <a:pt x="22" y="0"/>
                        <a:pt x="21" y="0"/>
                        <a:pt x="2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9" name="Freeform 968"/>
                <p:cNvSpPr>
                  <a:spLocks/>
                </p:cNvSpPr>
                <p:nvPr/>
              </p:nvSpPr>
              <p:spPr bwMode="auto">
                <a:xfrm>
                  <a:off x="3315" y="3059"/>
                  <a:ext cx="28" cy="33"/>
                </a:xfrm>
                <a:custGeom>
                  <a:avLst/>
                  <a:gdLst>
                    <a:gd name="T0" fmla="*/ 11 w 15"/>
                    <a:gd name="T1" fmla="*/ 0 h 18"/>
                    <a:gd name="T2" fmla="*/ 3 w 15"/>
                    <a:gd name="T3" fmla="*/ 6 h 18"/>
                    <a:gd name="T4" fmla="*/ 1 w 15"/>
                    <a:gd name="T5" fmla="*/ 15 h 18"/>
                    <a:gd name="T6" fmla="*/ 3 w 15"/>
                    <a:gd name="T7" fmla="*/ 17 h 18"/>
                    <a:gd name="T8" fmla="*/ 3 w 15"/>
                    <a:gd name="T9" fmla="*/ 18 h 18"/>
                    <a:gd name="T10" fmla="*/ 5 w 15"/>
                    <a:gd name="T11" fmla="*/ 18 h 18"/>
                    <a:gd name="T12" fmla="*/ 12 w 15"/>
                    <a:gd name="T13" fmla="*/ 13 h 18"/>
                    <a:gd name="T14" fmla="*/ 13 w 15"/>
                    <a:gd name="T15" fmla="*/ 12 h 18"/>
                    <a:gd name="T16" fmla="*/ 15 w 15"/>
                    <a:gd name="T17" fmla="*/ 8 h 18"/>
                    <a:gd name="T18" fmla="*/ 13 w 15"/>
                    <a:gd name="T19" fmla="*/ 0 h 18"/>
                    <a:gd name="T20" fmla="*/ 11 w 15"/>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8">
                      <a:moveTo>
                        <a:pt x="11" y="0"/>
                      </a:moveTo>
                      <a:cubicBezTo>
                        <a:pt x="9" y="0"/>
                        <a:pt x="5" y="2"/>
                        <a:pt x="3" y="6"/>
                      </a:cubicBezTo>
                      <a:cubicBezTo>
                        <a:pt x="1" y="9"/>
                        <a:pt x="0" y="12"/>
                        <a:pt x="1" y="15"/>
                      </a:cubicBezTo>
                      <a:cubicBezTo>
                        <a:pt x="1" y="16"/>
                        <a:pt x="2" y="17"/>
                        <a:pt x="3" y="17"/>
                      </a:cubicBezTo>
                      <a:cubicBezTo>
                        <a:pt x="3" y="17"/>
                        <a:pt x="3" y="17"/>
                        <a:pt x="3" y="18"/>
                      </a:cubicBezTo>
                      <a:cubicBezTo>
                        <a:pt x="4" y="18"/>
                        <a:pt x="4" y="18"/>
                        <a:pt x="5" y="18"/>
                      </a:cubicBezTo>
                      <a:cubicBezTo>
                        <a:pt x="7" y="18"/>
                        <a:pt x="10" y="16"/>
                        <a:pt x="12" y="13"/>
                      </a:cubicBezTo>
                      <a:cubicBezTo>
                        <a:pt x="12" y="13"/>
                        <a:pt x="13" y="12"/>
                        <a:pt x="13" y="12"/>
                      </a:cubicBezTo>
                      <a:cubicBezTo>
                        <a:pt x="14" y="10"/>
                        <a:pt x="14" y="9"/>
                        <a:pt x="15" y="8"/>
                      </a:cubicBezTo>
                      <a:cubicBezTo>
                        <a:pt x="15" y="4"/>
                        <a:pt x="15" y="1"/>
                        <a:pt x="13" y="0"/>
                      </a:cubicBezTo>
                      <a:cubicBezTo>
                        <a:pt x="13" y="0"/>
                        <a:pt x="12"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0" name="Freeform 969"/>
                <p:cNvSpPr>
                  <a:spLocks noEditPoints="1"/>
                </p:cNvSpPr>
                <p:nvPr/>
              </p:nvSpPr>
              <p:spPr bwMode="auto">
                <a:xfrm>
                  <a:off x="2319" y="2476"/>
                  <a:ext cx="1462" cy="1586"/>
                </a:xfrm>
                <a:custGeom>
                  <a:avLst/>
                  <a:gdLst>
                    <a:gd name="T0" fmla="*/ 380 w 778"/>
                    <a:gd name="T1" fmla="*/ 807 h 844"/>
                    <a:gd name="T2" fmla="*/ 249 w 778"/>
                    <a:gd name="T3" fmla="*/ 841 h 844"/>
                    <a:gd name="T4" fmla="*/ 250 w 778"/>
                    <a:gd name="T5" fmla="*/ 842 h 844"/>
                    <a:gd name="T6" fmla="*/ 250 w 778"/>
                    <a:gd name="T7" fmla="*/ 844 h 844"/>
                    <a:gd name="T8" fmla="*/ 381 w 778"/>
                    <a:gd name="T9" fmla="*/ 810 h 844"/>
                    <a:gd name="T10" fmla="*/ 380 w 778"/>
                    <a:gd name="T11" fmla="*/ 807 h 844"/>
                    <a:gd name="T12" fmla="*/ 215 w 778"/>
                    <a:gd name="T13" fmla="*/ 757 h 844"/>
                    <a:gd name="T14" fmla="*/ 207 w 778"/>
                    <a:gd name="T15" fmla="*/ 759 h 844"/>
                    <a:gd name="T16" fmla="*/ 205 w 778"/>
                    <a:gd name="T17" fmla="*/ 759 h 844"/>
                    <a:gd name="T18" fmla="*/ 219 w 778"/>
                    <a:gd name="T19" fmla="*/ 838 h 844"/>
                    <a:gd name="T20" fmla="*/ 221 w 778"/>
                    <a:gd name="T21" fmla="*/ 838 h 844"/>
                    <a:gd name="T22" fmla="*/ 230 w 778"/>
                    <a:gd name="T23" fmla="*/ 837 h 844"/>
                    <a:gd name="T24" fmla="*/ 215 w 778"/>
                    <a:gd name="T25" fmla="*/ 757 h 844"/>
                    <a:gd name="T26" fmla="*/ 0 w 778"/>
                    <a:gd name="T27" fmla="*/ 751 h 844"/>
                    <a:gd name="T28" fmla="*/ 0 w 778"/>
                    <a:gd name="T29" fmla="*/ 753 h 844"/>
                    <a:gd name="T30" fmla="*/ 0 w 778"/>
                    <a:gd name="T31" fmla="*/ 754 h 844"/>
                    <a:gd name="T32" fmla="*/ 102 w 778"/>
                    <a:gd name="T33" fmla="*/ 761 h 844"/>
                    <a:gd name="T34" fmla="*/ 191 w 778"/>
                    <a:gd name="T35" fmla="*/ 755 h 844"/>
                    <a:gd name="T36" fmla="*/ 191 w 778"/>
                    <a:gd name="T37" fmla="*/ 755 h 844"/>
                    <a:gd name="T38" fmla="*/ 192 w 778"/>
                    <a:gd name="T39" fmla="*/ 752 h 844"/>
                    <a:gd name="T40" fmla="*/ 102 w 778"/>
                    <a:gd name="T41" fmla="*/ 757 h 844"/>
                    <a:gd name="T42" fmla="*/ 0 w 778"/>
                    <a:gd name="T43" fmla="*/ 751 h 844"/>
                    <a:gd name="T44" fmla="*/ 723 w 778"/>
                    <a:gd name="T45" fmla="*/ 559 h 844"/>
                    <a:gd name="T46" fmla="*/ 386 w 778"/>
                    <a:gd name="T47" fmla="*/ 805 h 844"/>
                    <a:gd name="T48" fmla="*/ 387 w 778"/>
                    <a:gd name="T49" fmla="*/ 808 h 844"/>
                    <a:gd name="T50" fmla="*/ 726 w 778"/>
                    <a:gd name="T51" fmla="*/ 561 h 844"/>
                    <a:gd name="T52" fmla="*/ 724 w 778"/>
                    <a:gd name="T53" fmla="*/ 560 h 844"/>
                    <a:gd name="T54" fmla="*/ 723 w 778"/>
                    <a:gd name="T55" fmla="*/ 559 h 844"/>
                    <a:gd name="T56" fmla="*/ 637 w 778"/>
                    <a:gd name="T57" fmla="*/ 459 h 844"/>
                    <a:gd name="T58" fmla="*/ 637 w 778"/>
                    <a:gd name="T59" fmla="*/ 460 h 844"/>
                    <a:gd name="T60" fmla="*/ 632 w 778"/>
                    <a:gd name="T61" fmla="*/ 465 h 844"/>
                    <a:gd name="T62" fmla="*/ 727 w 778"/>
                    <a:gd name="T63" fmla="*/ 541 h 844"/>
                    <a:gd name="T64" fmla="*/ 732 w 778"/>
                    <a:gd name="T65" fmla="*/ 535 h 844"/>
                    <a:gd name="T66" fmla="*/ 732 w 778"/>
                    <a:gd name="T67" fmla="*/ 534 h 844"/>
                    <a:gd name="T68" fmla="*/ 637 w 778"/>
                    <a:gd name="T69" fmla="*/ 459 h 844"/>
                    <a:gd name="T70" fmla="*/ 777 w 778"/>
                    <a:gd name="T71" fmla="*/ 0 h 844"/>
                    <a:gd name="T72" fmla="*/ 775 w 778"/>
                    <a:gd name="T73" fmla="*/ 1 h 844"/>
                    <a:gd name="T74" fmla="*/ 774 w 778"/>
                    <a:gd name="T75" fmla="*/ 1 h 844"/>
                    <a:gd name="T76" fmla="*/ 640 w 778"/>
                    <a:gd name="T77" fmla="*/ 437 h 844"/>
                    <a:gd name="T78" fmla="*/ 641 w 778"/>
                    <a:gd name="T79" fmla="*/ 438 h 844"/>
                    <a:gd name="T80" fmla="*/ 642 w 778"/>
                    <a:gd name="T81" fmla="*/ 439 h 844"/>
                    <a:gd name="T82" fmla="*/ 777 w 778"/>
                    <a:gd name="T83"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8" h="844">
                      <a:moveTo>
                        <a:pt x="380" y="807"/>
                      </a:moveTo>
                      <a:cubicBezTo>
                        <a:pt x="338" y="822"/>
                        <a:pt x="295" y="833"/>
                        <a:pt x="249" y="841"/>
                      </a:cubicBezTo>
                      <a:cubicBezTo>
                        <a:pt x="249" y="841"/>
                        <a:pt x="250" y="842"/>
                        <a:pt x="250" y="842"/>
                      </a:cubicBezTo>
                      <a:cubicBezTo>
                        <a:pt x="250" y="843"/>
                        <a:pt x="250" y="844"/>
                        <a:pt x="250" y="844"/>
                      </a:cubicBezTo>
                      <a:cubicBezTo>
                        <a:pt x="296" y="837"/>
                        <a:pt x="339" y="825"/>
                        <a:pt x="381" y="810"/>
                      </a:cubicBezTo>
                      <a:cubicBezTo>
                        <a:pt x="381" y="809"/>
                        <a:pt x="380" y="808"/>
                        <a:pt x="380" y="807"/>
                      </a:cubicBezTo>
                      <a:moveTo>
                        <a:pt x="215" y="757"/>
                      </a:moveTo>
                      <a:cubicBezTo>
                        <a:pt x="212" y="758"/>
                        <a:pt x="210" y="758"/>
                        <a:pt x="207" y="759"/>
                      </a:cubicBezTo>
                      <a:cubicBezTo>
                        <a:pt x="206" y="759"/>
                        <a:pt x="206" y="759"/>
                        <a:pt x="205" y="759"/>
                      </a:cubicBezTo>
                      <a:cubicBezTo>
                        <a:pt x="210" y="785"/>
                        <a:pt x="214" y="812"/>
                        <a:pt x="219" y="838"/>
                      </a:cubicBezTo>
                      <a:cubicBezTo>
                        <a:pt x="220" y="838"/>
                        <a:pt x="220" y="838"/>
                        <a:pt x="221" y="838"/>
                      </a:cubicBezTo>
                      <a:cubicBezTo>
                        <a:pt x="224" y="837"/>
                        <a:pt x="227" y="837"/>
                        <a:pt x="230" y="837"/>
                      </a:cubicBezTo>
                      <a:cubicBezTo>
                        <a:pt x="224" y="810"/>
                        <a:pt x="220" y="783"/>
                        <a:pt x="215" y="757"/>
                      </a:cubicBezTo>
                      <a:moveTo>
                        <a:pt x="0" y="751"/>
                      </a:moveTo>
                      <a:cubicBezTo>
                        <a:pt x="0" y="752"/>
                        <a:pt x="0" y="752"/>
                        <a:pt x="0" y="753"/>
                      </a:cubicBezTo>
                      <a:cubicBezTo>
                        <a:pt x="0" y="753"/>
                        <a:pt x="0" y="754"/>
                        <a:pt x="0" y="754"/>
                      </a:cubicBezTo>
                      <a:cubicBezTo>
                        <a:pt x="35" y="759"/>
                        <a:pt x="69" y="761"/>
                        <a:pt x="102" y="761"/>
                      </a:cubicBezTo>
                      <a:cubicBezTo>
                        <a:pt x="132" y="761"/>
                        <a:pt x="162" y="759"/>
                        <a:pt x="191" y="755"/>
                      </a:cubicBezTo>
                      <a:cubicBezTo>
                        <a:pt x="191" y="755"/>
                        <a:pt x="191" y="755"/>
                        <a:pt x="191" y="755"/>
                      </a:cubicBezTo>
                      <a:cubicBezTo>
                        <a:pt x="191" y="754"/>
                        <a:pt x="191" y="753"/>
                        <a:pt x="192" y="752"/>
                      </a:cubicBezTo>
                      <a:cubicBezTo>
                        <a:pt x="163" y="755"/>
                        <a:pt x="133" y="757"/>
                        <a:pt x="102" y="757"/>
                      </a:cubicBezTo>
                      <a:cubicBezTo>
                        <a:pt x="69" y="757"/>
                        <a:pt x="35" y="755"/>
                        <a:pt x="0" y="751"/>
                      </a:cubicBezTo>
                      <a:moveTo>
                        <a:pt x="723" y="559"/>
                      </a:moveTo>
                      <a:cubicBezTo>
                        <a:pt x="638" y="667"/>
                        <a:pt x="524" y="754"/>
                        <a:pt x="386" y="805"/>
                      </a:cubicBezTo>
                      <a:cubicBezTo>
                        <a:pt x="387" y="806"/>
                        <a:pt x="387" y="807"/>
                        <a:pt x="387" y="808"/>
                      </a:cubicBezTo>
                      <a:cubicBezTo>
                        <a:pt x="526" y="757"/>
                        <a:pt x="640" y="670"/>
                        <a:pt x="726" y="561"/>
                      </a:cubicBezTo>
                      <a:cubicBezTo>
                        <a:pt x="725" y="561"/>
                        <a:pt x="724" y="560"/>
                        <a:pt x="724" y="560"/>
                      </a:cubicBezTo>
                      <a:cubicBezTo>
                        <a:pt x="724" y="560"/>
                        <a:pt x="723" y="559"/>
                        <a:pt x="723" y="559"/>
                      </a:cubicBezTo>
                      <a:moveTo>
                        <a:pt x="637" y="459"/>
                      </a:moveTo>
                      <a:cubicBezTo>
                        <a:pt x="637" y="459"/>
                        <a:pt x="637" y="460"/>
                        <a:pt x="637" y="460"/>
                      </a:cubicBezTo>
                      <a:cubicBezTo>
                        <a:pt x="635" y="462"/>
                        <a:pt x="634" y="463"/>
                        <a:pt x="632" y="465"/>
                      </a:cubicBezTo>
                      <a:cubicBezTo>
                        <a:pt x="664" y="490"/>
                        <a:pt x="696" y="516"/>
                        <a:pt x="727" y="541"/>
                      </a:cubicBezTo>
                      <a:cubicBezTo>
                        <a:pt x="729" y="539"/>
                        <a:pt x="730" y="537"/>
                        <a:pt x="732" y="535"/>
                      </a:cubicBezTo>
                      <a:cubicBezTo>
                        <a:pt x="732" y="535"/>
                        <a:pt x="732" y="534"/>
                        <a:pt x="732" y="534"/>
                      </a:cubicBezTo>
                      <a:cubicBezTo>
                        <a:pt x="701" y="509"/>
                        <a:pt x="669" y="484"/>
                        <a:pt x="637" y="459"/>
                      </a:cubicBezTo>
                      <a:moveTo>
                        <a:pt x="777" y="0"/>
                      </a:moveTo>
                      <a:cubicBezTo>
                        <a:pt x="776" y="1"/>
                        <a:pt x="776" y="1"/>
                        <a:pt x="775" y="1"/>
                      </a:cubicBezTo>
                      <a:cubicBezTo>
                        <a:pt x="775" y="1"/>
                        <a:pt x="774" y="1"/>
                        <a:pt x="774" y="1"/>
                      </a:cubicBezTo>
                      <a:cubicBezTo>
                        <a:pt x="774" y="155"/>
                        <a:pt x="728" y="311"/>
                        <a:pt x="640" y="437"/>
                      </a:cubicBezTo>
                      <a:cubicBezTo>
                        <a:pt x="640" y="437"/>
                        <a:pt x="641" y="437"/>
                        <a:pt x="641" y="438"/>
                      </a:cubicBezTo>
                      <a:cubicBezTo>
                        <a:pt x="642" y="438"/>
                        <a:pt x="642" y="438"/>
                        <a:pt x="642" y="439"/>
                      </a:cubicBezTo>
                      <a:cubicBezTo>
                        <a:pt x="731" y="312"/>
                        <a:pt x="778" y="156"/>
                        <a:pt x="77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1" name="Freeform 970"/>
                <p:cNvSpPr>
                  <a:spLocks/>
                </p:cNvSpPr>
                <p:nvPr/>
              </p:nvSpPr>
              <p:spPr bwMode="auto">
                <a:xfrm>
                  <a:off x="3758" y="2401"/>
                  <a:ext cx="34" cy="77"/>
                </a:xfrm>
                <a:custGeom>
                  <a:avLst/>
                  <a:gdLst>
                    <a:gd name="T0" fmla="*/ 8 w 18"/>
                    <a:gd name="T1" fmla="*/ 0 h 41"/>
                    <a:gd name="T2" fmla="*/ 8 w 18"/>
                    <a:gd name="T3" fmla="*/ 0 h 41"/>
                    <a:gd name="T4" fmla="*/ 0 w 18"/>
                    <a:gd name="T5" fmla="*/ 21 h 41"/>
                    <a:gd name="T6" fmla="*/ 8 w 18"/>
                    <a:gd name="T7" fmla="*/ 41 h 41"/>
                    <a:gd name="T8" fmla="*/ 9 w 18"/>
                    <a:gd name="T9" fmla="*/ 41 h 41"/>
                    <a:gd name="T10" fmla="*/ 11 w 18"/>
                    <a:gd name="T11" fmla="*/ 40 h 41"/>
                    <a:gd name="T12" fmla="*/ 18 w 18"/>
                    <a:gd name="T13" fmla="*/ 23 h 41"/>
                    <a:gd name="T14" fmla="*/ 9 w 18"/>
                    <a:gd name="T15" fmla="*/ 24 h 41"/>
                    <a:gd name="T16" fmla="*/ 9 w 18"/>
                    <a:gd name="T17" fmla="*/ 18 h 41"/>
                    <a:gd name="T18" fmla="*/ 18 w 18"/>
                    <a:gd name="T19" fmla="*/ 17 h 41"/>
                    <a:gd name="T20" fmla="*/ 8 w 18"/>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41">
                      <a:moveTo>
                        <a:pt x="8" y="0"/>
                      </a:moveTo>
                      <a:cubicBezTo>
                        <a:pt x="8" y="0"/>
                        <a:pt x="8" y="0"/>
                        <a:pt x="8" y="0"/>
                      </a:cubicBezTo>
                      <a:cubicBezTo>
                        <a:pt x="3" y="1"/>
                        <a:pt x="0" y="10"/>
                        <a:pt x="0" y="21"/>
                      </a:cubicBezTo>
                      <a:cubicBezTo>
                        <a:pt x="0" y="31"/>
                        <a:pt x="4" y="39"/>
                        <a:pt x="8" y="41"/>
                      </a:cubicBezTo>
                      <a:cubicBezTo>
                        <a:pt x="8" y="41"/>
                        <a:pt x="9" y="41"/>
                        <a:pt x="9" y="41"/>
                      </a:cubicBezTo>
                      <a:cubicBezTo>
                        <a:pt x="10" y="41"/>
                        <a:pt x="10" y="41"/>
                        <a:pt x="11" y="40"/>
                      </a:cubicBezTo>
                      <a:cubicBezTo>
                        <a:pt x="15" y="39"/>
                        <a:pt x="18" y="32"/>
                        <a:pt x="18" y="23"/>
                      </a:cubicBezTo>
                      <a:cubicBezTo>
                        <a:pt x="15" y="23"/>
                        <a:pt x="12" y="23"/>
                        <a:pt x="9" y="24"/>
                      </a:cubicBezTo>
                      <a:cubicBezTo>
                        <a:pt x="9" y="22"/>
                        <a:pt x="9" y="20"/>
                        <a:pt x="9" y="18"/>
                      </a:cubicBezTo>
                      <a:cubicBezTo>
                        <a:pt x="12" y="18"/>
                        <a:pt x="15" y="18"/>
                        <a:pt x="18" y="17"/>
                      </a:cubicBezTo>
                      <a:cubicBezTo>
                        <a:pt x="17" y="8"/>
                        <a:pt x="13"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2" name="Freeform 971"/>
                <p:cNvSpPr>
                  <a:spLocks/>
                </p:cNvSpPr>
                <p:nvPr/>
              </p:nvSpPr>
              <p:spPr bwMode="auto">
                <a:xfrm>
                  <a:off x="3473" y="3297"/>
                  <a:ext cx="58" cy="64"/>
                </a:xfrm>
                <a:custGeom>
                  <a:avLst/>
                  <a:gdLst>
                    <a:gd name="T0" fmla="*/ 24 w 31"/>
                    <a:gd name="T1" fmla="*/ 0 h 34"/>
                    <a:gd name="T2" fmla="*/ 8 w 31"/>
                    <a:gd name="T3" fmla="*/ 12 h 34"/>
                    <a:gd name="T4" fmla="*/ 2 w 31"/>
                    <a:gd name="T5" fmla="*/ 32 h 34"/>
                    <a:gd name="T6" fmla="*/ 15 w 31"/>
                    <a:gd name="T7" fmla="*/ 16 h 34"/>
                    <a:gd name="T8" fmla="*/ 17 w 31"/>
                    <a:gd name="T9" fmla="*/ 18 h 34"/>
                    <a:gd name="T10" fmla="*/ 4 w 31"/>
                    <a:gd name="T11" fmla="*/ 34 h 34"/>
                    <a:gd name="T12" fmla="*/ 6 w 31"/>
                    <a:gd name="T13" fmla="*/ 34 h 34"/>
                    <a:gd name="T14" fmla="*/ 18 w 31"/>
                    <a:gd name="T15" fmla="*/ 28 h 34"/>
                    <a:gd name="T16" fmla="*/ 23 w 31"/>
                    <a:gd name="T17" fmla="*/ 23 h 34"/>
                    <a:gd name="T18" fmla="*/ 23 w 31"/>
                    <a:gd name="T19" fmla="*/ 22 h 34"/>
                    <a:gd name="T20" fmla="*/ 28 w 31"/>
                    <a:gd name="T21" fmla="*/ 2 h 34"/>
                    <a:gd name="T22" fmla="*/ 27 w 31"/>
                    <a:gd name="T23" fmla="*/ 1 h 34"/>
                    <a:gd name="T24" fmla="*/ 26 w 31"/>
                    <a:gd name="T25" fmla="*/ 0 h 34"/>
                    <a:gd name="T26" fmla="*/ 24 w 31"/>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34">
                      <a:moveTo>
                        <a:pt x="24" y="0"/>
                      </a:moveTo>
                      <a:cubicBezTo>
                        <a:pt x="20" y="0"/>
                        <a:pt x="13" y="5"/>
                        <a:pt x="8" y="12"/>
                      </a:cubicBezTo>
                      <a:cubicBezTo>
                        <a:pt x="2" y="20"/>
                        <a:pt x="0" y="28"/>
                        <a:pt x="2" y="32"/>
                      </a:cubicBezTo>
                      <a:cubicBezTo>
                        <a:pt x="7" y="27"/>
                        <a:pt x="11" y="22"/>
                        <a:pt x="15" y="16"/>
                      </a:cubicBezTo>
                      <a:cubicBezTo>
                        <a:pt x="15" y="17"/>
                        <a:pt x="16" y="18"/>
                        <a:pt x="17" y="18"/>
                      </a:cubicBezTo>
                      <a:cubicBezTo>
                        <a:pt x="13" y="23"/>
                        <a:pt x="9" y="29"/>
                        <a:pt x="4" y="34"/>
                      </a:cubicBezTo>
                      <a:cubicBezTo>
                        <a:pt x="5" y="34"/>
                        <a:pt x="6" y="34"/>
                        <a:pt x="6" y="34"/>
                      </a:cubicBezTo>
                      <a:cubicBezTo>
                        <a:pt x="10" y="34"/>
                        <a:pt x="14" y="32"/>
                        <a:pt x="18" y="28"/>
                      </a:cubicBezTo>
                      <a:cubicBezTo>
                        <a:pt x="20" y="26"/>
                        <a:pt x="21" y="25"/>
                        <a:pt x="23" y="23"/>
                      </a:cubicBezTo>
                      <a:cubicBezTo>
                        <a:pt x="23" y="23"/>
                        <a:pt x="23" y="22"/>
                        <a:pt x="23" y="22"/>
                      </a:cubicBezTo>
                      <a:cubicBezTo>
                        <a:pt x="29" y="14"/>
                        <a:pt x="31" y="6"/>
                        <a:pt x="28" y="2"/>
                      </a:cubicBezTo>
                      <a:cubicBezTo>
                        <a:pt x="28" y="1"/>
                        <a:pt x="28" y="1"/>
                        <a:pt x="27" y="1"/>
                      </a:cubicBezTo>
                      <a:cubicBezTo>
                        <a:pt x="27" y="0"/>
                        <a:pt x="26" y="0"/>
                        <a:pt x="26" y="0"/>
                      </a:cubicBezTo>
                      <a:cubicBezTo>
                        <a:pt x="25" y="0"/>
                        <a:pt x="25" y="0"/>
                        <a:pt x="2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3" name="Freeform 972"/>
                <p:cNvSpPr>
                  <a:spLocks/>
                </p:cNvSpPr>
                <p:nvPr/>
              </p:nvSpPr>
              <p:spPr bwMode="auto">
                <a:xfrm>
                  <a:off x="2234" y="3871"/>
                  <a:ext cx="85" cy="30"/>
                </a:xfrm>
                <a:custGeom>
                  <a:avLst/>
                  <a:gdLst>
                    <a:gd name="T0" fmla="*/ 14 w 45"/>
                    <a:gd name="T1" fmla="*/ 0 h 16"/>
                    <a:gd name="T2" fmla="*/ 0 w 45"/>
                    <a:gd name="T3" fmla="*/ 4 h 16"/>
                    <a:gd name="T4" fmla="*/ 22 w 45"/>
                    <a:gd name="T5" fmla="*/ 15 h 16"/>
                    <a:gd name="T6" fmla="*/ 31 w 45"/>
                    <a:gd name="T7" fmla="*/ 16 h 16"/>
                    <a:gd name="T8" fmla="*/ 45 w 45"/>
                    <a:gd name="T9" fmla="*/ 12 h 16"/>
                    <a:gd name="T10" fmla="*/ 45 w 45"/>
                    <a:gd name="T11" fmla="*/ 11 h 16"/>
                    <a:gd name="T12" fmla="*/ 45 w 45"/>
                    <a:gd name="T13" fmla="*/ 9 h 16"/>
                    <a:gd name="T14" fmla="*/ 24 w 45"/>
                    <a:gd name="T15" fmla="*/ 1 h 16"/>
                    <a:gd name="T16" fmla="*/ 14 w 4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6">
                      <a:moveTo>
                        <a:pt x="14" y="0"/>
                      </a:moveTo>
                      <a:cubicBezTo>
                        <a:pt x="6" y="0"/>
                        <a:pt x="1" y="1"/>
                        <a:pt x="0" y="4"/>
                      </a:cubicBezTo>
                      <a:cubicBezTo>
                        <a:pt x="0" y="8"/>
                        <a:pt x="9" y="13"/>
                        <a:pt x="22" y="15"/>
                      </a:cubicBezTo>
                      <a:cubicBezTo>
                        <a:pt x="25" y="15"/>
                        <a:pt x="28" y="16"/>
                        <a:pt x="31" y="16"/>
                      </a:cubicBezTo>
                      <a:cubicBezTo>
                        <a:pt x="38" y="16"/>
                        <a:pt x="43" y="14"/>
                        <a:pt x="45" y="12"/>
                      </a:cubicBezTo>
                      <a:cubicBezTo>
                        <a:pt x="45" y="12"/>
                        <a:pt x="45" y="11"/>
                        <a:pt x="45" y="11"/>
                      </a:cubicBezTo>
                      <a:cubicBezTo>
                        <a:pt x="45" y="10"/>
                        <a:pt x="45" y="10"/>
                        <a:pt x="45" y="9"/>
                      </a:cubicBezTo>
                      <a:cubicBezTo>
                        <a:pt x="43" y="6"/>
                        <a:pt x="34" y="2"/>
                        <a:pt x="24" y="1"/>
                      </a:cubicBezTo>
                      <a:cubicBezTo>
                        <a:pt x="20" y="0"/>
                        <a:pt x="17"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4" name="Freeform 973"/>
                <p:cNvSpPr>
                  <a:spLocks/>
                </p:cNvSpPr>
                <p:nvPr/>
              </p:nvSpPr>
              <p:spPr bwMode="auto">
                <a:xfrm>
                  <a:off x="3674" y="3455"/>
                  <a:ext cx="67" cy="75"/>
                </a:xfrm>
                <a:custGeom>
                  <a:avLst/>
                  <a:gdLst>
                    <a:gd name="T0" fmla="*/ 29 w 36"/>
                    <a:gd name="T1" fmla="*/ 0 h 40"/>
                    <a:gd name="T2" fmla="*/ 11 w 36"/>
                    <a:gd name="T3" fmla="*/ 13 h 40"/>
                    <a:gd name="T4" fmla="*/ 11 w 36"/>
                    <a:gd name="T5" fmla="*/ 14 h 40"/>
                    <a:gd name="T6" fmla="*/ 6 w 36"/>
                    <a:gd name="T7" fmla="*/ 20 h 40"/>
                    <a:gd name="T8" fmla="*/ 2 w 36"/>
                    <a:gd name="T9" fmla="*/ 38 h 40"/>
                    <a:gd name="T10" fmla="*/ 3 w 36"/>
                    <a:gd name="T11" fmla="*/ 39 h 40"/>
                    <a:gd name="T12" fmla="*/ 5 w 36"/>
                    <a:gd name="T13" fmla="*/ 40 h 40"/>
                    <a:gd name="T14" fmla="*/ 6 w 36"/>
                    <a:gd name="T15" fmla="*/ 40 h 40"/>
                    <a:gd name="T16" fmla="*/ 21 w 36"/>
                    <a:gd name="T17" fmla="*/ 31 h 40"/>
                    <a:gd name="T18" fmla="*/ 14 w 36"/>
                    <a:gd name="T19" fmla="*/ 25 h 40"/>
                    <a:gd name="T20" fmla="*/ 17 w 36"/>
                    <a:gd name="T21" fmla="*/ 21 h 40"/>
                    <a:gd name="T22" fmla="*/ 24 w 36"/>
                    <a:gd name="T23" fmla="*/ 27 h 40"/>
                    <a:gd name="T24" fmla="*/ 25 w 36"/>
                    <a:gd name="T25" fmla="*/ 25 h 40"/>
                    <a:gd name="T26" fmla="*/ 32 w 36"/>
                    <a:gd name="T27" fmla="*/ 0 h 40"/>
                    <a:gd name="T28" fmla="*/ 29 w 36"/>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40">
                      <a:moveTo>
                        <a:pt x="29" y="0"/>
                      </a:moveTo>
                      <a:cubicBezTo>
                        <a:pt x="25" y="0"/>
                        <a:pt x="18" y="5"/>
                        <a:pt x="11" y="13"/>
                      </a:cubicBezTo>
                      <a:cubicBezTo>
                        <a:pt x="11" y="13"/>
                        <a:pt x="11" y="14"/>
                        <a:pt x="11" y="14"/>
                      </a:cubicBezTo>
                      <a:cubicBezTo>
                        <a:pt x="9" y="16"/>
                        <a:pt x="8" y="18"/>
                        <a:pt x="6" y="20"/>
                      </a:cubicBezTo>
                      <a:cubicBezTo>
                        <a:pt x="2" y="28"/>
                        <a:pt x="0" y="34"/>
                        <a:pt x="2" y="38"/>
                      </a:cubicBezTo>
                      <a:cubicBezTo>
                        <a:pt x="2" y="38"/>
                        <a:pt x="3" y="39"/>
                        <a:pt x="3" y="39"/>
                      </a:cubicBezTo>
                      <a:cubicBezTo>
                        <a:pt x="3" y="39"/>
                        <a:pt x="4" y="40"/>
                        <a:pt x="5" y="40"/>
                      </a:cubicBezTo>
                      <a:cubicBezTo>
                        <a:pt x="5" y="40"/>
                        <a:pt x="5" y="40"/>
                        <a:pt x="6" y="40"/>
                      </a:cubicBezTo>
                      <a:cubicBezTo>
                        <a:pt x="10" y="40"/>
                        <a:pt x="15" y="36"/>
                        <a:pt x="21" y="31"/>
                      </a:cubicBezTo>
                      <a:cubicBezTo>
                        <a:pt x="18" y="29"/>
                        <a:pt x="16" y="27"/>
                        <a:pt x="14" y="25"/>
                      </a:cubicBezTo>
                      <a:cubicBezTo>
                        <a:pt x="15" y="24"/>
                        <a:pt x="16" y="23"/>
                        <a:pt x="17" y="21"/>
                      </a:cubicBezTo>
                      <a:cubicBezTo>
                        <a:pt x="19" y="23"/>
                        <a:pt x="21" y="25"/>
                        <a:pt x="24" y="27"/>
                      </a:cubicBezTo>
                      <a:cubicBezTo>
                        <a:pt x="24" y="27"/>
                        <a:pt x="25" y="26"/>
                        <a:pt x="25" y="25"/>
                      </a:cubicBezTo>
                      <a:cubicBezTo>
                        <a:pt x="33" y="15"/>
                        <a:pt x="36" y="3"/>
                        <a:pt x="32" y="0"/>
                      </a:cubicBezTo>
                      <a:cubicBezTo>
                        <a:pt x="31" y="0"/>
                        <a:pt x="30" y="0"/>
                        <a:pt x="2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5" name="Freeform 974"/>
                <p:cNvSpPr>
                  <a:spLocks/>
                </p:cNvSpPr>
                <p:nvPr/>
              </p:nvSpPr>
              <p:spPr bwMode="auto">
                <a:xfrm>
                  <a:off x="2683" y="4049"/>
                  <a:ext cx="105" cy="38"/>
                </a:xfrm>
                <a:custGeom>
                  <a:avLst/>
                  <a:gdLst>
                    <a:gd name="T0" fmla="*/ 38 w 56"/>
                    <a:gd name="T1" fmla="*/ 0 h 20"/>
                    <a:gd name="T2" fmla="*/ 36 w 56"/>
                    <a:gd name="T3" fmla="*/ 0 h 20"/>
                    <a:gd name="T4" fmla="*/ 27 w 56"/>
                    <a:gd name="T5" fmla="*/ 1 h 20"/>
                    <a:gd name="T6" fmla="*/ 25 w 56"/>
                    <a:gd name="T7" fmla="*/ 1 h 20"/>
                    <a:gd name="T8" fmla="*/ 1 w 56"/>
                    <a:gd name="T9" fmla="*/ 13 h 20"/>
                    <a:gd name="T10" fmla="*/ 20 w 56"/>
                    <a:gd name="T11" fmla="*/ 20 h 20"/>
                    <a:gd name="T12" fmla="*/ 30 w 56"/>
                    <a:gd name="T13" fmla="*/ 19 h 20"/>
                    <a:gd name="T14" fmla="*/ 56 w 56"/>
                    <a:gd name="T15" fmla="*/ 7 h 20"/>
                    <a:gd name="T16" fmla="*/ 56 w 56"/>
                    <a:gd name="T17" fmla="*/ 5 h 20"/>
                    <a:gd name="T18" fmla="*/ 55 w 56"/>
                    <a:gd name="T19" fmla="*/ 4 h 20"/>
                    <a:gd name="T20" fmla="*/ 38 w 56"/>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20">
                      <a:moveTo>
                        <a:pt x="38" y="0"/>
                      </a:moveTo>
                      <a:cubicBezTo>
                        <a:pt x="37" y="0"/>
                        <a:pt x="36" y="0"/>
                        <a:pt x="36" y="0"/>
                      </a:cubicBezTo>
                      <a:cubicBezTo>
                        <a:pt x="33" y="0"/>
                        <a:pt x="30" y="0"/>
                        <a:pt x="27" y="1"/>
                      </a:cubicBezTo>
                      <a:cubicBezTo>
                        <a:pt x="26" y="1"/>
                        <a:pt x="26" y="1"/>
                        <a:pt x="25" y="1"/>
                      </a:cubicBezTo>
                      <a:cubicBezTo>
                        <a:pt x="11" y="3"/>
                        <a:pt x="0" y="8"/>
                        <a:pt x="1" y="13"/>
                      </a:cubicBezTo>
                      <a:cubicBezTo>
                        <a:pt x="1" y="17"/>
                        <a:pt x="10" y="20"/>
                        <a:pt x="20" y="20"/>
                      </a:cubicBezTo>
                      <a:cubicBezTo>
                        <a:pt x="23" y="20"/>
                        <a:pt x="27" y="19"/>
                        <a:pt x="30" y="19"/>
                      </a:cubicBezTo>
                      <a:cubicBezTo>
                        <a:pt x="43" y="17"/>
                        <a:pt x="54" y="12"/>
                        <a:pt x="56" y="7"/>
                      </a:cubicBezTo>
                      <a:cubicBezTo>
                        <a:pt x="56" y="7"/>
                        <a:pt x="56" y="6"/>
                        <a:pt x="56" y="5"/>
                      </a:cubicBezTo>
                      <a:cubicBezTo>
                        <a:pt x="56" y="5"/>
                        <a:pt x="55" y="4"/>
                        <a:pt x="55" y="4"/>
                      </a:cubicBezTo>
                      <a:cubicBezTo>
                        <a:pt x="53" y="1"/>
                        <a:pt x="46" y="0"/>
                        <a:pt x="3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6" name="Freeform 975"/>
                <p:cNvSpPr>
                  <a:spLocks/>
                </p:cNvSpPr>
                <p:nvPr/>
              </p:nvSpPr>
              <p:spPr bwMode="auto">
                <a:xfrm>
                  <a:off x="2678" y="3880"/>
                  <a:ext cx="56" cy="23"/>
                </a:xfrm>
                <a:custGeom>
                  <a:avLst/>
                  <a:gdLst>
                    <a:gd name="T0" fmla="*/ 19 w 30"/>
                    <a:gd name="T1" fmla="*/ 0 h 12"/>
                    <a:gd name="T2" fmla="*/ 14 w 30"/>
                    <a:gd name="T3" fmla="*/ 0 h 12"/>
                    <a:gd name="T4" fmla="*/ 1 w 30"/>
                    <a:gd name="T5" fmla="*/ 5 h 12"/>
                    <a:gd name="T6" fmla="*/ 0 w 30"/>
                    <a:gd name="T7" fmla="*/ 8 h 12"/>
                    <a:gd name="T8" fmla="*/ 0 w 30"/>
                    <a:gd name="T9" fmla="*/ 8 h 12"/>
                    <a:gd name="T10" fmla="*/ 11 w 30"/>
                    <a:gd name="T11" fmla="*/ 12 h 12"/>
                    <a:gd name="T12" fmla="*/ 14 w 30"/>
                    <a:gd name="T13" fmla="*/ 12 h 12"/>
                    <a:gd name="T14" fmla="*/ 16 w 30"/>
                    <a:gd name="T15" fmla="*/ 12 h 12"/>
                    <a:gd name="T16" fmla="*/ 24 w 30"/>
                    <a:gd name="T17" fmla="*/ 10 h 12"/>
                    <a:gd name="T18" fmla="*/ 30 w 30"/>
                    <a:gd name="T19" fmla="*/ 4 h 12"/>
                    <a:gd name="T20" fmla="*/ 19 w 30"/>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12">
                      <a:moveTo>
                        <a:pt x="19" y="0"/>
                      </a:moveTo>
                      <a:cubicBezTo>
                        <a:pt x="17" y="0"/>
                        <a:pt x="16" y="0"/>
                        <a:pt x="14" y="0"/>
                      </a:cubicBezTo>
                      <a:cubicBezTo>
                        <a:pt x="8" y="1"/>
                        <a:pt x="4" y="3"/>
                        <a:pt x="1" y="5"/>
                      </a:cubicBezTo>
                      <a:cubicBezTo>
                        <a:pt x="0" y="6"/>
                        <a:pt x="0" y="7"/>
                        <a:pt x="0" y="8"/>
                      </a:cubicBezTo>
                      <a:cubicBezTo>
                        <a:pt x="0" y="8"/>
                        <a:pt x="0" y="8"/>
                        <a:pt x="0" y="8"/>
                      </a:cubicBezTo>
                      <a:cubicBezTo>
                        <a:pt x="1" y="11"/>
                        <a:pt x="5" y="12"/>
                        <a:pt x="11" y="12"/>
                      </a:cubicBezTo>
                      <a:cubicBezTo>
                        <a:pt x="12" y="12"/>
                        <a:pt x="13" y="12"/>
                        <a:pt x="14" y="12"/>
                      </a:cubicBezTo>
                      <a:cubicBezTo>
                        <a:pt x="15" y="12"/>
                        <a:pt x="15" y="12"/>
                        <a:pt x="16" y="12"/>
                      </a:cubicBezTo>
                      <a:cubicBezTo>
                        <a:pt x="19" y="11"/>
                        <a:pt x="21" y="11"/>
                        <a:pt x="24" y="10"/>
                      </a:cubicBezTo>
                      <a:cubicBezTo>
                        <a:pt x="28" y="8"/>
                        <a:pt x="30" y="6"/>
                        <a:pt x="30" y="4"/>
                      </a:cubicBezTo>
                      <a:cubicBezTo>
                        <a:pt x="29" y="1"/>
                        <a:pt x="25" y="0"/>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7" name="Freeform 976"/>
                <p:cNvSpPr>
                  <a:spLocks noEditPoints="1"/>
                </p:cNvSpPr>
                <p:nvPr/>
              </p:nvSpPr>
              <p:spPr bwMode="auto">
                <a:xfrm>
                  <a:off x="3773" y="2611"/>
                  <a:ext cx="495" cy="1230"/>
                </a:xfrm>
                <a:custGeom>
                  <a:avLst/>
                  <a:gdLst>
                    <a:gd name="T0" fmla="*/ 62 w 263"/>
                    <a:gd name="T1" fmla="*/ 581 h 654"/>
                    <a:gd name="T2" fmla="*/ 0 w 263"/>
                    <a:gd name="T3" fmla="*/ 653 h 654"/>
                    <a:gd name="T4" fmla="*/ 0 w 263"/>
                    <a:gd name="T5" fmla="*/ 653 h 654"/>
                    <a:gd name="T6" fmla="*/ 1 w 263"/>
                    <a:gd name="T7" fmla="*/ 654 h 654"/>
                    <a:gd name="T8" fmla="*/ 62 w 263"/>
                    <a:gd name="T9" fmla="*/ 583 h 654"/>
                    <a:gd name="T10" fmla="*/ 62 w 263"/>
                    <a:gd name="T11" fmla="*/ 583 h 654"/>
                    <a:gd name="T12" fmla="*/ 62 w 263"/>
                    <a:gd name="T13" fmla="*/ 581 h 654"/>
                    <a:gd name="T14" fmla="*/ 71 w 263"/>
                    <a:gd name="T15" fmla="*/ 575 h 654"/>
                    <a:gd name="T16" fmla="*/ 69 w 263"/>
                    <a:gd name="T17" fmla="*/ 578 h 654"/>
                    <a:gd name="T18" fmla="*/ 68 w 263"/>
                    <a:gd name="T19" fmla="*/ 579 h 654"/>
                    <a:gd name="T20" fmla="*/ 96 w 263"/>
                    <a:gd name="T21" fmla="*/ 602 h 654"/>
                    <a:gd name="T22" fmla="*/ 97 w 263"/>
                    <a:gd name="T23" fmla="*/ 602 h 654"/>
                    <a:gd name="T24" fmla="*/ 99 w 263"/>
                    <a:gd name="T25" fmla="*/ 598 h 654"/>
                    <a:gd name="T26" fmla="*/ 71 w 263"/>
                    <a:gd name="T27" fmla="*/ 575 h 654"/>
                    <a:gd name="T28" fmla="*/ 252 w 263"/>
                    <a:gd name="T29" fmla="*/ 329 h 654"/>
                    <a:gd name="T30" fmla="*/ 107 w 263"/>
                    <a:gd name="T31" fmla="*/ 593 h 654"/>
                    <a:gd name="T32" fmla="*/ 108 w 263"/>
                    <a:gd name="T33" fmla="*/ 594 h 654"/>
                    <a:gd name="T34" fmla="*/ 109 w 263"/>
                    <a:gd name="T35" fmla="*/ 594 h 654"/>
                    <a:gd name="T36" fmla="*/ 254 w 263"/>
                    <a:gd name="T37" fmla="*/ 330 h 654"/>
                    <a:gd name="T38" fmla="*/ 253 w 263"/>
                    <a:gd name="T39" fmla="*/ 330 h 654"/>
                    <a:gd name="T40" fmla="*/ 253 w 263"/>
                    <a:gd name="T41" fmla="*/ 330 h 654"/>
                    <a:gd name="T42" fmla="*/ 252 w 263"/>
                    <a:gd name="T43" fmla="*/ 329 h 654"/>
                    <a:gd name="T44" fmla="*/ 204 w 263"/>
                    <a:gd name="T45" fmla="*/ 295 h 654"/>
                    <a:gd name="T46" fmla="*/ 203 w 263"/>
                    <a:gd name="T47" fmla="*/ 296 h 654"/>
                    <a:gd name="T48" fmla="*/ 202 w 263"/>
                    <a:gd name="T49" fmla="*/ 300 h 654"/>
                    <a:gd name="T50" fmla="*/ 253 w 263"/>
                    <a:gd name="T51" fmla="*/ 320 h 654"/>
                    <a:gd name="T52" fmla="*/ 254 w 263"/>
                    <a:gd name="T53" fmla="*/ 316 h 654"/>
                    <a:gd name="T54" fmla="*/ 254 w 263"/>
                    <a:gd name="T55" fmla="*/ 315 h 654"/>
                    <a:gd name="T56" fmla="*/ 204 w 263"/>
                    <a:gd name="T57" fmla="*/ 295 h 654"/>
                    <a:gd name="T58" fmla="*/ 262 w 263"/>
                    <a:gd name="T59" fmla="*/ 0 h 654"/>
                    <a:gd name="T60" fmla="*/ 203 w 263"/>
                    <a:gd name="T61" fmla="*/ 283 h 654"/>
                    <a:gd name="T62" fmla="*/ 203 w 263"/>
                    <a:gd name="T63" fmla="*/ 283 h 654"/>
                    <a:gd name="T64" fmla="*/ 204 w 263"/>
                    <a:gd name="T65" fmla="*/ 283 h 654"/>
                    <a:gd name="T66" fmla="*/ 204 w 263"/>
                    <a:gd name="T67" fmla="*/ 284 h 654"/>
                    <a:gd name="T68" fmla="*/ 263 w 263"/>
                    <a:gd name="T69" fmla="*/ 0 h 654"/>
                    <a:gd name="T70" fmla="*/ 262 w 263"/>
                    <a:gd name="T71" fmla="*/ 0 h 654"/>
                    <a:gd name="T72" fmla="*/ 262 w 263"/>
                    <a:gd name="T73" fmla="*/ 0 h 654"/>
                    <a:gd name="T74" fmla="*/ 262 w 263"/>
                    <a:gd name="T75"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654">
                      <a:moveTo>
                        <a:pt x="62" y="581"/>
                      </a:moveTo>
                      <a:cubicBezTo>
                        <a:pt x="42" y="606"/>
                        <a:pt x="22" y="630"/>
                        <a:pt x="0" y="653"/>
                      </a:cubicBezTo>
                      <a:cubicBezTo>
                        <a:pt x="0" y="653"/>
                        <a:pt x="0" y="653"/>
                        <a:pt x="0" y="653"/>
                      </a:cubicBezTo>
                      <a:cubicBezTo>
                        <a:pt x="1" y="653"/>
                        <a:pt x="1" y="654"/>
                        <a:pt x="1" y="654"/>
                      </a:cubicBezTo>
                      <a:cubicBezTo>
                        <a:pt x="23" y="631"/>
                        <a:pt x="43" y="607"/>
                        <a:pt x="62" y="583"/>
                      </a:cubicBezTo>
                      <a:cubicBezTo>
                        <a:pt x="62" y="583"/>
                        <a:pt x="62" y="583"/>
                        <a:pt x="62" y="583"/>
                      </a:cubicBezTo>
                      <a:cubicBezTo>
                        <a:pt x="62" y="583"/>
                        <a:pt x="62" y="582"/>
                        <a:pt x="62" y="581"/>
                      </a:cubicBezTo>
                      <a:moveTo>
                        <a:pt x="71" y="575"/>
                      </a:moveTo>
                      <a:cubicBezTo>
                        <a:pt x="71" y="576"/>
                        <a:pt x="70" y="577"/>
                        <a:pt x="69" y="578"/>
                      </a:cubicBezTo>
                      <a:cubicBezTo>
                        <a:pt x="69" y="579"/>
                        <a:pt x="69" y="579"/>
                        <a:pt x="68" y="579"/>
                      </a:cubicBezTo>
                      <a:cubicBezTo>
                        <a:pt x="78" y="587"/>
                        <a:pt x="87" y="594"/>
                        <a:pt x="96" y="602"/>
                      </a:cubicBezTo>
                      <a:cubicBezTo>
                        <a:pt x="96" y="602"/>
                        <a:pt x="97" y="602"/>
                        <a:pt x="97" y="602"/>
                      </a:cubicBezTo>
                      <a:cubicBezTo>
                        <a:pt x="98" y="600"/>
                        <a:pt x="99" y="599"/>
                        <a:pt x="99" y="598"/>
                      </a:cubicBezTo>
                      <a:cubicBezTo>
                        <a:pt x="90" y="590"/>
                        <a:pt x="81" y="583"/>
                        <a:pt x="71" y="575"/>
                      </a:cubicBezTo>
                      <a:moveTo>
                        <a:pt x="252" y="329"/>
                      </a:moveTo>
                      <a:cubicBezTo>
                        <a:pt x="217" y="424"/>
                        <a:pt x="168" y="513"/>
                        <a:pt x="107" y="593"/>
                      </a:cubicBezTo>
                      <a:cubicBezTo>
                        <a:pt x="108" y="593"/>
                        <a:pt x="108" y="593"/>
                        <a:pt x="108" y="594"/>
                      </a:cubicBezTo>
                      <a:cubicBezTo>
                        <a:pt x="108" y="594"/>
                        <a:pt x="109" y="594"/>
                        <a:pt x="109" y="594"/>
                      </a:cubicBezTo>
                      <a:cubicBezTo>
                        <a:pt x="169" y="514"/>
                        <a:pt x="218" y="424"/>
                        <a:pt x="254" y="330"/>
                      </a:cubicBezTo>
                      <a:cubicBezTo>
                        <a:pt x="254" y="330"/>
                        <a:pt x="254" y="330"/>
                        <a:pt x="253" y="330"/>
                      </a:cubicBezTo>
                      <a:cubicBezTo>
                        <a:pt x="253" y="330"/>
                        <a:pt x="253" y="330"/>
                        <a:pt x="253" y="330"/>
                      </a:cubicBezTo>
                      <a:cubicBezTo>
                        <a:pt x="253" y="330"/>
                        <a:pt x="253" y="330"/>
                        <a:pt x="252" y="329"/>
                      </a:cubicBezTo>
                      <a:moveTo>
                        <a:pt x="204" y="295"/>
                      </a:moveTo>
                      <a:cubicBezTo>
                        <a:pt x="203" y="296"/>
                        <a:pt x="203" y="296"/>
                        <a:pt x="203" y="296"/>
                      </a:cubicBezTo>
                      <a:cubicBezTo>
                        <a:pt x="203" y="297"/>
                        <a:pt x="202" y="299"/>
                        <a:pt x="202" y="300"/>
                      </a:cubicBezTo>
                      <a:cubicBezTo>
                        <a:pt x="219" y="307"/>
                        <a:pt x="236" y="313"/>
                        <a:pt x="253" y="320"/>
                      </a:cubicBezTo>
                      <a:cubicBezTo>
                        <a:pt x="253" y="319"/>
                        <a:pt x="253" y="317"/>
                        <a:pt x="254" y="316"/>
                      </a:cubicBezTo>
                      <a:cubicBezTo>
                        <a:pt x="254" y="316"/>
                        <a:pt x="254" y="315"/>
                        <a:pt x="254" y="315"/>
                      </a:cubicBezTo>
                      <a:cubicBezTo>
                        <a:pt x="237" y="308"/>
                        <a:pt x="220" y="302"/>
                        <a:pt x="204" y="295"/>
                      </a:cubicBezTo>
                      <a:moveTo>
                        <a:pt x="262" y="0"/>
                      </a:moveTo>
                      <a:cubicBezTo>
                        <a:pt x="255" y="97"/>
                        <a:pt x="235" y="192"/>
                        <a:pt x="203" y="283"/>
                      </a:cubicBezTo>
                      <a:cubicBezTo>
                        <a:pt x="203" y="283"/>
                        <a:pt x="203" y="283"/>
                        <a:pt x="203" y="283"/>
                      </a:cubicBezTo>
                      <a:cubicBezTo>
                        <a:pt x="203" y="283"/>
                        <a:pt x="203" y="283"/>
                        <a:pt x="204" y="283"/>
                      </a:cubicBezTo>
                      <a:cubicBezTo>
                        <a:pt x="204" y="283"/>
                        <a:pt x="204" y="283"/>
                        <a:pt x="204" y="284"/>
                      </a:cubicBezTo>
                      <a:cubicBezTo>
                        <a:pt x="236" y="192"/>
                        <a:pt x="256" y="97"/>
                        <a:pt x="263" y="0"/>
                      </a:cubicBezTo>
                      <a:cubicBezTo>
                        <a:pt x="263" y="0"/>
                        <a:pt x="263" y="0"/>
                        <a:pt x="262" y="0"/>
                      </a:cubicBezTo>
                      <a:cubicBezTo>
                        <a:pt x="262" y="0"/>
                        <a:pt x="262" y="0"/>
                        <a:pt x="262" y="0"/>
                      </a:cubicBezTo>
                      <a:cubicBezTo>
                        <a:pt x="262" y="0"/>
                        <a:pt x="262" y="0"/>
                        <a:pt x="26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8" name="Freeform 977"/>
                <p:cNvSpPr>
                  <a:spLocks/>
                </p:cNvSpPr>
                <p:nvPr/>
              </p:nvSpPr>
              <p:spPr bwMode="auto">
                <a:xfrm>
                  <a:off x="4260" y="2564"/>
                  <a:ext cx="17" cy="47"/>
                </a:xfrm>
                <a:custGeom>
                  <a:avLst/>
                  <a:gdLst>
                    <a:gd name="T0" fmla="*/ 5 w 9"/>
                    <a:gd name="T1" fmla="*/ 0 h 25"/>
                    <a:gd name="T2" fmla="*/ 1 w 9"/>
                    <a:gd name="T3" fmla="*/ 7 h 25"/>
                    <a:gd name="T4" fmla="*/ 4 w 9"/>
                    <a:gd name="T5" fmla="*/ 8 h 25"/>
                    <a:gd name="T6" fmla="*/ 4 w 9"/>
                    <a:gd name="T7" fmla="*/ 13 h 25"/>
                    <a:gd name="T8" fmla="*/ 0 w 9"/>
                    <a:gd name="T9" fmla="*/ 13 h 25"/>
                    <a:gd name="T10" fmla="*/ 3 w 9"/>
                    <a:gd name="T11" fmla="*/ 25 h 25"/>
                    <a:gd name="T12" fmla="*/ 3 w 9"/>
                    <a:gd name="T13" fmla="*/ 25 h 25"/>
                    <a:gd name="T14" fmla="*/ 3 w 9"/>
                    <a:gd name="T15" fmla="*/ 25 h 25"/>
                    <a:gd name="T16" fmla="*/ 4 w 9"/>
                    <a:gd name="T17" fmla="*/ 25 h 25"/>
                    <a:gd name="T18" fmla="*/ 8 w 9"/>
                    <a:gd name="T19" fmla="*/ 13 h 25"/>
                    <a:gd name="T20" fmla="*/ 5 w 9"/>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25">
                      <a:moveTo>
                        <a:pt x="5" y="0"/>
                      </a:moveTo>
                      <a:cubicBezTo>
                        <a:pt x="3" y="0"/>
                        <a:pt x="2" y="3"/>
                        <a:pt x="1" y="7"/>
                      </a:cubicBezTo>
                      <a:cubicBezTo>
                        <a:pt x="2" y="8"/>
                        <a:pt x="3" y="8"/>
                        <a:pt x="4" y="8"/>
                      </a:cubicBezTo>
                      <a:cubicBezTo>
                        <a:pt x="4" y="10"/>
                        <a:pt x="4" y="11"/>
                        <a:pt x="4" y="13"/>
                      </a:cubicBezTo>
                      <a:cubicBezTo>
                        <a:pt x="3" y="13"/>
                        <a:pt x="1" y="13"/>
                        <a:pt x="0" y="13"/>
                      </a:cubicBezTo>
                      <a:cubicBezTo>
                        <a:pt x="0" y="19"/>
                        <a:pt x="1" y="24"/>
                        <a:pt x="3" y="25"/>
                      </a:cubicBezTo>
                      <a:cubicBezTo>
                        <a:pt x="3" y="25"/>
                        <a:pt x="3" y="25"/>
                        <a:pt x="3" y="25"/>
                      </a:cubicBezTo>
                      <a:cubicBezTo>
                        <a:pt x="3" y="25"/>
                        <a:pt x="3" y="25"/>
                        <a:pt x="3" y="25"/>
                      </a:cubicBezTo>
                      <a:cubicBezTo>
                        <a:pt x="4" y="25"/>
                        <a:pt x="4" y="25"/>
                        <a:pt x="4" y="25"/>
                      </a:cubicBezTo>
                      <a:cubicBezTo>
                        <a:pt x="6" y="25"/>
                        <a:pt x="8" y="19"/>
                        <a:pt x="8" y="13"/>
                      </a:cubicBezTo>
                      <a:cubicBezTo>
                        <a:pt x="9" y="6"/>
                        <a:pt x="7"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9" name="Freeform 978"/>
                <p:cNvSpPr>
                  <a:spLocks/>
                </p:cNvSpPr>
                <p:nvPr/>
              </p:nvSpPr>
              <p:spPr bwMode="auto">
                <a:xfrm>
                  <a:off x="4136" y="3143"/>
                  <a:ext cx="24" cy="45"/>
                </a:xfrm>
                <a:custGeom>
                  <a:avLst/>
                  <a:gdLst>
                    <a:gd name="T0" fmla="*/ 10 w 13"/>
                    <a:gd name="T1" fmla="*/ 0 h 24"/>
                    <a:gd name="T2" fmla="*/ 10 w 13"/>
                    <a:gd name="T3" fmla="*/ 0 h 24"/>
                    <a:gd name="T4" fmla="*/ 3 w 13"/>
                    <a:gd name="T5" fmla="*/ 10 h 24"/>
                    <a:gd name="T6" fmla="*/ 2 w 13"/>
                    <a:gd name="T7" fmla="*/ 23 h 24"/>
                    <a:gd name="T8" fmla="*/ 3 w 13"/>
                    <a:gd name="T9" fmla="*/ 24 h 24"/>
                    <a:gd name="T10" fmla="*/ 9 w 13"/>
                    <a:gd name="T11" fmla="*/ 17 h 24"/>
                    <a:gd name="T12" fmla="*/ 10 w 13"/>
                    <a:gd name="T13" fmla="*/ 13 h 24"/>
                    <a:gd name="T14" fmla="*/ 11 w 13"/>
                    <a:gd name="T15" fmla="*/ 12 h 24"/>
                    <a:gd name="T16" fmla="*/ 11 w 13"/>
                    <a:gd name="T17" fmla="*/ 1 h 24"/>
                    <a:gd name="T18" fmla="*/ 11 w 13"/>
                    <a:gd name="T19" fmla="*/ 0 h 24"/>
                    <a:gd name="T20" fmla="*/ 10 w 13"/>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4">
                      <a:moveTo>
                        <a:pt x="10" y="0"/>
                      </a:moveTo>
                      <a:cubicBezTo>
                        <a:pt x="10" y="0"/>
                        <a:pt x="10" y="0"/>
                        <a:pt x="10" y="0"/>
                      </a:cubicBezTo>
                      <a:cubicBezTo>
                        <a:pt x="8" y="0"/>
                        <a:pt x="5" y="5"/>
                        <a:pt x="3" y="10"/>
                      </a:cubicBezTo>
                      <a:cubicBezTo>
                        <a:pt x="0" y="17"/>
                        <a:pt x="0" y="23"/>
                        <a:pt x="2" y="23"/>
                      </a:cubicBezTo>
                      <a:cubicBezTo>
                        <a:pt x="2" y="24"/>
                        <a:pt x="3" y="24"/>
                        <a:pt x="3" y="24"/>
                      </a:cubicBezTo>
                      <a:cubicBezTo>
                        <a:pt x="4" y="24"/>
                        <a:pt x="7" y="21"/>
                        <a:pt x="9" y="17"/>
                      </a:cubicBezTo>
                      <a:cubicBezTo>
                        <a:pt x="9" y="16"/>
                        <a:pt x="10" y="14"/>
                        <a:pt x="10" y="13"/>
                      </a:cubicBezTo>
                      <a:cubicBezTo>
                        <a:pt x="10" y="13"/>
                        <a:pt x="10" y="13"/>
                        <a:pt x="11" y="12"/>
                      </a:cubicBezTo>
                      <a:cubicBezTo>
                        <a:pt x="13" y="7"/>
                        <a:pt x="13" y="2"/>
                        <a:pt x="11" y="1"/>
                      </a:cubicBezTo>
                      <a:cubicBezTo>
                        <a:pt x="11" y="0"/>
                        <a:pt x="11" y="0"/>
                        <a:pt x="11" y="0"/>
                      </a:cubicBezTo>
                      <a:cubicBezTo>
                        <a:pt x="10" y="0"/>
                        <a:pt x="10"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0" name="Freeform 979"/>
                <p:cNvSpPr>
                  <a:spLocks/>
                </p:cNvSpPr>
                <p:nvPr/>
              </p:nvSpPr>
              <p:spPr bwMode="auto">
                <a:xfrm>
                  <a:off x="3745" y="3839"/>
                  <a:ext cx="30" cy="28"/>
                </a:xfrm>
                <a:custGeom>
                  <a:avLst/>
                  <a:gdLst>
                    <a:gd name="T0" fmla="*/ 14 w 16"/>
                    <a:gd name="T1" fmla="*/ 0 h 15"/>
                    <a:gd name="T2" fmla="*/ 6 w 16"/>
                    <a:gd name="T3" fmla="*/ 5 h 15"/>
                    <a:gd name="T4" fmla="*/ 1 w 16"/>
                    <a:gd name="T5" fmla="*/ 15 h 15"/>
                    <a:gd name="T6" fmla="*/ 2 w 16"/>
                    <a:gd name="T7" fmla="*/ 15 h 15"/>
                    <a:gd name="T8" fmla="*/ 11 w 16"/>
                    <a:gd name="T9" fmla="*/ 10 h 15"/>
                    <a:gd name="T10" fmla="*/ 16 w 16"/>
                    <a:gd name="T11" fmla="*/ 1 h 15"/>
                    <a:gd name="T12" fmla="*/ 15 w 16"/>
                    <a:gd name="T13" fmla="*/ 0 h 15"/>
                    <a:gd name="T14" fmla="*/ 15 w 16"/>
                    <a:gd name="T15" fmla="*/ 0 h 15"/>
                    <a:gd name="T16" fmla="*/ 14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4" y="0"/>
                      </a:moveTo>
                      <a:cubicBezTo>
                        <a:pt x="13" y="0"/>
                        <a:pt x="9" y="2"/>
                        <a:pt x="6" y="5"/>
                      </a:cubicBezTo>
                      <a:cubicBezTo>
                        <a:pt x="2" y="9"/>
                        <a:pt x="0" y="14"/>
                        <a:pt x="1" y="15"/>
                      </a:cubicBezTo>
                      <a:cubicBezTo>
                        <a:pt x="1" y="15"/>
                        <a:pt x="2" y="15"/>
                        <a:pt x="2" y="15"/>
                      </a:cubicBezTo>
                      <a:cubicBezTo>
                        <a:pt x="4" y="15"/>
                        <a:pt x="7" y="13"/>
                        <a:pt x="11" y="10"/>
                      </a:cubicBezTo>
                      <a:cubicBezTo>
                        <a:pt x="14" y="6"/>
                        <a:pt x="16" y="3"/>
                        <a:pt x="16" y="1"/>
                      </a:cubicBezTo>
                      <a:cubicBezTo>
                        <a:pt x="16" y="1"/>
                        <a:pt x="16" y="0"/>
                        <a:pt x="15" y="0"/>
                      </a:cubicBezTo>
                      <a:cubicBezTo>
                        <a:pt x="15" y="0"/>
                        <a:pt x="15" y="0"/>
                        <a:pt x="15" y="0"/>
                      </a:cubicBezTo>
                      <a:cubicBezTo>
                        <a:pt x="15" y="0"/>
                        <a:pt x="15"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1" name="Freeform 980"/>
                <p:cNvSpPr>
                  <a:spLocks/>
                </p:cNvSpPr>
                <p:nvPr/>
              </p:nvSpPr>
              <p:spPr bwMode="auto">
                <a:xfrm>
                  <a:off x="4245" y="3185"/>
                  <a:ext cx="24" cy="47"/>
                </a:xfrm>
                <a:custGeom>
                  <a:avLst/>
                  <a:gdLst>
                    <a:gd name="T0" fmla="*/ 11 w 13"/>
                    <a:gd name="T1" fmla="*/ 0 h 25"/>
                    <a:gd name="T2" fmla="*/ 3 w 13"/>
                    <a:gd name="T3" fmla="*/ 10 h 25"/>
                    <a:gd name="T4" fmla="*/ 3 w 13"/>
                    <a:gd name="T5" fmla="*/ 11 h 25"/>
                    <a:gd name="T6" fmla="*/ 2 w 13"/>
                    <a:gd name="T7" fmla="*/ 15 h 25"/>
                    <a:gd name="T8" fmla="*/ 1 w 13"/>
                    <a:gd name="T9" fmla="*/ 24 h 25"/>
                    <a:gd name="T10" fmla="*/ 2 w 13"/>
                    <a:gd name="T11" fmla="*/ 25 h 25"/>
                    <a:gd name="T12" fmla="*/ 2 w 13"/>
                    <a:gd name="T13" fmla="*/ 25 h 25"/>
                    <a:gd name="T14" fmla="*/ 3 w 13"/>
                    <a:gd name="T15" fmla="*/ 25 h 25"/>
                    <a:gd name="T16" fmla="*/ 10 w 13"/>
                    <a:gd name="T17" fmla="*/ 14 h 25"/>
                    <a:gd name="T18" fmla="*/ 11 w 13"/>
                    <a:gd name="T19" fmla="*/ 0 h 25"/>
                    <a:gd name="T20" fmla="*/ 11 w 13"/>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5">
                      <a:moveTo>
                        <a:pt x="11" y="0"/>
                      </a:moveTo>
                      <a:cubicBezTo>
                        <a:pt x="8" y="0"/>
                        <a:pt x="5" y="4"/>
                        <a:pt x="3" y="10"/>
                      </a:cubicBezTo>
                      <a:cubicBezTo>
                        <a:pt x="3" y="10"/>
                        <a:pt x="3" y="11"/>
                        <a:pt x="3" y="11"/>
                      </a:cubicBezTo>
                      <a:cubicBezTo>
                        <a:pt x="2" y="12"/>
                        <a:pt x="2" y="14"/>
                        <a:pt x="2" y="15"/>
                      </a:cubicBezTo>
                      <a:cubicBezTo>
                        <a:pt x="0" y="20"/>
                        <a:pt x="0" y="23"/>
                        <a:pt x="1" y="24"/>
                      </a:cubicBezTo>
                      <a:cubicBezTo>
                        <a:pt x="2" y="25"/>
                        <a:pt x="2" y="25"/>
                        <a:pt x="2" y="25"/>
                      </a:cubicBezTo>
                      <a:cubicBezTo>
                        <a:pt x="2" y="25"/>
                        <a:pt x="2" y="25"/>
                        <a:pt x="2" y="25"/>
                      </a:cubicBezTo>
                      <a:cubicBezTo>
                        <a:pt x="3" y="25"/>
                        <a:pt x="3" y="25"/>
                        <a:pt x="3" y="25"/>
                      </a:cubicBezTo>
                      <a:cubicBezTo>
                        <a:pt x="5" y="25"/>
                        <a:pt x="8" y="20"/>
                        <a:pt x="10" y="14"/>
                      </a:cubicBezTo>
                      <a:cubicBezTo>
                        <a:pt x="13" y="7"/>
                        <a:pt x="13" y="1"/>
                        <a:pt x="11" y="0"/>
                      </a:cubicBezTo>
                      <a:cubicBezTo>
                        <a:pt x="11" y="0"/>
                        <a:pt x="11"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2" name="Freeform 981"/>
                <p:cNvSpPr>
                  <a:spLocks/>
                </p:cNvSpPr>
                <p:nvPr/>
              </p:nvSpPr>
              <p:spPr bwMode="auto">
                <a:xfrm>
                  <a:off x="3942" y="3726"/>
                  <a:ext cx="36" cy="41"/>
                </a:xfrm>
                <a:custGeom>
                  <a:avLst/>
                  <a:gdLst>
                    <a:gd name="T0" fmla="*/ 17 w 19"/>
                    <a:gd name="T1" fmla="*/ 0 h 22"/>
                    <a:gd name="T2" fmla="*/ 9 w 19"/>
                    <a:gd name="T3" fmla="*/ 5 h 22"/>
                    <a:gd name="T4" fmla="*/ 7 w 19"/>
                    <a:gd name="T5" fmla="*/ 9 h 22"/>
                    <a:gd name="T6" fmla="*/ 6 w 19"/>
                    <a:gd name="T7" fmla="*/ 9 h 22"/>
                    <a:gd name="T8" fmla="*/ 2 w 19"/>
                    <a:gd name="T9" fmla="*/ 22 h 22"/>
                    <a:gd name="T10" fmla="*/ 3 w 19"/>
                    <a:gd name="T11" fmla="*/ 22 h 22"/>
                    <a:gd name="T12" fmla="*/ 13 w 19"/>
                    <a:gd name="T13" fmla="*/ 14 h 22"/>
                    <a:gd name="T14" fmla="*/ 19 w 19"/>
                    <a:gd name="T15" fmla="*/ 1 h 22"/>
                    <a:gd name="T16" fmla="*/ 18 w 19"/>
                    <a:gd name="T17" fmla="*/ 1 h 22"/>
                    <a:gd name="T18" fmla="*/ 17 w 19"/>
                    <a:gd name="T19" fmla="*/ 0 h 22"/>
                    <a:gd name="T20" fmla="*/ 17 w 1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2">
                      <a:moveTo>
                        <a:pt x="17" y="0"/>
                      </a:moveTo>
                      <a:cubicBezTo>
                        <a:pt x="15" y="0"/>
                        <a:pt x="13" y="2"/>
                        <a:pt x="9" y="5"/>
                      </a:cubicBezTo>
                      <a:cubicBezTo>
                        <a:pt x="9" y="6"/>
                        <a:pt x="8" y="7"/>
                        <a:pt x="7" y="9"/>
                      </a:cubicBezTo>
                      <a:cubicBezTo>
                        <a:pt x="7" y="9"/>
                        <a:pt x="6" y="9"/>
                        <a:pt x="6" y="9"/>
                      </a:cubicBezTo>
                      <a:cubicBezTo>
                        <a:pt x="3" y="14"/>
                        <a:pt x="0" y="20"/>
                        <a:pt x="2" y="22"/>
                      </a:cubicBezTo>
                      <a:cubicBezTo>
                        <a:pt x="2" y="22"/>
                        <a:pt x="2" y="22"/>
                        <a:pt x="3" y="22"/>
                      </a:cubicBezTo>
                      <a:cubicBezTo>
                        <a:pt x="5" y="22"/>
                        <a:pt x="10" y="19"/>
                        <a:pt x="13" y="14"/>
                      </a:cubicBezTo>
                      <a:cubicBezTo>
                        <a:pt x="17" y="9"/>
                        <a:pt x="19" y="4"/>
                        <a:pt x="19" y="1"/>
                      </a:cubicBezTo>
                      <a:cubicBezTo>
                        <a:pt x="19" y="1"/>
                        <a:pt x="18" y="1"/>
                        <a:pt x="18" y="1"/>
                      </a:cubicBezTo>
                      <a:cubicBezTo>
                        <a:pt x="18" y="0"/>
                        <a:pt x="18" y="0"/>
                        <a:pt x="17" y="0"/>
                      </a:cubicBezTo>
                      <a:cubicBezTo>
                        <a:pt x="17" y="0"/>
                        <a:pt x="17" y="0"/>
                        <a:pt x="1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3" name="Freeform 982"/>
                <p:cNvSpPr>
                  <a:spLocks/>
                </p:cNvSpPr>
                <p:nvPr/>
              </p:nvSpPr>
              <p:spPr bwMode="auto">
                <a:xfrm>
                  <a:off x="3890" y="3683"/>
                  <a:ext cx="19" cy="24"/>
                </a:xfrm>
                <a:custGeom>
                  <a:avLst/>
                  <a:gdLst>
                    <a:gd name="T0" fmla="*/ 9 w 10"/>
                    <a:gd name="T1" fmla="*/ 0 h 13"/>
                    <a:gd name="T2" fmla="*/ 3 w 10"/>
                    <a:gd name="T3" fmla="*/ 5 h 13"/>
                    <a:gd name="T4" fmla="*/ 0 w 10"/>
                    <a:gd name="T5" fmla="*/ 11 h 13"/>
                    <a:gd name="T6" fmla="*/ 0 w 10"/>
                    <a:gd name="T7" fmla="*/ 13 h 13"/>
                    <a:gd name="T8" fmla="*/ 0 w 10"/>
                    <a:gd name="T9" fmla="*/ 13 h 13"/>
                    <a:gd name="T10" fmla="*/ 1 w 10"/>
                    <a:gd name="T11" fmla="*/ 13 h 13"/>
                    <a:gd name="T12" fmla="*/ 6 w 10"/>
                    <a:gd name="T13" fmla="*/ 9 h 13"/>
                    <a:gd name="T14" fmla="*/ 7 w 10"/>
                    <a:gd name="T15" fmla="*/ 8 h 13"/>
                    <a:gd name="T16" fmla="*/ 9 w 10"/>
                    <a:gd name="T17" fmla="*/ 5 h 13"/>
                    <a:gd name="T18" fmla="*/ 10 w 10"/>
                    <a:gd name="T19" fmla="*/ 1 h 13"/>
                    <a:gd name="T20" fmla="*/ 9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9" y="0"/>
                      </a:moveTo>
                      <a:cubicBezTo>
                        <a:pt x="8" y="0"/>
                        <a:pt x="5" y="2"/>
                        <a:pt x="3" y="5"/>
                      </a:cubicBezTo>
                      <a:cubicBezTo>
                        <a:pt x="1" y="7"/>
                        <a:pt x="0" y="10"/>
                        <a:pt x="0" y="11"/>
                      </a:cubicBezTo>
                      <a:cubicBezTo>
                        <a:pt x="0" y="12"/>
                        <a:pt x="0" y="13"/>
                        <a:pt x="0" y="13"/>
                      </a:cubicBezTo>
                      <a:cubicBezTo>
                        <a:pt x="0" y="13"/>
                        <a:pt x="0" y="13"/>
                        <a:pt x="0" y="13"/>
                      </a:cubicBezTo>
                      <a:cubicBezTo>
                        <a:pt x="0" y="13"/>
                        <a:pt x="1" y="13"/>
                        <a:pt x="1" y="13"/>
                      </a:cubicBezTo>
                      <a:cubicBezTo>
                        <a:pt x="2" y="13"/>
                        <a:pt x="5" y="11"/>
                        <a:pt x="6" y="9"/>
                      </a:cubicBezTo>
                      <a:cubicBezTo>
                        <a:pt x="7" y="9"/>
                        <a:pt x="7" y="9"/>
                        <a:pt x="7" y="8"/>
                      </a:cubicBezTo>
                      <a:cubicBezTo>
                        <a:pt x="8" y="7"/>
                        <a:pt x="9" y="6"/>
                        <a:pt x="9" y="5"/>
                      </a:cubicBezTo>
                      <a:cubicBezTo>
                        <a:pt x="10" y="3"/>
                        <a:pt x="10" y="1"/>
                        <a:pt x="10" y="1"/>
                      </a:cubicBezTo>
                      <a:cubicBezTo>
                        <a:pt x="9" y="0"/>
                        <a:pt x="9"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4" name="Freeform 983"/>
                <p:cNvSpPr>
                  <a:spLocks noEditPoints="1"/>
                </p:cNvSpPr>
                <p:nvPr/>
              </p:nvSpPr>
              <p:spPr bwMode="auto">
                <a:xfrm>
                  <a:off x="2809" y="3177"/>
                  <a:ext cx="729" cy="594"/>
                </a:xfrm>
                <a:custGeom>
                  <a:avLst/>
                  <a:gdLst>
                    <a:gd name="T0" fmla="*/ 199 w 388"/>
                    <a:gd name="T1" fmla="*/ 229 h 316"/>
                    <a:gd name="T2" fmla="*/ 0 w 388"/>
                    <a:gd name="T3" fmla="*/ 314 h 316"/>
                    <a:gd name="T4" fmla="*/ 1 w 388"/>
                    <a:gd name="T5" fmla="*/ 315 h 316"/>
                    <a:gd name="T6" fmla="*/ 1 w 388"/>
                    <a:gd name="T7" fmla="*/ 316 h 316"/>
                    <a:gd name="T8" fmla="*/ 200 w 388"/>
                    <a:gd name="T9" fmla="*/ 230 h 316"/>
                    <a:gd name="T10" fmla="*/ 199 w 388"/>
                    <a:gd name="T11" fmla="*/ 229 h 316"/>
                    <a:gd name="T12" fmla="*/ 199 w 388"/>
                    <a:gd name="T13" fmla="*/ 229 h 316"/>
                    <a:gd name="T14" fmla="*/ 176 w 388"/>
                    <a:gd name="T15" fmla="*/ 173 h 316"/>
                    <a:gd name="T16" fmla="*/ 174 w 388"/>
                    <a:gd name="T17" fmla="*/ 175 h 316"/>
                    <a:gd name="T18" fmla="*/ 173 w 388"/>
                    <a:gd name="T19" fmla="*/ 175 h 316"/>
                    <a:gd name="T20" fmla="*/ 204 w 388"/>
                    <a:gd name="T21" fmla="*/ 221 h 316"/>
                    <a:gd name="T22" fmla="*/ 204 w 388"/>
                    <a:gd name="T23" fmla="*/ 220 h 316"/>
                    <a:gd name="T24" fmla="*/ 207 w 388"/>
                    <a:gd name="T25" fmla="*/ 219 h 316"/>
                    <a:gd name="T26" fmla="*/ 176 w 388"/>
                    <a:gd name="T27" fmla="*/ 173 h 316"/>
                    <a:gd name="T28" fmla="*/ 309 w 388"/>
                    <a:gd name="T29" fmla="*/ 37 h 316"/>
                    <a:gd name="T30" fmla="*/ 177 w 388"/>
                    <a:gd name="T31" fmla="*/ 166 h 316"/>
                    <a:gd name="T32" fmla="*/ 178 w 388"/>
                    <a:gd name="T33" fmla="*/ 167 h 316"/>
                    <a:gd name="T34" fmla="*/ 178 w 388"/>
                    <a:gd name="T35" fmla="*/ 168 h 316"/>
                    <a:gd name="T36" fmla="*/ 311 w 388"/>
                    <a:gd name="T37" fmla="*/ 38 h 316"/>
                    <a:gd name="T38" fmla="*/ 310 w 388"/>
                    <a:gd name="T39" fmla="*/ 38 h 316"/>
                    <a:gd name="T40" fmla="*/ 309 w 388"/>
                    <a:gd name="T41" fmla="*/ 37 h 316"/>
                    <a:gd name="T42" fmla="*/ 318 w 388"/>
                    <a:gd name="T43" fmla="*/ 34 h 316"/>
                    <a:gd name="T44" fmla="*/ 318 w 388"/>
                    <a:gd name="T45" fmla="*/ 34 h 316"/>
                    <a:gd name="T46" fmla="*/ 316 w 388"/>
                    <a:gd name="T47" fmla="*/ 36 h 316"/>
                    <a:gd name="T48" fmla="*/ 345 w 388"/>
                    <a:gd name="T49" fmla="*/ 59 h 316"/>
                    <a:gd name="T50" fmla="*/ 347 w 388"/>
                    <a:gd name="T51" fmla="*/ 56 h 316"/>
                    <a:gd name="T52" fmla="*/ 347 w 388"/>
                    <a:gd name="T53" fmla="*/ 56 h 316"/>
                    <a:gd name="T54" fmla="*/ 318 w 388"/>
                    <a:gd name="T55" fmla="*/ 34 h 316"/>
                    <a:gd name="T56" fmla="*/ 386 w 388"/>
                    <a:gd name="T57" fmla="*/ 0 h 316"/>
                    <a:gd name="T58" fmla="*/ 352 w 388"/>
                    <a:gd name="T59" fmla="*/ 53 h 316"/>
                    <a:gd name="T60" fmla="*/ 352 w 388"/>
                    <a:gd name="T61" fmla="*/ 53 h 316"/>
                    <a:gd name="T62" fmla="*/ 352 w 388"/>
                    <a:gd name="T63" fmla="*/ 55 h 316"/>
                    <a:gd name="T64" fmla="*/ 388 w 388"/>
                    <a:gd name="T65" fmla="*/ 1 h 316"/>
                    <a:gd name="T66" fmla="*/ 387 w 388"/>
                    <a:gd name="T67" fmla="*/ 0 h 316"/>
                    <a:gd name="T68" fmla="*/ 386 w 388"/>
                    <a:gd name="T69"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8" h="316">
                      <a:moveTo>
                        <a:pt x="199" y="229"/>
                      </a:moveTo>
                      <a:cubicBezTo>
                        <a:pt x="140" y="267"/>
                        <a:pt x="74" y="296"/>
                        <a:pt x="0" y="314"/>
                      </a:cubicBezTo>
                      <a:cubicBezTo>
                        <a:pt x="1" y="314"/>
                        <a:pt x="1" y="315"/>
                        <a:pt x="1" y="315"/>
                      </a:cubicBezTo>
                      <a:cubicBezTo>
                        <a:pt x="1" y="315"/>
                        <a:pt x="1" y="315"/>
                        <a:pt x="1" y="316"/>
                      </a:cubicBezTo>
                      <a:cubicBezTo>
                        <a:pt x="75" y="298"/>
                        <a:pt x="141" y="269"/>
                        <a:pt x="200" y="230"/>
                      </a:cubicBezTo>
                      <a:cubicBezTo>
                        <a:pt x="199" y="230"/>
                        <a:pt x="199" y="229"/>
                        <a:pt x="199" y="229"/>
                      </a:cubicBezTo>
                      <a:cubicBezTo>
                        <a:pt x="199" y="229"/>
                        <a:pt x="199" y="229"/>
                        <a:pt x="199" y="229"/>
                      </a:cubicBezTo>
                      <a:moveTo>
                        <a:pt x="176" y="173"/>
                      </a:moveTo>
                      <a:cubicBezTo>
                        <a:pt x="175" y="174"/>
                        <a:pt x="174" y="175"/>
                        <a:pt x="174" y="175"/>
                      </a:cubicBezTo>
                      <a:cubicBezTo>
                        <a:pt x="174" y="175"/>
                        <a:pt x="173" y="175"/>
                        <a:pt x="173" y="175"/>
                      </a:cubicBezTo>
                      <a:cubicBezTo>
                        <a:pt x="183" y="191"/>
                        <a:pt x="194" y="206"/>
                        <a:pt x="204" y="221"/>
                      </a:cubicBezTo>
                      <a:cubicBezTo>
                        <a:pt x="204" y="221"/>
                        <a:pt x="204" y="221"/>
                        <a:pt x="204" y="220"/>
                      </a:cubicBezTo>
                      <a:cubicBezTo>
                        <a:pt x="205" y="220"/>
                        <a:pt x="206" y="220"/>
                        <a:pt x="207" y="219"/>
                      </a:cubicBezTo>
                      <a:cubicBezTo>
                        <a:pt x="196" y="204"/>
                        <a:pt x="186" y="189"/>
                        <a:pt x="176" y="173"/>
                      </a:cubicBezTo>
                      <a:moveTo>
                        <a:pt x="309" y="37"/>
                      </a:moveTo>
                      <a:cubicBezTo>
                        <a:pt x="273" y="87"/>
                        <a:pt x="228" y="130"/>
                        <a:pt x="177" y="166"/>
                      </a:cubicBezTo>
                      <a:cubicBezTo>
                        <a:pt x="178" y="166"/>
                        <a:pt x="178" y="167"/>
                        <a:pt x="178" y="167"/>
                      </a:cubicBezTo>
                      <a:cubicBezTo>
                        <a:pt x="178" y="167"/>
                        <a:pt x="178" y="167"/>
                        <a:pt x="178" y="168"/>
                      </a:cubicBezTo>
                      <a:cubicBezTo>
                        <a:pt x="229" y="131"/>
                        <a:pt x="274" y="88"/>
                        <a:pt x="311" y="38"/>
                      </a:cubicBezTo>
                      <a:cubicBezTo>
                        <a:pt x="310" y="38"/>
                        <a:pt x="310" y="38"/>
                        <a:pt x="310" y="38"/>
                      </a:cubicBezTo>
                      <a:cubicBezTo>
                        <a:pt x="310" y="38"/>
                        <a:pt x="310" y="38"/>
                        <a:pt x="309" y="37"/>
                      </a:cubicBezTo>
                      <a:moveTo>
                        <a:pt x="318" y="34"/>
                      </a:moveTo>
                      <a:cubicBezTo>
                        <a:pt x="318" y="34"/>
                        <a:pt x="318" y="34"/>
                        <a:pt x="318" y="34"/>
                      </a:cubicBezTo>
                      <a:cubicBezTo>
                        <a:pt x="318" y="35"/>
                        <a:pt x="317" y="35"/>
                        <a:pt x="316" y="36"/>
                      </a:cubicBezTo>
                      <a:cubicBezTo>
                        <a:pt x="326" y="43"/>
                        <a:pt x="336" y="51"/>
                        <a:pt x="345" y="59"/>
                      </a:cubicBezTo>
                      <a:cubicBezTo>
                        <a:pt x="346" y="58"/>
                        <a:pt x="346" y="57"/>
                        <a:pt x="347" y="56"/>
                      </a:cubicBezTo>
                      <a:cubicBezTo>
                        <a:pt x="347" y="56"/>
                        <a:pt x="347" y="56"/>
                        <a:pt x="347" y="56"/>
                      </a:cubicBezTo>
                      <a:cubicBezTo>
                        <a:pt x="337" y="49"/>
                        <a:pt x="328" y="41"/>
                        <a:pt x="318" y="34"/>
                      </a:cubicBezTo>
                      <a:moveTo>
                        <a:pt x="386" y="0"/>
                      </a:moveTo>
                      <a:cubicBezTo>
                        <a:pt x="376" y="18"/>
                        <a:pt x="364" y="36"/>
                        <a:pt x="352" y="53"/>
                      </a:cubicBezTo>
                      <a:cubicBezTo>
                        <a:pt x="352" y="53"/>
                        <a:pt x="352" y="53"/>
                        <a:pt x="352" y="53"/>
                      </a:cubicBezTo>
                      <a:cubicBezTo>
                        <a:pt x="352" y="54"/>
                        <a:pt x="352" y="54"/>
                        <a:pt x="352" y="55"/>
                      </a:cubicBezTo>
                      <a:cubicBezTo>
                        <a:pt x="365" y="37"/>
                        <a:pt x="377" y="19"/>
                        <a:pt x="388" y="1"/>
                      </a:cubicBezTo>
                      <a:cubicBezTo>
                        <a:pt x="387" y="0"/>
                        <a:pt x="387" y="0"/>
                        <a:pt x="387" y="0"/>
                      </a:cubicBezTo>
                      <a:cubicBezTo>
                        <a:pt x="387" y="0"/>
                        <a:pt x="386" y="0"/>
                        <a:pt x="38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5" name="Freeform 984"/>
                <p:cNvSpPr>
                  <a:spLocks/>
                </p:cNvSpPr>
                <p:nvPr/>
              </p:nvSpPr>
              <p:spPr bwMode="auto">
                <a:xfrm>
                  <a:off x="2773" y="3764"/>
                  <a:ext cx="38" cy="18"/>
                </a:xfrm>
                <a:custGeom>
                  <a:avLst/>
                  <a:gdLst>
                    <a:gd name="T0" fmla="*/ 14 w 20"/>
                    <a:gd name="T1" fmla="*/ 0 h 10"/>
                    <a:gd name="T2" fmla="*/ 9 w 20"/>
                    <a:gd name="T3" fmla="*/ 1 h 10"/>
                    <a:gd name="T4" fmla="*/ 0 w 20"/>
                    <a:gd name="T5" fmla="*/ 7 h 10"/>
                    <a:gd name="T6" fmla="*/ 6 w 20"/>
                    <a:gd name="T7" fmla="*/ 10 h 10"/>
                    <a:gd name="T8" fmla="*/ 11 w 20"/>
                    <a:gd name="T9" fmla="*/ 9 h 10"/>
                    <a:gd name="T10" fmla="*/ 20 w 20"/>
                    <a:gd name="T11" fmla="*/ 4 h 10"/>
                    <a:gd name="T12" fmla="*/ 20 w 20"/>
                    <a:gd name="T13" fmla="*/ 3 h 10"/>
                    <a:gd name="T14" fmla="*/ 19 w 20"/>
                    <a:gd name="T15" fmla="*/ 2 h 10"/>
                    <a:gd name="T16" fmla="*/ 14 w 2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0">
                      <a:moveTo>
                        <a:pt x="14" y="0"/>
                      </a:moveTo>
                      <a:cubicBezTo>
                        <a:pt x="13" y="0"/>
                        <a:pt x="11" y="1"/>
                        <a:pt x="9" y="1"/>
                      </a:cubicBezTo>
                      <a:cubicBezTo>
                        <a:pt x="4" y="3"/>
                        <a:pt x="0" y="5"/>
                        <a:pt x="0" y="7"/>
                      </a:cubicBezTo>
                      <a:cubicBezTo>
                        <a:pt x="1" y="9"/>
                        <a:pt x="3" y="10"/>
                        <a:pt x="6" y="10"/>
                      </a:cubicBezTo>
                      <a:cubicBezTo>
                        <a:pt x="8" y="10"/>
                        <a:pt x="9" y="9"/>
                        <a:pt x="11" y="9"/>
                      </a:cubicBezTo>
                      <a:cubicBezTo>
                        <a:pt x="16" y="8"/>
                        <a:pt x="20" y="6"/>
                        <a:pt x="20" y="4"/>
                      </a:cubicBezTo>
                      <a:cubicBezTo>
                        <a:pt x="20" y="3"/>
                        <a:pt x="20" y="3"/>
                        <a:pt x="20" y="3"/>
                      </a:cubicBezTo>
                      <a:cubicBezTo>
                        <a:pt x="20" y="3"/>
                        <a:pt x="20" y="2"/>
                        <a:pt x="19" y="2"/>
                      </a:cubicBezTo>
                      <a:cubicBezTo>
                        <a:pt x="18" y="1"/>
                        <a:pt x="17"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6" name="Freeform 985"/>
                <p:cNvSpPr>
                  <a:spLocks/>
                </p:cNvSpPr>
                <p:nvPr/>
              </p:nvSpPr>
              <p:spPr bwMode="auto">
                <a:xfrm>
                  <a:off x="3181" y="3587"/>
                  <a:ext cx="32" cy="22"/>
                </a:xfrm>
                <a:custGeom>
                  <a:avLst/>
                  <a:gdLst>
                    <a:gd name="T0" fmla="*/ 13 w 17"/>
                    <a:gd name="T1" fmla="*/ 0 h 12"/>
                    <a:gd name="T2" fmla="*/ 9 w 17"/>
                    <a:gd name="T3" fmla="*/ 1 h 12"/>
                    <a:gd name="T4" fmla="*/ 6 w 17"/>
                    <a:gd name="T5" fmla="*/ 2 h 12"/>
                    <a:gd name="T6" fmla="*/ 6 w 17"/>
                    <a:gd name="T7" fmla="*/ 3 h 12"/>
                    <a:gd name="T8" fmla="*/ 1 w 17"/>
                    <a:gd name="T9" fmla="*/ 11 h 12"/>
                    <a:gd name="T10" fmla="*/ 1 w 17"/>
                    <a:gd name="T11" fmla="*/ 11 h 12"/>
                    <a:gd name="T12" fmla="*/ 2 w 17"/>
                    <a:gd name="T13" fmla="*/ 12 h 12"/>
                    <a:gd name="T14" fmla="*/ 4 w 17"/>
                    <a:gd name="T15" fmla="*/ 12 h 12"/>
                    <a:gd name="T16" fmla="*/ 11 w 17"/>
                    <a:gd name="T17" fmla="*/ 10 h 12"/>
                    <a:gd name="T18" fmla="*/ 16 w 17"/>
                    <a:gd name="T19" fmla="*/ 1 h 12"/>
                    <a:gd name="T20" fmla="*/ 13 w 17"/>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2">
                      <a:moveTo>
                        <a:pt x="13" y="0"/>
                      </a:moveTo>
                      <a:cubicBezTo>
                        <a:pt x="12" y="0"/>
                        <a:pt x="10" y="0"/>
                        <a:pt x="9" y="1"/>
                      </a:cubicBezTo>
                      <a:cubicBezTo>
                        <a:pt x="8" y="2"/>
                        <a:pt x="7" y="2"/>
                        <a:pt x="6" y="2"/>
                      </a:cubicBezTo>
                      <a:cubicBezTo>
                        <a:pt x="6" y="3"/>
                        <a:pt x="6" y="3"/>
                        <a:pt x="6" y="3"/>
                      </a:cubicBezTo>
                      <a:cubicBezTo>
                        <a:pt x="3" y="5"/>
                        <a:pt x="0" y="8"/>
                        <a:pt x="1" y="11"/>
                      </a:cubicBezTo>
                      <a:cubicBezTo>
                        <a:pt x="1" y="11"/>
                        <a:pt x="1" y="11"/>
                        <a:pt x="1" y="11"/>
                      </a:cubicBezTo>
                      <a:cubicBezTo>
                        <a:pt x="1" y="11"/>
                        <a:pt x="1" y="12"/>
                        <a:pt x="2" y="12"/>
                      </a:cubicBezTo>
                      <a:cubicBezTo>
                        <a:pt x="2" y="12"/>
                        <a:pt x="3" y="12"/>
                        <a:pt x="4" y="12"/>
                      </a:cubicBezTo>
                      <a:cubicBezTo>
                        <a:pt x="6" y="12"/>
                        <a:pt x="8" y="11"/>
                        <a:pt x="11" y="10"/>
                      </a:cubicBezTo>
                      <a:cubicBezTo>
                        <a:pt x="15" y="7"/>
                        <a:pt x="17" y="3"/>
                        <a:pt x="16" y="1"/>
                      </a:cubicBezTo>
                      <a:cubicBezTo>
                        <a:pt x="16" y="0"/>
                        <a:pt x="15"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7" name="Freeform 986"/>
                <p:cNvSpPr>
                  <a:spLocks/>
                </p:cNvSpPr>
                <p:nvPr/>
              </p:nvSpPr>
              <p:spPr bwMode="auto">
                <a:xfrm>
                  <a:off x="3533" y="3154"/>
                  <a:ext cx="18" cy="25"/>
                </a:xfrm>
                <a:custGeom>
                  <a:avLst/>
                  <a:gdLst>
                    <a:gd name="T0" fmla="*/ 8 w 10"/>
                    <a:gd name="T1" fmla="*/ 0 h 13"/>
                    <a:gd name="T2" fmla="*/ 2 w 10"/>
                    <a:gd name="T3" fmla="*/ 5 h 13"/>
                    <a:gd name="T4" fmla="*/ 1 w 10"/>
                    <a:gd name="T5" fmla="*/ 12 h 13"/>
                    <a:gd name="T6" fmla="*/ 2 w 10"/>
                    <a:gd name="T7" fmla="*/ 12 h 13"/>
                    <a:gd name="T8" fmla="*/ 3 w 10"/>
                    <a:gd name="T9" fmla="*/ 13 h 13"/>
                    <a:gd name="T10" fmla="*/ 3 w 10"/>
                    <a:gd name="T11" fmla="*/ 13 h 13"/>
                    <a:gd name="T12" fmla="*/ 8 w 10"/>
                    <a:gd name="T13" fmla="*/ 8 h 13"/>
                    <a:gd name="T14" fmla="*/ 9 w 10"/>
                    <a:gd name="T15" fmla="*/ 0 h 13"/>
                    <a:gd name="T16" fmla="*/ 8 w 10"/>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3">
                      <a:moveTo>
                        <a:pt x="8" y="0"/>
                      </a:moveTo>
                      <a:cubicBezTo>
                        <a:pt x="6" y="0"/>
                        <a:pt x="4" y="1"/>
                        <a:pt x="2" y="5"/>
                      </a:cubicBezTo>
                      <a:cubicBezTo>
                        <a:pt x="1" y="7"/>
                        <a:pt x="0" y="10"/>
                        <a:pt x="1" y="12"/>
                      </a:cubicBezTo>
                      <a:cubicBezTo>
                        <a:pt x="1" y="12"/>
                        <a:pt x="2" y="12"/>
                        <a:pt x="2" y="12"/>
                      </a:cubicBezTo>
                      <a:cubicBezTo>
                        <a:pt x="2" y="12"/>
                        <a:pt x="2" y="12"/>
                        <a:pt x="3" y="13"/>
                      </a:cubicBezTo>
                      <a:cubicBezTo>
                        <a:pt x="3" y="13"/>
                        <a:pt x="3" y="13"/>
                        <a:pt x="3" y="13"/>
                      </a:cubicBezTo>
                      <a:cubicBezTo>
                        <a:pt x="4" y="13"/>
                        <a:pt x="7" y="11"/>
                        <a:pt x="8" y="8"/>
                      </a:cubicBezTo>
                      <a:cubicBezTo>
                        <a:pt x="10" y="4"/>
                        <a:pt x="10" y="1"/>
                        <a:pt x="9" y="0"/>
                      </a:cubicBezTo>
                      <a:cubicBezTo>
                        <a:pt x="9"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8" name="Freeform 987"/>
                <p:cNvSpPr>
                  <a:spLocks/>
                </p:cNvSpPr>
                <p:nvPr/>
              </p:nvSpPr>
              <p:spPr bwMode="auto">
                <a:xfrm>
                  <a:off x="3115" y="3489"/>
                  <a:ext cx="31" cy="21"/>
                </a:xfrm>
                <a:custGeom>
                  <a:avLst/>
                  <a:gdLst>
                    <a:gd name="T0" fmla="*/ 12 w 16"/>
                    <a:gd name="T1" fmla="*/ 0 h 11"/>
                    <a:gd name="T2" fmla="*/ 6 w 16"/>
                    <a:gd name="T3" fmla="*/ 2 h 11"/>
                    <a:gd name="T4" fmla="*/ 2 w 16"/>
                    <a:gd name="T5" fmla="*/ 10 h 11"/>
                    <a:gd name="T6" fmla="*/ 4 w 16"/>
                    <a:gd name="T7" fmla="*/ 11 h 11"/>
                    <a:gd name="T8" fmla="*/ 10 w 16"/>
                    <a:gd name="T9" fmla="*/ 9 h 11"/>
                    <a:gd name="T10" fmla="*/ 11 w 16"/>
                    <a:gd name="T11" fmla="*/ 9 h 11"/>
                    <a:gd name="T12" fmla="*/ 13 w 16"/>
                    <a:gd name="T13" fmla="*/ 7 h 11"/>
                    <a:gd name="T14" fmla="*/ 15 w 16"/>
                    <a:gd name="T15" fmla="*/ 2 h 11"/>
                    <a:gd name="T16" fmla="*/ 15 w 16"/>
                    <a:gd name="T17" fmla="*/ 1 h 11"/>
                    <a:gd name="T18" fmla="*/ 14 w 16"/>
                    <a:gd name="T19" fmla="*/ 0 h 11"/>
                    <a:gd name="T20" fmla="*/ 12 w 16"/>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1">
                      <a:moveTo>
                        <a:pt x="12" y="0"/>
                      </a:moveTo>
                      <a:cubicBezTo>
                        <a:pt x="10" y="0"/>
                        <a:pt x="8" y="0"/>
                        <a:pt x="6" y="2"/>
                      </a:cubicBezTo>
                      <a:cubicBezTo>
                        <a:pt x="2" y="5"/>
                        <a:pt x="0" y="8"/>
                        <a:pt x="2" y="10"/>
                      </a:cubicBezTo>
                      <a:cubicBezTo>
                        <a:pt x="2" y="11"/>
                        <a:pt x="3" y="11"/>
                        <a:pt x="4" y="11"/>
                      </a:cubicBezTo>
                      <a:cubicBezTo>
                        <a:pt x="6" y="11"/>
                        <a:pt x="8" y="11"/>
                        <a:pt x="10" y="9"/>
                      </a:cubicBezTo>
                      <a:cubicBezTo>
                        <a:pt x="10" y="9"/>
                        <a:pt x="11" y="9"/>
                        <a:pt x="11" y="9"/>
                      </a:cubicBezTo>
                      <a:cubicBezTo>
                        <a:pt x="11" y="9"/>
                        <a:pt x="12" y="8"/>
                        <a:pt x="13" y="7"/>
                      </a:cubicBezTo>
                      <a:cubicBezTo>
                        <a:pt x="15" y="5"/>
                        <a:pt x="16" y="3"/>
                        <a:pt x="15" y="2"/>
                      </a:cubicBezTo>
                      <a:cubicBezTo>
                        <a:pt x="15" y="1"/>
                        <a:pt x="15" y="1"/>
                        <a:pt x="15" y="1"/>
                      </a:cubicBezTo>
                      <a:cubicBezTo>
                        <a:pt x="15" y="1"/>
                        <a:pt x="15" y="0"/>
                        <a:pt x="14" y="0"/>
                      </a:cubicBezTo>
                      <a:cubicBezTo>
                        <a:pt x="14" y="0"/>
                        <a:pt x="13" y="0"/>
                        <a:pt x="1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9" name="Freeform 988"/>
                <p:cNvSpPr>
                  <a:spLocks/>
                </p:cNvSpPr>
                <p:nvPr/>
              </p:nvSpPr>
              <p:spPr bwMode="auto">
                <a:xfrm>
                  <a:off x="3388" y="3222"/>
                  <a:ext cx="24" cy="26"/>
                </a:xfrm>
                <a:custGeom>
                  <a:avLst/>
                  <a:gdLst>
                    <a:gd name="T0" fmla="*/ 10 w 13"/>
                    <a:gd name="T1" fmla="*/ 0 h 14"/>
                    <a:gd name="T2" fmla="*/ 4 w 13"/>
                    <a:gd name="T3" fmla="*/ 5 h 14"/>
                    <a:gd name="T4" fmla="*/ 1 w 13"/>
                    <a:gd name="T5" fmla="*/ 13 h 14"/>
                    <a:gd name="T6" fmla="*/ 2 w 13"/>
                    <a:gd name="T7" fmla="*/ 14 h 14"/>
                    <a:gd name="T8" fmla="*/ 3 w 13"/>
                    <a:gd name="T9" fmla="*/ 14 h 14"/>
                    <a:gd name="T10" fmla="*/ 3 w 13"/>
                    <a:gd name="T11" fmla="*/ 14 h 14"/>
                    <a:gd name="T12" fmla="*/ 8 w 13"/>
                    <a:gd name="T13" fmla="*/ 12 h 14"/>
                    <a:gd name="T14" fmla="*/ 10 w 13"/>
                    <a:gd name="T15" fmla="*/ 10 h 14"/>
                    <a:gd name="T16" fmla="*/ 10 w 13"/>
                    <a:gd name="T17" fmla="*/ 10 h 14"/>
                    <a:gd name="T18" fmla="*/ 12 w 13"/>
                    <a:gd name="T19" fmla="*/ 1 h 14"/>
                    <a:gd name="T20" fmla="*/ 10 w 13"/>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4">
                      <a:moveTo>
                        <a:pt x="10" y="0"/>
                      </a:moveTo>
                      <a:cubicBezTo>
                        <a:pt x="8" y="0"/>
                        <a:pt x="6" y="2"/>
                        <a:pt x="4" y="5"/>
                      </a:cubicBezTo>
                      <a:cubicBezTo>
                        <a:pt x="1" y="8"/>
                        <a:pt x="0" y="12"/>
                        <a:pt x="1" y="13"/>
                      </a:cubicBezTo>
                      <a:cubicBezTo>
                        <a:pt x="2" y="14"/>
                        <a:pt x="2" y="14"/>
                        <a:pt x="2" y="14"/>
                      </a:cubicBezTo>
                      <a:cubicBezTo>
                        <a:pt x="2" y="14"/>
                        <a:pt x="2" y="14"/>
                        <a:pt x="3" y="14"/>
                      </a:cubicBezTo>
                      <a:cubicBezTo>
                        <a:pt x="3" y="14"/>
                        <a:pt x="3" y="14"/>
                        <a:pt x="3" y="14"/>
                      </a:cubicBezTo>
                      <a:cubicBezTo>
                        <a:pt x="5" y="14"/>
                        <a:pt x="7" y="13"/>
                        <a:pt x="8" y="12"/>
                      </a:cubicBezTo>
                      <a:cubicBezTo>
                        <a:pt x="9" y="11"/>
                        <a:pt x="10" y="11"/>
                        <a:pt x="10" y="10"/>
                      </a:cubicBezTo>
                      <a:cubicBezTo>
                        <a:pt x="10" y="10"/>
                        <a:pt x="10" y="10"/>
                        <a:pt x="10" y="10"/>
                      </a:cubicBezTo>
                      <a:cubicBezTo>
                        <a:pt x="13" y="6"/>
                        <a:pt x="13" y="2"/>
                        <a:pt x="12" y="1"/>
                      </a:cubicBezTo>
                      <a:cubicBezTo>
                        <a:pt x="11" y="1"/>
                        <a:pt x="11"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0" name="Freeform 989"/>
                <p:cNvSpPr>
                  <a:spLocks/>
                </p:cNvSpPr>
                <p:nvPr/>
              </p:nvSpPr>
              <p:spPr bwMode="auto">
                <a:xfrm>
                  <a:off x="3458" y="3277"/>
                  <a:ext cx="15" cy="17"/>
                </a:xfrm>
                <a:custGeom>
                  <a:avLst/>
                  <a:gdLst>
                    <a:gd name="T0" fmla="*/ 6 w 8"/>
                    <a:gd name="T1" fmla="*/ 0 h 9"/>
                    <a:gd name="T2" fmla="*/ 2 w 8"/>
                    <a:gd name="T3" fmla="*/ 3 h 9"/>
                    <a:gd name="T4" fmla="*/ 2 w 8"/>
                    <a:gd name="T5" fmla="*/ 3 h 9"/>
                    <a:gd name="T6" fmla="*/ 0 w 8"/>
                    <a:gd name="T7" fmla="*/ 6 h 9"/>
                    <a:gd name="T8" fmla="*/ 0 w 8"/>
                    <a:gd name="T9" fmla="*/ 9 h 9"/>
                    <a:gd name="T10" fmla="*/ 1 w 8"/>
                    <a:gd name="T11" fmla="*/ 9 h 9"/>
                    <a:gd name="T12" fmla="*/ 6 w 8"/>
                    <a:gd name="T13" fmla="*/ 6 h 9"/>
                    <a:gd name="T14" fmla="*/ 7 w 8"/>
                    <a:gd name="T15" fmla="*/ 2 h 9"/>
                    <a:gd name="T16" fmla="*/ 7 w 8"/>
                    <a:gd name="T17" fmla="*/ 0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3" y="1"/>
                        <a:pt x="2" y="3"/>
                      </a:cubicBezTo>
                      <a:cubicBezTo>
                        <a:pt x="2" y="3"/>
                        <a:pt x="2" y="3"/>
                        <a:pt x="2" y="3"/>
                      </a:cubicBezTo>
                      <a:cubicBezTo>
                        <a:pt x="1" y="4"/>
                        <a:pt x="1" y="5"/>
                        <a:pt x="0" y="6"/>
                      </a:cubicBezTo>
                      <a:cubicBezTo>
                        <a:pt x="0" y="7"/>
                        <a:pt x="0" y="8"/>
                        <a:pt x="0" y="9"/>
                      </a:cubicBezTo>
                      <a:cubicBezTo>
                        <a:pt x="1" y="9"/>
                        <a:pt x="1" y="9"/>
                        <a:pt x="1" y="9"/>
                      </a:cubicBezTo>
                      <a:cubicBezTo>
                        <a:pt x="3" y="9"/>
                        <a:pt x="5" y="8"/>
                        <a:pt x="6" y="6"/>
                      </a:cubicBezTo>
                      <a:cubicBezTo>
                        <a:pt x="7" y="5"/>
                        <a:pt x="8" y="3"/>
                        <a:pt x="7" y="2"/>
                      </a:cubicBezTo>
                      <a:cubicBezTo>
                        <a:pt x="7" y="1"/>
                        <a:pt x="7" y="1"/>
                        <a:pt x="7" y="0"/>
                      </a:cubicBezTo>
                      <a:cubicBezTo>
                        <a:pt x="7" y="0"/>
                        <a:pt x="7" y="0"/>
                        <a:pt x="7" y="0"/>
                      </a:cubicBezTo>
                      <a:cubicBezTo>
                        <a:pt x="6" y="0"/>
                        <a:pt x="6"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1" name="Freeform 990"/>
                <p:cNvSpPr>
                  <a:spLocks noEditPoints="1"/>
                </p:cNvSpPr>
                <p:nvPr/>
              </p:nvSpPr>
              <p:spPr bwMode="auto">
                <a:xfrm>
                  <a:off x="4472" y="669"/>
                  <a:ext cx="741" cy="2959"/>
                </a:xfrm>
                <a:custGeom>
                  <a:avLst/>
                  <a:gdLst>
                    <a:gd name="T0" fmla="*/ 387 w 394"/>
                    <a:gd name="T1" fmla="*/ 899 h 1574"/>
                    <a:gd name="T2" fmla="*/ 386 w 394"/>
                    <a:gd name="T3" fmla="*/ 899 h 1574"/>
                    <a:gd name="T4" fmla="*/ 385 w 394"/>
                    <a:gd name="T5" fmla="*/ 899 h 1574"/>
                    <a:gd name="T6" fmla="*/ 384 w 394"/>
                    <a:gd name="T7" fmla="*/ 899 h 1574"/>
                    <a:gd name="T8" fmla="*/ 260 w 394"/>
                    <a:gd name="T9" fmla="*/ 1573 h 1574"/>
                    <a:gd name="T10" fmla="*/ 261 w 394"/>
                    <a:gd name="T11" fmla="*/ 1573 h 1574"/>
                    <a:gd name="T12" fmla="*/ 262 w 394"/>
                    <a:gd name="T13" fmla="*/ 1573 h 1574"/>
                    <a:gd name="T14" fmla="*/ 262 w 394"/>
                    <a:gd name="T15" fmla="*/ 1574 h 1574"/>
                    <a:gd name="T16" fmla="*/ 387 w 394"/>
                    <a:gd name="T17" fmla="*/ 899 h 1574"/>
                    <a:gd name="T18" fmla="*/ 378 w 394"/>
                    <a:gd name="T19" fmla="*/ 860 h 1574"/>
                    <a:gd name="T20" fmla="*/ 292 w 394"/>
                    <a:gd name="T21" fmla="*/ 867 h 1574"/>
                    <a:gd name="T22" fmla="*/ 293 w 394"/>
                    <a:gd name="T23" fmla="*/ 876 h 1574"/>
                    <a:gd name="T24" fmla="*/ 293 w 394"/>
                    <a:gd name="T25" fmla="*/ 878 h 1574"/>
                    <a:gd name="T26" fmla="*/ 378 w 394"/>
                    <a:gd name="T27" fmla="*/ 872 h 1574"/>
                    <a:gd name="T28" fmla="*/ 378 w 394"/>
                    <a:gd name="T29" fmla="*/ 870 h 1574"/>
                    <a:gd name="T30" fmla="*/ 378 w 394"/>
                    <a:gd name="T31" fmla="*/ 860 h 1574"/>
                    <a:gd name="T32" fmla="*/ 102 w 394"/>
                    <a:gd name="T33" fmla="*/ 249 h 1574"/>
                    <a:gd name="T34" fmla="*/ 102 w 394"/>
                    <a:gd name="T35" fmla="*/ 250 h 1574"/>
                    <a:gd name="T36" fmla="*/ 101 w 394"/>
                    <a:gd name="T37" fmla="*/ 251 h 1574"/>
                    <a:gd name="T38" fmla="*/ 100 w 394"/>
                    <a:gd name="T39" fmla="*/ 251 h 1574"/>
                    <a:gd name="T40" fmla="*/ 283 w 394"/>
                    <a:gd name="T41" fmla="*/ 849 h 1574"/>
                    <a:gd name="T42" fmla="*/ 284 w 394"/>
                    <a:gd name="T43" fmla="*/ 849 h 1574"/>
                    <a:gd name="T44" fmla="*/ 284 w 394"/>
                    <a:gd name="T45" fmla="*/ 849 h 1574"/>
                    <a:gd name="T46" fmla="*/ 285 w 394"/>
                    <a:gd name="T47" fmla="*/ 849 h 1574"/>
                    <a:gd name="T48" fmla="*/ 102 w 394"/>
                    <a:gd name="T49" fmla="*/ 249 h 1574"/>
                    <a:gd name="T50" fmla="*/ 140 w 394"/>
                    <a:gd name="T51" fmla="*/ 190 h 1574"/>
                    <a:gd name="T52" fmla="*/ 92 w 394"/>
                    <a:gd name="T53" fmla="*/ 221 h 1574"/>
                    <a:gd name="T54" fmla="*/ 93 w 394"/>
                    <a:gd name="T55" fmla="*/ 223 h 1574"/>
                    <a:gd name="T56" fmla="*/ 97 w 394"/>
                    <a:gd name="T57" fmla="*/ 231 h 1574"/>
                    <a:gd name="T58" fmla="*/ 146 w 394"/>
                    <a:gd name="T59" fmla="*/ 199 h 1574"/>
                    <a:gd name="T60" fmla="*/ 141 w 394"/>
                    <a:gd name="T61" fmla="*/ 191 h 1574"/>
                    <a:gd name="T62" fmla="*/ 140 w 394"/>
                    <a:gd name="T63" fmla="*/ 190 h 1574"/>
                    <a:gd name="T64" fmla="*/ 2 w 394"/>
                    <a:gd name="T65" fmla="*/ 0 h 1574"/>
                    <a:gd name="T66" fmla="*/ 1 w 394"/>
                    <a:gd name="T67" fmla="*/ 1 h 1574"/>
                    <a:gd name="T68" fmla="*/ 0 w 394"/>
                    <a:gd name="T69" fmla="*/ 1 h 1574"/>
                    <a:gd name="T70" fmla="*/ 0 w 394"/>
                    <a:gd name="T71" fmla="*/ 1 h 1574"/>
                    <a:gd name="T72" fmla="*/ 134 w 394"/>
                    <a:gd name="T73" fmla="*/ 174 h 1574"/>
                    <a:gd name="T74" fmla="*/ 135 w 394"/>
                    <a:gd name="T75" fmla="*/ 174 h 1574"/>
                    <a:gd name="T76" fmla="*/ 135 w 394"/>
                    <a:gd name="T77" fmla="*/ 174 h 1574"/>
                    <a:gd name="T78" fmla="*/ 137 w 394"/>
                    <a:gd name="T79" fmla="*/ 174 h 1574"/>
                    <a:gd name="T80" fmla="*/ 2 w 394"/>
                    <a:gd name="T81" fmla="*/ 0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4" h="1574">
                      <a:moveTo>
                        <a:pt x="387" y="899"/>
                      </a:moveTo>
                      <a:cubicBezTo>
                        <a:pt x="386" y="899"/>
                        <a:pt x="386" y="899"/>
                        <a:pt x="386" y="899"/>
                      </a:cubicBezTo>
                      <a:cubicBezTo>
                        <a:pt x="385" y="899"/>
                        <a:pt x="385" y="899"/>
                        <a:pt x="385" y="899"/>
                      </a:cubicBezTo>
                      <a:cubicBezTo>
                        <a:pt x="385" y="899"/>
                        <a:pt x="385" y="899"/>
                        <a:pt x="384" y="899"/>
                      </a:cubicBezTo>
                      <a:cubicBezTo>
                        <a:pt x="392" y="1129"/>
                        <a:pt x="349" y="1361"/>
                        <a:pt x="260" y="1573"/>
                      </a:cubicBezTo>
                      <a:cubicBezTo>
                        <a:pt x="261" y="1573"/>
                        <a:pt x="261" y="1573"/>
                        <a:pt x="261" y="1573"/>
                      </a:cubicBezTo>
                      <a:cubicBezTo>
                        <a:pt x="261" y="1573"/>
                        <a:pt x="261" y="1573"/>
                        <a:pt x="262" y="1573"/>
                      </a:cubicBezTo>
                      <a:cubicBezTo>
                        <a:pt x="262" y="1574"/>
                        <a:pt x="262" y="1574"/>
                        <a:pt x="262" y="1574"/>
                      </a:cubicBezTo>
                      <a:cubicBezTo>
                        <a:pt x="351" y="1362"/>
                        <a:pt x="394" y="1129"/>
                        <a:pt x="387" y="899"/>
                      </a:cubicBezTo>
                      <a:moveTo>
                        <a:pt x="378" y="860"/>
                      </a:moveTo>
                      <a:cubicBezTo>
                        <a:pt x="349" y="863"/>
                        <a:pt x="321" y="865"/>
                        <a:pt x="292" y="867"/>
                      </a:cubicBezTo>
                      <a:cubicBezTo>
                        <a:pt x="292" y="870"/>
                        <a:pt x="292" y="873"/>
                        <a:pt x="293" y="876"/>
                      </a:cubicBezTo>
                      <a:cubicBezTo>
                        <a:pt x="293" y="877"/>
                        <a:pt x="293" y="877"/>
                        <a:pt x="293" y="878"/>
                      </a:cubicBezTo>
                      <a:cubicBezTo>
                        <a:pt x="321" y="876"/>
                        <a:pt x="349" y="874"/>
                        <a:pt x="378" y="872"/>
                      </a:cubicBezTo>
                      <a:cubicBezTo>
                        <a:pt x="378" y="871"/>
                        <a:pt x="378" y="870"/>
                        <a:pt x="378" y="870"/>
                      </a:cubicBezTo>
                      <a:cubicBezTo>
                        <a:pt x="378" y="867"/>
                        <a:pt x="378" y="863"/>
                        <a:pt x="378" y="860"/>
                      </a:cubicBezTo>
                      <a:moveTo>
                        <a:pt x="102" y="249"/>
                      </a:moveTo>
                      <a:cubicBezTo>
                        <a:pt x="102" y="250"/>
                        <a:pt x="102" y="250"/>
                        <a:pt x="102" y="250"/>
                      </a:cubicBezTo>
                      <a:cubicBezTo>
                        <a:pt x="101" y="251"/>
                        <a:pt x="101" y="251"/>
                        <a:pt x="101" y="251"/>
                      </a:cubicBezTo>
                      <a:cubicBezTo>
                        <a:pt x="100" y="251"/>
                        <a:pt x="100" y="251"/>
                        <a:pt x="100" y="251"/>
                      </a:cubicBezTo>
                      <a:cubicBezTo>
                        <a:pt x="209" y="433"/>
                        <a:pt x="269" y="639"/>
                        <a:pt x="283" y="849"/>
                      </a:cubicBezTo>
                      <a:cubicBezTo>
                        <a:pt x="283" y="849"/>
                        <a:pt x="284" y="849"/>
                        <a:pt x="284" y="849"/>
                      </a:cubicBezTo>
                      <a:cubicBezTo>
                        <a:pt x="284" y="849"/>
                        <a:pt x="284" y="849"/>
                        <a:pt x="284" y="849"/>
                      </a:cubicBezTo>
                      <a:cubicBezTo>
                        <a:pt x="285" y="849"/>
                        <a:pt x="285" y="849"/>
                        <a:pt x="285" y="849"/>
                      </a:cubicBezTo>
                      <a:cubicBezTo>
                        <a:pt x="271" y="638"/>
                        <a:pt x="211" y="432"/>
                        <a:pt x="102" y="249"/>
                      </a:cubicBezTo>
                      <a:moveTo>
                        <a:pt x="140" y="190"/>
                      </a:moveTo>
                      <a:cubicBezTo>
                        <a:pt x="124" y="200"/>
                        <a:pt x="108" y="211"/>
                        <a:pt x="92" y="221"/>
                      </a:cubicBezTo>
                      <a:cubicBezTo>
                        <a:pt x="92" y="222"/>
                        <a:pt x="92" y="222"/>
                        <a:pt x="93" y="223"/>
                      </a:cubicBezTo>
                      <a:cubicBezTo>
                        <a:pt x="94" y="226"/>
                        <a:pt x="96" y="228"/>
                        <a:pt x="97" y="231"/>
                      </a:cubicBezTo>
                      <a:cubicBezTo>
                        <a:pt x="113" y="220"/>
                        <a:pt x="130" y="210"/>
                        <a:pt x="146" y="199"/>
                      </a:cubicBezTo>
                      <a:cubicBezTo>
                        <a:pt x="144" y="197"/>
                        <a:pt x="143" y="194"/>
                        <a:pt x="141" y="191"/>
                      </a:cubicBezTo>
                      <a:cubicBezTo>
                        <a:pt x="141" y="191"/>
                        <a:pt x="140" y="190"/>
                        <a:pt x="140" y="190"/>
                      </a:cubicBezTo>
                      <a:moveTo>
                        <a:pt x="2" y="0"/>
                      </a:moveTo>
                      <a:cubicBezTo>
                        <a:pt x="2" y="0"/>
                        <a:pt x="2" y="1"/>
                        <a:pt x="1" y="1"/>
                      </a:cubicBezTo>
                      <a:cubicBezTo>
                        <a:pt x="1" y="1"/>
                        <a:pt x="1" y="1"/>
                        <a:pt x="0" y="1"/>
                      </a:cubicBezTo>
                      <a:cubicBezTo>
                        <a:pt x="0" y="1"/>
                        <a:pt x="0" y="1"/>
                        <a:pt x="0" y="1"/>
                      </a:cubicBezTo>
                      <a:cubicBezTo>
                        <a:pt x="50" y="56"/>
                        <a:pt x="95" y="114"/>
                        <a:pt x="134" y="174"/>
                      </a:cubicBezTo>
                      <a:cubicBezTo>
                        <a:pt x="134" y="174"/>
                        <a:pt x="134" y="174"/>
                        <a:pt x="135" y="174"/>
                      </a:cubicBezTo>
                      <a:cubicBezTo>
                        <a:pt x="135" y="174"/>
                        <a:pt x="135" y="174"/>
                        <a:pt x="135" y="174"/>
                      </a:cubicBezTo>
                      <a:cubicBezTo>
                        <a:pt x="136" y="174"/>
                        <a:pt x="136" y="174"/>
                        <a:pt x="137" y="174"/>
                      </a:cubicBezTo>
                      <a:cubicBezTo>
                        <a:pt x="98" y="113"/>
                        <a:pt x="53" y="55"/>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2" name="Freeform 991"/>
                <p:cNvSpPr>
                  <a:spLocks/>
                </p:cNvSpPr>
                <p:nvPr/>
              </p:nvSpPr>
              <p:spPr bwMode="auto">
                <a:xfrm>
                  <a:off x="4912" y="3626"/>
                  <a:ext cx="57" cy="104"/>
                </a:xfrm>
                <a:custGeom>
                  <a:avLst/>
                  <a:gdLst>
                    <a:gd name="T0" fmla="*/ 27 w 30"/>
                    <a:gd name="T1" fmla="*/ 0 h 55"/>
                    <a:gd name="T2" fmla="*/ 26 w 30"/>
                    <a:gd name="T3" fmla="*/ 0 h 55"/>
                    <a:gd name="T4" fmla="*/ 10 w 30"/>
                    <a:gd name="T5" fmla="*/ 25 h 55"/>
                    <a:gd name="T6" fmla="*/ 3 w 30"/>
                    <a:gd name="T7" fmla="*/ 55 h 55"/>
                    <a:gd name="T8" fmla="*/ 4 w 30"/>
                    <a:gd name="T9" fmla="*/ 55 h 55"/>
                    <a:gd name="T10" fmla="*/ 22 w 30"/>
                    <a:gd name="T11" fmla="*/ 30 h 55"/>
                    <a:gd name="T12" fmla="*/ 28 w 30"/>
                    <a:gd name="T13" fmla="*/ 1 h 55"/>
                    <a:gd name="T14" fmla="*/ 28 w 30"/>
                    <a:gd name="T15" fmla="*/ 0 h 55"/>
                    <a:gd name="T16" fmla="*/ 27 w 30"/>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5">
                      <a:moveTo>
                        <a:pt x="27" y="0"/>
                      </a:moveTo>
                      <a:cubicBezTo>
                        <a:pt x="27" y="0"/>
                        <a:pt x="27" y="0"/>
                        <a:pt x="26" y="0"/>
                      </a:cubicBezTo>
                      <a:cubicBezTo>
                        <a:pt x="23" y="1"/>
                        <a:pt x="16" y="12"/>
                        <a:pt x="10" y="25"/>
                      </a:cubicBezTo>
                      <a:cubicBezTo>
                        <a:pt x="3" y="40"/>
                        <a:pt x="0" y="54"/>
                        <a:pt x="3" y="55"/>
                      </a:cubicBezTo>
                      <a:cubicBezTo>
                        <a:pt x="3" y="55"/>
                        <a:pt x="4" y="55"/>
                        <a:pt x="4" y="55"/>
                      </a:cubicBezTo>
                      <a:cubicBezTo>
                        <a:pt x="8" y="55"/>
                        <a:pt x="15" y="45"/>
                        <a:pt x="22" y="30"/>
                      </a:cubicBezTo>
                      <a:cubicBezTo>
                        <a:pt x="28" y="17"/>
                        <a:pt x="30" y="5"/>
                        <a:pt x="28" y="1"/>
                      </a:cubicBezTo>
                      <a:cubicBezTo>
                        <a:pt x="28" y="1"/>
                        <a:pt x="28" y="1"/>
                        <a:pt x="28" y="0"/>
                      </a:cubicBezTo>
                      <a:cubicBezTo>
                        <a:pt x="27" y="0"/>
                        <a:pt x="27" y="0"/>
                        <a:pt x="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3" name="Freeform 992"/>
                <p:cNvSpPr>
                  <a:spLocks/>
                </p:cNvSpPr>
                <p:nvPr/>
              </p:nvSpPr>
              <p:spPr bwMode="auto">
                <a:xfrm>
                  <a:off x="5183" y="2246"/>
                  <a:ext cx="26" cy="113"/>
                </a:xfrm>
                <a:custGeom>
                  <a:avLst/>
                  <a:gdLst>
                    <a:gd name="T0" fmla="*/ 5 w 14"/>
                    <a:gd name="T1" fmla="*/ 0 h 60"/>
                    <a:gd name="T2" fmla="*/ 5 w 14"/>
                    <a:gd name="T3" fmla="*/ 0 h 60"/>
                    <a:gd name="T4" fmla="*/ 0 w 14"/>
                    <a:gd name="T5" fmla="*/ 21 h 60"/>
                    <a:gd name="T6" fmla="*/ 0 w 14"/>
                    <a:gd name="T7" fmla="*/ 31 h 60"/>
                    <a:gd name="T8" fmla="*/ 0 w 14"/>
                    <a:gd name="T9" fmla="*/ 33 h 60"/>
                    <a:gd name="T10" fmla="*/ 2 w 14"/>
                    <a:gd name="T11" fmla="*/ 48 h 60"/>
                    <a:gd name="T12" fmla="*/ 6 w 14"/>
                    <a:gd name="T13" fmla="*/ 27 h 60"/>
                    <a:gd name="T14" fmla="*/ 7 w 14"/>
                    <a:gd name="T15" fmla="*/ 33 h 60"/>
                    <a:gd name="T16" fmla="*/ 3 w 14"/>
                    <a:gd name="T17" fmla="*/ 54 h 60"/>
                    <a:gd name="T18" fmla="*/ 6 w 14"/>
                    <a:gd name="T19" fmla="*/ 60 h 60"/>
                    <a:gd name="T20" fmla="*/ 7 w 14"/>
                    <a:gd name="T21" fmla="*/ 60 h 60"/>
                    <a:gd name="T22" fmla="*/ 8 w 14"/>
                    <a:gd name="T23" fmla="*/ 60 h 60"/>
                    <a:gd name="T24" fmla="*/ 9 w 14"/>
                    <a:gd name="T25" fmla="*/ 60 h 60"/>
                    <a:gd name="T26" fmla="*/ 13 w 14"/>
                    <a:gd name="T27" fmla="*/ 30 h 60"/>
                    <a:gd name="T28" fmla="*/ 5 w 14"/>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60">
                      <a:moveTo>
                        <a:pt x="5" y="0"/>
                      </a:moveTo>
                      <a:cubicBezTo>
                        <a:pt x="5" y="0"/>
                        <a:pt x="5" y="0"/>
                        <a:pt x="5" y="0"/>
                      </a:cubicBezTo>
                      <a:cubicBezTo>
                        <a:pt x="2" y="1"/>
                        <a:pt x="0" y="10"/>
                        <a:pt x="0" y="21"/>
                      </a:cubicBezTo>
                      <a:cubicBezTo>
                        <a:pt x="0" y="24"/>
                        <a:pt x="0" y="28"/>
                        <a:pt x="0" y="31"/>
                      </a:cubicBezTo>
                      <a:cubicBezTo>
                        <a:pt x="0" y="31"/>
                        <a:pt x="0" y="32"/>
                        <a:pt x="0" y="33"/>
                      </a:cubicBezTo>
                      <a:cubicBezTo>
                        <a:pt x="0" y="38"/>
                        <a:pt x="1" y="44"/>
                        <a:pt x="2" y="48"/>
                      </a:cubicBezTo>
                      <a:cubicBezTo>
                        <a:pt x="3" y="41"/>
                        <a:pt x="4" y="34"/>
                        <a:pt x="6" y="27"/>
                      </a:cubicBezTo>
                      <a:cubicBezTo>
                        <a:pt x="6" y="29"/>
                        <a:pt x="6" y="31"/>
                        <a:pt x="7" y="33"/>
                      </a:cubicBezTo>
                      <a:cubicBezTo>
                        <a:pt x="6" y="40"/>
                        <a:pt x="5" y="47"/>
                        <a:pt x="3" y="54"/>
                      </a:cubicBezTo>
                      <a:cubicBezTo>
                        <a:pt x="4" y="57"/>
                        <a:pt x="5" y="59"/>
                        <a:pt x="6" y="60"/>
                      </a:cubicBezTo>
                      <a:cubicBezTo>
                        <a:pt x="7" y="60"/>
                        <a:pt x="7" y="60"/>
                        <a:pt x="7" y="60"/>
                      </a:cubicBezTo>
                      <a:cubicBezTo>
                        <a:pt x="7" y="60"/>
                        <a:pt x="7" y="60"/>
                        <a:pt x="8" y="60"/>
                      </a:cubicBezTo>
                      <a:cubicBezTo>
                        <a:pt x="8" y="60"/>
                        <a:pt x="8" y="60"/>
                        <a:pt x="9" y="60"/>
                      </a:cubicBezTo>
                      <a:cubicBezTo>
                        <a:pt x="12" y="57"/>
                        <a:pt x="14" y="44"/>
                        <a:pt x="13" y="30"/>
                      </a:cubicBezTo>
                      <a:cubicBezTo>
                        <a:pt x="12" y="13"/>
                        <a:pt x="8"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4" name="Freeform 993"/>
                <p:cNvSpPr>
                  <a:spLocks/>
                </p:cNvSpPr>
                <p:nvPr/>
              </p:nvSpPr>
              <p:spPr bwMode="auto">
                <a:xfrm>
                  <a:off x="4408" y="603"/>
                  <a:ext cx="68" cy="68"/>
                </a:xfrm>
                <a:custGeom>
                  <a:avLst/>
                  <a:gdLst>
                    <a:gd name="T0" fmla="*/ 2 w 36"/>
                    <a:gd name="T1" fmla="*/ 0 h 36"/>
                    <a:gd name="T2" fmla="*/ 1 w 36"/>
                    <a:gd name="T3" fmla="*/ 0 h 36"/>
                    <a:gd name="T4" fmla="*/ 9 w 36"/>
                    <a:gd name="T5" fmla="*/ 16 h 36"/>
                    <a:gd name="T6" fmla="*/ 14 w 36"/>
                    <a:gd name="T7" fmla="*/ 12 h 36"/>
                    <a:gd name="T8" fmla="*/ 20 w 36"/>
                    <a:gd name="T9" fmla="*/ 17 h 36"/>
                    <a:gd name="T10" fmla="*/ 15 w 36"/>
                    <a:gd name="T11" fmla="*/ 22 h 36"/>
                    <a:gd name="T12" fmla="*/ 34 w 36"/>
                    <a:gd name="T13" fmla="*/ 36 h 36"/>
                    <a:gd name="T14" fmla="*/ 34 w 36"/>
                    <a:gd name="T15" fmla="*/ 36 h 36"/>
                    <a:gd name="T16" fmla="*/ 35 w 36"/>
                    <a:gd name="T17" fmla="*/ 36 h 36"/>
                    <a:gd name="T18" fmla="*/ 36 w 36"/>
                    <a:gd name="T19" fmla="*/ 35 h 36"/>
                    <a:gd name="T20" fmla="*/ 22 w 36"/>
                    <a:gd name="T21" fmla="*/ 14 h 36"/>
                    <a:gd name="T22" fmla="*/ 2 w 36"/>
                    <a:gd name="T2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36">
                      <a:moveTo>
                        <a:pt x="2" y="0"/>
                      </a:moveTo>
                      <a:cubicBezTo>
                        <a:pt x="2" y="0"/>
                        <a:pt x="2" y="0"/>
                        <a:pt x="1" y="0"/>
                      </a:cubicBezTo>
                      <a:cubicBezTo>
                        <a:pt x="0" y="2"/>
                        <a:pt x="3" y="8"/>
                        <a:pt x="9" y="16"/>
                      </a:cubicBezTo>
                      <a:cubicBezTo>
                        <a:pt x="11" y="15"/>
                        <a:pt x="12" y="13"/>
                        <a:pt x="14" y="12"/>
                      </a:cubicBezTo>
                      <a:cubicBezTo>
                        <a:pt x="16" y="14"/>
                        <a:pt x="18" y="16"/>
                        <a:pt x="20" y="17"/>
                      </a:cubicBezTo>
                      <a:cubicBezTo>
                        <a:pt x="18" y="19"/>
                        <a:pt x="16" y="20"/>
                        <a:pt x="15" y="22"/>
                      </a:cubicBezTo>
                      <a:cubicBezTo>
                        <a:pt x="23" y="30"/>
                        <a:pt x="31" y="36"/>
                        <a:pt x="34" y="36"/>
                      </a:cubicBezTo>
                      <a:cubicBezTo>
                        <a:pt x="34" y="36"/>
                        <a:pt x="34" y="36"/>
                        <a:pt x="34" y="36"/>
                      </a:cubicBezTo>
                      <a:cubicBezTo>
                        <a:pt x="35" y="36"/>
                        <a:pt x="35" y="36"/>
                        <a:pt x="35" y="36"/>
                      </a:cubicBezTo>
                      <a:cubicBezTo>
                        <a:pt x="36" y="36"/>
                        <a:pt x="36" y="35"/>
                        <a:pt x="36" y="35"/>
                      </a:cubicBezTo>
                      <a:cubicBezTo>
                        <a:pt x="36" y="31"/>
                        <a:pt x="31" y="23"/>
                        <a:pt x="22" y="14"/>
                      </a:cubicBezTo>
                      <a:cubicBezTo>
                        <a:pt x="14" y="6"/>
                        <a:pt x="6"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5" name="Freeform 994"/>
                <p:cNvSpPr>
                  <a:spLocks/>
                </p:cNvSpPr>
                <p:nvPr/>
              </p:nvSpPr>
              <p:spPr bwMode="auto">
                <a:xfrm>
                  <a:off x="4997" y="2265"/>
                  <a:ext cx="26" cy="106"/>
                </a:xfrm>
                <a:custGeom>
                  <a:avLst/>
                  <a:gdLst>
                    <a:gd name="T0" fmla="*/ 5 w 14"/>
                    <a:gd name="T1" fmla="*/ 0 h 56"/>
                    <a:gd name="T2" fmla="*/ 5 w 14"/>
                    <a:gd name="T3" fmla="*/ 0 h 56"/>
                    <a:gd name="T4" fmla="*/ 4 w 14"/>
                    <a:gd name="T5" fmla="*/ 0 h 56"/>
                    <a:gd name="T6" fmla="*/ 0 w 14"/>
                    <a:gd name="T7" fmla="*/ 28 h 56"/>
                    <a:gd name="T8" fmla="*/ 8 w 14"/>
                    <a:gd name="T9" fmla="*/ 56 h 56"/>
                    <a:gd name="T10" fmla="*/ 8 w 14"/>
                    <a:gd name="T11" fmla="*/ 56 h 56"/>
                    <a:gd name="T12" fmla="*/ 14 w 14"/>
                    <a:gd name="T13" fmla="*/ 29 h 56"/>
                    <a:gd name="T14" fmla="*/ 14 w 14"/>
                    <a:gd name="T15" fmla="*/ 27 h 56"/>
                    <a:gd name="T16" fmla="*/ 13 w 14"/>
                    <a:gd name="T17" fmla="*/ 18 h 56"/>
                    <a:gd name="T18" fmla="*/ 6 w 14"/>
                    <a:gd name="T19" fmla="*/ 0 h 56"/>
                    <a:gd name="T20" fmla="*/ 5 w 14"/>
                    <a:gd name="T2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6">
                      <a:moveTo>
                        <a:pt x="5" y="0"/>
                      </a:moveTo>
                      <a:cubicBezTo>
                        <a:pt x="5" y="0"/>
                        <a:pt x="5" y="0"/>
                        <a:pt x="5" y="0"/>
                      </a:cubicBezTo>
                      <a:cubicBezTo>
                        <a:pt x="5" y="0"/>
                        <a:pt x="4" y="0"/>
                        <a:pt x="4" y="0"/>
                      </a:cubicBezTo>
                      <a:cubicBezTo>
                        <a:pt x="1" y="3"/>
                        <a:pt x="0" y="14"/>
                        <a:pt x="0" y="28"/>
                      </a:cubicBezTo>
                      <a:cubicBezTo>
                        <a:pt x="1" y="43"/>
                        <a:pt x="4" y="56"/>
                        <a:pt x="8" y="56"/>
                      </a:cubicBezTo>
                      <a:cubicBezTo>
                        <a:pt x="8" y="56"/>
                        <a:pt x="8" y="56"/>
                        <a:pt x="8" y="56"/>
                      </a:cubicBezTo>
                      <a:cubicBezTo>
                        <a:pt x="12" y="55"/>
                        <a:pt x="14" y="43"/>
                        <a:pt x="14" y="29"/>
                      </a:cubicBezTo>
                      <a:cubicBezTo>
                        <a:pt x="14" y="28"/>
                        <a:pt x="14" y="28"/>
                        <a:pt x="14" y="27"/>
                      </a:cubicBezTo>
                      <a:cubicBezTo>
                        <a:pt x="13" y="24"/>
                        <a:pt x="13" y="21"/>
                        <a:pt x="13" y="18"/>
                      </a:cubicBezTo>
                      <a:cubicBezTo>
                        <a:pt x="11" y="9"/>
                        <a:pt x="9" y="2"/>
                        <a:pt x="6" y="0"/>
                      </a:cubicBezTo>
                      <a:cubicBezTo>
                        <a:pt x="6" y="0"/>
                        <a:pt x="6"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6" name="Freeform 995"/>
                <p:cNvSpPr>
                  <a:spLocks/>
                </p:cNvSpPr>
                <p:nvPr/>
              </p:nvSpPr>
              <p:spPr bwMode="auto">
                <a:xfrm>
                  <a:off x="4604" y="1051"/>
                  <a:ext cx="62" cy="90"/>
                </a:xfrm>
                <a:custGeom>
                  <a:avLst/>
                  <a:gdLst>
                    <a:gd name="T0" fmla="*/ 3 w 33"/>
                    <a:gd name="T1" fmla="*/ 0 h 48"/>
                    <a:gd name="T2" fmla="*/ 2 w 33"/>
                    <a:gd name="T3" fmla="*/ 0 h 48"/>
                    <a:gd name="T4" fmla="*/ 17 w 33"/>
                    <a:gd name="T5" fmla="*/ 23 h 48"/>
                    <a:gd name="T6" fmla="*/ 16 w 33"/>
                    <a:gd name="T7" fmla="*/ 24 h 48"/>
                    <a:gd name="T8" fmla="*/ 1 w 33"/>
                    <a:gd name="T9" fmla="*/ 2 h 48"/>
                    <a:gd name="T10" fmla="*/ 11 w 33"/>
                    <a:gd name="T11" fmla="*/ 27 h 48"/>
                    <a:gd name="T12" fmla="*/ 30 w 33"/>
                    <a:gd name="T13" fmla="*/ 48 h 48"/>
                    <a:gd name="T14" fmla="*/ 31 w 33"/>
                    <a:gd name="T15" fmla="*/ 48 h 48"/>
                    <a:gd name="T16" fmla="*/ 32 w 33"/>
                    <a:gd name="T17" fmla="*/ 47 h 48"/>
                    <a:gd name="T18" fmla="*/ 32 w 33"/>
                    <a:gd name="T19" fmla="*/ 46 h 48"/>
                    <a:gd name="T20" fmla="*/ 27 w 33"/>
                    <a:gd name="T21" fmla="*/ 28 h 48"/>
                    <a:gd name="T22" fmla="*/ 23 w 33"/>
                    <a:gd name="T23" fmla="*/ 20 h 48"/>
                    <a:gd name="T24" fmla="*/ 22 w 33"/>
                    <a:gd name="T25" fmla="*/ 18 h 48"/>
                    <a:gd name="T26" fmla="*/ 3 w 33"/>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8">
                      <a:moveTo>
                        <a:pt x="3" y="0"/>
                      </a:moveTo>
                      <a:cubicBezTo>
                        <a:pt x="2" y="0"/>
                        <a:pt x="2" y="0"/>
                        <a:pt x="2" y="0"/>
                      </a:cubicBezTo>
                      <a:cubicBezTo>
                        <a:pt x="7" y="8"/>
                        <a:pt x="12" y="16"/>
                        <a:pt x="17" y="23"/>
                      </a:cubicBezTo>
                      <a:cubicBezTo>
                        <a:pt x="17" y="24"/>
                        <a:pt x="16" y="24"/>
                        <a:pt x="16" y="24"/>
                      </a:cubicBezTo>
                      <a:cubicBezTo>
                        <a:pt x="11" y="17"/>
                        <a:pt x="6" y="9"/>
                        <a:pt x="1" y="2"/>
                      </a:cubicBezTo>
                      <a:cubicBezTo>
                        <a:pt x="0" y="6"/>
                        <a:pt x="5" y="16"/>
                        <a:pt x="11" y="27"/>
                      </a:cubicBezTo>
                      <a:cubicBezTo>
                        <a:pt x="19" y="39"/>
                        <a:pt x="27" y="47"/>
                        <a:pt x="30" y="48"/>
                      </a:cubicBezTo>
                      <a:cubicBezTo>
                        <a:pt x="30" y="48"/>
                        <a:pt x="30" y="48"/>
                        <a:pt x="31" y="48"/>
                      </a:cubicBezTo>
                      <a:cubicBezTo>
                        <a:pt x="31" y="48"/>
                        <a:pt x="31" y="48"/>
                        <a:pt x="32" y="47"/>
                      </a:cubicBezTo>
                      <a:cubicBezTo>
                        <a:pt x="32" y="47"/>
                        <a:pt x="32" y="47"/>
                        <a:pt x="32" y="46"/>
                      </a:cubicBezTo>
                      <a:cubicBezTo>
                        <a:pt x="33" y="44"/>
                        <a:pt x="31" y="36"/>
                        <a:pt x="27" y="28"/>
                      </a:cubicBezTo>
                      <a:cubicBezTo>
                        <a:pt x="26" y="25"/>
                        <a:pt x="24" y="23"/>
                        <a:pt x="23" y="20"/>
                      </a:cubicBezTo>
                      <a:cubicBezTo>
                        <a:pt x="22" y="19"/>
                        <a:pt x="22" y="19"/>
                        <a:pt x="22" y="18"/>
                      </a:cubicBezTo>
                      <a:cubicBezTo>
                        <a:pt x="14" y="7"/>
                        <a:pt x="6"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7" name="Freeform 996"/>
                <p:cNvSpPr>
                  <a:spLocks/>
                </p:cNvSpPr>
                <p:nvPr/>
              </p:nvSpPr>
              <p:spPr bwMode="auto">
                <a:xfrm>
                  <a:off x="4722" y="996"/>
                  <a:ext cx="44" cy="59"/>
                </a:xfrm>
                <a:custGeom>
                  <a:avLst/>
                  <a:gdLst>
                    <a:gd name="T0" fmla="*/ 2 w 23"/>
                    <a:gd name="T1" fmla="*/ 0 h 31"/>
                    <a:gd name="T2" fmla="*/ 2 w 23"/>
                    <a:gd name="T3" fmla="*/ 0 h 31"/>
                    <a:gd name="T4" fmla="*/ 1 w 23"/>
                    <a:gd name="T5" fmla="*/ 0 h 31"/>
                    <a:gd name="T6" fmla="*/ 7 w 23"/>
                    <a:gd name="T7" fmla="*/ 16 h 31"/>
                    <a:gd name="T8" fmla="*/ 8 w 23"/>
                    <a:gd name="T9" fmla="*/ 17 h 31"/>
                    <a:gd name="T10" fmla="*/ 13 w 23"/>
                    <a:gd name="T11" fmla="*/ 25 h 31"/>
                    <a:gd name="T12" fmla="*/ 20 w 23"/>
                    <a:gd name="T13" fmla="*/ 31 h 31"/>
                    <a:gd name="T14" fmla="*/ 21 w 23"/>
                    <a:gd name="T15" fmla="*/ 31 h 31"/>
                    <a:gd name="T16" fmla="*/ 15 w 23"/>
                    <a:gd name="T17" fmla="*/ 13 h 31"/>
                    <a:gd name="T18" fmla="*/ 4 w 23"/>
                    <a:gd name="T19" fmla="*/ 0 h 31"/>
                    <a:gd name="T20" fmla="*/ 2 w 23"/>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2" y="0"/>
                      </a:moveTo>
                      <a:cubicBezTo>
                        <a:pt x="2" y="0"/>
                        <a:pt x="2" y="0"/>
                        <a:pt x="2" y="0"/>
                      </a:cubicBezTo>
                      <a:cubicBezTo>
                        <a:pt x="1" y="0"/>
                        <a:pt x="1" y="0"/>
                        <a:pt x="1" y="0"/>
                      </a:cubicBezTo>
                      <a:cubicBezTo>
                        <a:pt x="0" y="2"/>
                        <a:pt x="3" y="9"/>
                        <a:pt x="7" y="16"/>
                      </a:cubicBezTo>
                      <a:cubicBezTo>
                        <a:pt x="7" y="16"/>
                        <a:pt x="8" y="17"/>
                        <a:pt x="8" y="17"/>
                      </a:cubicBezTo>
                      <a:cubicBezTo>
                        <a:pt x="10" y="20"/>
                        <a:pt x="11" y="23"/>
                        <a:pt x="13" y="25"/>
                      </a:cubicBezTo>
                      <a:cubicBezTo>
                        <a:pt x="16" y="29"/>
                        <a:pt x="19" y="31"/>
                        <a:pt x="20" y="31"/>
                      </a:cubicBezTo>
                      <a:cubicBezTo>
                        <a:pt x="21" y="31"/>
                        <a:pt x="21" y="31"/>
                        <a:pt x="21" y="31"/>
                      </a:cubicBezTo>
                      <a:cubicBezTo>
                        <a:pt x="23" y="30"/>
                        <a:pt x="20" y="22"/>
                        <a:pt x="15" y="13"/>
                      </a:cubicBezTo>
                      <a:cubicBezTo>
                        <a:pt x="11" y="7"/>
                        <a:pt x="7" y="2"/>
                        <a:pt x="4" y="0"/>
                      </a:cubicBezTo>
                      <a:cubicBezTo>
                        <a:pt x="3" y="0"/>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8" name="Freeform 997"/>
                <p:cNvSpPr>
                  <a:spLocks noEditPoints="1"/>
                </p:cNvSpPr>
                <p:nvPr/>
              </p:nvSpPr>
              <p:spPr bwMode="auto">
                <a:xfrm>
                  <a:off x="4066" y="3378"/>
                  <a:ext cx="863" cy="645"/>
                </a:xfrm>
                <a:custGeom>
                  <a:avLst/>
                  <a:gdLst>
                    <a:gd name="T0" fmla="*/ 5 w 459"/>
                    <a:gd name="T1" fmla="*/ 241 h 343"/>
                    <a:gd name="T2" fmla="*/ 3 w 459"/>
                    <a:gd name="T3" fmla="*/ 244 h 343"/>
                    <a:gd name="T4" fmla="*/ 0 w 459"/>
                    <a:gd name="T5" fmla="*/ 248 h 343"/>
                    <a:gd name="T6" fmla="*/ 25 w 459"/>
                    <a:gd name="T7" fmla="*/ 269 h 343"/>
                    <a:gd name="T8" fmla="*/ 27 w 459"/>
                    <a:gd name="T9" fmla="*/ 271 h 343"/>
                    <a:gd name="T10" fmla="*/ 114 w 459"/>
                    <a:gd name="T11" fmla="*/ 343 h 343"/>
                    <a:gd name="T12" fmla="*/ 117 w 459"/>
                    <a:gd name="T13" fmla="*/ 339 h 343"/>
                    <a:gd name="T14" fmla="*/ 120 w 459"/>
                    <a:gd name="T15" fmla="*/ 335 h 343"/>
                    <a:gd name="T16" fmla="*/ 33 w 459"/>
                    <a:gd name="T17" fmla="*/ 264 h 343"/>
                    <a:gd name="T18" fmla="*/ 30 w 459"/>
                    <a:gd name="T19" fmla="*/ 261 h 343"/>
                    <a:gd name="T20" fmla="*/ 5 w 459"/>
                    <a:gd name="T21" fmla="*/ 241 h 343"/>
                    <a:gd name="T22" fmla="*/ 116 w 459"/>
                    <a:gd name="T23" fmla="*/ 54 h 343"/>
                    <a:gd name="T24" fmla="*/ 114 w 459"/>
                    <a:gd name="T25" fmla="*/ 55 h 343"/>
                    <a:gd name="T26" fmla="*/ 114 w 459"/>
                    <a:gd name="T27" fmla="*/ 55 h 343"/>
                    <a:gd name="T28" fmla="*/ 113 w 459"/>
                    <a:gd name="T29" fmla="*/ 54 h 343"/>
                    <a:gd name="T30" fmla="*/ 11 w 459"/>
                    <a:gd name="T31" fmla="*/ 222 h 343"/>
                    <a:gd name="T32" fmla="*/ 11 w 459"/>
                    <a:gd name="T33" fmla="*/ 222 h 343"/>
                    <a:gd name="T34" fmla="*/ 12 w 459"/>
                    <a:gd name="T35" fmla="*/ 224 h 343"/>
                    <a:gd name="T36" fmla="*/ 116 w 459"/>
                    <a:gd name="T37" fmla="*/ 54 h 343"/>
                    <a:gd name="T38" fmla="*/ 300 w 459"/>
                    <a:gd name="T39" fmla="*/ 24 h 343"/>
                    <a:gd name="T40" fmla="*/ 135 w 459"/>
                    <a:gd name="T41" fmla="*/ 323 h 343"/>
                    <a:gd name="T42" fmla="*/ 136 w 459"/>
                    <a:gd name="T43" fmla="*/ 322 h 343"/>
                    <a:gd name="T44" fmla="*/ 137 w 459"/>
                    <a:gd name="T45" fmla="*/ 323 h 343"/>
                    <a:gd name="T46" fmla="*/ 137 w 459"/>
                    <a:gd name="T47" fmla="*/ 323 h 343"/>
                    <a:gd name="T48" fmla="*/ 302 w 459"/>
                    <a:gd name="T49" fmla="*/ 27 h 343"/>
                    <a:gd name="T50" fmla="*/ 302 w 459"/>
                    <a:gd name="T51" fmla="*/ 26 h 343"/>
                    <a:gd name="T52" fmla="*/ 300 w 459"/>
                    <a:gd name="T53" fmla="*/ 24 h 343"/>
                    <a:gd name="T54" fmla="*/ 353 w 459"/>
                    <a:gd name="T55" fmla="*/ 14 h 343"/>
                    <a:gd name="T56" fmla="*/ 352 w 459"/>
                    <a:gd name="T57" fmla="*/ 17 h 343"/>
                    <a:gd name="T58" fmla="*/ 350 w 459"/>
                    <a:gd name="T59" fmla="*/ 24 h 343"/>
                    <a:gd name="T60" fmla="*/ 455 w 459"/>
                    <a:gd name="T61" fmla="*/ 66 h 343"/>
                    <a:gd name="T62" fmla="*/ 458 w 459"/>
                    <a:gd name="T63" fmla="*/ 57 h 343"/>
                    <a:gd name="T64" fmla="*/ 459 w 459"/>
                    <a:gd name="T65" fmla="*/ 56 h 343"/>
                    <a:gd name="T66" fmla="*/ 353 w 459"/>
                    <a:gd name="T67" fmla="*/ 14 h 343"/>
                    <a:gd name="T68" fmla="*/ 77 w 459"/>
                    <a:gd name="T69" fmla="*/ 13 h 343"/>
                    <a:gd name="T70" fmla="*/ 75 w 459"/>
                    <a:gd name="T71" fmla="*/ 16 h 343"/>
                    <a:gd name="T72" fmla="*/ 73 w 459"/>
                    <a:gd name="T73" fmla="*/ 20 h 343"/>
                    <a:gd name="T74" fmla="*/ 116 w 459"/>
                    <a:gd name="T75" fmla="*/ 42 h 343"/>
                    <a:gd name="T76" fmla="*/ 116 w 459"/>
                    <a:gd name="T77" fmla="*/ 41 h 343"/>
                    <a:gd name="T78" fmla="*/ 120 w 459"/>
                    <a:gd name="T79" fmla="*/ 35 h 343"/>
                    <a:gd name="T80" fmla="*/ 77 w 459"/>
                    <a:gd name="T81" fmla="*/ 13 h 343"/>
                    <a:gd name="T82" fmla="*/ 318 w 459"/>
                    <a:gd name="T83" fmla="*/ 0 h 343"/>
                    <a:gd name="T84" fmla="*/ 317 w 459"/>
                    <a:gd name="T85" fmla="*/ 5 h 343"/>
                    <a:gd name="T86" fmla="*/ 315 w 459"/>
                    <a:gd name="T87" fmla="*/ 9 h 343"/>
                    <a:gd name="T88" fmla="*/ 333 w 459"/>
                    <a:gd name="T89" fmla="*/ 17 h 343"/>
                    <a:gd name="T90" fmla="*/ 335 w 459"/>
                    <a:gd name="T91" fmla="*/ 11 h 343"/>
                    <a:gd name="T92" fmla="*/ 337 w 459"/>
                    <a:gd name="T93" fmla="*/ 7 h 343"/>
                    <a:gd name="T94" fmla="*/ 318 w 459"/>
                    <a:gd name="T95"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9" h="343">
                      <a:moveTo>
                        <a:pt x="5" y="241"/>
                      </a:moveTo>
                      <a:cubicBezTo>
                        <a:pt x="4" y="242"/>
                        <a:pt x="4" y="243"/>
                        <a:pt x="3" y="244"/>
                      </a:cubicBezTo>
                      <a:cubicBezTo>
                        <a:pt x="2" y="246"/>
                        <a:pt x="1" y="247"/>
                        <a:pt x="0" y="248"/>
                      </a:cubicBezTo>
                      <a:cubicBezTo>
                        <a:pt x="8" y="255"/>
                        <a:pt x="16" y="262"/>
                        <a:pt x="25" y="269"/>
                      </a:cubicBezTo>
                      <a:cubicBezTo>
                        <a:pt x="25" y="270"/>
                        <a:pt x="26" y="270"/>
                        <a:pt x="27" y="271"/>
                      </a:cubicBezTo>
                      <a:cubicBezTo>
                        <a:pt x="56" y="295"/>
                        <a:pt x="85" y="319"/>
                        <a:pt x="114" y="343"/>
                      </a:cubicBezTo>
                      <a:cubicBezTo>
                        <a:pt x="115" y="342"/>
                        <a:pt x="116" y="340"/>
                        <a:pt x="117" y="339"/>
                      </a:cubicBezTo>
                      <a:cubicBezTo>
                        <a:pt x="118" y="338"/>
                        <a:pt x="119" y="336"/>
                        <a:pt x="120" y="335"/>
                      </a:cubicBezTo>
                      <a:cubicBezTo>
                        <a:pt x="91" y="311"/>
                        <a:pt x="62" y="287"/>
                        <a:pt x="33" y="264"/>
                      </a:cubicBezTo>
                      <a:cubicBezTo>
                        <a:pt x="32" y="263"/>
                        <a:pt x="31" y="262"/>
                        <a:pt x="30" y="261"/>
                      </a:cubicBezTo>
                      <a:cubicBezTo>
                        <a:pt x="22" y="255"/>
                        <a:pt x="13" y="248"/>
                        <a:pt x="5" y="241"/>
                      </a:cubicBezTo>
                      <a:moveTo>
                        <a:pt x="116" y="54"/>
                      </a:moveTo>
                      <a:cubicBezTo>
                        <a:pt x="116" y="55"/>
                        <a:pt x="115" y="55"/>
                        <a:pt x="114" y="55"/>
                      </a:cubicBezTo>
                      <a:cubicBezTo>
                        <a:pt x="114" y="55"/>
                        <a:pt x="114" y="55"/>
                        <a:pt x="114" y="55"/>
                      </a:cubicBezTo>
                      <a:cubicBezTo>
                        <a:pt x="114" y="55"/>
                        <a:pt x="113" y="55"/>
                        <a:pt x="113" y="54"/>
                      </a:cubicBezTo>
                      <a:cubicBezTo>
                        <a:pt x="84" y="113"/>
                        <a:pt x="50" y="169"/>
                        <a:pt x="11" y="222"/>
                      </a:cubicBezTo>
                      <a:cubicBezTo>
                        <a:pt x="11" y="222"/>
                        <a:pt x="11" y="222"/>
                        <a:pt x="11" y="222"/>
                      </a:cubicBezTo>
                      <a:cubicBezTo>
                        <a:pt x="12" y="223"/>
                        <a:pt x="12" y="224"/>
                        <a:pt x="12" y="224"/>
                      </a:cubicBezTo>
                      <a:cubicBezTo>
                        <a:pt x="52" y="171"/>
                        <a:pt x="87" y="114"/>
                        <a:pt x="116" y="54"/>
                      </a:cubicBezTo>
                      <a:moveTo>
                        <a:pt x="300" y="24"/>
                      </a:moveTo>
                      <a:cubicBezTo>
                        <a:pt x="258" y="131"/>
                        <a:pt x="203" y="231"/>
                        <a:pt x="135" y="323"/>
                      </a:cubicBezTo>
                      <a:cubicBezTo>
                        <a:pt x="135" y="322"/>
                        <a:pt x="136" y="322"/>
                        <a:pt x="136" y="322"/>
                      </a:cubicBezTo>
                      <a:cubicBezTo>
                        <a:pt x="136" y="322"/>
                        <a:pt x="137" y="323"/>
                        <a:pt x="137" y="323"/>
                      </a:cubicBezTo>
                      <a:cubicBezTo>
                        <a:pt x="137" y="323"/>
                        <a:pt x="137" y="323"/>
                        <a:pt x="137" y="323"/>
                      </a:cubicBezTo>
                      <a:cubicBezTo>
                        <a:pt x="205" y="232"/>
                        <a:pt x="260" y="132"/>
                        <a:pt x="302" y="27"/>
                      </a:cubicBezTo>
                      <a:cubicBezTo>
                        <a:pt x="302" y="26"/>
                        <a:pt x="302" y="26"/>
                        <a:pt x="302" y="26"/>
                      </a:cubicBezTo>
                      <a:cubicBezTo>
                        <a:pt x="301" y="26"/>
                        <a:pt x="300" y="25"/>
                        <a:pt x="300" y="24"/>
                      </a:cubicBezTo>
                      <a:moveTo>
                        <a:pt x="353" y="14"/>
                      </a:moveTo>
                      <a:cubicBezTo>
                        <a:pt x="353" y="15"/>
                        <a:pt x="353" y="16"/>
                        <a:pt x="352" y="17"/>
                      </a:cubicBezTo>
                      <a:cubicBezTo>
                        <a:pt x="351" y="19"/>
                        <a:pt x="351" y="22"/>
                        <a:pt x="350" y="24"/>
                      </a:cubicBezTo>
                      <a:cubicBezTo>
                        <a:pt x="385" y="38"/>
                        <a:pt x="420" y="52"/>
                        <a:pt x="455" y="66"/>
                      </a:cubicBezTo>
                      <a:cubicBezTo>
                        <a:pt x="456" y="63"/>
                        <a:pt x="457" y="60"/>
                        <a:pt x="458" y="57"/>
                      </a:cubicBezTo>
                      <a:cubicBezTo>
                        <a:pt x="458" y="57"/>
                        <a:pt x="458" y="56"/>
                        <a:pt x="459" y="56"/>
                      </a:cubicBezTo>
                      <a:cubicBezTo>
                        <a:pt x="423" y="42"/>
                        <a:pt x="388" y="28"/>
                        <a:pt x="353" y="14"/>
                      </a:cubicBezTo>
                      <a:moveTo>
                        <a:pt x="77" y="13"/>
                      </a:moveTo>
                      <a:cubicBezTo>
                        <a:pt x="76" y="14"/>
                        <a:pt x="76" y="15"/>
                        <a:pt x="75" y="16"/>
                      </a:cubicBezTo>
                      <a:cubicBezTo>
                        <a:pt x="75" y="17"/>
                        <a:pt x="74" y="19"/>
                        <a:pt x="73" y="20"/>
                      </a:cubicBezTo>
                      <a:cubicBezTo>
                        <a:pt x="87" y="27"/>
                        <a:pt x="102" y="34"/>
                        <a:pt x="116" y="42"/>
                      </a:cubicBezTo>
                      <a:cubicBezTo>
                        <a:pt x="116" y="41"/>
                        <a:pt x="116" y="41"/>
                        <a:pt x="116" y="41"/>
                      </a:cubicBezTo>
                      <a:cubicBezTo>
                        <a:pt x="117" y="38"/>
                        <a:pt x="118" y="36"/>
                        <a:pt x="120" y="35"/>
                      </a:cubicBezTo>
                      <a:cubicBezTo>
                        <a:pt x="105" y="27"/>
                        <a:pt x="91" y="20"/>
                        <a:pt x="77" y="13"/>
                      </a:cubicBezTo>
                      <a:moveTo>
                        <a:pt x="318" y="0"/>
                      </a:moveTo>
                      <a:cubicBezTo>
                        <a:pt x="318" y="2"/>
                        <a:pt x="317" y="3"/>
                        <a:pt x="317" y="5"/>
                      </a:cubicBezTo>
                      <a:cubicBezTo>
                        <a:pt x="316" y="6"/>
                        <a:pt x="315" y="8"/>
                        <a:pt x="315" y="9"/>
                      </a:cubicBezTo>
                      <a:cubicBezTo>
                        <a:pt x="321" y="12"/>
                        <a:pt x="327" y="14"/>
                        <a:pt x="333" y="17"/>
                      </a:cubicBezTo>
                      <a:cubicBezTo>
                        <a:pt x="334" y="15"/>
                        <a:pt x="334" y="13"/>
                        <a:pt x="335" y="11"/>
                      </a:cubicBezTo>
                      <a:cubicBezTo>
                        <a:pt x="336" y="10"/>
                        <a:pt x="336" y="9"/>
                        <a:pt x="337" y="7"/>
                      </a:cubicBezTo>
                      <a:cubicBezTo>
                        <a:pt x="330" y="5"/>
                        <a:pt x="324" y="3"/>
                        <a:pt x="31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9" name="Freeform 998"/>
                <p:cNvSpPr>
                  <a:spLocks/>
                </p:cNvSpPr>
                <p:nvPr/>
              </p:nvSpPr>
              <p:spPr bwMode="auto">
                <a:xfrm>
                  <a:off x="4914" y="3438"/>
                  <a:ext cx="47" cy="104"/>
                </a:xfrm>
                <a:custGeom>
                  <a:avLst/>
                  <a:gdLst>
                    <a:gd name="T0" fmla="*/ 22 w 25"/>
                    <a:gd name="T1" fmla="*/ 0 h 55"/>
                    <a:gd name="T2" fmla="*/ 8 w 25"/>
                    <a:gd name="T3" fmla="*/ 24 h 55"/>
                    <a:gd name="T4" fmla="*/ 7 w 25"/>
                    <a:gd name="T5" fmla="*/ 25 h 55"/>
                    <a:gd name="T6" fmla="*/ 4 w 25"/>
                    <a:gd name="T7" fmla="*/ 34 h 55"/>
                    <a:gd name="T8" fmla="*/ 2 w 25"/>
                    <a:gd name="T9" fmla="*/ 55 h 55"/>
                    <a:gd name="T10" fmla="*/ 3 w 25"/>
                    <a:gd name="T11" fmla="*/ 55 h 55"/>
                    <a:gd name="T12" fmla="*/ 19 w 25"/>
                    <a:gd name="T13" fmla="*/ 30 h 55"/>
                    <a:gd name="T14" fmla="*/ 24 w 25"/>
                    <a:gd name="T15" fmla="*/ 5 h 55"/>
                    <a:gd name="T16" fmla="*/ 15 w 25"/>
                    <a:gd name="T17" fmla="*/ 32 h 55"/>
                    <a:gd name="T18" fmla="*/ 13 w 25"/>
                    <a:gd name="T19" fmla="*/ 32 h 55"/>
                    <a:gd name="T20" fmla="*/ 24 w 25"/>
                    <a:gd name="T21" fmla="*/ 2 h 55"/>
                    <a:gd name="T22" fmla="*/ 23 w 25"/>
                    <a:gd name="T23" fmla="*/ 0 h 55"/>
                    <a:gd name="T24" fmla="*/ 22 w 25"/>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55">
                      <a:moveTo>
                        <a:pt x="22" y="0"/>
                      </a:moveTo>
                      <a:cubicBezTo>
                        <a:pt x="19" y="0"/>
                        <a:pt x="13" y="10"/>
                        <a:pt x="8" y="24"/>
                      </a:cubicBezTo>
                      <a:cubicBezTo>
                        <a:pt x="7" y="24"/>
                        <a:pt x="7" y="25"/>
                        <a:pt x="7" y="25"/>
                      </a:cubicBezTo>
                      <a:cubicBezTo>
                        <a:pt x="6" y="28"/>
                        <a:pt x="5" y="31"/>
                        <a:pt x="4" y="34"/>
                      </a:cubicBezTo>
                      <a:cubicBezTo>
                        <a:pt x="1" y="45"/>
                        <a:pt x="0" y="54"/>
                        <a:pt x="2" y="55"/>
                      </a:cubicBezTo>
                      <a:cubicBezTo>
                        <a:pt x="3" y="55"/>
                        <a:pt x="3" y="55"/>
                        <a:pt x="3" y="55"/>
                      </a:cubicBezTo>
                      <a:cubicBezTo>
                        <a:pt x="7" y="55"/>
                        <a:pt x="14" y="44"/>
                        <a:pt x="19" y="30"/>
                      </a:cubicBezTo>
                      <a:cubicBezTo>
                        <a:pt x="23" y="20"/>
                        <a:pt x="25" y="10"/>
                        <a:pt x="24" y="5"/>
                      </a:cubicBezTo>
                      <a:cubicBezTo>
                        <a:pt x="21" y="14"/>
                        <a:pt x="18" y="23"/>
                        <a:pt x="15" y="32"/>
                      </a:cubicBezTo>
                      <a:cubicBezTo>
                        <a:pt x="14" y="32"/>
                        <a:pt x="13" y="32"/>
                        <a:pt x="13" y="32"/>
                      </a:cubicBezTo>
                      <a:cubicBezTo>
                        <a:pt x="17" y="22"/>
                        <a:pt x="20" y="12"/>
                        <a:pt x="24" y="2"/>
                      </a:cubicBezTo>
                      <a:cubicBezTo>
                        <a:pt x="24" y="1"/>
                        <a:pt x="23" y="1"/>
                        <a:pt x="23" y="0"/>
                      </a:cubicBezTo>
                      <a:cubicBezTo>
                        <a:pt x="22" y="0"/>
                        <a:pt x="22" y="0"/>
                        <a:pt x="2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0" name="Freeform 999"/>
                <p:cNvSpPr>
                  <a:spLocks/>
                </p:cNvSpPr>
                <p:nvPr/>
              </p:nvSpPr>
              <p:spPr bwMode="auto">
                <a:xfrm>
                  <a:off x="4628" y="3337"/>
                  <a:ext cx="44" cy="92"/>
                </a:xfrm>
                <a:custGeom>
                  <a:avLst/>
                  <a:gdLst>
                    <a:gd name="T0" fmla="*/ 19 w 23"/>
                    <a:gd name="T1" fmla="*/ 0 h 49"/>
                    <a:gd name="T2" fmla="*/ 6 w 23"/>
                    <a:gd name="T3" fmla="*/ 22 h 49"/>
                    <a:gd name="T4" fmla="*/ 1 w 23"/>
                    <a:gd name="T5" fmla="*/ 46 h 49"/>
                    <a:gd name="T6" fmla="*/ 3 w 23"/>
                    <a:gd name="T7" fmla="*/ 48 h 49"/>
                    <a:gd name="T8" fmla="*/ 3 w 23"/>
                    <a:gd name="T9" fmla="*/ 49 h 49"/>
                    <a:gd name="T10" fmla="*/ 3 w 23"/>
                    <a:gd name="T11" fmla="*/ 49 h 49"/>
                    <a:gd name="T12" fmla="*/ 16 w 23"/>
                    <a:gd name="T13" fmla="*/ 31 h 49"/>
                    <a:gd name="T14" fmla="*/ 18 w 23"/>
                    <a:gd name="T15" fmla="*/ 27 h 49"/>
                    <a:gd name="T16" fmla="*/ 19 w 23"/>
                    <a:gd name="T17" fmla="*/ 22 h 49"/>
                    <a:gd name="T18" fmla="*/ 21 w 23"/>
                    <a:gd name="T19" fmla="*/ 1 h 49"/>
                    <a:gd name="T20" fmla="*/ 13 w 23"/>
                    <a:gd name="T21" fmla="*/ 25 h 49"/>
                    <a:gd name="T22" fmla="*/ 10 w 23"/>
                    <a:gd name="T23" fmla="*/ 24 h 49"/>
                    <a:gd name="T24" fmla="*/ 19 w 23"/>
                    <a:gd name="T2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49">
                      <a:moveTo>
                        <a:pt x="19" y="0"/>
                      </a:moveTo>
                      <a:cubicBezTo>
                        <a:pt x="15" y="2"/>
                        <a:pt x="10" y="11"/>
                        <a:pt x="6" y="22"/>
                      </a:cubicBezTo>
                      <a:cubicBezTo>
                        <a:pt x="2" y="33"/>
                        <a:pt x="0" y="42"/>
                        <a:pt x="1" y="46"/>
                      </a:cubicBezTo>
                      <a:cubicBezTo>
                        <a:pt x="1" y="47"/>
                        <a:pt x="2" y="48"/>
                        <a:pt x="3" y="48"/>
                      </a:cubicBezTo>
                      <a:cubicBezTo>
                        <a:pt x="3" y="48"/>
                        <a:pt x="3" y="48"/>
                        <a:pt x="3" y="49"/>
                      </a:cubicBezTo>
                      <a:cubicBezTo>
                        <a:pt x="3" y="49"/>
                        <a:pt x="3" y="49"/>
                        <a:pt x="3" y="49"/>
                      </a:cubicBezTo>
                      <a:cubicBezTo>
                        <a:pt x="6" y="49"/>
                        <a:pt x="11" y="41"/>
                        <a:pt x="16" y="31"/>
                      </a:cubicBezTo>
                      <a:cubicBezTo>
                        <a:pt x="16" y="30"/>
                        <a:pt x="17" y="28"/>
                        <a:pt x="18" y="27"/>
                      </a:cubicBezTo>
                      <a:cubicBezTo>
                        <a:pt x="18" y="25"/>
                        <a:pt x="19" y="24"/>
                        <a:pt x="19" y="22"/>
                      </a:cubicBezTo>
                      <a:cubicBezTo>
                        <a:pt x="23" y="12"/>
                        <a:pt x="23" y="4"/>
                        <a:pt x="21" y="1"/>
                      </a:cubicBezTo>
                      <a:cubicBezTo>
                        <a:pt x="19" y="9"/>
                        <a:pt x="16" y="17"/>
                        <a:pt x="13" y="25"/>
                      </a:cubicBezTo>
                      <a:cubicBezTo>
                        <a:pt x="12" y="25"/>
                        <a:pt x="11" y="24"/>
                        <a:pt x="10" y="24"/>
                      </a:cubicBezTo>
                      <a:cubicBezTo>
                        <a:pt x="13" y="16"/>
                        <a:pt x="16" y="8"/>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1" name="Freeform 1000"/>
                <p:cNvSpPr>
                  <a:spLocks/>
                </p:cNvSpPr>
                <p:nvPr/>
              </p:nvSpPr>
              <p:spPr bwMode="auto">
                <a:xfrm>
                  <a:off x="4179" y="3374"/>
                  <a:ext cx="38" cy="61"/>
                </a:xfrm>
                <a:custGeom>
                  <a:avLst/>
                  <a:gdLst>
                    <a:gd name="T0" fmla="*/ 17 w 20"/>
                    <a:gd name="T1" fmla="*/ 0 h 32"/>
                    <a:gd name="T2" fmla="*/ 6 w 20"/>
                    <a:gd name="T3" fmla="*/ 13 h 32"/>
                    <a:gd name="T4" fmla="*/ 3 w 20"/>
                    <a:gd name="T5" fmla="*/ 31 h 32"/>
                    <a:gd name="T6" fmla="*/ 4 w 20"/>
                    <a:gd name="T7" fmla="*/ 32 h 32"/>
                    <a:gd name="T8" fmla="*/ 13 w 20"/>
                    <a:gd name="T9" fmla="*/ 22 h 32"/>
                    <a:gd name="T10" fmla="*/ 15 w 20"/>
                    <a:gd name="T11" fmla="*/ 18 h 32"/>
                    <a:gd name="T12" fmla="*/ 17 w 20"/>
                    <a:gd name="T13" fmla="*/ 15 h 32"/>
                    <a:gd name="T14" fmla="*/ 18 w 20"/>
                    <a:gd name="T15" fmla="*/ 0 h 32"/>
                    <a:gd name="T16" fmla="*/ 17 w 20"/>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2">
                      <a:moveTo>
                        <a:pt x="17" y="0"/>
                      </a:moveTo>
                      <a:cubicBezTo>
                        <a:pt x="14" y="0"/>
                        <a:pt x="9" y="6"/>
                        <a:pt x="6" y="13"/>
                      </a:cubicBezTo>
                      <a:cubicBezTo>
                        <a:pt x="2" y="22"/>
                        <a:pt x="0" y="30"/>
                        <a:pt x="3" y="31"/>
                      </a:cubicBezTo>
                      <a:cubicBezTo>
                        <a:pt x="3" y="32"/>
                        <a:pt x="3" y="32"/>
                        <a:pt x="4" y="32"/>
                      </a:cubicBezTo>
                      <a:cubicBezTo>
                        <a:pt x="6" y="32"/>
                        <a:pt x="10" y="28"/>
                        <a:pt x="13" y="22"/>
                      </a:cubicBezTo>
                      <a:cubicBezTo>
                        <a:pt x="14" y="21"/>
                        <a:pt x="15" y="19"/>
                        <a:pt x="15" y="18"/>
                      </a:cubicBezTo>
                      <a:cubicBezTo>
                        <a:pt x="16" y="17"/>
                        <a:pt x="16" y="16"/>
                        <a:pt x="17" y="15"/>
                      </a:cubicBezTo>
                      <a:cubicBezTo>
                        <a:pt x="19" y="8"/>
                        <a:pt x="20" y="1"/>
                        <a:pt x="18" y="0"/>
                      </a:cubicBezTo>
                      <a:cubicBezTo>
                        <a:pt x="18" y="0"/>
                        <a:pt x="17" y="0"/>
                        <a:pt x="1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2" name="Freeform 1001"/>
                <p:cNvSpPr>
                  <a:spLocks/>
                </p:cNvSpPr>
                <p:nvPr/>
              </p:nvSpPr>
              <p:spPr bwMode="auto">
                <a:xfrm>
                  <a:off x="4262" y="3984"/>
                  <a:ext cx="68" cy="78"/>
                </a:xfrm>
                <a:custGeom>
                  <a:avLst/>
                  <a:gdLst>
                    <a:gd name="T0" fmla="*/ 32 w 36"/>
                    <a:gd name="T1" fmla="*/ 0 h 42"/>
                    <a:gd name="T2" fmla="*/ 31 w 36"/>
                    <a:gd name="T3" fmla="*/ 1 h 42"/>
                    <a:gd name="T4" fmla="*/ 16 w 36"/>
                    <a:gd name="T5" fmla="*/ 13 h 42"/>
                    <a:gd name="T6" fmla="*/ 13 w 36"/>
                    <a:gd name="T7" fmla="*/ 17 h 42"/>
                    <a:gd name="T8" fmla="*/ 10 w 36"/>
                    <a:gd name="T9" fmla="*/ 21 h 42"/>
                    <a:gd name="T10" fmla="*/ 1 w 36"/>
                    <a:gd name="T11" fmla="*/ 41 h 42"/>
                    <a:gd name="T12" fmla="*/ 14 w 36"/>
                    <a:gd name="T13" fmla="*/ 25 h 42"/>
                    <a:gd name="T14" fmla="*/ 16 w 36"/>
                    <a:gd name="T15" fmla="*/ 26 h 42"/>
                    <a:gd name="T16" fmla="*/ 4 w 36"/>
                    <a:gd name="T17" fmla="*/ 42 h 42"/>
                    <a:gd name="T18" fmla="*/ 23 w 36"/>
                    <a:gd name="T19" fmla="*/ 25 h 42"/>
                    <a:gd name="T20" fmla="*/ 33 w 36"/>
                    <a:gd name="T21" fmla="*/ 1 h 42"/>
                    <a:gd name="T22" fmla="*/ 33 w 36"/>
                    <a:gd name="T23" fmla="*/ 1 h 42"/>
                    <a:gd name="T24" fmla="*/ 32 w 36"/>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2">
                      <a:moveTo>
                        <a:pt x="32" y="0"/>
                      </a:moveTo>
                      <a:cubicBezTo>
                        <a:pt x="32" y="0"/>
                        <a:pt x="31" y="0"/>
                        <a:pt x="31" y="1"/>
                      </a:cubicBezTo>
                      <a:cubicBezTo>
                        <a:pt x="27" y="2"/>
                        <a:pt x="22" y="6"/>
                        <a:pt x="16" y="13"/>
                      </a:cubicBezTo>
                      <a:cubicBezTo>
                        <a:pt x="15" y="14"/>
                        <a:pt x="14" y="16"/>
                        <a:pt x="13" y="17"/>
                      </a:cubicBezTo>
                      <a:cubicBezTo>
                        <a:pt x="12" y="18"/>
                        <a:pt x="11" y="20"/>
                        <a:pt x="10" y="21"/>
                      </a:cubicBezTo>
                      <a:cubicBezTo>
                        <a:pt x="3" y="30"/>
                        <a:pt x="0" y="38"/>
                        <a:pt x="1" y="41"/>
                      </a:cubicBezTo>
                      <a:cubicBezTo>
                        <a:pt x="6" y="35"/>
                        <a:pt x="10" y="30"/>
                        <a:pt x="14" y="25"/>
                      </a:cubicBezTo>
                      <a:cubicBezTo>
                        <a:pt x="15" y="25"/>
                        <a:pt x="15" y="26"/>
                        <a:pt x="16" y="26"/>
                      </a:cubicBezTo>
                      <a:cubicBezTo>
                        <a:pt x="12" y="31"/>
                        <a:pt x="8" y="37"/>
                        <a:pt x="4" y="42"/>
                      </a:cubicBezTo>
                      <a:cubicBezTo>
                        <a:pt x="8" y="41"/>
                        <a:pt x="16" y="34"/>
                        <a:pt x="23" y="25"/>
                      </a:cubicBezTo>
                      <a:cubicBezTo>
                        <a:pt x="31" y="14"/>
                        <a:pt x="36" y="4"/>
                        <a:pt x="33" y="1"/>
                      </a:cubicBezTo>
                      <a:cubicBezTo>
                        <a:pt x="33" y="1"/>
                        <a:pt x="33" y="1"/>
                        <a:pt x="33" y="1"/>
                      </a:cubicBezTo>
                      <a:cubicBezTo>
                        <a:pt x="33" y="1"/>
                        <a:pt x="32" y="0"/>
                        <a:pt x="3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3" name="Freeform 1002"/>
                <p:cNvSpPr>
                  <a:spLocks/>
                </p:cNvSpPr>
                <p:nvPr/>
              </p:nvSpPr>
              <p:spPr bwMode="auto">
                <a:xfrm>
                  <a:off x="4031" y="3796"/>
                  <a:ext cx="58" cy="67"/>
                </a:xfrm>
                <a:custGeom>
                  <a:avLst/>
                  <a:gdLst>
                    <a:gd name="T0" fmla="*/ 29 w 31"/>
                    <a:gd name="T1" fmla="*/ 0 h 36"/>
                    <a:gd name="T2" fmla="*/ 12 w 31"/>
                    <a:gd name="T3" fmla="*/ 14 h 36"/>
                    <a:gd name="T4" fmla="*/ 2 w 31"/>
                    <a:gd name="T5" fmla="*/ 36 h 36"/>
                    <a:gd name="T6" fmla="*/ 4 w 31"/>
                    <a:gd name="T7" fmla="*/ 36 h 36"/>
                    <a:gd name="T8" fmla="*/ 19 w 31"/>
                    <a:gd name="T9" fmla="*/ 26 h 36"/>
                    <a:gd name="T10" fmla="*/ 22 w 31"/>
                    <a:gd name="T11" fmla="*/ 22 h 36"/>
                    <a:gd name="T12" fmla="*/ 24 w 31"/>
                    <a:gd name="T13" fmla="*/ 19 h 36"/>
                    <a:gd name="T14" fmla="*/ 31 w 31"/>
                    <a:gd name="T15" fmla="*/ 2 h 36"/>
                    <a:gd name="T16" fmla="*/ 30 w 31"/>
                    <a:gd name="T17" fmla="*/ 0 h 36"/>
                    <a:gd name="T18" fmla="*/ 30 w 31"/>
                    <a:gd name="T19" fmla="*/ 0 h 36"/>
                    <a:gd name="T20" fmla="*/ 29 w 31"/>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6">
                      <a:moveTo>
                        <a:pt x="29" y="0"/>
                      </a:moveTo>
                      <a:cubicBezTo>
                        <a:pt x="25" y="0"/>
                        <a:pt x="18" y="6"/>
                        <a:pt x="12" y="14"/>
                      </a:cubicBezTo>
                      <a:cubicBezTo>
                        <a:pt x="4" y="24"/>
                        <a:pt x="0" y="33"/>
                        <a:pt x="2" y="36"/>
                      </a:cubicBezTo>
                      <a:cubicBezTo>
                        <a:pt x="3" y="36"/>
                        <a:pt x="3" y="36"/>
                        <a:pt x="4" y="36"/>
                      </a:cubicBezTo>
                      <a:cubicBezTo>
                        <a:pt x="7" y="36"/>
                        <a:pt x="13" y="32"/>
                        <a:pt x="19" y="26"/>
                      </a:cubicBezTo>
                      <a:cubicBezTo>
                        <a:pt x="20" y="25"/>
                        <a:pt x="21" y="24"/>
                        <a:pt x="22" y="22"/>
                      </a:cubicBezTo>
                      <a:cubicBezTo>
                        <a:pt x="23" y="21"/>
                        <a:pt x="23" y="20"/>
                        <a:pt x="24" y="19"/>
                      </a:cubicBezTo>
                      <a:cubicBezTo>
                        <a:pt x="29" y="12"/>
                        <a:pt x="31" y="6"/>
                        <a:pt x="31" y="2"/>
                      </a:cubicBezTo>
                      <a:cubicBezTo>
                        <a:pt x="31" y="2"/>
                        <a:pt x="31" y="1"/>
                        <a:pt x="30" y="0"/>
                      </a:cubicBezTo>
                      <a:cubicBezTo>
                        <a:pt x="30" y="0"/>
                        <a:pt x="30" y="0"/>
                        <a:pt x="30" y="0"/>
                      </a:cubicBezTo>
                      <a:cubicBezTo>
                        <a:pt x="29" y="0"/>
                        <a:pt x="29" y="0"/>
                        <a:pt x="2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4" name="Freeform 1003"/>
                <p:cNvSpPr>
                  <a:spLocks/>
                </p:cNvSpPr>
                <p:nvPr/>
              </p:nvSpPr>
              <p:spPr bwMode="auto">
                <a:xfrm>
                  <a:off x="4277" y="3435"/>
                  <a:ext cx="28" cy="47"/>
                </a:xfrm>
                <a:custGeom>
                  <a:avLst/>
                  <a:gdLst>
                    <a:gd name="T0" fmla="*/ 12 w 15"/>
                    <a:gd name="T1" fmla="*/ 0 h 25"/>
                    <a:gd name="T2" fmla="*/ 8 w 15"/>
                    <a:gd name="T3" fmla="*/ 5 h 25"/>
                    <a:gd name="T4" fmla="*/ 4 w 15"/>
                    <a:gd name="T5" fmla="*/ 11 h 25"/>
                    <a:gd name="T6" fmla="*/ 4 w 15"/>
                    <a:gd name="T7" fmla="*/ 12 h 25"/>
                    <a:gd name="T8" fmla="*/ 1 w 15"/>
                    <a:gd name="T9" fmla="*/ 24 h 25"/>
                    <a:gd name="T10" fmla="*/ 2 w 15"/>
                    <a:gd name="T11" fmla="*/ 25 h 25"/>
                    <a:gd name="T12" fmla="*/ 2 w 15"/>
                    <a:gd name="T13" fmla="*/ 25 h 25"/>
                    <a:gd name="T14" fmla="*/ 4 w 15"/>
                    <a:gd name="T15" fmla="*/ 24 h 25"/>
                    <a:gd name="T16" fmla="*/ 11 w 15"/>
                    <a:gd name="T17" fmla="*/ 14 h 25"/>
                    <a:gd name="T18" fmla="*/ 15 w 15"/>
                    <a:gd name="T19" fmla="*/ 1 h 25"/>
                    <a:gd name="T20" fmla="*/ 9 w 15"/>
                    <a:gd name="T21" fmla="*/ 13 h 25"/>
                    <a:gd name="T22" fmla="*/ 7 w 15"/>
                    <a:gd name="T23" fmla="*/ 12 h 25"/>
                    <a:gd name="T24" fmla="*/ 12 w 15"/>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25">
                      <a:moveTo>
                        <a:pt x="12" y="0"/>
                      </a:moveTo>
                      <a:cubicBezTo>
                        <a:pt x="11" y="0"/>
                        <a:pt x="9" y="2"/>
                        <a:pt x="8" y="5"/>
                      </a:cubicBezTo>
                      <a:cubicBezTo>
                        <a:pt x="6" y="6"/>
                        <a:pt x="5" y="8"/>
                        <a:pt x="4" y="11"/>
                      </a:cubicBezTo>
                      <a:cubicBezTo>
                        <a:pt x="4" y="11"/>
                        <a:pt x="4" y="11"/>
                        <a:pt x="4" y="12"/>
                      </a:cubicBezTo>
                      <a:cubicBezTo>
                        <a:pt x="1" y="18"/>
                        <a:pt x="0" y="23"/>
                        <a:pt x="1" y="24"/>
                      </a:cubicBezTo>
                      <a:cubicBezTo>
                        <a:pt x="1" y="25"/>
                        <a:pt x="2" y="25"/>
                        <a:pt x="2" y="25"/>
                      </a:cubicBezTo>
                      <a:cubicBezTo>
                        <a:pt x="2" y="25"/>
                        <a:pt x="2" y="25"/>
                        <a:pt x="2" y="25"/>
                      </a:cubicBezTo>
                      <a:cubicBezTo>
                        <a:pt x="3" y="25"/>
                        <a:pt x="4" y="25"/>
                        <a:pt x="4" y="24"/>
                      </a:cubicBezTo>
                      <a:cubicBezTo>
                        <a:pt x="6" y="23"/>
                        <a:pt x="9" y="19"/>
                        <a:pt x="11" y="14"/>
                      </a:cubicBezTo>
                      <a:cubicBezTo>
                        <a:pt x="14" y="9"/>
                        <a:pt x="15" y="3"/>
                        <a:pt x="15" y="1"/>
                      </a:cubicBezTo>
                      <a:cubicBezTo>
                        <a:pt x="13" y="5"/>
                        <a:pt x="11" y="9"/>
                        <a:pt x="9" y="13"/>
                      </a:cubicBezTo>
                      <a:cubicBezTo>
                        <a:pt x="8" y="13"/>
                        <a:pt x="7" y="12"/>
                        <a:pt x="7" y="12"/>
                      </a:cubicBezTo>
                      <a:cubicBezTo>
                        <a:pt x="9" y="8"/>
                        <a:pt x="10" y="4"/>
                        <a:pt x="1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5" name="Freeform 1004"/>
                <p:cNvSpPr>
                  <a:spLocks noEditPoints="1"/>
                </p:cNvSpPr>
                <p:nvPr/>
              </p:nvSpPr>
              <p:spPr bwMode="auto">
                <a:xfrm>
                  <a:off x="2988" y="3634"/>
                  <a:ext cx="785" cy="506"/>
                </a:xfrm>
                <a:custGeom>
                  <a:avLst/>
                  <a:gdLst>
                    <a:gd name="T0" fmla="*/ 300 w 418"/>
                    <a:gd name="T1" fmla="*/ 136 h 269"/>
                    <a:gd name="T2" fmla="*/ 77 w 418"/>
                    <a:gd name="T3" fmla="*/ 265 h 269"/>
                    <a:gd name="T4" fmla="*/ 78 w 418"/>
                    <a:gd name="T5" fmla="*/ 267 h 269"/>
                    <a:gd name="T6" fmla="*/ 79 w 418"/>
                    <a:gd name="T7" fmla="*/ 267 h 269"/>
                    <a:gd name="T8" fmla="*/ 301 w 418"/>
                    <a:gd name="T9" fmla="*/ 138 h 269"/>
                    <a:gd name="T10" fmla="*/ 300 w 418"/>
                    <a:gd name="T11" fmla="*/ 138 h 269"/>
                    <a:gd name="T12" fmla="*/ 300 w 418"/>
                    <a:gd name="T13" fmla="*/ 136 h 269"/>
                    <a:gd name="T14" fmla="*/ 322 w 418"/>
                    <a:gd name="T15" fmla="*/ 129 h 269"/>
                    <a:gd name="T16" fmla="*/ 319 w 418"/>
                    <a:gd name="T17" fmla="*/ 131 h 269"/>
                    <a:gd name="T18" fmla="*/ 316 w 418"/>
                    <a:gd name="T19" fmla="*/ 133 h 269"/>
                    <a:gd name="T20" fmla="*/ 384 w 418"/>
                    <a:gd name="T21" fmla="*/ 217 h 269"/>
                    <a:gd name="T22" fmla="*/ 386 w 418"/>
                    <a:gd name="T23" fmla="*/ 219 h 269"/>
                    <a:gd name="T24" fmla="*/ 412 w 418"/>
                    <a:gd name="T25" fmla="*/ 251 h 269"/>
                    <a:gd name="T26" fmla="*/ 415 w 418"/>
                    <a:gd name="T27" fmla="*/ 248 h 269"/>
                    <a:gd name="T28" fmla="*/ 418 w 418"/>
                    <a:gd name="T29" fmla="*/ 246 h 269"/>
                    <a:gd name="T30" fmla="*/ 392 w 418"/>
                    <a:gd name="T31" fmla="*/ 214 h 269"/>
                    <a:gd name="T32" fmla="*/ 390 w 418"/>
                    <a:gd name="T33" fmla="*/ 212 h 269"/>
                    <a:gd name="T34" fmla="*/ 322 w 418"/>
                    <a:gd name="T35" fmla="*/ 129 h 269"/>
                    <a:gd name="T36" fmla="*/ 6 w 418"/>
                    <a:gd name="T37" fmla="*/ 128 h 269"/>
                    <a:gd name="T38" fmla="*/ 3 w 418"/>
                    <a:gd name="T39" fmla="*/ 129 h 269"/>
                    <a:gd name="T40" fmla="*/ 0 w 418"/>
                    <a:gd name="T41" fmla="*/ 130 h 269"/>
                    <a:gd name="T42" fmla="*/ 24 w 418"/>
                    <a:gd name="T43" fmla="*/ 191 h 269"/>
                    <a:gd name="T44" fmla="*/ 25 w 418"/>
                    <a:gd name="T45" fmla="*/ 194 h 269"/>
                    <a:gd name="T46" fmla="*/ 54 w 418"/>
                    <a:gd name="T47" fmla="*/ 269 h 269"/>
                    <a:gd name="T48" fmla="*/ 57 w 418"/>
                    <a:gd name="T49" fmla="*/ 268 h 269"/>
                    <a:gd name="T50" fmla="*/ 61 w 418"/>
                    <a:gd name="T51" fmla="*/ 267 h 269"/>
                    <a:gd name="T52" fmla="*/ 31 w 418"/>
                    <a:gd name="T53" fmla="*/ 192 h 269"/>
                    <a:gd name="T54" fmla="*/ 30 w 418"/>
                    <a:gd name="T55" fmla="*/ 189 h 269"/>
                    <a:gd name="T56" fmla="*/ 6 w 418"/>
                    <a:gd name="T57" fmla="*/ 128 h 269"/>
                    <a:gd name="T58" fmla="*/ 143 w 418"/>
                    <a:gd name="T59" fmla="*/ 52 h 269"/>
                    <a:gd name="T60" fmla="*/ 16 w 418"/>
                    <a:gd name="T61" fmla="*/ 117 h 269"/>
                    <a:gd name="T62" fmla="*/ 17 w 418"/>
                    <a:gd name="T63" fmla="*/ 117 h 269"/>
                    <a:gd name="T64" fmla="*/ 17 w 418"/>
                    <a:gd name="T65" fmla="*/ 119 h 269"/>
                    <a:gd name="T66" fmla="*/ 145 w 418"/>
                    <a:gd name="T67" fmla="*/ 53 h 269"/>
                    <a:gd name="T68" fmla="*/ 145 w 418"/>
                    <a:gd name="T69" fmla="*/ 53 h 269"/>
                    <a:gd name="T70" fmla="*/ 143 w 418"/>
                    <a:gd name="T71" fmla="*/ 52 h 269"/>
                    <a:gd name="T72" fmla="*/ 143 w 418"/>
                    <a:gd name="T73" fmla="*/ 52 h 269"/>
                    <a:gd name="T74" fmla="*/ 126 w 418"/>
                    <a:gd name="T75" fmla="*/ 0 h 269"/>
                    <a:gd name="T76" fmla="*/ 124 w 418"/>
                    <a:gd name="T77" fmla="*/ 2 h 269"/>
                    <a:gd name="T78" fmla="*/ 122 w 418"/>
                    <a:gd name="T79" fmla="*/ 4 h 269"/>
                    <a:gd name="T80" fmla="*/ 148 w 418"/>
                    <a:gd name="T81" fmla="*/ 44 h 269"/>
                    <a:gd name="T82" fmla="*/ 149 w 418"/>
                    <a:gd name="T83" fmla="*/ 43 h 269"/>
                    <a:gd name="T84" fmla="*/ 154 w 418"/>
                    <a:gd name="T85" fmla="*/ 41 h 269"/>
                    <a:gd name="T86" fmla="*/ 126 w 418"/>
                    <a:gd name="T8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8" h="269">
                      <a:moveTo>
                        <a:pt x="300" y="136"/>
                      </a:moveTo>
                      <a:cubicBezTo>
                        <a:pt x="234" y="189"/>
                        <a:pt x="160" y="233"/>
                        <a:pt x="77" y="265"/>
                      </a:cubicBezTo>
                      <a:cubicBezTo>
                        <a:pt x="78" y="266"/>
                        <a:pt x="78" y="266"/>
                        <a:pt x="78" y="267"/>
                      </a:cubicBezTo>
                      <a:cubicBezTo>
                        <a:pt x="79" y="267"/>
                        <a:pt x="79" y="267"/>
                        <a:pt x="79" y="267"/>
                      </a:cubicBezTo>
                      <a:cubicBezTo>
                        <a:pt x="161" y="235"/>
                        <a:pt x="235" y="191"/>
                        <a:pt x="301" y="138"/>
                      </a:cubicBezTo>
                      <a:cubicBezTo>
                        <a:pt x="301" y="138"/>
                        <a:pt x="300" y="138"/>
                        <a:pt x="300" y="138"/>
                      </a:cubicBezTo>
                      <a:cubicBezTo>
                        <a:pt x="300" y="137"/>
                        <a:pt x="300" y="137"/>
                        <a:pt x="300" y="136"/>
                      </a:cubicBezTo>
                      <a:moveTo>
                        <a:pt x="322" y="129"/>
                      </a:moveTo>
                      <a:cubicBezTo>
                        <a:pt x="321" y="129"/>
                        <a:pt x="320" y="130"/>
                        <a:pt x="319" y="131"/>
                      </a:cubicBezTo>
                      <a:cubicBezTo>
                        <a:pt x="318" y="132"/>
                        <a:pt x="317" y="133"/>
                        <a:pt x="316" y="133"/>
                      </a:cubicBezTo>
                      <a:cubicBezTo>
                        <a:pt x="339" y="161"/>
                        <a:pt x="362" y="189"/>
                        <a:pt x="384" y="217"/>
                      </a:cubicBezTo>
                      <a:cubicBezTo>
                        <a:pt x="385" y="218"/>
                        <a:pt x="386" y="219"/>
                        <a:pt x="386" y="219"/>
                      </a:cubicBezTo>
                      <a:cubicBezTo>
                        <a:pt x="395" y="230"/>
                        <a:pt x="403" y="241"/>
                        <a:pt x="412" y="251"/>
                      </a:cubicBezTo>
                      <a:cubicBezTo>
                        <a:pt x="413" y="250"/>
                        <a:pt x="414" y="249"/>
                        <a:pt x="415" y="248"/>
                      </a:cubicBezTo>
                      <a:cubicBezTo>
                        <a:pt x="416" y="247"/>
                        <a:pt x="417" y="247"/>
                        <a:pt x="418" y="246"/>
                      </a:cubicBezTo>
                      <a:cubicBezTo>
                        <a:pt x="410" y="235"/>
                        <a:pt x="401" y="225"/>
                        <a:pt x="392" y="214"/>
                      </a:cubicBezTo>
                      <a:cubicBezTo>
                        <a:pt x="392" y="213"/>
                        <a:pt x="391" y="213"/>
                        <a:pt x="390" y="212"/>
                      </a:cubicBezTo>
                      <a:cubicBezTo>
                        <a:pt x="367" y="184"/>
                        <a:pt x="345" y="157"/>
                        <a:pt x="322" y="129"/>
                      </a:cubicBezTo>
                      <a:moveTo>
                        <a:pt x="6" y="128"/>
                      </a:moveTo>
                      <a:cubicBezTo>
                        <a:pt x="5" y="128"/>
                        <a:pt x="4" y="129"/>
                        <a:pt x="3" y="129"/>
                      </a:cubicBezTo>
                      <a:cubicBezTo>
                        <a:pt x="2" y="129"/>
                        <a:pt x="1" y="130"/>
                        <a:pt x="0" y="130"/>
                      </a:cubicBezTo>
                      <a:cubicBezTo>
                        <a:pt x="8" y="150"/>
                        <a:pt x="16" y="171"/>
                        <a:pt x="24" y="191"/>
                      </a:cubicBezTo>
                      <a:cubicBezTo>
                        <a:pt x="24" y="192"/>
                        <a:pt x="25" y="193"/>
                        <a:pt x="25" y="194"/>
                      </a:cubicBezTo>
                      <a:cubicBezTo>
                        <a:pt x="35" y="219"/>
                        <a:pt x="44" y="244"/>
                        <a:pt x="54" y="269"/>
                      </a:cubicBezTo>
                      <a:cubicBezTo>
                        <a:pt x="55" y="269"/>
                        <a:pt x="56" y="268"/>
                        <a:pt x="57" y="268"/>
                      </a:cubicBezTo>
                      <a:cubicBezTo>
                        <a:pt x="58" y="267"/>
                        <a:pt x="60" y="267"/>
                        <a:pt x="61" y="267"/>
                      </a:cubicBezTo>
                      <a:cubicBezTo>
                        <a:pt x="51" y="242"/>
                        <a:pt x="41" y="217"/>
                        <a:pt x="31" y="192"/>
                      </a:cubicBezTo>
                      <a:cubicBezTo>
                        <a:pt x="31" y="191"/>
                        <a:pt x="31" y="190"/>
                        <a:pt x="30" y="189"/>
                      </a:cubicBezTo>
                      <a:cubicBezTo>
                        <a:pt x="22" y="169"/>
                        <a:pt x="14" y="148"/>
                        <a:pt x="6" y="128"/>
                      </a:cubicBezTo>
                      <a:moveTo>
                        <a:pt x="143" y="52"/>
                      </a:moveTo>
                      <a:cubicBezTo>
                        <a:pt x="104" y="77"/>
                        <a:pt x="62" y="99"/>
                        <a:pt x="16" y="117"/>
                      </a:cubicBezTo>
                      <a:cubicBezTo>
                        <a:pt x="16" y="117"/>
                        <a:pt x="16" y="117"/>
                        <a:pt x="17" y="117"/>
                      </a:cubicBezTo>
                      <a:cubicBezTo>
                        <a:pt x="17" y="118"/>
                        <a:pt x="17" y="118"/>
                        <a:pt x="17" y="119"/>
                      </a:cubicBezTo>
                      <a:cubicBezTo>
                        <a:pt x="63" y="102"/>
                        <a:pt x="106" y="79"/>
                        <a:pt x="145" y="53"/>
                      </a:cubicBezTo>
                      <a:cubicBezTo>
                        <a:pt x="145" y="53"/>
                        <a:pt x="145" y="53"/>
                        <a:pt x="145" y="53"/>
                      </a:cubicBezTo>
                      <a:cubicBezTo>
                        <a:pt x="144" y="53"/>
                        <a:pt x="143" y="53"/>
                        <a:pt x="143" y="52"/>
                      </a:cubicBezTo>
                      <a:cubicBezTo>
                        <a:pt x="143" y="52"/>
                        <a:pt x="143" y="52"/>
                        <a:pt x="143" y="52"/>
                      </a:cubicBezTo>
                      <a:moveTo>
                        <a:pt x="126" y="0"/>
                      </a:moveTo>
                      <a:cubicBezTo>
                        <a:pt x="126" y="1"/>
                        <a:pt x="125" y="2"/>
                        <a:pt x="124" y="2"/>
                      </a:cubicBezTo>
                      <a:cubicBezTo>
                        <a:pt x="123" y="3"/>
                        <a:pt x="122" y="3"/>
                        <a:pt x="122" y="4"/>
                      </a:cubicBezTo>
                      <a:cubicBezTo>
                        <a:pt x="131" y="17"/>
                        <a:pt x="140" y="31"/>
                        <a:pt x="148" y="44"/>
                      </a:cubicBezTo>
                      <a:cubicBezTo>
                        <a:pt x="149" y="44"/>
                        <a:pt x="149" y="44"/>
                        <a:pt x="149" y="43"/>
                      </a:cubicBezTo>
                      <a:cubicBezTo>
                        <a:pt x="151" y="42"/>
                        <a:pt x="152" y="41"/>
                        <a:pt x="154" y="41"/>
                      </a:cubicBezTo>
                      <a:cubicBezTo>
                        <a:pt x="144" y="27"/>
                        <a:pt x="135" y="14"/>
                        <a:pt x="12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6" name="Freeform 1005"/>
                <p:cNvSpPr>
                  <a:spLocks/>
                </p:cNvSpPr>
                <p:nvPr/>
              </p:nvSpPr>
              <p:spPr bwMode="auto">
                <a:xfrm>
                  <a:off x="3739" y="4081"/>
                  <a:ext cx="74" cy="59"/>
                </a:xfrm>
                <a:custGeom>
                  <a:avLst/>
                  <a:gdLst>
                    <a:gd name="T0" fmla="*/ 34 w 39"/>
                    <a:gd name="T1" fmla="*/ 0 h 31"/>
                    <a:gd name="T2" fmla="*/ 18 w 39"/>
                    <a:gd name="T3" fmla="*/ 8 h 31"/>
                    <a:gd name="T4" fmla="*/ 15 w 39"/>
                    <a:gd name="T5" fmla="*/ 10 h 31"/>
                    <a:gd name="T6" fmla="*/ 12 w 39"/>
                    <a:gd name="T7" fmla="*/ 13 h 31"/>
                    <a:gd name="T8" fmla="*/ 2 w 39"/>
                    <a:gd name="T9" fmla="*/ 30 h 31"/>
                    <a:gd name="T10" fmla="*/ 4 w 39"/>
                    <a:gd name="T11" fmla="*/ 31 h 31"/>
                    <a:gd name="T12" fmla="*/ 24 w 39"/>
                    <a:gd name="T13" fmla="*/ 20 h 31"/>
                    <a:gd name="T14" fmla="*/ 36 w 39"/>
                    <a:gd name="T15" fmla="*/ 0 h 31"/>
                    <a:gd name="T16" fmla="*/ 34 w 39"/>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1">
                      <a:moveTo>
                        <a:pt x="34" y="0"/>
                      </a:moveTo>
                      <a:cubicBezTo>
                        <a:pt x="31" y="0"/>
                        <a:pt x="25" y="3"/>
                        <a:pt x="18" y="8"/>
                      </a:cubicBezTo>
                      <a:cubicBezTo>
                        <a:pt x="17" y="9"/>
                        <a:pt x="16" y="9"/>
                        <a:pt x="15" y="10"/>
                      </a:cubicBezTo>
                      <a:cubicBezTo>
                        <a:pt x="14" y="11"/>
                        <a:pt x="13" y="12"/>
                        <a:pt x="12" y="13"/>
                      </a:cubicBezTo>
                      <a:cubicBezTo>
                        <a:pt x="4" y="20"/>
                        <a:pt x="0" y="27"/>
                        <a:pt x="2" y="30"/>
                      </a:cubicBezTo>
                      <a:cubicBezTo>
                        <a:pt x="2" y="30"/>
                        <a:pt x="3" y="31"/>
                        <a:pt x="4" y="31"/>
                      </a:cubicBezTo>
                      <a:cubicBezTo>
                        <a:pt x="8" y="31"/>
                        <a:pt x="16" y="27"/>
                        <a:pt x="24" y="20"/>
                      </a:cubicBezTo>
                      <a:cubicBezTo>
                        <a:pt x="33" y="12"/>
                        <a:pt x="39" y="3"/>
                        <a:pt x="36" y="0"/>
                      </a:cubicBezTo>
                      <a:cubicBezTo>
                        <a:pt x="36" y="0"/>
                        <a:pt x="35" y="0"/>
                        <a:pt x="3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7" name="Freeform 1006"/>
                <p:cNvSpPr>
                  <a:spLocks/>
                </p:cNvSpPr>
                <p:nvPr/>
              </p:nvSpPr>
              <p:spPr bwMode="auto">
                <a:xfrm>
                  <a:off x="3551" y="3844"/>
                  <a:ext cx="61" cy="51"/>
                </a:xfrm>
                <a:custGeom>
                  <a:avLst/>
                  <a:gdLst>
                    <a:gd name="T0" fmla="*/ 27 w 32"/>
                    <a:gd name="T1" fmla="*/ 0 h 27"/>
                    <a:gd name="T2" fmla="*/ 11 w 32"/>
                    <a:gd name="T3" fmla="*/ 9 h 27"/>
                    <a:gd name="T4" fmla="*/ 0 w 32"/>
                    <a:gd name="T5" fmla="*/ 24 h 27"/>
                    <a:gd name="T6" fmla="*/ 0 w 32"/>
                    <a:gd name="T7" fmla="*/ 26 h 27"/>
                    <a:gd name="T8" fmla="*/ 1 w 32"/>
                    <a:gd name="T9" fmla="*/ 26 h 27"/>
                    <a:gd name="T10" fmla="*/ 3 w 32"/>
                    <a:gd name="T11" fmla="*/ 27 h 27"/>
                    <a:gd name="T12" fmla="*/ 16 w 32"/>
                    <a:gd name="T13" fmla="*/ 21 h 27"/>
                    <a:gd name="T14" fmla="*/ 19 w 32"/>
                    <a:gd name="T15" fmla="*/ 19 h 27"/>
                    <a:gd name="T16" fmla="*/ 22 w 32"/>
                    <a:gd name="T17" fmla="*/ 17 h 27"/>
                    <a:gd name="T18" fmla="*/ 30 w 32"/>
                    <a:gd name="T19" fmla="*/ 1 h 27"/>
                    <a:gd name="T20" fmla="*/ 27 w 32"/>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7">
                      <a:moveTo>
                        <a:pt x="27" y="0"/>
                      </a:moveTo>
                      <a:cubicBezTo>
                        <a:pt x="23" y="0"/>
                        <a:pt x="17" y="4"/>
                        <a:pt x="11" y="9"/>
                      </a:cubicBezTo>
                      <a:cubicBezTo>
                        <a:pt x="4" y="14"/>
                        <a:pt x="0" y="20"/>
                        <a:pt x="0" y="24"/>
                      </a:cubicBezTo>
                      <a:cubicBezTo>
                        <a:pt x="0" y="25"/>
                        <a:pt x="0" y="25"/>
                        <a:pt x="0" y="26"/>
                      </a:cubicBezTo>
                      <a:cubicBezTo>
                        <a:pt x="0" y="26"/>
                        <a:pt x="1" y="26"/>
                        <a:pt x="1" y="26"/>
                      </a:cubicBezTo>
                      <a:cubicBezTo>
                        <a:pt x="1" y="27"/>
                        <a:pt x="2" y="27"/>
                        <a:pt x="3" y="27"/>
                      </a:cubicBezTo>
                      <a:cubicBezTo>
                        <a:pt x="6" y="27"/>
                        <a:pt x="11" y="25"/>
                        <a:pt x="16" y="21"/>
                      </a:cubicBezTo>
                      <a:cubicBezTo>
                        <a:pt x="17" y="21"/>
                        <a:pt x="18" y="20"/>
                        <a:pt x="19" y="19"/>
                      </a:cubicBezTo>
                      <a:cubicBezTo>
                        <a:pt x="20" y="18"/>
                        <a:pt x="21" y="17"/>
                        <a:pt x="22" y="17"/>
                      </a:cubicBezTo>
                      <a:cubicBezTo>
                        <a:pt x="28" y="11"/>
                        <a:pt x="32" y="4"/>
                        <a:pt x="30" y="1"/>
                      </a:cubicBezTo>
                      <a:cubicBezTo>
                        <a:pt x="29" y="1"/>
                        <a:pt x="28" y="0"/>
                        <a:pt x="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8" name="Freeform 1007"/>
                <p:cNvSpPr>
                  <a:spLocks/>
                </p:cNvSpPr>
                <p:nvPr/>
              </p:nvSpPr>
              <p:spPr bwMode="auto">
                <a:xfrm>
                  <a:off x="3193" y="3613"/>
                  <a:ext cx="41" cy="32"/>
                </a:xfrm>
                <a:custGeom>
                  <a:avLst/>
                  <a:gdLst>
                    <a:gd name="T0" fmla="*/ 19 w 22"/>
                    <a:gd name="T1" fmla="*/ 0 h 17"/>
                    <a:gd name="T2" fmla="*/ 9 w 22"/>
                    <a:gd name="T3" fmla="*/ 4 h 17"/>
                    <a:gd name="T4" fmla="*/ 2 w 22"/>
                    <a:gd name="T5" fmla="*/ 15 h 17"/>
                    <a:gd name="T6" fmla="*/ 5 w 22"/>
                    <a:gd name="T7" fmla="*/ 17 h 17"/>
                    <a:gd name="T8" fmla="*/ 13 w 22"/>
                    <a:gd name="T9" fmla="*/ 15 h 17"/>
                    <a:gd name="T10" fmla="*/ 15 w 22"/>
                    <a:gd name="T11" fmla="*/ 13 h 17"/>
                    <a:gd name="T12" fmla="*/ 17 w 22"/>
                    <a:gd name="T13" fmla="*/ 11 h 17"/>
                    <a:gd name="T14" fmla="*/ 22 w 22"/>
                    <a:gd name="T15" fmla="*/ 4 h 17"/>
                    <a:gd name="T16" fmla="*/ 11 w 22"/>
                    <a:gd name="T17" fmla="*/ 11 h 17"/>
                    <a:gd name="T18" fmla="*/ 10 w 22"/>
                    <a:gd name="T19" fmla="*/ 9 h 17"/>
                    <a:gd name="T20" fmla="*/ 21 w 22"/>
                    <a:gd name="T21" fmla="*/ 1 h 17"/>
                    <a:gd name="T22" fmla="*/ 19 w 22"/>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7">
                      <a:moveTo>
                        <a:pt x="19" y="0"/>
                      </a:moveTo>
                      <a:cubicBezTo>
                        <a:pt x="16" y="0"/>
                        <a:pt x="13" y="2"/>
                        <a:pt x="9" y="4"/>
                      </a:cubicBezTo>
                      <a:cubicBezTo>
                        <a:pt x="4" y="8"/>
                        <a:pt x="0" y="13"/>
                        <a:pt x="2" y="15"/>
                      </a:cubicBezTo>
                      <a:cubicBezTo>
                        <a:pt x="2" y="16"/>
                        <a:pt x="4" y="17"/>
                        <a:pt x="5" y="17"/>
                      </a:cubicBezTo>
                      <a:cubicBezTo>
                        <a:pt x="7" y="17"/>
                        <a:pt x="10" y="16"/>
                        <a:pt x="13" y="15"/>
                      </a:cubicBezTo>
                      <a:cubicBezTo>
                        <a:pt x="13" y="14"/>
                        <a:pt x="14" y="14"/>
                        <a:pt x="15" y="13"/>
                      </a:cubicBezTo>
                      <a:cubicBezTo>
                        <a:pt x="16" y="13"/>
                        <a:pt x="17" y="12"/>
                        <a:pt x="17" y="11"/>
                      </a:cubicBezTo>
                      <a:cubicBezTo>
                        <a:pt x="20" y="9"/>
                        <a:pt x="22" y="6"/>
                        <a:pt x="22" y="4"/>
                      </a:cubicBezTo>
                      <a:cubicBezTo>
                        <a:pt x="19" y="6"/>
                        <a:pt x="15" y="9"/>
                        <a:pt x="11" y="11"/>
                      </a:cubicBezTo>
                      <a:cubicBezTo>
                        <a:pt x="11" y="11"/>
                        <a:pt x="10" y="10"/>
                        <a:pt x="10" y="9"/>
                      </a:cubicBezTo>
                      <a:cubicBezTo>
                        <a:pt x="14" y="6"/>
                        <a:pt x="17" y="4"/>
                        <a:pt x="21" y="1"/>
                      </a:cubicBezTo>
                      <a:cubicBezTo>
                        <a:pt x="21" y="1"/>
                        <a:pt x="20" y="0"/>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9" name="Freeform 1008"/>
                <p:cNvSpPr>
                  <a:spLocks/>
                </p:cNvSpPr>
                <p:nvPr/>
              </p:nvSpPr>
              <p:spPr bwMode="auto">
                <a:xfrm>
                  <a:off x="3061" y="4132"/>
                  <a:ext cx="75" cy="34"/>
                </a:xfrm>
                <a:custGeom>
                  <a:avLst/>
                  <a:gdLst>
                    <a:gd name="T0" fmla="*/ 33 w 40"/>
                    <a:gd name="T1" fmla="*/ 0 h 18"/>
                    <a:gd name="T2" fmla="*/ 22 w 40"/>
                    <a:gd name="T3" fmla="*/ 2 h 18"/>
                    <a:gd name="T4" fmla="*/ 18 w 40"/>
                    <a:gd name="T5" fmla="*/ 3 h 18"/>
                    <a:gd name="T6" fmla="*/ 15 w 40"/>
                    <a:gd name="T7" fmla="*/ 4 h 18"/>
                    <a:gd name="T8" fmla="*/ 1 w 40"/>
                    <a:gd name="T9" fmla="*/ 16 h 18"/>
                    <a:gd name="T10" fmla="*/ 8 w 40"/>
                    <a:gd name="T11" fmla="*/ 18 h 18"/>
                    <a:gd name="T12" fmla="*/ 23 w 40"/>
                    <a:gd name="T13" fmla="*/ 15 h 18"/>
                    <a:gd name="T14" fmla="*/ 40 w 40"/>
                    <a:gd name="T15" fmla="*/ 2 h 18"/>
                    <a:gd name="T16" fmla="*/ 39 w 40"/>
                    <a:gd name="T17" fmla="*/ 2 h 18"/>
                    <a:gd name="T18" fmla="*/ 38 w 40"/>
                    <a:gd name="T19" fmla="*/ 0 h 18"/>
                    <a:gd name="T20" fmla="*/ 33 w 40"/>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18">
                      <a:moveTo>
                        <a:pt x="33" y="0"/>
                      </a:moveTo>
                      <a:cubicBezTo>
                        <a:pt x="30" y="0"/>
                        <a:pt x="26" y="0"/>
                        <a:pt x="22" y="2"/>
                      </a:cubicBezTo>
                      <a:cubicBezTo>
                        <a:pt x="21" y="2"/>
                        <a:pt x="19" y="2"/>
                        <a:pt x="18" y="3"/>
                      </a:cubicBezTo>
                      <a:cubicBezTo>
                        <a:pt x="17" y="3"/>
                        <a:pt x="16" y="4"/>
                        <a:pt x="15" y="4"/>
                      </a:cubicBezTo>
                      <a:cubicBezTo>
                        <a:pt x="6" y="8"/>
                        <a:pt x="0" y="13"/>
                        <a:pt x="1" y="16"/>
                      </a:cubicBezTo>
                      <a:cubicBezTo>
                        <a:pt x="2" y="17"/>
                        <a:pt x="4" y="18"/>
                        <a:pt x="8" y="18"/>
                      </a:cubicBezTo>
                      <a:cubicBezTo>
                        <a:pt x="12" y="18"/>
                        <a:pt x="17" y="17"/>
                        <a:pt x="23" y="15"/>
                      </a:cubicBezTo>
                      <a:cubicBezTo>
                        <a:pt x="33" y="11"/>
                        <a:pt x="40" y="6"/>
                        <a:pt x="40" y="2"/>
                      </a:cubicBezTo>
                      <a:cubicBezTo>
                        <a:pt x="40" y="2"/>
                        <a:pt x="40" y="2"/>
                        <a:pt x="39" y="2"/>
                      </a:cubicBezTo>
                      <a:cubicBezTo>
                        <a:pt x="39" y="1"/>
                        <a:pt x="39" y="1"/>
                        <a:pt x="38" y="0"/>
                      </a:cubicBezTo>
                      <a:cubicBezTo>
                        <a:pt x="37" y="0"/>
                        <a:pt x="35" y="0"/>
                        <a:pt x="3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0" name="Freeform 1009"/>
                <p:cNvSpPr>
                  <a:spLocks/>
                </p:cNvSpPr>
                <p:nvPr/>
              </p:nvSpPr>
              <p:spPr bwMode="auto">
                <a:xfrm>
                  <a:off x="2958" y="3848"/>
                  <a:ext cx="62" cy="32"/>
                </a:xfrm>
                <a:custGeom>
                  <a:avLst/>
                  <a:gdLst>
                    <a:gd name="T0" fmla="*/ 26 w 33"/>
                    <a:gd name="T1" fmla="*/ 0 h 17"/>
                    <a:gd name="T2" fmla="*/ 14 w 33"/>
                    <a:gd name="T3" fmla="*/ 3 h 17"/>
                    <a:gd name="T4" fmla="*/ 1 w 33"/>
                    <a:gd name="T5" fmla="*/ 14 h 17"/>
                    <a:gd name="T6" fmla="*/ 8 w 33"/>
                    <a:gd name="T7" fmla="*/ 17 h 17"/>
                    <a:gd name="T8" fmla="*/ 16 w 33"/>
                    <a:gd name="T9" fmla="*/ 16 h 17"/>
                    <a:gd name="T10" fmla="*/ 19 w 33"/>
                    <a:gd name="T11" fmla="*/ 15 h 17"/>
                    <a:gd name="T12" fmla="*/ 22 w 33"/>
                    <a:gd name="T13" fmla="*/ 14 h 17"/>
                    <a:gd name="T14" fmla="*/ 33 w 33"/>
                    <a:gd name="T15" fmla="*/ 5 h 17"/>
                    <a:gd name="T16" fmla="*/ 33 w 33"/>
                    <a:gd name="T17" fmla="*/ 3 h 17"/>
                    <a:gd name="T18" fmla="*/ 32 w 33"/>
                    <a:gd name="T19" fmla="*/ 3 h 17"/>
                    <a:gd name="T20" fmla="*/ 26 w 33"/>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7">
                      <a:moveTo>
                        <a:pt x="26" y="0"/>
                      </a:moveTo>
                      <a:cubicBezTo>
                        <a:pt x="23" y="0"/>
                        <a:pt x="19" y="1"/>
                        <a:pt x="14" y="3"/>
                      </a:cubicBezTo>
                      <a:cubicBezTo>
                        <a:pt x="6" y="6"/>
                        <a:pt x="0" y="11"/>
                        <a:pt x="1" y="14"/>
                      </a:cubicBezTo>
                      <a:cubicBezTo>
                        <a:pt x="2" y="16"/>
                        <a:pt x="5" y="17"/>
                        <a:pt x="8" y="17"/>
                      </a:cubicBezTo>
                      <a:cubicBezTo>
                        <a:pt x="11" y="17"/>
                        <a:pt x="14" y="17"/>
                        <a:pt x="16" y="16"/>
                      </a:cubicBezTo>
                      <a:cubicBezTo>
                        <a:pt x="17" y="16"/>
                        <a:pt x="18" y="15"/>
                        <a:pt x="19" y="15"/>
                      </a:cubicBezTo>
                      <a:cubicBezTo>
                        <a:pt x="20" y="15"/>
                        <a:pt x="21" y="14"/>
                        <a:pt x="22" y="14"/>
                      </a:cubicBezTo>
                      <a:cubicBezTo>
                        <a:pt x="28" y="11"/>
                        <a:pt x="32" y="8"/>
                        <a:pt x="33" y="5"/>
                      </a:cubicBezTo>
                      <a:cubicBezTo>
                        <a:pt x="33" y="4"/>
                        <a:pt x="33" y="4"/>
                        <a:pt x="33" y="3"/>
                      </a:cubicBezTo>
                      <a:cubicBezTo>
                        <a:pt x="32" y="3"/>
                        <a:pt x="32" y="3"/>
                        <a:pt x="32" y="3"/>
                      </a:cubicBezTo>
                      <a:cubicBezTo>
                        <a:pt x="32" y="1"/>
                        <a:pt x="29" y="0"/>
                        <a:pt x="2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1" name="Freeform 1010"/>
                <p:cNvSpPr>
                  <a:spLocks/>
                </p:cNvSpPr>
                <p:nvPr/>
              </p:nvSpPr>
              <p:spPr bwMode="auto">
                <a:xfrm>
                  <a:off x="3256" y="3709"/>
                  <a:ext cx="34" cy="25"/>
                </a:xfrm>
                <a:custGeom>
                  <a:avLst/>
                  <a:gdLst>
                    <a:gd name="T0" fmla="*/ 14 w 18"/>
                    <a:gd name="T1" fmla="*/ 0 h 13"/>
                    <a:gd name="T2" fmla="*/ 11 w 18"/>
                    <a:gd name="T3" fmla="*/ 1 h 13"/>
                    <a:gd name="T4" fmla="*/ 6 w 18"/>
                    <a:gd name="T5" fmla="*/ 3 h 13"/>
                    <a:gd name="T6" fmla="*/ 5 w 18"/>
                    <a:gd name="T7" fmla="*/ 4 h 13"/>
                    <a:gd name="T8" fmla="*/ 0 w 18"/>
                    <a:gd name="T9" fmla="*/ 12 h 13"/>
                    <a:gd name="T10" fmla="*/ 0 w 18"/>
                    <a:gd name="T11" fmla="*/ 12 h 13"/>
                    <a:gd name="T12" fmla="*/ 2 w 18"/>
                    <a:gd name="T13" fmla="*/ 13 h 13"/>
                    <a:gd name="T14" fmla="*/ 2 w 18"/>
                    <a:gd name="T15" fmla="*/ 13 h 13"/>
                    <a:gd name="T16" fmla="*/ 11 w 18"/>
                    <a:gd name="T17" fmla="*/ 10 h 13"/>
                    <a:gd name="T18" fmla="*/ 16 w 18"/>
                    <a:gd name="T19" fmla="*/ 1 h 13"/>
                    <a:gd name="T20" fmla="*/ 14 w 18"/>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3">
                      <a:moveTo>
                        <a:pt x="14" y="0"/>
                      </a:moveTo>
                      <a:cubicBezTo>
                        <a:pt x="13" y="0"/>
                        <a:pt x="12" y="0"/>
                        <a:pt x="11" y="1"/>
                      </a:cubicBezTo>
                      <a:cubicBezTo>
                        <a:pt x="9" y="1"/>
                        <a:pt x="8" y="2"/>
                        <a:pt x="6" y="3"/>
                      </a:cubicBezTo>
                      <a:cubicBezTo>
                        <a:pt x="6" y="4"/>
                        <a:pt x="6" y="4"/>
                        <a:pt x="5" y="4"/>
                      </a:cubicBezTo>
                      <a:cubicBezTo>
                        <a:pt x="2" y="7"/>
                        <a:pt x="0" y="10"/>
                        <a:pt x="0" y="12"/>
                      </a:cubicBezTo>
                      <a:cubicBezTo>
                        <a:pt x="0" y="12"/>
                        <a:pt x="0" y="12"/>
                        <a:pt x="0" y="12"/>
                      </a:cubicBezTo>
                      <a:cubicBezTo>
                        <a:pt x="0" y="13"/>
                        <a:pt x="1" y="13"/>
                        <a:pt x="2" y="13"/>
                      </a:cubicBezTo>
                      <a:cubicBezTo>
                        <a:pt x="2" y="13"/>
                        <a:pt x="2" y="13"/>
                        <a:pt x="2" y="13"/>
                      </a:cubicBezTo>
                      <a:cubicBezTo>
                        <a:pt x="5" y="13"/>
                        <a:pt x="8" y="12"/>
                        <a:pt x="11" y="10"/>
                      </a:cubicBezTo>
                      <a:cubicBezTo>
                        <a:pt x="15" y="7"/>
                        <a:pt x="18" y="3"/>
                        <a:pt x="16" y="1"/>
                      </a:cubicBezTo>
                      <a:cubicBezTo>
                        <a:pt x="16" y="0"/>
                        <a:pt x="15"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2" name="Freeform 1011"/>
                <p:cNvSpPr>
                  <a:spLocks noEditPoints="1"/>
                </p:cNvSpPr>
                <p:nvPr/>
              </p:nvSpPr>
              <p:spPr bwMode="auto">
                <a:xfrm>
                  <a:off x="2997" y="795"/>
                  <a:ext cx="496" cy="763"/>
                </a:xfrm>
                <a:custGeom>
                  <a:avLst/>
                  <a:gdLst>
                    <a:gd name="T0" fmla="*/ 108 w 264"/>
                    <a:gd name="T1" fmla="*/ 368 h 406"/>
                    <a:gd name="T2" fmla="*/ 106 w 264"/>
                    <a:gd name="T3" fmla="*/ 370 h 406"/>
                    <a:gd name="T4" fmla="*/ 147 w 264"/>
                    <a:gd name="T5" fmla="*/ 400 h 406"/>
                    <a:gd name="T6" fmla="*/ 147 w 264"/>
                    <a:gd name="T7" fmla="*/ 400 h 406"/>
                    <a:gd name="T8" fmla="*/ 149 w 264"/>
                    <a:gd name="T9" fmla="*/ 399 h 406"/>
                    <a:gd name="T10" fmla="*/ 108 w 264"/>
                    <a:gd name="T11" fmla="*/ 368 h 406"/>
                    <a:gd name="T12" fmla="*/ 38 w 264"/>
                    <a:gd name="T13" fmla="*/ 327 h 406"/>
                    <a:gd name="T14" fmla="*/ 38 w 264"/>
                    <a:gd name="T15" fmla="*/ 330 h 406"/>
                    <a:gd name="T16" fmla="*/ 37 w 264"/>
                    <a:gd name="T17" fmla="*/ 330 h 406"/>
                    <a:gd name="T18" fmla="*/ 104 w 264"/>
                    <a:gd name="T19" fmla="*/ 369 h 406"/>
                    <a:gd name="T20" fmla="*/ 106 w 264"/>
                    <a:gd name="T21" fmla="*/ 367 h 406"/>
                    <a:gd name="T22" fmla="*/ 38 w 264"/>
                    <a:gd name="T23" fmla="*/ 327 h 406"/>
                    <a:gd name="T24" fmla="*/ 23 w 264"/>
                    <a:gd name="T25" fmla="*/ 327 h 406"/>
                    <a:gd name="T26" fmla="*/ 0 w 264"/>
                    <a:gd name="T27" fmla="*/ 369 h 406"/>
                    <a:gd name="T28" fmla="*/ 3 w 264"/>
                    <a:gd name="T29" fmla="*/ 370 h 406"/>
                    <a:gd name="T30" fmla="*/ 5 w 264"/>
                    <a:gd name="T31" fmla="*/ 372 h 406"/>
                    <a:gd name="T32" fmla="*/ 28 w 264"/>
                    <a:gd name="T33" fmla="*/ 330 h 406"/>
                    <a:gd name="T34" fmla="*/ 27 w 264"/>
                    <a:gd name="T35" fmla="*/ 329 h 406"/>
                    <a:gd name="T36" fmla="*/ 23 w 264"/>
                    <a:gd name="T37" fmla="*/ 327 h 406"/>
                    <a:gd name="T38" fmla="*/ 259 w 264"/>
                    <a:gd name="T39" fmla="*/ 290 h 406"/>
                    <a:gd name="T40" fmla="*/ 201 w 264"/>
                    <a:gd name="T41" fmla="*/ 356 h 406"/>
                    <a:gd name="T42" fmla="*/ 199 w 264"/>
                    <a:gd name="T43" fmla="*/ 359 h 406"/>
                    <a:gd name="T44" fmla="*/ 161 w 264"/>
                    <a:gd name="T45" fmla="*/ 403 h 406"/>
                    <a:gd name="T46" fmla="*/ 162 w 264"/>
                    <a:gd name="T47" fmla="*/ 404 h 406"/>
                    <a:gd name="T48" fmla="*/ 164 w 264"/>
                    <a:gd name="T49" fmla="*/ 406 h 406"/>
                    <a:gd name="T50" fmla="*/ 203 w 264"/>
                    <a:gd name="T51" fmla="*/ 362 h 406"/>
                    <a:gd name="T52" fmla="*/ 206 w 264"/>
                    <a:gd name="T53" fmla="*/ 360 h 406"/>
                    <a:gd name="T54" fmla="*/ 264 w 264"/>
                    <a:gd name="T55" fmla="*/ 295 h 406"/>
                    <a:gd name="T56" fmla="*/ 259 w 264"/>
                    <a:gd name="T57" fmla="*/ 290 h 406"/>
                    <a:gd name="T58" fmla="*/ 36 w 264"/>
                    <a:gd name="T59" fmla="*/ 154 h 406"/>
                    <a:gd name="T60" fmla="*/ 36 w 264"/>
                    <a:gd name="T61" fmla="*/ 154 h 406"/>
                    <a:gd name="T62" fmla="*/ 34 w 264"/>
                    <a:gd name="T63" fmla="*/ 155 h 406"/>
                    <a:gd name="T64" fmla="*/ 256 w 264"/>
                    <a:gd name="T65" fmla="*/ 282 h 406"/>
                    <a:gd name="T66" fmla="*/ 256 w 264"/>
                    <a:gd name="T67" fmla="*/ 279 h 406"/>
                    <a:gd name="T68" fmla="*/ 256 w 264"/>
                    <a:gd name="T69" fmla="*/ 279 h 406"/>
                    <a:gd name="T70" fmla="*/ 36 w 264"/>
                    <a:gd name="T71" fmla="*/ 154 h 406"/>
                    <a:gd name="T72" fmla="*/ 70 w 264"/>
                    <a:gd name="T73" fmla="*/ 0 h 406"/>
                    <a:gd name="T74" fmla="*/ 16 w 264"/>
                    <a:gd name="T75" fmla="*/ 140 h 406"/>
                    <a:gd name="T76" fmla="*/ 20 w 264"/>
                    <a:gd name="T77" fmla="*/ 141 h 406"/>
                    <a:gd name="T78" fmla="*/ 23 w 264"/>
                    <a:gd name="T79" fmla="*/ 142 h 406"/>
                    <a:gd name="T80" fmla="*/ 79 w 264"/>
                    <a:gd name="T81" fmla="*/ 3 h 406"/>
                    <a:gd name="T82" fmla="*/ 74 w 264"/>
                    <a:gd name="T83" fmla="*/ 2 h 406"/>
                    <a:gd name="T84" fmla="*/ 70 w 264"/>
                    <a:gd name="T8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4" h="406">
                      <a:moveTo>
                        <a:pt x="108" y="368"/>
                      </a:moveTo>
                      <a:cubicBezTo>
                        <a:pt x="107" y="369"/>
                        <a:pt x="107" y="370"/>
                        <a:pt x="106" y="370"/>
                      </a:cubicBezTo>
                      <a:cubicBezTo>
                        <a:pt x="120" y="380"/>
                        <a:pt x="134" y="390"/>
                        <a:pt x="147" y="400"/>
                      </a:cubicBezTo>
                      <a:cubicBezTo>
                        <a:pt x="147" y="400"/>
                        <a:pt x="147" y="400"/>
                        <a:pt x="147" y="400"/>
                      </a:cubicBezTo>
                      <a:cubicBezTo>
                        <a:pt x="148" y="400"/>
                        <a:pt x="148" y="399"/>
                        <a:pt x="149" y="399"/>
                      </a:cubicBezTo>
                      <a:cubicBezTo>
                        <a:pt x="136" y="388"/>
                        <a:pt x="122" y="378"/>
                        <a:pt x="108" y="368"/>
                      </a:cubicBezTo>
                      <a:moveTo>
                        <a:pt x="38" y="327"/>
                      </a:moveTo>
                      <a:cubicBezTo>
                        <a:pt x="38" y="328"/>
                        <a:pt x="38" y="329"/>
                        <a:pt x="38" y="330"/>
                      </a:cubicBezTo>
                      <a:cubicBezTo>
                        <a:pt x="38" y="330"/>
                        <a:pt x="37" y="330"/>
                        <a:pt x="37" y="330"/>
                      </a:cubicBezTo>
                      <a:cubicBezTo>
                        <a:pt x="61" y="342"/>
                        <a:pt x="83" y="355"/>
                        <a:pt x="104" y="369"/>
                      </a:cubicBezTo>
                      <a:cubicBezTo>
                        <a:pt x="105" y="368"/>
                        <a:pt x="105" y="368"/>
                        <a:pt x="106" y="367"/>
                      </a:cubicBezTo>
                      <a:cubicBezTo>
                        <a:pt x="84" y="353"/>
                        <a:pt x="62" y="339"/>
                        <a:pt x="38" y="327"/>
                      </a:cubicBezTo>
                      <a:moveTo>
                        <a:pt x="23" y="327"/>
                      </a:moveTo>
                      <a:cubicBezTo>
                        <a:pt x="16" y="341"/>
                        <a:pt x="8" y="355"/>
                        <a:pt x="0" y="369"/>
                      </a:cubicBezTo>
                      <a:cubicBezTo>
                        <a:pt x="1" y="370"/>
                        <a:pt x="2" y="370"/>
                        <a:pt x="3" y="370"/>
                      </a:cubicBezTo>
                      <a:cubicBezTo>
                        <a:pt x="4" y="371"/>
                        <a:pt x="5" y="371"/>
                        <a:pt x="5" y="372"/>
                      </a:cubicBezTo>
                      <a:cubicBezTo>
                        <a:pt x="13" y="358"/>
                        <a:pt x="21" y="343"/>
                        <a:pt x="28" y="330"/>
                      </a:cubicBezTo>
                      <a:cubicBezTo>
                        <a:pt x="28" y="329"/>
                        <a:pt x="27" y="329"/>
                        <a:pt x="27" y="329"/>
                      </a:cubicBezTo>
                      <a:cubicBezTo>
                        <a:pt x="25" y="328"/>
                        <a:pt x="24" y="327"/>
                        <a:pt x="23" y="327"/>
                      </a:cubicBezTo>
                      <a:moveTo>
                        <a:pt x="259" y="290"/>
                      </a:moveTo>
                      <a:cubicBezTo>
                        <a:pt x="240" y="312"/>
                        <a:pt x="221" y="334"/>
                        <a:pt x="201" y="356"/>
                      </a:cubicBezTo>
                      <a:cubicBezTo>
                        <a:pt x="201" y="357"/>
                        <a:pt x="200" y="358"/>
                        <a:pt x="199" y="359"/>
                      </a:cubicBezTo>
                      <a:cubicBezTo>
                        <a:pt x="186" y="373"/>
                        <a:pt x="173" y="388"/>
                        <a:pt x="161" y="403"/>
                      </a:cubicBezTo>
                      <a:cubicBezTo>
                        <a:pt x="161" y="403"/>
                        <a:pt x="162" y="404"/>
                        <a:pt x="162" y="404"/>
                      </a:cubicBezTo>
                      <a:cubicBezTo>
                        <a:pt x="163" y="405"/>
                        <a:pt x="164" y="405"/>
                        <a:pt x="164" y="406"/>
                      </a:cubicBezTo>
                      <a:cubicBezTo>
                        <a:pt x="177" y="391"/>
                        <a:pt x="190" y="377"/>
                        <a:pt x="203" y="362"/>
                      </a:cubicBezTo>
                      <a:cubicBezTo>
                        <a:pt x="204" y="361"/>
                        <a:pt x="205" y="361"/>
                        <a:pt x="206" y="360"/>
                      </a:cubicBezTo>
                      <a:cubicBezTo>
                        <a:pt x="225" y="338"/>
                        <a:pt x="245" y="316"/>
                        <a:pt x="264" y="295"/>
                      </a:cubicBezTo>
                      <a:cubicBezTo>
                        <a:pt x="262" y="293"/>
                        <a:pt x="261" y="291"/>
                        <a:pt x="259" y="290"/>
                      </a:cubicBezTo>
                      <a:moveTo>
                        <a:pt x="36" y="154"/>
                      </a:moveTo>
                      <a:cubicBezTo>
                        <a:pt x="36" y="154"/>
                        <a:pt x="36" y="154"/>
                        <a:pt x="36" y="154"/>
                      </a:cubicBezTo>
                      <a:cubicBezTo>
                        <a:pt x="36" y="155"/>
                        <a:pt x="35" y="155"/>
                        <a:pt x="34" y="155"/>
                      </a:cubicBezTo>
                      <a:cubicBezTo>
                        <a:pt x="119" y="188"/>
                        <a:pt x="193" y="231"/>
                        <a:pt x="256" y="282"/>
                      </a:cubicBezTo>
                      <a:cubicBezTo>
                        <a:pt x="255" y="281"/>
                        <a:pt x="256" y="280"/>
                        <a:pt x="256" y="279"/>
                      </a:cubicBezTo>
                      <a:cubicBezTo>
                        <a:pt x="256" y="279"/>
                        <a:pt x="256" y="279"/>
                        <a:pt x="256" y="279"/>
                      </a:cubicBezTo>
                      <a:cubicBezTo>
                        <a:pt x="194" y="228"/>
                        <a:pt x="121" y="186"/>
                        <a:pt x="36" y="154"/>
                      </a:cubicBezTo>
                      <a:moveTo>
                        <a:pt x="70" y="0"/>
                      </a:moveTo>
                      <a:cubicBezTo>
                        <a:pt x="52" y="47"/>
                        <a:pt x="34" y="93"/>
                        <a:pt x="16" y="140"/>
                      </a:cubicBezTo>
                      <a:cubicBezTo>
                        <a:pt x="17" y="140"/>
                        <a:pt x="18" y="140"/>
                        <a:pt x="20" y="141"/>
                      </a:cubicBezTo>
                      <a:cubicBezTo>
                        <a:pt x="21" y="141"/>
                        <a:pt x="22" y="142"/>
                        <a:pt x="23" y="142"/>
                      </a:cubicBezTo>
                      <a:cubicBezTo>
                        <a:pt x="42" y="96"/>
                        <a:pt x="60" y="50"/>
                        <a:pt x="79" y="3"/>
                      </a:cubicBezTo>
                      <a:cubicBezTo>
                        <a:pt x="77" y="3"/>
                        <a:pt x="76" y="2"/>
                        <a:pt x="74" y="2"/>
                      </a:cubicBezTo>
                      <a:cubicBezTo>
                        <a:pt x="73" y="1"/>
                        <a:pt x="72" y="1"/>
                        <a:pt x="7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3" name="Freeform 1012"/>
                <p:cNvSpPr>
                  <a:spLocks/>
                </p:cNvSpPr>
                <p:nvPr/>
              </p:nvSpPr>
              <p:spPr bwMode="auto">
                <a:xfrm>
                  <a:off x="3097" y="769"/>
                  <a:ext cx="90" cy="37"/>
                </a:xfrm>
                <a:custGeom>
                  <a:avLst/>
                  <a:gdLst>
                    <a:gd name="T0" fmla="*/ 7 w 48"/>
                    <a:gd name="T1" fmla="*/ 0 h 20"/>
                    <a:gd name="T2" fmla="*/ 1 w 48"/>
                    <a:gd name="T3" fmla="*/ 2 h 20"/>
                    <a:gd name="T4" fmla="*/ 17 w 48"/>
                    <a:gd name="T5" fmla="*/ 14 h 20"/>
                    <a:gd name="T6" fmla="*/ 21 w 48"/>
                    <a:gd name="T7" fmla="*/ 16 h 20"/>
                    <a:gd name="T8" fmla="*/ 26 w 48"/>
                    <a:gd name="T9" fmla="*/ 17 h 20"/>
                    <a:gd name="T10" fmla="*/ 41 w 48"/>
                    <a:gd name="T11" fmla="*/ 20 h 20"/>
                    <a:gd name="T12" fmla="*/ 47 w 48"/>
                    <a:gd name="T13" fmla="*/ 18 h 20"/>
                    <a:gd name="T14" fmla="*/ 26 w 48"/>
                    <a:gd name="T15" fmla="*/ 4 h 20"/>
                    <a:gd name="T16" fmla="*/ 7 w 48"/>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0">
                      <a:moveTo>
                        <a:pt x="7" y="0"/>
                      </a:moveTo>
                      <a:cubicBezTo>
                        <a:pt x="4" y="0"/>
                        <a:pt x="1" y="0"/>
                        <a:pt x="1" y="2"/>
                      </a:cubicBezTo>
                      <a:cubicBezTo>
                        <a:pt x="0" y="5"/>
                        <a:pt x="7" y="10"/>
                        <a:pt x="17" y="14"/>
                      </a:cubicBezTo>
                      <a:cubicBezTo>
                        <a:pt x="19" y="15"/>
                        <a:pt x="20" y="15"/>
                        <a:pt x="21" y="16"/>
                      </a:cubicBezTo>
                      <a:cubicBezTo>
                        <a:pt x="23" y="16"/>
                        <a:pt x="24" y="17"/>
                        <a:pt x="26" y="17"/>
                      </a:cubicBezTo>
                      <a:cubicBezTo>
                        <a:pt x="32" y="19"/>
                        <a:pt x="37" y="20"/>
                        <a:pt x="41" y="20"/>
                      </a:cubicBezTo>
                      <a:cubicBezTo>
                        <a:pt x="44" y="20"/>
                        <a:pt x="46" y="19"/>
                        <a:pt x="47" y="18"/>
                      </a:cubicBezTo>
                      <a:cubicBezTo>
                        <a:pt x="48" y="15"/>
                        <a:pt x="39" y="8"/>
                        <a:pt x="26" y="4"/>
                      </a:cubicBezTo>
                      <a:cubicBezTo>
                        <a:pt x="19" y="1"/>
                        <a:pt x="12"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4" name="Freeform 1013"/>
                <p:cNvSpPr>
                  <a:spLocks/>
                </p:cNvSpPr>
                <p:nvPr/>
              </p:nvSpPr>
              <p:spPr bwMode="auto">
                <a:xfrm>
                  <a:off x="2990" y="1055"/>
                  <a:ext cx="75" cy="33"/>
                </a:xfrm>
                <a:custGeom>
                  <a:avLst/>
                  <a:gdLst>
                    <a:gd name="T0" fmla="*/ 9 w 40"/>
                    <a:gd name="T1" fmla="*/ 0 h 18"/>
                    <a:gd name="T2" fmla="*/ 2 w 40"/>
                    <a:gd name="T3" fmla="*/ 2 h 18"/>
                    <a:gd name="T4" fmla="*/ 19 w 40"/>
                    <a:gd name="T5" fmla="*/ 15 h 18"/>
                    <a:gd name="T6" fmla="*/ 34 w 40"/>
                    <a:gd name="T7" fmla="*/ 18 h 18"/>
                    <a:gd name="T8" fmla="*/ 38 w 40"/>
                    <a:gd name="T9" fmla="*/ 17 h 18"/>
                    <a:gd name="T10" fmla="*/ 40 w 40"/>
                    <a:gd name="T11" fmla="*/ 16 h 18"/>
                    <a:gd name="T12" fmla="*/ 40 w 40"/>
                    <a:gd name="T13" fmla="*/ 16 h 18"/>
                    <a:gd name="T14" fmla="*/ 40 w 40"/>
                    <a:gd name="T15" fmla="*/ 13 h 18"/>
                    <a:gd name="T16" fmla="*/ 26 w 40"/>
                    <a:gd name="T17" fmla="*/ 11 h 18"/>
                    <a:gd name="T18" fmla="*/ 24 w 40"/>
                    <a:gd name="T19" fmla="*/ 9 h 18"/>
                    <a:gd name="T20" fmla="*/ 38 w 40"/>
                    <a:gd name="T21" fmla="*/ 11 h 18"/>
                    <a:gd name="T22" fmla="*/ 27 w 40"/>
                    <a:gd name="T23" fmla="*/ 4 h 18"/>
                    <a:gd name="T24" fmla="*/ 24 w 40"/>
                    <a:gd name="T25" fmla="*/ 3 h 18"/>
                    <a:gd name="T26" fmla="*/ 20 w 40"/>
                    <a:gd name="T27" fmla="*/ 2 h 18"/>
                    <a:gd name="T28" fmla="*/ 9 w 40"/>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18">
                      <a:moveTo>
                        <a:pt x="9" y="0"/>
                      </a:moveTo>
                      <a:cubicBezTo>
                        <a:pt x="5" y="0"/>
                        <a:pt x="3" y="1"/>
                        <a:pt x="2" y="2"/>
                      </a:cubicBezTo>
                      <a:cubicBezTo>
                        <a:pt x="0" y="6"/>
                        <a:pt x="8" y="11"/>
                        <a:pt x="19" y="15"/>
                      </a:cubicBezTo>
                      <a:cubicBezTo>
                        <a:pt x="25" y="17"/>
                        <a:pt x="30" y="18"/>
                        <a:pt x="34" y="18"/>
                      </a:cubicBezTo>
                      <a:cubicBezTo>
                        <a:pt x="36" y="18"/>
                        <a:pt x="37" y="18"/>
                        <a:pt x="38" y="17"/>
                      </a:cubicBezTo>
                      <a:cubicBezTo>
                        <a:pt x="39" y="17"/>
                        <a:pt x="40" y="17"/>
                        <a:pt x="40" y="16"/>
                      </a:cubicBezTo>
                      <a:cubicBezTo>
                        <a:pt x="40" y="16"/>
                        <a:pt x="40" y="16"/>
                        <a:pt x="40" y="16"/>
                      </a:cubicBezTo>
                      <a:cubicBezTo>
                        <a:pt x="40" y="15"/>
                        <a:pt x="40" y="14"/>
                        <a:pt x="40" y="13"/>
                      </a:cubicBezTo>
                      <a:cubicBezTo>
                        <a:pt x="35" y="12"/>
                        <a:pt x="30" y="12"/>
                        <a:pt x="26" y="11"/>
                      </a:cubicBezTo>
                      <a:cubicBezTo>
                        <a:pt x="25" y="10"/>
                        <a:pt x="24" y="10"/>
                        <a:pt x="24" y="9"/>
                      </a:cubicBezTo>
                      <a:cubicBezTo>
                        <a:pt x="28" y="9"/>
                        <a:pt x="33" y="10"/>
                        <a:pt x="38" y="11"/>
                      </a:cubicBezTo>
                      <a:cubicBezTo>
                        <a:pt x="36" y="9"/>
                        <a:pt x="32" y="6"/>
                        <a:pt x="27" y="4"/>
                      </a:cubicBezTo>
                      <a:cubicBezTo>
                        <a:pt x="26" y="4"/>
                        <a:pt x="25" y="3"/>
                        <a:pt x="24" y="3"/>
                      </a:cubicBezTo>
                      <a:cubicBezTo>
                        <a:pt x="22" y="2"/>
                        <a:pt x="21" y="2"/>
                        <a:pt x="20" y="2"/>
                      </a:cubicBezTo>
                      <a:cubicBezTo>
                        <a:pt x="16" y="0"/>
                        <a:pt x="12"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5" name="Freeform 1014"/>
                <p:cNvSpPr>
                  <a:spLocks/>
                </p:cNvSpPr>
                <p:nvPr/>
              </p:nvSpPr>
              <p:spPr bwMode="auto">
                <a:xfrm>
                  <a:off x="2978" y="1487"/>
                  <a:ext cx="42" cy="26"/>
                </a:xfrm>
                <a:custGeom>
                  <a:avLst/>
                  <a:gdLst>
                    <a:gd name="T0" fmla="*/ 4 w 22"/>
                    <a:gd name="T1" fmla="*/ 0 h 14"/>
                    <a:gd name="T2" fmla="*/ 0 w 22"/>
                    <a:gd name="T3" fmla="*/ 1 h 14"/>
                    <a:gd name="T4" fmla="*/ 10 w 22"/>
                    <a:gd name="T5" fmla="*/ 6 h 14"/>
                    <a:gd name="T6" fmla="*/ 10 w 22"/>
                    <a:gd name="T7" fmla="*/ 8 h 14"/>
                    <a:gd name="T8" fmla="*/ 0 w 22"/>
                    <a:gd name="T9" fmla="*/ 3 h 14"/>
                    <a:gd name="T10" fmla="*/ 8 w 22"/>
                    <a:gd name="T11" fmla="*/ 12 h 14"/>
                    <a:gd name="T12" fmla="*/ 16 w 22"/>
                    <a:gd name="T13" fmla="*/ 14 h 14"/>
                    <a:gd name="T14" fmla="*/ 21 w 22"/>
                    <a:gd name="T15" fmla="*/ 12 h 14"/>
                    <a:gd name="T16" fmla="*/ 15 w 22"/>
                    <a:gd name="T17" fmla="*/ 4 h 14"/>
                    <a:gd name="T18" fmla="*/ 13 w 22"/>
                    <a:gd name="T19" fmla="*/ 2 h 14"/>
                    <a:gd name="T20" fmla="*/ 10 w 22"/>
                    <a:gd name="T21" fmla="*/ 1 h 14"/>
                    <a:gd name="T22" fmla="*/ 4 w 22"/>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4">
                      <a:moveTo>
                        <a:pt x="4" y="0"/>
                      </a:moveTo>
                      <a:cubicBezTo>
                        <a:pt x="2" y="0"/>
                        <a:pt x="1" y="1"/>
                        <a:pt x="0" y="1"/>
                      </a:cubicBezTo>
                      <a:cubicBezTo>
                        <a:pt x="4" y="3"/>
                        <a:pt x="7" y="5"/>
                        <a:pt x="10" y="6"/>
                      </a:cubicBezTo>
                      <a:cubicBezTo>
                        <a:pt x="10" y="7"/>
                        <a:pt x="10" y="7"/>
                        <a:pt x="10" y="8"/>
                      </a:cubicBezTo>
                      <a:cubicBezTo>
                        <a:pt x="6" y="6"/>
                        <a:pt x="3" y="5"/>
                        <a:pt x="0" y="3"/>
                      </a:cubicBezTo>
                      <a:cubicBezTo>
                        <a:pt x="0" y="6"/>
                        <a:pt x="3" y="9"/>
                        <a:pt x="8" y="12"/>
                      </a:cubicBezTo>
                      <a:cubicBezTo>
                        <a:pt x="11" y="13"/>
                        <a:pt x="14" y="14"/>
                        <a:pt x="16" y="14"/>
                      </a:cubicBezTo>
                      <a:cubicBezTo>
                        <a:pt x="18" y="14"/>
                        <a:pt x="20" y="13"/>
                        <a:pt x="21" y="12"/>
                      </a:cubicBezTo>
                      <a:cubicBezTo>
                        <a:pt x="22" y="10"/>
                        <a:pt x="20" y="6"/>
                        <a:pt x="15" y="4"/>
                      </a:cubicBezTo>
                      <a:cubicBezTo>
                        <a:pt x="15" y="3"/>
                        <a:pt x="14" y="3"/>
                        <a:pt x="13" y="2"/>
                      </a:cubicBezTo>
                      <a:cubicBezTo>
                        <a:pt x="12" y="2"/>
                        <a:pt x="11" y="2"/>
                        <a:pt x="10" y="1"/>
                      </a:cubicBezTo>
                      <a:cubicBezTo>
                        <a:pt x="8" y="1"/>
                        <a:pt x="6"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6" name="Freeform 1015"/>
                <p:cNvSpPr>
                  <a:spLocks/>
                </p:cNvSpPr>
                <p:nvPr/>
              </p:nvSpPr>
              <p:spPr bwMode="auto">
                <a:xfrm>
                  <a:off x="3476" y="1318"/>
                  <a:ext cx="57" cy="49"/>
                </a:xfrm>
                <a:custGeom>
                  <a:avLst/>
                  <a:gdLst>
                    <a:gd name="T0" fmla="*/ 4 w 30"/>
                    <a:gd name="T1" fmla="*/ 0 h 26"/>
                    <a:gd name="T2" fmla="*/ 1 w 30"/>
                    <a:gd name="T3" fmla="*/ 1 h 26"/>
                    <a:gd name="T4" fmla="*/ 1 w 30"/>
                    <a:gd name="T5" fmla="*/ 1 h 26"/>
                    <a:gd name="T6" fmla="*/ 1 w 30"/>
                    <a:gd name="T7" fmla="*/ 4 h 26"/>
                    <a:gd name="T8" fmla="*/ 4 w 30"/>
                    <a:gd name="T9" fmla="*/ 12 h 26"/>
                    <a:gd name="T10" fmla="*/ 9 w 30"/>
                    <a:gd name="T11" fmla="*/ 17 h 26"/>
                    <a:gd name="T12" fmla="*/ 10 w 30"/>
                    <a:gd name="T13" fmla="*/ 18 h 26"/>
                    <a:gd name="T14" fmla="*/ 25 w 30"/>
                    <a:gd name="T15" fmla="*/ 26 h 26"/>
                    <a:gd name="T16" fmla="*/ 28 w 30"/>
                    <a:gd name="T17" fmla="*/ 25 h 26"/>
                    <a:gd name="T18" fmla="*/ 26 w 30"/>
                    <a:gd name="T19" fmla="*/ 16 h 26"/>
                    <a:gd name="T20" fmla="*/ 23 w 30"/>
                    <a:gd name="T21" fmla="*/ 20 h 26"/>
                    <a:gd name="T22" fmla="*/ 17 w 30"/>
                    <a:gd name="T23" fmla="*/ 16 h 26"/>
                    <a:gd name="T24" fmla="*/ 22 w 30"/>
                    <a:gd name="T25" fmla="*/ 10 h 26"/>
                    <a:gd name="T26" fmla="*/ 19 w 30"/>
                    <a:gd name="T27" fmla="*/ 8 h 26"/>
                    <a:gd name="T28" fmla="*/ 4 w 30"/>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26">
                      <a:moveTo>
                        <a:pt x="4" y="0"/>
                      </a:moveTo>
                      <a:cubicBezTo>
                        <a:pt x="3" y="0"/>
                        <a:pt x="2" y="1"/>
                        <a:pt x="1" y="1"/>
                      </a:cubicBezTo>
                      <a:cubicBezTo>
                        <a:pt x="1" y="1"/>
                        <a:pt x="1" y="1"/>
                        <a:pt x="1" y="1"/>
                      </a:cubicBezTo>
                      <a:cubicBezTo>
                        <a:pt x="1" y="2"/>
                        <a:pt x="0" y="3"/>
                        <a:pt x="1" y="4"/>
                      </a:cubicBezTo>
                      <a:cubicBezTo>
                        <a:pt x="1" y="6"/>
                        <a:pt x="2" y="9"/>
                        <a:pt x="4" y="12"/>
                      </a:cubicBezTo>
                      <a:cubicBezTo>
                        <a:pt x="6" y="13"/>
                        <a:pt x="7" y="15"/>
                        <a:pt x="9" y="17"/>
                      </a:cubicBezTo>
                      <a:cubicBezTo>
                        <a:pt x="9" y="17"/>
                        <a:pt x="10" y="17"/>
                        <a:pt x="10" y="18"/>
                      </a:cubicBezTo>
                      <a:cubicBezTo>
                        <a:pt x="16" y="23"/>
                        <a:pt x="22" y="26"/>
                        <a:pt x="25" y="26"/>
                      </a:cubicBezTo>
                      <a:cubicBezTo>
                        <a:pt x="27" y="26"/>
                        <a:pt x="27" y="25"/>
                        <a:pt x="28" y="25"/>
                      </a:cubicBezTo>
                      <a:cubicBezTo>
                        <a:pt x="30" y="23"/>
                        <a:pt x="29" y="20"/>
                        <a:pt x="26" y="16"/>
                      </a:cubicBezTo>
                      <a:cubicBezTo>
                        <a:pt x="25" y="17"/>
                        <a:pt x="24" y="19"/>
                        <a:pt x="23" y="20"/>
                      </a:cubicBezTo>
                      <a:cubicBezTo>
                        <a:pt x="21" y="19"/>
                        <a:pt x="19" y="17"/>
                        <a:pt x="17" y="16"/>
                      </a:cubicBezTo>
                      <a:cubicBezTo>
                        <a:pt x="19" y="14"/>
                        <a:pt x="20" y="12"/>
                        <a:pt x="22" y="10"/>
                      </a:cubicBezTo>
                      <a:cubicBezTo>
                        <a:pt x="21" y="10"/>
                        <a:pt x="20" y="9"/>
                        <a:pt x="19" y="8"/>
                      </a:cubicBezTo>
                      <a:cubicBezTo>
                        <a:pt x="14" y="3"/>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7" name="Freeform 1016"/>
                <p:cNvSpPr>
                  <a:spLocks/>
                </p:cNvSpPr>
                <p:nvPr/>
              </p:nvSpPr>
              <p:spPr bwMode="auto">
                <a:xfrm>
                  <a:off x="3270" y="1545"/>
                  <a:ext cx="48" cy="40"/>
                </a:xfrm>
                <a:custGeom>
                  <a:avLst/>
                  <a:gdLst>
                    <a:gd name="T0" fmla="*/ 6 w 26"/>
                    <a:gd name="T1" fmla="*/ 0 h 21"/>
                    <a:gd name="T2" fmla="*/ 4 w 26"/>
                    <a:gd name="T3" fmla="*/ 0 h 21"/>
                    <a:gd name="T4" fmla="*/ 2 w 26"/>
                    <a:gd name="T5" fmla="*/ 1 h 21"/>
                    <a:gd name="T6" fmla="*/ 2 w 26"/>
                    <a:gd name="T7" fmla="*/ 1 h 21"/>
                    <a:gd name="T8" fmla="*/ 9 w 26"/>
                    <a:gd name="T9" fmla="*/ 15 h 21"/>
                    <a:gd name="T10" fmla="*/ 21 w 26"/>
                    <a:gd name="T11" fmla="*/ 21 h 21"/>
                    <a:gd name="T12" fmla="*/ 24 w 26"/>
                    <a:gd name="T13" fmla="*/ 20 h 21"/>
                    <a:gd name="T14" fmla="*/ 19 w 26"/>
                    <a:gd name="T15" fmla="*/ 7 h 21"/>
                    <a:gd name="T16" fmla="*/ 17 w 26"/>
                    <a:gd name="T17" fmla="*/ 5 h 21"/>
                    <a:gd name="T18" fmla="*/ 16 w 26"/>
                    <a:gd name="T19" fmla="*/ 4 h 21"/>
                    <a:gd name="T20" fmla="*/ 6 w 26"/>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1">
                      <a:moveTo>
                        <a:pt x="6" y="0"/>
                      </a:moveTo>
                      <a:cubicBezTo>
                        <a:pt x="5" y="0"/>
                        <a:pt x="4" y="0"/>
                        <a:pt x="4" y="0"/>
                      </a:cubicBezTo>
                      <a:cubicBezTo>
                        <a:pt x="3" y="0"/>
                        <a:pt x="3" y="1"/>
                        <a:pt x="2" y="1"/>
                      </a:cubicBezTo>
                      <a:cubicBezTo>
                        <a:pt x="2" y="1"/>
                        <a:pt x="2" y="1"/>
                        <a:pt x="2" y="1"/>
                      </a:cubicBezTo>
                      <a:cubicBezTo>
                        <a:pt x="0" y="4"/>
                        <a:pt x="3" y="10"/>
                        <a:pt x="9" y="15"/>
                      </a:cubicBezTo>
                      <a:cubicBezTo>
                        <a:pt x="13" y="19"/>
                        <a:pt x="18" y="21"/>
                        <a:pt x="21" y="21"/>
                      </a:cubicBezTo>
                      <a:cubicBezTo>
                        <a:pt x="22" y="21"/>
                        <a:pt x="23" y="20"/>
                        <a:pt x="24" y="20"/>
                      </a:cubicBezTo>
                      <a:cubicBezTo>
                        <a:pt x="26" y="17"/>
                        <a:pt x="24" y="12"/>
                        <a:pt x="19" y="7"/>
                      </a:cubicBezTo>
                      <a:cubicBezTo>
                        <a:pt x="19" y="6"/>
                        <a:pt x="18" y="6"/>
                        <a:pt x="17" y="5"/>
                      </a:cubicBezTo>
                      <a:cubicBezTo>
                        <a:pt x="17" y="5"/>
                        <a:pt x="16" y="4"/>
                        <a:pt x="16" y="4"/>
                      </a:cubicBezTo>
                      <a:cubicBezTo>
                        <a:pt x="12" y="1"/>
                        <a:pt x="8"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8" name="Freeform 1017"/>
                <p:cNvSpPr>
                  <a:spLocks/>
                </p:cNvSpPr>
                <p:nvPr/>
              </p:nvSpPr>
              <p:spPr bwMode="auto">
                <a:xfrm>
                  <a:off x="3035" y="1397"/>
                  <a:ext cx="33" cy="20"/>
                </a:xfrm>
                <a:custGeom>
                  <a:avLst/>
                  <a:gdLst>
                    <a:gd name="T0" fmla="*/ 4 w 18"/>
                    <a:gd name="T1" fmla="*/ 0 h 11"/>
                    <a:gd name="T2" fmla="*/ 0 w 18"/>
                    <a:gd name="T3" fmla="*/ 1 h 11"/>
                    <a:gd name="T4" fmla="*/ 3 w 18"/>
                    <a:gd name="T5" fmla="*/ 7 h 11"/>
                    <a:gd name="T6" fmla="*/ 7 w 18"/>
                    <a:gd name="T7" fmla="*/ 9 h 11"/>
                    <a:gd name="T8" fmla="*/ 8 w 18"/>
                    <a:gd name="T9" fmla="*/ 10 h 11"/>
                    <a:gd name="T10" fmla="*/ 14 w 18"/>
                    <a:gd name="T11" fmla="*/ 11 h 11"/>
                    <a:gd name="T12" fmla="*/ 17 w 18"/>
                    <a:gd name="T13" fmla="*/ 10 h 11"/>
                    <a:gd name="T14" fmla="*/ 18 w 18"/>
                    <a:gd name="T15" fmla="*/ 10 h 11"/>
                    <a:gd name="T16" fmla="*/ 18 w 18"/>
                    <a:gd name="T17" fmla="*/ 7 h 11"/>
                    <a:gd name="T18" fmla="*/ 11 w 18"/>
                    <a:gd name="T19" fmla="*/ 2 h 11"/>
                    <a:gd name="T20" fmla="*/ 4 w 18"/>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1">
                      <a:moveTo>
                        <a:pt x="4" y="0"/>
                      </a:moveTo>
                      <a:cubicBezTo>
                        <a:pt x="2" y="0"/>
                        <a:pt x="1" y="0"/>
                        <a:pt x="0" y="1"/>
                      </a:cubicBezTo>
                      <a:cubicBezTo>
                        <a:pt x="0" y="2"/>
                        <a:pt x="1" y="5"/>
                        <a:pt x="3" y="7"/>
                      </a:cubicBezTo>
                      <a:cubicBezTo>
                        <a:pt x="4" y="7"/>
                        <a:pt x="5" y="8"/>
                        <a:pt x="7" y="9"/>
                      </a:cubicBezTo>
                      <a:cubicBezTo>
                        <a:pt x="7" y="9"/>
                        <a:pt x="8" y="9"/>
                        <a:pt x="8" y="10"/>
                      </a:cubicBezTo>
                      <a:cubicBezTo>
                        <a:pt x="10" y="11"/>
                        <a:pt x="13" y="11"/>
                        <a:pt x="14" y="11"/>
                      </a:cubicBezTo>
                      <a:cubicBezTo>
                        <a:pt x="16" y="11"/>
                        <a:pt x="17" y="11"/>
                        <a:pt x="17" y="10"/>
                      </a:cubicBezTo>
                      <a:cubicBezTo>
                        <a:pt x="17" y="10"/>
                        <a:pt x="18" y="10"/>
                        <a:pt x="18" y="10"/>
                      </a:cubicBezTo>
                      <a:cubicBezTo>
                        <a:pt x="18" y="9"/>
                        <a:pt x="18" y="8"/>
                        <a:pt x="18" y="7"/>
                      </a:cubicBezTo>
                      <a:cubicBezTo>
                        <a:pt x="17" y="6"/>
                        <a:pt x="14" y="3"/>
                        <a:pt x="11" y="2"/>
                      </a:cubicBezTo>
                      <a:cubicBezTo>
                        <a:pt x="8" y="1"/>
                        <a:pt x="6"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9" name="Freeform 1018"/>
                <p:cNvSpPr>
                  <a:spLocks noEditPoints="1"/>
                </p:cNvSpPr>
                <p:nvPr/>
              </p:nvSpPr>
              <p:spPr bwMode="auto">
                <a:xfrm>
                  <a:off x="5010" y="1545"/>
                  <a:ext cx="254" cy="436"/>
                </a:xfrm>
                <a:custGeom>
                  <a:avLst/>
                  <a:gdLst>
                    <a:gd name="T0" fmla="*/ 113 w 135"/>
                    <a:gd name="T1" fmla="*/ 215 h 232"/>
                    <a:gd name="T2" fmla="*/ 51 w 135"/>
                    <a:gd name="T3" fmla="*/ 227 h 232"/>
                    <a:gd name="T4" fmla="*/ 52 w 135"/>
                    <a:gd name="T5" fmla="*/ 229 h 232"/>
                    <a:gd name="T6" fmla="*/ 52 w 135"/>
                    <a:gd name="T7" fmla="*/ 232 h 232"/>
                    <a:gd name="T8" fmla="*/ 114 w 135"/>
                    <a:gd name="T9" fmla="*/ 220 h 232"/>
                    <a:gd name="T10" fmla="*/ 113 w 135"/>
                    <a:gd name="T11" fmla="*/ 217 h 232"/>
                    <a:gd name="T12" fmla="*/ 113 w 135"/>
                    <a:gd name="T13" fmla="*/ 215 h 232"/>
                    <a:gd name="T14" fmla="*/ 25 w 135"/>
                    <a:gd name="T15" fmla="*/ 110 h 232"/>
                    <a:gd name="T16" fmla="*/ 24 w 135"/>
                    <a:gd name="T17" fmla="*/ 111 h 232"/>
                    <a:gd name="T18" fmla="*/ 24 w 135"/>
                    <a:gd name="T19" fmla="*/ 111 h 232"/>
                    <a:gd name="T20" fmla="*/ 24 w 135"/>
                    <a:gd name="T21" fmla="*/ 111 h 232"/>
                    <a:gd name="T22" fmla="*/ 47 w 135"/>
                    <a:gd name="T23" fmla="*/ 218 h 232"/>
                    <a:gd name="T24" fmla="*/ 47 w 135"/>
                    <a:gd name="T25" fmla="*/ 218 h 232"/>
                    <a:gd name="T26" fmla="*/ 47 w 135"/>
                    <a:gd name="T27" fmla="*/ 218 h 232"/>
                    <a:gd name="T28" fmla="*/ 48 w 135"/>
                    <a:gd name="T29" fmla="*/ 218 h 232"/>
                    <a:gd name="T30" fmla="*/ 25 w 135"/>
                    <a:gd name="T31" fmla="*/ 110 h 232"/>
                    <a:gd name="T32" fmla="*/ 20 w 135"/>
                    <a:gd name="T33" fmla="*/ 100 h 232"/>
                    <a:gd name="T34" fmla="*/ 0 w 135"/>
                    <a:gd name="T35" fmla="*/ 106 h 232"/>
                    <a:gd name="T36" fmla="*/ 0 w 135"/>
                    <a:gd name="T37" fmla="*/ 108 h 232"/>
                    <a:gd name="T38" fmla="*/ 1 w 135"/>
                    <a:gd name="T39" fmla="*/ 110 h 232"/>
                    <a:gd name="T40" fmla="*/ 20 w 135"/>
                    <a:gd name="T41" fmla="*/ 105 h 232"/>
                    <a:gd name="T42" fmla="*/ 20 w 135"/>
                    <a:gd name="T43" fmla="*/ 104 h 232"/>
                    <a:gd name="T44" fmla="*/ 20 w 135"/>
                    <a:gd name="T45" fmla="*/ 100 h 232"/>
                    <a:gd name="T46" fmla="*/ 73 w 135"/>
                    <a:gd name="T47" fmla="*/ 36 h 232"/>
                    <a:gd name="T48" fmla="*/ 113 w 135"/>
                    <a:gd name="T49" fmla="*/ 204 h 232"/>
                    <a:gd name="T50" fmla="*/ 114 w 135"/>
                    <a:gd name="T51" fmla="*/ 204 h 232"/>
                    <a:gd name="T52" fmla="*/ 114 w 135"/>
                    <a:gd name="T53" fmla="*/ 204 h 232"/>
                    <a:gd name="T54" fmla="*/ 114 w 135"/>
                    <a:gd name="T55" fmla="*/ 204 h 232"/>
                    <a:gd name="T56" fmla="*/ 75 w 135"/>
                    <a:gd name="T57" fmla="*/ 36 h 232"/>
                    <a:gd name="T58" fmla="*/ 74 w 135"/>
                    <a:gd name="T59" fmla="*/ 36 h 232"/>
                    <a:gd name="T60" fmla="*/ 74 w 135"/>
                    <a:gd name="T61" fmla="*/ 36 h 232"/>
                    <a:gd name="T62" fmla="*/ 73 w 135"/>
                    <a:gd name="T63" fmla="*/ 36 h 232"/>
                    <a:gd name="T64" fmla="*/ 133 w 135"/>
                    <a:gd name="T65" fmla="*/ 0 h 232"/>
                    <a:gd name="T66" fmla="*/ 73 w 135"/>
                    <a:gd name="T67" fmla="*/ 20 h 232"/>
                    <a:gd name="T68" fmla="*/ 73 w 135"/>
                    <a:gd name="T69" fmla="*/ 23 h 232"/>
                    <a:gd name="T70" fmla="*/ 74 w 135"/>
                    <a:gd name="T71" fmla="*/ 25 h 232"/>
                    <a:gd name="T72" fmla="*/ 135 w 135"/>
                    <a:gd name="T73" fmla="*/ 4 h 232"/>
                    <a:gd name="T74" fmla="*/ 134 w 135"/>
                    <a:gd name="T75" fmla="*/ 2 h 232"/>
                    <a:gd name="T76" fmla="*/ 133 w 135"/>
                    <a:gd name="T7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 h="232">
                      <a:moveTo>
                        <a:pt x="113" y="215"/>
                      </a:moveTo>
                      <a:cubicBezTo>
                        <a:pt x="92" y="219"/>
                        <a:pt x="72" y="223"/>
                        <a:pt x="51" y="227"/>
                      </a:cubicBezTo>
                      <a:cubicBezTo>
                        <a:pt x="51" y="228"/>
                        <a:pt x="52" y="229"/>
                        <a:pt x="52" y="229"/>
                      </a:cubicBezTo>
                      <a:cubicBezTo>
                        <a:pt x="52" y="230"/>
                        <a:pt x="52" y="231"/>
                        <a:pt x="52" y="232"/>
                      </a:cubicBezTo>
                      <a:cubicBezTo>
                        <a:pt x="73" y="228"/>
                        <a:pt x="93" y="224"/>
                        <a:pt x="114" y="220"/>
                      </a:cubicBezTo>
                      <a:cubicBezTo>
                        <a:pt x="114" y="219"/>
                        <a:pt x="113" y="218"/>
                        <a:pt x="113" y="217"/>
                      </a:cubicBezTo>
                      <a:cubicBezTo>
                        <a:pt x="113" y="216"/>
                        <a:pt x="113" y="215"/>
                        <a:pt x="113" y="215"/>
                      </a:cubicBezTo>
                      <a:moveTo>
                        <a:pt x="25" y="110"/>
                      </a:moveTo>
                      <a:cubicBezTo>
                        <a:pt x="24" y="111"/>
                        <a:pt x="24" y="111"/>
                        <a:pt x="24" y="111"/>
                      </a:cubicBezTo>
                      <a:cubicBezTo>
                        <a:pt x="24" y="111"/>
                        <a:pt x="24" y="111"/>
                        <a:pt x="24" y="111"/>
                      </a:cubicBezTo>
                      <a:cubicBezTo>
                        <a:pt x="24" y="111"/>
                        <a:pt x="24" y="111"/>
                        <a:pt x="24" y="111"/>
                      </a:cubicBezTo>
                      <a:cubicBezTo>
                        <a:pt x="33" y="146"/>
                        <a:pt x="40" y="182"/>
                        <a:pt x="47" y="218"/>
                      </a:cubicBezTo>
                      <a:cubicBezTo>
                        <a:pt x="47" y="218"/>
                        <a:pt x="47" y="218"/>
                        <a:pt x="47" y="218"/>
                      </a:cubicBezTo>
                      <a:cubicBezTo>
                        <a:pt x="47" y="218"/>
                        <a:pt x="47" y="218"/>
                        <a:pt x="47" y="218"/>
                      </a:cubicBezTo>
                      <a:cubicBezTo>
                        <a:pt x="47" y="218"/>
                        <a:pt x="48" y="218"/>
                        <a:pt x="48" y="218"/>
                      </a:cubicBezTo>
                      <a:cubicBezTo>
                        <a:pt x="41" y="182"/>
                        <a:pt x="34" y="146"/>
                        <a:pt x="25" y="110"/>
                      </a:cubicBezTo>
                      <a:moveTo>
                        <a:pt x="20" y="100"/>
                      </a:moveTo>
                      <a:cubicBezTo>
                        <a:pt x="13" y="102"/>
                        <a:pt x="6" y="104"/>
                        <a:pt x="0" y="106"/>
                      </a:cubicBezTo>
                      <a:cubicBezTo>
                        <a:pt x="0" y="107"/>
                        <a:pt x="0" y="107"/>
                        <a:pt x="0" y="108"/>
                      </a:cubicBezTo>
                      <a:cubicBezTo>
                        <a:pt x="1" y="109"/>
                        <a:pt x="1" y="110"/>
                        <a:pt x="1" y="110"/>
                      </a:cubicBezTo>
                      <a:cubicBezTo>
                        <a:pt x="7" y="108"/>
                        <a:pt x="14" y="107"/>
                        <a:pt x="20" y="105"/>
                      </a:cubicBezTo>
                      <a:cubicBezTo>
                        <a:pt x="20" y="105"/>
                        <a:pt x="20" y="104"/>
                        <a:pt x="20" y="104"/>
                      </a:cubicBezTo>
                      <a:cubicBezTo>
                        <a:pt x="20" y="103"/>
                        <a:pt x="20" y="101"/>
                        <a:pt x="20" y="100"/>
                      </a:cubicBezTo>
                      <a:moveTo>
                        <a:pt x="73" y="36"/>
                      </a:moveTo>
                      <a:cubicBezTo>
                        <a:pt x="90" y="91"/>
                        <a:pt x="103" y="147"/>
                        <a:pt x="113" y="204"/>
                      </a:cubicBezTo>
                      <a:cubicBezTo>
                        <a:pt x="113" y="204"/>
                        <a:pt x="113" y="204"/>
                        <a:pt x="114" y="204"/>
                      </a:cubicBezTo>
                      <a:cubicBezTo>
                        <a:pt x="114" y="204"/>
                        <a:pt x="114" y="204"/>
                        <a:pt x="114" y="204"/>
                      </a:cubicBezTo>
                      <a:cubicBezTo>
                        <a:pt x="114" y="204"/>
                        <a:pt x="114" y="204"/>
                        <a:pt x="114" y="204"/>
                      </a:cubicBezTo>
                      <a:cubicBezTo>
                        <a:pt x="104" y="147"/>
                        <a:pt x="91" y="91"/>
                        <a:pt x="75" y="36"/>
                      </a:cubicBezTo>
                      <a:cubicBezTo>
                        <a:pt x="75" y="36"/>
                        <a:pt x="74" y="36"/>
                        <a:pt x="74" y="36"/>
                      </a:cubicBezTo>
                      <a:cubicBezTo>
                        <a:pt x="74" y="36"/>
                        <a:pt x="74" y="36"/>
                        <a:pt x="74" y="36"/>
                      </a:cubicBezTo>
                      <a:cubicBezTo>
                        <a:pt x="74" y="36"/>
                        <a:pt x="74" y="36"/>
                        <a:pt x="73" y="36"/>
                      </a:cubicBezTo>
                      <a:moveTo>
                        <a:pt x="133" y="0"/>
                      </a:moveTo>
                      <a:cubicBezTo>
                        <a:pt x="113" y="6"/>
                        <a:pt x="93" y="13"/>
                        <a:pt x="73" y="20"/>
                      </a:cubicBezTo>
                      <a:cubicBezTo>
                        <a:pt x="73" y="21"/>
                        <a:pt x="73" y="22"/>
                        <a:pt x="73" y="23"/>
                      </a:cubicBezTo>
                      <a:cubicBezTo>
                        <a:pt x="74" y="23"/>
                        <a:pt x="74" y="24"/>
                        <a:pt x="74" y="25"/>
                      </a:cubicBezTo>
                      <a:cubicBezTo>
                        <a:pt x="94" y="18"/>
                        <a:pt x="115" y="11"/>
                        <a:pt x="135" y="4"/>
                      </a:cubicBezTo>
                      <a:cubicBezTo>
                        <a:pt x="134" y="3"/>
                        <a:pt x="134" y="3"/>
                        <a:pt x="134" y="2"/>
                      </a:cubicBezTo>
                      <a:cubicBezTo>
                        <a:pt x="134" y="1"/>
                        <a:pt x="133" y="0"/>
                        <a:pt x="13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0" name="Freeform 1019"/>
                <p:cNvSpPr>
                  <a:spLocks/>
                </p:cNvSpPr>
                <p:nvPr/>
              </p:nvSpPr>
              <p:spPr bwMode="auto">
                <a:xfrm>
                  <a:off x="5256" y="1523"/>
                  <a:ext cx="21" cy="49"/>
                </a:xfrm>
                <a:custGeom>
                  <a:avLst/>
                  <a:gdLst>
                    <a:gd name="T0" fmla="*/ 2 w 11"/>
                    <a:gd name="T1" fmla="*/ 0 h 26"/>
                    <a:gd name="T2" fmla="*/ 2 w 11"/>
                    <a:gd name="T3" fmla="*/ 0 h 26"/>
                    <a:gd name="T4" fmla="*/ 2 w 11"/>
                    <a:gd name="T5" fmla="*/ 12 h 26"/>
                    <a:gd name="T6" fmla="*/ 3 w 11"/>
                    <a:gd name="T7" fmla="*/ 14 h 26"/>
                    <a:gd name="T8" fmla="*/ 4 w 11"/>
                    <a:gd name="T9" fmla="*/ 16 h 26"/>
                    <a:gd name="T10" fmla="*/ 9 w 11"/>
                    <a:gd name="T11" fmla="*/ 26 h 26"/>
                    <a:gd name="T12" fmla="*/ 10 w 11"/>
                    <a:gd name="T13" fmla="*/ 26 h 26"/>
                    <a:gd name="T14" fmla="*/ 8 w 11"/>
                    <a:gd name="T15" fmla="*/ 12 h 26"/>
                    <a:gd name="T16" fmla="*/ 2 w 11"/>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6">
                      <a:moveTo>
                        <a:pt x="2" y="0"/>
                      </a:moveTo>
                      <a:cubicBezTo>
                        <a:pt x="2" y="0"/>
                        <a:pt x="2" y="0"/>
                        <a:pt x="2" y="0"/>
                      </a:cubicBezTo>
                      <a:cubicBezTo>
                        <a:pt x="0" y="0"/>
                        <a:pt x="1" y="6"/>
                        <a:pt x="2" y="12"/>
                      </a:cubicBezTo>
                      <a:cubicBezTo>
                        <a:pt x="2" y="12"/>
                        <a:pt x="3" y="13"/>
                        <a:pt x="3" y="14"/>
                      </a:cubicBezTo>
                      <a:cubicBezTo>
                        <a:pt x="3" y="15"/>
                        <a:pt x="3" y="15"/>
                        <a:pt x="4" y="16"/>
                      </a:cubicBezTo>
                      <a:cubicBezTo>
                        <a:pt x="6" y="22"/>
                        <a:pt x="8" y="26"/>
                        <a:pt x="9" y="26"/>
                      </a:cubicBezTo>
                      <a:cubicBezTo>
                        <a:pt x="10" y="26"/>
                        <a:pt x="10" y="26"/>
                        <a:pt x="10" y="26"/>
                      </a:cubicBezTo>
                      <a:cubicBezTo>
                        <a:pt x="11" y="26"/>
                        <a:pt x="10" y="19"/>
                        <a:pt x="8" y="12"/>
                      </a:cubicBezTo>
                      <a:cubicBezTo>
                        <a:pt x="6" y="5"/>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1" name="Freeform 1020"/>
                <p:cNvSpPr>
                  <a:spLocks/>
                </p:cNvSpPr>
                <p:nvPr/>
              </p:nvSpPr>
              <p:spPr bwMode="auto">
                <a:xfrm>
                  <a:off x="5132" y="1566"/>
                  <a:ext cx="21" cy="47"/>
                </a:xfrm>
                <a:custGeom>
                  <a:avLst/>
                  <a:gdLst>
                    <a:gd name="T0" fmla="*/ 2 w 11"/>
                    <a:gd name="T1" fmla="*/ 0 h 25"/>
                    <a:gd name="T2" fmla="*/ 2 w 11"/>
                    <a:gd name="T3" fmla="*/ 0 h 25"/>
                    <a:gd name="T4" fmla="*/ 3 w 11"/>
                    <a:gd name="T5" fmla="*/ 13 h 25"/>
                    <a:gd name="T6" fmla="*/ 8 w 11"/>
                    <a:gd name="T7" fmla="*/ 25 h 25"/>
                    <a:gd name="T8" fmla="*/ 9 w 11"/>
                    <a:gd name="T9" fmla="*/ 25 h 25"/>
                    <a:gd name="T10" fmla="*/ 9 w 11"/>
                    <a:gd name="T11" fmla="*/ 25 h 25"/>
                    <a:gd name="T12" fmla="*/ 10 w 11"/>
                    <a:gd name="T13" fmla="*/ 25 h 25"/>
                    <a:gd name="T14" fmla="*/ 9 w 11"/>
                    <a:gd name="T15" fmla="*/ 14 h 25"/>
                    <a:gd name="T16" fmla="*/ 8 w 11"/>
                    <a:gd name="T17" fmla="*/ 12 h 25"/>
                    <a:gd name="T18" fmla="*/ 8 w 11"/>
                    <a:gd name="T19" fmla="*/ 9 h 25"/>
                    <a:gd name="T20" fmla="*/ 2 w 11"/>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25">
                      <a:moveTo>
                        <a:pt x="2" y="0"/>
                      </a:moveTo>
                      <a:cubicBezTo>
                        <a:pt x="2" y="0"/>
                        <a:pt x="2" y="0"/>
                        <a:pt x="2" y="0"/>
                      </a:cubicBezTo>
                      <a:cubicBezTo>
                        <a:pt x="0" y="1"/>
                        <a:pt x="1" y="6"/>
                        <a:pt x="3" y="13"/>
                      </a:cubicBezTo>
                      <a:cubicBezTo>
                        <a:pt x="5" y="19"/>
                        <a:pt x="7" y="23"/>
                        <a:pt x="8" y="25"/>
                      </a:cubicBezTo>
                      <a:cubicBezTo>
                        <a:pt x="9" y="25"/>
                        <a:pt x="9" y="25"/>
                        <a:pt x="9" y="25"/>
                      </a:cubicBezTo>
                      <a:cubicBezTo>
                        <a:pt x="9" y="25"/>
                        <a:pt x="9" y="25"/>
                        <a:pt x="9" y="25"/>
                      </a:cubicBezTo>
                      <a:cubicBezTo>
                        <a:pt x="9" y="25"/>
                        <a:pt x="10" y="25"/>
                        <a:pt x="10" y="25"/>
                      </a:cubicBezTo>
                      <a:cubicBezTo>
                        <a:pt x="11" y="24"/>
                        <a:pt x="10" y="20"/>
                        <a:pt x="9" y="14"/>
                      </a:cubicBezTo>
                      <a:cubicBezTo>
                        <a:pt x="9" y="13"/>
                        <a:pt x="9" y="12"/>
                        <a:pt x="8" y="12"/>
                      </a:cubicBezTo>
                      <a:cubicBezTo>
                        <a:pt x="8" y="11"/>
                        <a:pt x="8" y="10"/>
                        <a:pt x="8" y="9"/>
                      </a:cubicBezTo>
                      <a:cubicBezTo>
                        <a:pt x="6" y="4"/>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2" name="Freeform 1021"/>
                <p:cNvSpPr>
                  <a:spLocks/>
                </p:cNvSpPr>
                <p:nvPr/>
              </p:nvSpPr>
              <p:spPr bwMode="auto">
                <a:xfrm>
                  <a:off x="4999" y="1731"/>
                  <a:ext cx="15" cy="38"/>
                </a:xfrm>
                <a:custGeom>
                  <a:avLst/>
                  <a:gdLst>
                    <a:gd name="T0" fmla="*/ 2 w 8"/>
                    <a:gd name="T1" fmla="*/ 0 h 20"/>
                    <a:gd name="T2" fmla="*/ 2 w 8"/>
                    <a:gd name="T3" fmla="*/ 0 h 20"/>
                    <a:gd name="T4" fmla="*/ 2 w 8"/>
                    <a:gd name="T5" fmla="*/ 11 h 20"/>
                    <a:gd name="T6" fmla="*/ 7 w 8"/>
                    <a:gd name="T7" fmla="*/ 20 h 20"/>
                    <a:gd name="T8" fmla="*/ 7 w 8"/>
                    <a:gd name="T9" fmla="*/ 20 h 20"/>
                    <a:gd name="T10" fmla="*/ 7 w 8"/>
                    <a:gd name="T11" fmla="*/ 11 h 20"/>
                    <a:gd name="T12" fmla="*/ 6 w 8"/>
                    <a:gd name="T13" fmla="*/ 9 h 20"/>
                    <a:gd name="T14" fmla="*/ 6 w 8"/>
                    <a:gd name="T15" fmla="*/ 7 h 20"/>
                    <a:gd name="T16" fmla="*/ 2 w 8"/>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0">
                      <a:moveTo>
                        <a:pt x="2" y="0"/>
                      </a:moveTo>
                      <a:cubicBezTo>
                        <a:pt x="2" y="0"/>
                        <a:pt x="2" y="0"/>
                        <a:pt x="2" y="0"/>
                      </a:cubicBezTo>
                      <a:cubicBezTo>
                        <a:pt x="0" y="1"/>
                        <a:pt x="1" y="5"/>
                        <a:pt x="2" y="11"/>
                      </a:cubicBezTo>
                      <a:cubicBezTo>
                        <a:pt x="3" y="16"/>
                        <a:pt x="5" y="20"/>
                        <a:pt x="7" y="20"/>
                      </a:cubicBezTo>
                      <a:cubicBezTo>
                        <a:pt x="7" y="20"/>
                        <a:pt x="7" y="20"/>
                        <a:pt x="7" y="20"/>
                      </a:cubicBezTo>
                      <a:cubicBezTo>
                        <a:pt x="8" y="19"/>
                        <a:pt x="8" y="16"/>
                        <a:pt x="7" y="11"/>
                      </a:cubicBezTo>
                      <a:cubicBezTo>
                        <a:pt x="7" y="11"/>
                        <a:pt x="7" y="10"/>
                        <a:pt x="6" y="9"/>
                      </a:cubicBezTo>
                      <a:cubicBezTo>
                        <a:pt x="6" y="8"/>
                        <a:pt x="6" y="8"/>
                        <a:pt x="6" y="7"/>
                      </a:cubicBezTo>
                      <a:cubicBezTo>
                        <a:pt x="4" y="3"/>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3" name="Freeform 1022"/>
                <p:cNvSpPr>
                  <a:spLocks/>
                </p:cNvSpPr>
                <p:nvPr/>
              </p:nvSpPr>
              <p:spPr bwMode="auto">
                <a:xfrm>
                  <a:off x="5220" y="1929"/>
                  <a:ext cx="15" cy="47"/>
                </a:xfrm>
                <a:custGeom>
                  <a:avLst/>
                  <a:gdLst>
                    <a:gd name="T0" fmla="*/ 2 w 8"/>
                    <a:gd name="T1" fmla="*/ 0 h 25"/>
                    <a:gd name="T2" fmla="*/ 2 w 8"/>
                    <a:gd name="T3" fmla="*/ 0 h 25"/>
                    <a:gd name="T4" fmla="*/ 1 w 8"/>
                    <a:gd name="T5" fmla="*/ 0 h 25"/>
                    <a:gd name="T6" fmla="*/ 1 w 8"/>
                    <a:gd name="T7" fmla="*/ 11 h 25"/>
                    <a:gd name="T8" fmla="*/ 1 w 8"/>
                    <a:gd name="T9" fmla="*/ 13 h 25"/>
                    <a:gd name="T10" fmla="*/ 2 w 8"/>
                    <a:gd name="T11" fmla="*/ 16 h 25"/>
                    <a:gd name="T12" fmla="*/ 6 w 8"/>
                    <a:gd name="T13" fmla="*/ 25 h 25"/>
                    <a:gd name="T14" fmla="*/ 6 w 8"/>
                    <a:gd name="T15" fmla="*/ 25 h 25"/>
                    <a:gd name="T16" fmla="*/ 7 w 8"/>
                    <a:gd name="T17" fmla="*/ 12 h 25"/>
                    <a:gd name="T18" fmla="*/ 2 w 8"/>
                    <a:gd name="T19" fmla="*/ 0 h 25"/>
                    <a:gd name="T20" fmla="*/ 2 w 8"/>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25">
                      <a:moveTo>
                        <a:pt x="2" y="0"/>
                      </a:moveTo>
                      <a:cubicBezTo>
                        <a:pt x="2" y="0"/>
                        <a:pt x="2" y="0"/>
                        <a:pt x="2" y="0"/>
                      </a:cubicBezTo>
                      <a:cubicBezTo>
                        <a:pt x="1" y="0"/>
                        <a:pt x="1" y="0"/>
                        <a:pt x="1" y="0"/>
                      </a:cubicBezTo>
                      <a:cubicBezTo>
                        <a:pt x="0" y="2"/>
                        <a:pt x="0" y="6"/>
                        <a:pt x="1" y="11"/>
                      </a:cubicBezTo>
                      <a:cubicBezTo>
                        <a:pt x="1" y="11"/>
                        <a:pt x="1" y="12"/>
                        <a:pt x="1" y="13"/>
                      </a:cubicBezTo>
                      <a:cubicBezTo>
                        <a:pt x="1" y="14"/>
                        <a:pt x="2" y="15"/>
                        <a:pt x="2" y="16"/>
                      </a:cubicBezTo>
                      <a:cubicBezTo>
                        <a:pt x="3" y="22"/>
                        <a:pt x="5" y="25"/>
                        <a:pt x="6" y="25"/>
                      </a:cubicBezTo>
                      <a:cubicBezTo>
                        <a:pt x="6" y="25"/>
                        <a:pt x="6" y="25"/>
                        <a:pt x="6" y="25"/>
                      </a:cubicBezTo>
                      <a:cubicBezTo>
                        <a:pt x="8" y="25"/>
                        <a:pt x="8" y="19"/>
                        <a:pt x="7" y="12"/>
                      </a:cubicBezTo>
                      <a:cubicBezTo>
                        <a:pt x="6" y="5"/>
                        <a:pt x="4" y="0"/>
                        <a:pt x="2"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4" name="Freeform 1023"/>
                <p:cNvSpPr>
                  <a:spLocks/>
                </p:cNvSpPr>
                <p:nvPr/>
              </p:nvSpPr>
              <p:spPr bwMode="auto">
                <a:xfrm>
                  <a:off x="5094" y="1955"/>
                  <a:ext cx="15" cy="45"/>
                </a:xfrm>
                <a:custGeom>
                  <a:avLst/>
                  <a:gdLst>
                    <a:gd name="T0" fmla="*/ 2 w 8"/>
                    <a:gd name="T1" fmla="*/ 0 h 24"/>
                    <a:gd name="T2" fmla="*/ 2 w 8"/>
                    <a:gd name="T3" fmla="*/ 0 h 24"/>
                    <a:gd name="T4" fmla="*/ 2 w 8"/>
                    <a:gd name="T5" fmla="*/ 0 h 24"/>
                    <a:gd name="T6" fmla="*/ 1 w 8"/>
                    <a:gd name="T7" fmla="*/ 13 h 24"/>
                    <a:gd name="T8" fmla="*/ 6 w 8"/>
                    <a:gd name="T9" fmla="*/ 24 h 24"/>
                    <a:gd name="T10" fmla="*/ 6 w 8"/>
                    <a:gd name="T11" fmla="*/ 24 h 24"/>
                    <a:gd name="T12" fmla="*/ 7 w 8"/>
                    <a:gd name="T13" fmla="*/ 14 h 24"/>
                    <a:gd name="T14" fmla="*/ 7 w 8"/>
                    <a:gd name="T15" fmla="*/ 11 h 24"/>
                    <a:gd name="T16" fmla="*/ 6 w 8"/>
                    <a:gd name="T17" fmla="*/ 9 h 24"/>
                    <a:gd name="T18" fmla="*/ 3 w 8"/>
                    <a:gd name="T19" fmla="*/ 0 h 24"/>
                    <a:gd name="T20" fmla="*/ 2 w 8"/>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24">
                      <a:moveTo>
                        <a:pt x="2" y="0"/>
                      </a:moveTo>
                      <a:cubicBezTo>
                        <a:pt x="2" y="0"/>
                        <a:pt x="2" y="0"/>
                        <a:pt x="2" y="0"/>
                      </a:cubicBezTo>
                      <a:cubicBezTo>
                        <a:pt x="2" y="0"/>
                        <a:pt x="2" y="0"/>
                        <a:pt x="2" y="0"/>
                      </a:cubicBezTo>
                      <a:cubicBezTo>
                        <a:pt x="0" y="1"/>
                        <a:pt x="0" y="6"/>
                        <a:pt x="1" y="13"/>
                      </a:cubicBezTo>
                      <a:cubicBezTo>
                        <a:pt x="2" y="19"/>
                        <a:pt x="4" y="24"/>
                        <a:pt x="6" y="24"/>
                      </a:cubicBezTo>
                      <a:cubicBezTo>
                        <a:pt x="6" y="24"/>
                        <a:pt x="6" y="24"/>
                        <a:pt x="6" y="24"/>
                      </a:cubicBezTo>
                      <a:cubicBezTo>
                        <a:pt x="7" y="24"/>
                        <a:pt x="8" y="20"/>
                        <a:pt x="7" y="14"/>
                      </a:cubicBezTo>
                      <a:cubicBezTo>
                        <a:pt x="7" y="13"/>
                        <a:pt x="7" y="12"/>
                        <a:pt x="7" y="11"/>
                      </a:cubicBezTo>
                      <a:cubicBezTo>
                        <a:pt x="7" y="11"/>
                        <a:pt x="6" y="10"/>
                        <a:pt x="6" y="9"/>
                      </a:cubicBezTo>
                      <a:cubicBezTo>
                        <a:pt x="5" y="5"/>
                        <a:pt x="4" y="1"/>
                        <a:pt x="3" y="0"/>
                      </a:cubicBezTo>
                      <a:cubicBezTo>
                        <a:pt x="3"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5" name="Freeform 1024"/>
                <p:cNvSpPr>
                  <a:spLocks/>
                </p:cNvSpPr>
                <p:nvPr/>
              </p:nvSpPr>
              <p:spPr bwMode="auto">
                <a:xfrm>
                  <a:off x="5046" y="1726"/>
                  <a:ext cx="11" cy="28"/>
                </a:xfrm>
                <a:custGeom>
                  <a:avLst/>
                  <a:gdLst>
                    <a:gd name="T0" fmla="*/ 1 w 6"/>
                    <a:gd name="T1" fmla="*/ 0 h 15"/>
                    <a:gd name="T2" fmla="*/ 1 w 6"/>
                    <a:gd name="T3" fmla="*/ 0 h 15"/>
                    <a:gd name="T4" fmla="*/ 1 w 6"/>
                    <a:gd name="T5" fmla="*/ 4 h 15"/>
                    <a:gd name="T6" fmla="*/ 1 w 6"/>
                    <a:gd name="T7" fmla="*/ 8 h 15"/>
                    <a:gd name="T8" fmla="*/ 1 w 6"/>
                    <a:gd name="T9" fmla="*/ 9 h 15"/>
                    <a:gd name="T10" fmla="*/ 5 w 6"/>
                    <a:gd name="T11" fmla="*/ 15 h 15"/>
                    <a:gd name="T12" fmla="*/ 5 w 6"/>
                    <a:gd name="T13" fmla="*/ 15 h 15"/>
                    <a:gd name="T14" fmla="*/ 5 w 6"/>
                    <a:gd name="T15" fmla="*/ 15 h 15"/>
                    <a:gd name="T16" fmla="*/ 6 w 6"/>
                    <a:gd name="T17" fmla="*/ 14 h 15"/>
                    <a:gd name="T18" fmla="*/ 5 w 6"/>
                    <a:gd name="T19" fmla="*/ 7 h 15"/>
                    <a:gd name="T20" fmla="*/ 1 w 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5">
                      <a:moveTo>
                        <a:pt x="1" y="0"/>
                      </a:moveTo>
                      <a:cubicBezTo>
                        <a:pt x="1" y="0"/>
                        <a:pt x="1" y="0"/>
                        <a:pt x="1" y="0"/>
                      </a:cubicBezTo>
                      <a:cubicBezTo>
                        <a:pt x="0" y="0"/>
                        <a:pt x="0" y="2"/>
                        <a:pt x="1" y="4"/>
                      </a:cubicBezTo>
                      <a:cubicBezTo>
                        <a:pt x="1" y="5"/>
                        <a:pt x="1" y="7"/>
                        <a:pt x="1" y="8"/>
                      </a:cubicBezTo>
                      <a:cubicBezTo>
                        <a:pt x="1" y="8"/>
                        <a:pt x="1" y="9"/>
                        <a:pt x="1" y="9"/>
                      </a:cubicBezTo>
                      <a:cubicBezTo>
                        <a:pt x="2" y="12"/>
                        <a:pt x="4" y="15"/>
                        <a:pt x="5" y="15"/>
                      </a:cubicBezTo>
                      <a:cubicBezTo>
                        <a:pt x="5" y="15"/>
                        <a:pt x="5" y="15"/>
                        <a:pt x="5" y="15"/>
                      </a:cubicBezTo>
                      <a:cubicBezTo>
                        <a:pt x="5" y="15"/>
                        <a:pt x="5" y="15"/>
                        <a:pt x="5" y="15"/>
                      </a:cubicBezTo>
                      <a:cubicBezTo>
                        <a:pt x="5" y="15"/>
                        <a:pt x="5" y="15"/>
                        <a:pt x="6" y="14"/>
                      </a:cubicBezTo>
                      <a:cubicBezTo>
                        <a:pt x="6" y="12"/>
                        <a:pt x="5" y="10"/>
                        <a:pt x="5" y="7"/>
                      </a:cubicBezTo>
                      <a:cubicBezTo>
                        <a:pt x="3" y="3"/>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6" name="Freeform 1025"/>
                <p:cNvSpPr>
                  <a:spLocks noEditPoints="1"/>
                </p:cNvSpPr>
                <p:nvPr/>
              </p:nvSpPr>
              <p:spPr bwMode="auto">
                <a:xfrm>
                  <a:off x="4557" y="2113"/>
                  <a:ext cx="284" cy="335"/>
                </a:xfrm>
                <a:custGeom>
                  <a:avLst/>
                  <a:gdLst>
                    <a:gd name="T0" fmla="*/ 93 w 151"/>
                    <a:gd name="T1" fmla="*/ 172 h 178"/>
                    <a:gd name="T2" fmla="*/ 30 w 151"/>
                    <a:gd name="T3" fmla="*/ 174 h 178"/>
                    <a:gd name="T4" fmla="*/ 30 w 151"/>
                    <a:gd name="T5" fmla="*/ 176 h 178"/>
                    <a:gd name="T6" fmla="*/ 30 w 151"/>
                    <a:gd name="T7" fmla="*/ 178 h 178"/>
                    <a:gd name="T8" fmla="*/ 93 w 151"/>
                    <a:gd name="T9" fmla="*/ 176 h 178"/>
                    <a:gd name="T10" fmla="*/ 93 w 151"/>
                    <a:gd name="T11" fmla="*/ 174 h 178"/>
                    <a:gd name="T12" fmla="*/ 93 w 151"/>
                    <a:gd name="T13" fmla="*/ 172 h 178"/>
                    <a:gd name="T14" fmla="*/ 24 w 151"/>
                    <a:gd name="T15" fmla="*/ 77 h 178"/>
                    <a:gd name="T16" fmla="*/ 23 w 151"/>
                    <a:gd name="T17" fmla="*/ 78 h 178"/>
                    <a:gd name="T18" fmla="*/ 27 w 151"/>
                    <a:gd name="T19" fmla="*/ 166 h 178"/>
                    <a:gd name="T20" fmla="*/ 28 w 151"/>
                    <a:gd name="T21" fmla="*/ 166 h 178"/>
                    <a:gd name="T22" fmla="*/ 29 w 151"/>
                    <a:gd name="T23" fmla="*/ 166 h 178"/>
                    <a:gd name="T24" fmla="*/ 24 w 151"/>
                    <a:gd name="T25" fmla="*/ 77 h 178"/>
                    <a:gd name="T26" fmla="*/ 21 w 151"/>
                    <a:gd name="T27" fmla="*/ 69 h 178"/>
                    <a:gd name="T28" fmla="*/ 0 w 151"/>
                    <a:gd name="T29" fmla="*/ 72 h 178"/>
                    <a:gd name="T30" fmla="*/ 1 w 151"/>
                    <a:gd name="T31" fmla="*/ 73 h 178"/>
                    <a:gd name="T32" fmla="*/ 1 w 151"/>
                    <a:gd name="T33" fmla="*/ 76 h 178"/>
                    <a:gd name="T34" fmla="*/ 21 w 151"/>
                    <a:gd name="T35" fmla="*/ 73 h 178"/>
                    <a:gd name="T36" fmla="*/ 21 w 151"/>
                    <a:gd name="T37" fmla="*/ 72 h 178"/>
                    <a:gd name="T38" fmla="*/ 21 w 151"/>
                    <a:gd name="T39" fmla="*/ 69 h 178"/>
                    <a:gd name="T40" fmla="*/ 85 w 151"/>
                    <a:gd name="T41" fmla="*/ 24 h 178"/>
                    <a:gd name="T42" fmla="*/ 95 w 151"/>
                    <a:gd name="T43" fmla="*/ 164 h 178"/>
                    <a:gd name="T44" fmla="*/ 96 w 151"/>
                    <a:gd name="T45" fmla="*/ 164 h 178"/>
                    <a:gd name="T46" fmla="*/ 96 w 151"/>
                    <a:gd name="T47" fmla="*/ 164 h 178"/>
                    <a:gd name="T48" fmla="*/ 96 w 151"/>
                    <a:gd name="T49" fmla="*/ 164 h 178"/>
                    <a:gd name="T50" fmla="*/ 86 w 151"/>
                    <a:gd name="T51" fmla="*/ 24 h 178"/>
                    <a:gd name="T52" fmla="*/ 86 w 151"/>
                    <a:gd name="T53" fmla="*/ 24 h 178"/>
                    <a:gd name="T54" fmla="*/ 86 w 151"/>
                    <a:gd name="T55" fmla="*/ 24 h 178"/>
                    <a:gd name="T56" fmla="*/ 85 w 151"/>
                    <a:gd name="T57" fmla="*/ 24 h 178"/>
                    <a:gd name="T58" fmla="*/ 150 w 151"/>
                    <a:gd name="T59" fmla="*/ 0 h 178"/>
                    <a:gd name="T60" fmla="*/ 87 w 151"/>
                    <a:gd name="T61" fmla="*/ 11 h 178"/>
                    <a:gd name="T62" fmla="*/ 87 w 151"/>
                    <a:gd name="T63" fmla="*/ 13 h 178"/>
                    <a:gd name="T64" fmla="*/ 87 w 151"/>
                    <a:gd name="T65" fmla="*/ 15 h 178"/>
                    <a:gd name="T66" fmla="*/ 151 w 151"/>
                    <a:gd name="T67" fmla="*/ 5 h 178"/>
                    <a:gd name="T68" fmla="*/ 150 w 151"/>
                    <a:gd name="T69" fmla="*/ 2 h 178"/>
                    <a:gd name="T70" fmla="*/ 150 w 151"/>
                    <a:gd name="T7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1" h="178">
                      <a:moveTo>
                        <a:pt x="93" y="172"/>
                      </a:moveTo>
                      <a:cubicBezTo>
                        <a:pt x="72" y="172"/>
                        <a:pt x="51" y="173"/>
                        <a:pt x="30" y="174"/>
                      </a:cubicBezTo>
                      <a:cubicBezTo>
                        <a:pt x="30" y="174"/>
                        <a:pt x="30" y="175"/>
                        <a:pt x="30" y="176"/>
                      </a:cubicBezTo>
                      <a:cubicBezTo>
                        <a:pt x="30" y="177"/>
                        <a:pt x="30" y="177"/>
                        <a:pt x="30" y="178"/>
                      </a:cubicBezTo>
                      <a:cubicBezTo>
                        <a:pt x="51" y="177"/>
                        <a:pt x="72" y="177"/>
                        <a:pt x="93" y="176"/>
                      </a:cubicBezTo>
                      <a:cubicBezTo>
                        <a:pt x="93" y="176"/>
                        <a:pt x="93" y="175"/>
                        <a:pt x="93" y="174"/>
                      </a:cubicBezTo>
                      <a:cubicBezTo>
                        <a:pt x="93" y="173"/>
                        <a:pt x="93" y="173"/>
                        <a:pt x="93" y="172"/>
                      </a:cubicBezTo>
                      <a:moveTo>
                        <a:pt x="24" y="77"/>
                      </a:moveTo>
                      <a:cubicBezTo>
                        <a:pt x="24" y="78"/>
                        <a:pt x="23" y="78"/>
                        <a:pt x="23" y="78"/>
                      </a:cubicBezTo>
                      <a:cubicBezTo>
                        <a:pt x="26" y="107"/>
                        <a:pt x="27" y="137"/>
                        <a:pt x="27" y="166"/>
                      </a:cubicBezTo>
                      <a:cubicBezTo>
                        <a:pt x="28" y="166"/>
                        <a:pt x="28" y="166"/>
                        <a:pt x="28" y="166"/>
                      </a:cubicBezTo>
                      <a:cubicBezTo>
                        <a:pt x="28" y="166"/>
                        <a:pt x="28" y="166"/>
                        <a:pt x="29" y="166"/>
                      </a:cubicBezTo>
                      <a:cubicBezTo>
                        <a:pt x="28" y="137"/>
                        <a:pt x="26" y="107"/>
                        <a:pt x="24" y="77"/>
                      </a:cubicBezTo>
                      <a:moveTo>
                        <a:pt x="21" y="69"/>
                      </a:moveTo>
                      <a:cubicBezTo>
                        <a:pt x="14" y="70"/>
                        <a:pt x="7" y="71"/>
                        <a:pt x="0" y="72"/>
                      </a:cubicBezTo>
                      <a:cubicBezTo>
                        <a:pt x="0" y="72"/>
                        <a:pt x="1" y="73"/>
                        <a:pt x="1" y="73"/>
                      </a:cubicBezTo>
                      <a:cubicBezTo>
                        <a:pt x="1" y="74"/>
                        <a:pt x="1" y="75"/>
                        <a:pt x="1" y="76"/>
                      </a:cubicBezTo>
                      <a:cubicBezTo>
                        <a:pt x="7" y="75"/>
                        <a:pt x="14" y="74"/>
                        <a:pt x="21" y="73"/>
                      </a:cubicBezTo>
                      <a:cubicBezTo>
                        <a:pt x="21" y="73"/>
                        <a:pt x="21" y="73"/>
                        <a:pt x="21" y="72"/>
                      </a:cubicBezTo>
                      <a:cubicBezTo>
                        <a:pt x="21" y="71"/>
                        <a:pt x="21" y="70"/>
                        <a:pt x="21" y="69"/>
                      </a:cubicBezTo>
                      <a:moveTo>
                        <a:pt x="85" y="24"/>
                      </a:moveTo>
                      <a:cubicBezTo>
                        <a:pt x="91" y="70"/>
                        <a:pt x="94" y="117"/>
                        <a:pt x="95" y="164"/>
                      </a:cubicBezTo>
                      <a:cubicBezTo>
                        <a:pt x="95" y="164"/>
                        <a:pt x="95" y="164"/>
                        <a:pt x="96" y="164"/>
                      </a:cubicBezTo>
                      <a:cubicBezTo>
                        <a:pt x="96" y="164"/>
                        <a:pt x="96" y="164"/>
                        <a:pt x="96" y="164"/>
                      </a:cubicBezTo>
                      <a:cubicBezTo>
                        <a:pt x="96" y="164"/>
                        <a:pt x="96" y="164"/>
                        <a:pt x="96" y="164"/>
                      </a:cubicBezTo>
                      <a:cubicBezTo>
                        <a:pt x="95" y="117"/>
                        <a:pt x="92" y="70"/>
                        <a:pt x="86" y="24"/>
                      </a:cubicBezTo>
                      <a:cubicBezTo>
                        <a:pt x="86" y="24"/>
                        <a:pt x="86" y="24"/>
                        <a:pt x="86" y="24"/>
                      </a:cubicBezTo>
                      <a:cubicBezTo>
                        <a:pt x="86" y="24"/>
                        <a:pt x="86" y="24"/>
                        <a:pt x="86" y="24"/>
                      </a:cubicBezTo>
                      <a:cubicBezTo>
                        <a:pt x="85" y="24"/>
                        <a:pt x="85" y="24"/>
                        <a:pt x="85" y="24"/>
                      </a:cubicBezTo>
                      <a:moveTo>
                        <a:pt x="150" y="0"/>
                      </a:moveTo>
                      <a:cubicBezTo>
                        <a:pt x="129" y="4"/>
                        <a:pt x="108" y="7"/>
                        <a:pt x="87" y="11"/>
                      </a:cubicBezTo>
                      <a:cubicBezTo>
                        <a:pt x="87" y="12"/>
                        <a:pt x="87" y="12"/>
                        <a:pt x="87" y="13"/>
                      </a:cubicBezTo>
                      <a:cubicBezTo>
                        <a:pt x="87" y="14"/>
                        <a:pt x="87" y="14"/>
                        <a:pt x="87" y="15"/>
                      </a:cubicBezTo>
                      <a:cubicBezTo>
                        <a:pt x="109" y="12"/>
                        <a:pt x="130" y="8"/>
                        <a:pt x="151" y="5"/>
                      </a:cubicBezTo>
                      <a:cubicBezTo>
                        <a:pt x="150" y="4"/>
                        <a:pt x="150" y="3"/>
                        <a:pt x="150" y="2"/>
                      </a:cubicBezTo>
                      <a:cubicBezTo>
                        <a:pt x="150" y="2"/>
                        <a:pt x="150" y="1"/>
                        <a:pt x="15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7" name="Freeform 1026"/>
                <p:cNvSpPr>
                  <a:spLocks/>
                </p:cNvSpPr>
                <p:nvPr/>
              </p:nvSpPr>
              <p:spPr bwMode="auto">
                <a:xfrm>
                  <a:off x="4839" y="2096"/>
                  <a:ext cx="11" cy="41"/>
                </a:xfrm>
                <a:custGeom>
                  <a:avLst/>
                  <a:gdLst>
                    <a:gd name="T0" fmla="*/ 2 w 6"/>
                    <a:gd name="T1" fmla="*/ 0 h 22"/>
                    <a:gd name="T2" fmla="*/ 0 w 6"/>
                    <a:gd name="T3" fmla="*/ 9 h 22"/>
                    <a:gd name="T4" fmla="*/ 0 w 6"/>
                    <a:gd name="T5" fmla="*/ 11 h 22"/>
                    <a:gd name="T6" fmla="*/ 1 w 6"/>
                    <a:gd name="T7" fmla="*/ 14 h 22"/>
                    <a:gd name="T8" fmla="*/ 4 w 6"/>
                    <a:gd name="T9" fmla="*/ 22 h 22"/>
                    <a:gd name="T10" fmla="*/ 5 w 6"/>
                    <a:gd name="T11" fmla="*/ 22 h 22"/>
                    <a:gd name="T12" fmla="*/ 6 w 6"/>
                    <a:gd name="T13" fmla="*/ 11 h 22"/>
                    <a:gd name="T14" fmla="*/ 2 w 6"/>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2">
                      <a:moveTo>
                        <a:pt x="2" y="0"/>
                      </a:moveTo>
                      <a:cubicBezTo>
                        <a:pt x="0" y="0"/>
                        <a:pt x="0" y="4"/>
                        <a:pt x="0" y="9"/>
                      </a:cubicBezTo>
                      <a:cubicBezTo>
                        <a:pt x="0" y="10"/>
                        <a:pt x="0" y="11"/>
                        <a:pt x="0" y="11"/>
                      </a:cubicBezTo>
                      <a:cubicBezTo>
                        <a:pt x="0" y="12"/>
                        <a:pt x="0" y="13"/>
                        <a:pt x="1" y="14"/>
                      </a:cubicBezTo>
                      <a:cubicBezTo>
                        <a:pt x="2" y="19"/>
                        <a:pt x="3" y="22"/>
                        <a:pt x="4" y="22"/>
                      </a:cubicBezTo>
                      <a:cubicBezTo>
                        <a:pt x="4" y="22"/>
                        <a:pt x="4" y="22"/>
                        <a:pt x="5" y="22"/>
                      </a:cubicBezTo>
                      <a:cubicBezTo>
                        <a:pt x="6" y="22"/>
                        <a:pt x="6" y="17"/>
                        <a:pt x="6" y="11"/>
                      </a:cubicBezTo>
                      <a:cubicBezTo>
                        <a:pt x="5" y="4"/>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8" name="Freeform 1027"/>
                <p:cNvSpPr>
                  <a:spLocks/>
                </p:cNvSpPr>
                <p:nvPr/>
              </p:nvSpPr>
              <p:spPr bwMode="auto">
                <a:xfrm>
                  <a:off x="4709" y="2119"/>
                  <a:ext cx="13" cy="39"/>
                </a:xfrm>
                <a:custGeom>
                  <a:avLst/>
                  <a:gdLst>
                    <a:gd name="T0" fmla="*/ 2 w 7"/>
                    <a:gd name="T1" fmla="*/ 0 h 21"/>
                    <a:gd name="T2" fmla="*/ 2 w 7"/>
                    <a:gd name="T3" fmla="*/ 0 h 21"/>
                    <a:gd name="T4" fmla="*/ 1 w 7"/>
                    <a:gd name="T5" fmla="*/ 11 h 21"/>
                    <a:gd name="T6" fmla="*/ 4 w 7"/>
                    <a:gd name="T7" fmla="*/ 21 h 21"/>
                    <a:gd name="T8" fmla="*/ 5 w 7"/>
                    <a:gd name="T9" fmla="*/ 21 h 21"/>
                    <a:gd name="T10" fmla="*/ 5 w 7"/>
                    <a:gd name="T11" fmla="*/ 21 h 21"/>
                    <a:gd name="T12" fmla="*/ 5 w 7"/>
                    <a:gd name="T13" fmla="*/ 21 h 21"/>
                    <a:gd name="T14" fmla="*/ 6 w 7"/>
                    <a:gd name="T15" fmla="*/ 12 h 21"/>
                    <a:gd name="T16" fmla="*/ 6 w 7"/>
                    <a:gd name="T17" fmla="*/ 10 h 21"/>
                    <a:gd name="T18" fmla="*/ 6 w 7"/>
                    <a:gd name="T19" fmla="*/ 8 h 21"/>
                    <a:gd name="T20" fmla="*/ 2 w 7"/>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21">
                      <a:moveTo>
                        <a:pt x="2" y="0"/>
                      </a:moveTo>
                      <a:cubicBezTo>
                        <a:pt x="2" y="0"/>
                        <a:pt x="2" y="0"/>
                        <a:pt x="2" y="0"/>
                      </a:cubicBezTo>
                      <a:cubicBezTo>
                        <a:pt x="0" y="0"/>
                        <a:pt x="0" y="5"/>
                        <a:pt x="1" y="11"/>
                      </a:cubicBezTo>
                      <a:cubicBezTo>
                        <a:pt x="1" y="16"/>
                        <a:pt x="3" y="20"/>
                        <a:pt x="4" y="21"/>
                      </a:cubicBezTo>
                      <a:cubicBezTo>
                        <a:pt x="4" y="21"/>
                        <a:pt x="4" y="21"/>
                        <a:pt x="5" y="21"/>
                      </a:cubicBezTo>
                      <a:cubicBezTo>
                        <a:pt x="5" y="21"/>
                        <a:pt x="5" y="21"/>
                        <a:pt x="5" y="21"/>
                      </a:cubicBezTo>
                      <a:cubicBezTo>
                        <a:pt x="5" y="21"/>
                        <a:pt x="5" y="21"/>
                        <a:pt x="5" y="21"/>
                      </a:cubicBezTo>
                      <a:cubicBezTo>
                        <a:pt x="6" y="20"/>
                        <a:pt x="7" y="16"/>
                        <a:pt x="6" y="12"/>
                      </a:cubicBezTo>
                      <a:cubicBezTo>
                        <a:pt x="6" y="11"/>
                        <a:pt x="6" y="11"/>
                        <a:pt x="6" y="10"/>
                      </a:cubicBezTo>
                      <a:cubicBezTo>
                        <a:pt x="6" y="9"/>
                        <a:pt x="6" y="9"/>
                        <a:pt x="6" y="8"/>
                      </a:cubicBezTo>
                      <a:cubicBezTo>
                        <a:pt x="5" y="3"/>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9" name="Freeform 1028"/>
                <p:cNvSpPr>
                  <a:spLocks/>
                </p:cNvSpPr>
                <p:nvPr/>
              </p:nvSpPr>
              <p:spPr bwMode="auto">
                <a:xfrm>
                  <a:off x="4549" y="2237"/>
                  <a:ext cx="10" cy="30"/>
                </a:xfrm>
                <a:custGeom>
                  <a:avLst/>
                  <a:gdLst>
                    <a:gd name="T0" fmla="*/ 2 w 5"/>
                    <a:gd name="T1" fmla="*/ 0 h 16"/>
                    <a:gd name="T2" fmla="*/ 1 w 5"/>
                    <a:gd name="T3" fmla="*/ 0 h 16"/>
                    <a:gd name="T4" fmla="*/ 0 w 5"/>
                    <a:gd name="T5" fmla="*/ 8 h 16"/>
                    <a:gd name="T6" fmla="*/ 3 w 5"/>
                    <a:gd name="T7" fmla="*/ 16 h 16"/>
                    <a:gd name="T8" fmla="*/ 3 w 5"/>
                    <a:gd name="T9" fmla="*/ 16 h 16"/>
                    <a:gd name="T10" fmla="*/ 5 w 5"/>
                    <a:gd name="T11" fmla="*/ 10 h 16"/>
                    <a:gd name="T12" fmla="*/ 5 w 5"/>
                    <a:gd name="T13" fmla="*/ 7 h 16"/>
                    <a:gd name="T14" fmla="*/ 4 w 5"/>
                    <a:gd name="T15" fmla="*/ 6 h 16"/>
                    <a:gd name="T16" fmla="*/ 2 w 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2" y="0"/>
                      </a:moveTo>
                      <a:cubicBezTo>
                        <a:pt x="2" y="0"/>
                        <a:pt x="2" y="0"/>
                        <a:pt x="1" y="0"/>
                      </a:cubicBezTo>
                      <a:cubicBezTo>
                        <a:pt x="0" y="0"/>
                        <a:pt x="0" y="4"/>
                        <a:pt x="0" y="8"/>
                      </a:cubicBezTo>
                      <a:cubicBezTo>
                        <a:pt x="0" y="12"/>
                        <a:pt x="2" y="16"/>
                        <a:pt x="3" y="16"/>
                      </a:cubicBezTo>
                      <a:cubicBezTo>
                        <a:pt x="3" y="16"/>
                        <a:pt x="3" y="16"/>
                        <a:pt x="3" y="16"/>
                      </a:cubicBezTo>
                      <a:cubicBezTo>
                        <a:pt x="4" y="16"/>
                        <a:pt x="5" y="13"/>
                        <a:pt x="5" y="10"/>
                      </a:cubicBezTo>
                      <a:cubicBezTo>
                        <a:pt x="5" y="9"/>
                        <a:pt x="5" y="8"/>
                        <a:pt x="5" y="7"/>
                      </a:cubicBezTo>
                      <a:cubicBezTo>
                        <a:pt x="5" y="7"/>
                        <a:pt x="4" y="6"/>
                        <a:pt x="4" y="6"/>
                      </a:cubicBezTo>
                      <a:cubicBezTo>
                        <a:pt x="4"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0" name="Freeform 1029"/>
                <p:cNvSpPr>
                  <a:spLocks/>
                </p:cNvSpPr>
                <p:nvPr/>
              </p:nvSpPr>
              <p:spPr bwMode="auto">
                <a:xfrm>
                  <a:off x="4732" y="2421"/>
                  <a:ext cx="11" cy="40"/>
                </a:xfrm>
                <a:custGeom>
                  <a:avLst/>
                  <a:gdLst>
                    <a:gd name="T0" fmla="*/ 3 w 6"/>
                    <a:gd name="T1" fmla="*/ 0 h 21"/>
                    <a:gd name="T2" fmla="*/ 3 w 6"/>
                    <a:gd name="T3" fmla="*/ 0 h 21"/>
                    <a:gd name="T4" fmla="*/ 3 w 6"/>
                    <a:gd name="T5" fmla="*/ 0 h 21"/>
                    <a:gd name="T6" fmla="*/ 3 w 6"/>
                    <a:gd name="T7" fmla="*/ 0 h 21"/>
                    <a:gd name="T8" fmla="*/ 2 w 6"/>
                    <a:gd name="T9" fmla="*/ 0 h 21"/>
                    <a:gd name="T10" fmla="*/ 0 w 6"/>
                    <a:gd name="T11" fmla="*/ 8 h 21"/>
                    <a:gd name="T12" fmla="*/ 0 w 6"/>
                    <a:gd name="T13" fmla="*/ 10 h 21"/>
                    <a:gd name="T14" fmla="*/ 0 w 6"/>
                    <a:gd name="T15" fmla="*/ 12 h 21"/>
                    <a:gd name="T16" fmla="*/ 3 w 6"/>
                    <a:gd name="T17" fmla="*/ 21 h 21"/>
                    <a:gd name="T18" fmla="*/ 3 w 6"/>
                    <a:gd name="T19" fmla="*/ 21 h 21"/>
                    <a:gd name="T20" fmla="*/ 6 w 6"/>
                    <a:gd name="T21" fmla="*/ 10 h 21"/>
                    <a:gd name="T22" fmla="*/ 3 w 6"/>
                    <a:gd name="T2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1">
                      <a:moveTo>
                        <a:pt x="3" y="0"/>
                      </a:moveTo>
                      <a:cubicBezTo>
                        <a:pt x="3" y="0"/>
                        <a:pt x="3" y="0"/>
                        <a:pt x="3" y="0"/>
                      </a:cubicBezTo>
                      <a:cubicBezTo>
                        <a:pt x="3" y="0"/>
                        <a:pt x="3" y="0"/>
                        <a:pt x="3" y="0"/>
                      </a:cubicBezTo>
                      <a:cubicBezTo>
                        <a:pt x="3" y="0"/>
                        <a:pt x="3" y="0"/>
                        <a:pt x="3" y="0"/>
                      </a:cubicBezTo>
                      <a:cubicBezTo>
                        <a:pt x="2" y="0"/>
                        <a:pt x="2" y="0"/>
                        <a:pt x="2" y="0"/>
                      </a:cubicBezTo>
                      <a:cubicBezTo>
                        <a:pt x="1" y="1"/>
                        <a:pt x="0" y="4"/>
                        <a:pt x="0" y="8"/>
                      </a:cubicBezTo>
                      <a:cubicBezTo>
                        <a:pt x="0" y="9"/>
                        <a:pt x="0" y="9"/>
                        <a:pt x="0" y="10"/>
                      </a:cubicBezTo>
                      <a:cubicBezTo>
                        <a:pt x="0" y="11"/>
                        <a:pt x="0" y="12"/>
                        <a:pt x="0" y="12"/>
                      </a:cubicBezTo>
                      <a:cubicBezTo>
                        <a:pt x="0" y="17"/>
                        <a:pt x="1" y="21"/>
                        <a:pt x="3" y="21"/>
                      </a:cubicBezTo>
                      <a:cubicBezTo>
                        <a:pt x="3" y="21"/>
                        <a:pt x="3" y="21"/>
                        <a:pt x="3" y="21"/>
                      </a:cubicBezTo>
                      <a:cubicBezTo>
                        <a:pt x="4" y="21"/>
                        <a:pt x="6" y="16"/>
                        <a:pt x="6" y="10"/>
                      </a:cubicBezTo>
                      <a:cubicBezTo>
                        <a:pt x="6" y="4"/>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1" name="Freeform 1030"/>
                <p:cNvSpPr>
                  <a:spLocks/>
                </p:cNvSpPr>
                <p:nvPr/>
              </p:nvSpPr>
              <p:spPr bwMode="auto">
                <a:xfrm>
                  <a:off x="4604" y="2425"/>
                  <a:ext cx="9" cy="38"/>
                </a:xfrm>
                <a:custGeom>
                  <a:avLst/>
                  <a:gdLst>
                    <a:gd name="T0" fmla="*/ 3 w 5"/>
                    <a:gd name="T1" fmla="*/ 0 h 20"/>
                    <a:gd name="T2" fmla="*/ 2 w 5"/>
                    <a:gd name="T3" fmla="*/ 0 h 20"/>
                    <a:gd name="T4" fmla="*/ 0 w 5"/>
                    <a:gd name="T5" fmla="*/ 10 h 20"/>
                    <a:gd name="T6" fmla="*/ 3 w 5"/>
                    <a:gd name="T7" fmla="*/ 20 h 20"/>
                    <a:gd name="T8" fmla="*/ 5 w 5"/>
                    <a:gd name="T9" fmla="*/ 12 h 20"/>
                    <a:gd name="T10" fmla="*/ 5 w 5"/>
                    <a:gd name="T11" fmla="*/ 10 h 20"/>
                    <a:gd name="T12" fmla="*/ 5 w 5"/>
                    <a:gd name="T13" fmla="*/ 8 h 20"/>
                    <a:gd name="T14" fmla="*/ 4 w 5"/>
                    <a:gd name="T15" fmla="*/ 0 h 20"/>
                    <a:gd name="T16" fmla="*/ 3 w 5"/>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0">
                      <a:moveTo>
                        <a:pt x="3" y="0"/>
                      </a:moveTo>
                      <a:cubicBezTo>
                        <a:pt x="3" y="0"/>
                        <a:pt x="3" y="0"/>
                        <a:pt x="2" y="0"/>
                      </a:cubicBezTo>
                      <a:cubicBezTo>
                        <a:pt x="1" y="1"/>
                        <a:pt x="0" y="5"/>
                        <a:pt x="0" y="10"/>
                      </a:cubicBezTo>
                      <a:cubicBezTo>
                        <a:pt x="0" y="16"/>
                        <a:pt x="1" y="20"/>
                        <a:pt x="3" y="20"/>
                      </a:cubicBezTo>
                      <a:cubicBezTo>
                        <a:pt x="4" y="20"/>
                        <a:pt x="5" y="17"/>
                        <a:pt x="5" y="12"/>
                      </a:cubicBezTo>
                      <a:cubicBezTo>
                        <a:pt x="5" y="11"/>
                        <a:pt x="5" y="11"/>
                        <a:pt x="5" y="10"/>
                      </a:cubicBezTo>
                      <a:cubicBezTo>
                        <a:pt x="5" y="9"/>
                        <a:pt x="5" y="8"/>
                        <a:pt x="5" y="8"/>
                      </a:cubicBezTo>
                      <a:cubicBezTo>
                        <a:pt x="5" y="4"/>
                        <a:pt x="5" y="1"/>
                        <a:pt x="4" y="0"/>
                      </a:cubicBezTo>
                      <a:cubicBezTo>
                        <a:pt x="3" y="0"/>
                        <a:pt x="3"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2" name="Freeform 1031"/>
                <p:cNvSpPr>
                  <a:spLocks/>
                </p:cNvSpPr>
                <p:nvPr/>
              </p:nvSpPr>
              <p:spPr bwMode="auto">
                <a:xfrm>
                  <a:off x="4596" y="2237"/>
                  <a:ext cx="6" cy="23"/>
                </a:xfrm>
                <a:custGeom>
                  <a:avLst/>
                  <a:gdLst>
                    <a:gd name="T0" fmla="*/ 1 w 3"/>
                    <a:gd name="T1" fmla="*/ 0 h 12"/>
                    <a:gd name="T2" fmla="*/ 1 w 3"/>
                    <a:gd name="T3" fmla="*/ 0 h 12"/>
                    <a:gd name="T4" fmla="*/ 1 w 3"/>
                    <a:gd name="T5" fmla="*/ 0 h 12"/>
                    <a:gd name="T6" fmla="*/ 0 w 3"/>
                    <a:gd name="T7" fmla="*/ 3 h 12"/>
                    <a:gd name="T8" fmla="*/ 0 w 3"/>
                    <a:gd name="T9" fmla="*/ 6 h 12"/>
                    <a:gd name="T10" fmla="*/ 0 w 3"/>
                    <a:gd name="T11" fmla="*/ 7 h 12"/>
                    <a:gd name="T12" fmla="*/ 2 w 3"/>
                    <a:gd name="T13" fmla="*/ 12 h 12"/>
                    <a:gd name="T14" fmla="*/ 2 w 3"/>
                    <a:gd name="T15" fmla="*/ 12 h 12"/>
                    <a:gd name="T16" fmla="*/ 2 w 3"/>
                    <a:gd name="T17" fmla="*/ 12 h 12"/>
                    <a:gd name="T18" fmla="*/ 3 w 3"/>
                    <a:gd name="T19" fmla="*/ 11 h 12"/>
                    <a:gd name="T20" fmla="*/ 3 w 3"/>
                    <a:gd name="T21" fmla="*/ 6 h 12"/>
                    <a:gd name="T22" fmla="*/ 1 w 3"/>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2">
                      <a:moveTo>
                        <a:pt x="1" y="0"/>
                      </a:moveTo>
                      <a:cubicBezTo>
                        <a:pt x="1" y="0"/>
                        <a:pt x="1" y="0"/>
                        <a:pt x="1" y="0"/>
                      </a:cubicBezTo>
                      <a:cubicBezTo>
                        <a:pt x="1" y="0"/>
                        <a:pt x="1" y="0"/>
                        <a:pt x="1" y="0"/>
                      </a:cubicBezTo>
                      <a:cubicBezTo>
                        <a:pt x="0" y="0"/>
                        <a:pt x="0" y="1"/>
                        <a:pt x="0" y="3"/>
                      </a:cubicBezTo>
                      <a:cubicBezTo>
                        <a:pt x="0" y="4"/>
                        <a:pt x="0" y="5"/>
                        <a:pt x="0" y="6"/>
                      </a:cubicBezTo>
                      <a:cubicBezTo>
                        <a:pt x="0" y="7"/>
                        <a:pt x="0" y="7"/>
                        <a:pt x="0" y="7"/>
                      </a:cubicBezTo>
                      <a:cubicBezTo>
                        <a:pt x="0" y="10"/>
                        <a:pt x="1" y="12"/>
                        <a:pt x="2" y="12"/>
                      </a:cubicBezTo>
                      <a:cubicBezTo>
                        <a:pt x="2" y="12"/>
                        <a:pt x="2" y="12"/>
                        <a:pt x="2" y="12"/>
                      </a:cubicBezTo>
                      <a:cubicBezTo>
                        <a:pt x="2" y="12"/>
                        <a:pt x="2" y="12"/>
                        <a:pt x="2" y="12"/>
                      </a:cubicBezTo>
                      <a:cubicBezTo>
                        <a:pt x="2" y="12"/>
                        <a:pt x="3" y="12"/>
                        <a:pt x="3" y="11"/>
                      </a:cubicBezTo>
                      <a:cubicBezTo>
                        <a:pt x="3" y="10"/>
                        <a:pt x="3" y="8"/>
                        <a:pt x="3" y="6"/>
                      </a:cubicBezTo>
                      <a:cubicBezTo>
                        <a:pt x="3" y="3"/>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3" name="Freeform 1032"/>
                <p:cNvSpPr>
                  <a:spLocks noEditPoints="1"/>
                </p:cNvSpPr>
                <p:nvPr/>
              </p:nvSpPr>
              <p:spPr bwMode="auto">
                <a:xfrm>
                  <a:off x="3730" y="1423"/>
                  <a:ext cx="248" cy="376"/>
                </a:xfrm>
                <a:custGeom>
                  <a:avLst/>
                  <a:gdLst>
                    <a:gd name="T0" fmla="*/ 131 w 132"/>
                    <a:gd name="T1" fmla="*/ 165 h 200"/>
                    <a:gd name="T2" fmla="*/ 66 w 132"/>
                    <a:gd name="T3" fmla="*/ 198 h 200"/>
                    <a:gd name="T4" fmla="*/ 67 w 132"/>
                    <a:gd name="T5" fmla="*/ 199 h 200"/>
                    <a:gd name="T6" fmla="*/ 67 w 132"/>
                    <a:gd name="T7" fmla="*/ 200 h 200"/>
                    <a:gd name="T8" fmla="*/ 132 w 132"/>
                    <a:gd name="T9" fmla="*/ 168 h 200"/>
                    <a:gd name="T10" fmla="*/ 131 w 132"/>
                    <a:gd name="T11" fmla="*/ 166 h 200"/>
                    <a:gd name="T12" fmla="*/ 131 w 132"/>
                    <a:gd name="T13" fmla="*/ 165 h 200"/>
                    <a:gd name="T14" fmla="*/ 26 w 132"/>
                    <a:gd name="T15" fmla="*/ 129 h 200"/>
                    <a:gd name="T16" fmla="*/ 25 w 132"/>
                    <a:gd name="T17" fmla="*/ 130 h 200"/>
                    <a:gd name="T18" fmla="*/ 25 w 132"/>
                    <a:gd name="T19" fmla="*/ 130 h 200"/>
                    <a:gd name="T20" fmla="*/ 60 w 132"/>
                    <a:gd name="T21" fmla="*/ 193 h 200"/>
                    <a:gd name="T22" fmla="*/ 60 w 132"/>
                    <a:gd name="T23" fmla="*/ 193 h 200"/>
                    <a:gd name="T24" fmla="*/ 61 w 132"/>
                    <a:gd name="T25" fmla="*/ 193 h 200"/>
                    <a:gd name="T26" fmla="*/ 61 w 132"/>
                    <a:gd name="T27" fmla="*/ 193 h 200"/>
                    <a:gd name="T28" fmla="*/ 26 w 132"/>
                    <a:gd name="T29" fmla="*/ 129 h 200"/>
                    <a:gd name="T30" fmla="*/ 20 w 132"/>
                    <a:gd name="T31" fmla="*/ 125 h 200"/>
                    <a:gd name="T32" fmla="*/ 0 w 132"/>
                    <a:gd name="T33" fmla="*/ 137 h 200"/>
                    <a:gd name="T34" fmla="*/ 1 w 132"/>
                    <a:gd name="T35" fmla="*/ 139 h 200"/>
                    <a:gd name="T36" fmla="*/ 2 w 132"/>
                    <a:gd name="T37" fmla="*/ 140 h 200"/>
                    <a:gd name="T38" fmla="*/ 21 w 132"/>
                    <a:gd name="T39" fmla="*/ 127 h 200"/>
                    <a:gd name="T40" fmla="*/ 21 w 132"/>
                    <a:gd name="T41" fmla="*/ 127 h 200"/>
                    <a:gd name="T42" fmla="*/ 20 w 132"/>
                    <a:gd name="T43" fmla="*/ 125 h 200"/>
                    <a:gd name="T44" fmla="*/ 70 w 132"/>
                    <a:gd name="T45" fmla="*/ 54 h 200"/>
                    <a:gd name="T46" fmla="*/ 70 w 132"/>
                    <a:gd name="T47" fmla="*/ 54 h 200"/>
                    <a:gd name="T48" fmla="*/ 70 w 132"/>
                    <a:gd name="T49" fmla="*/ 54 h 200"/>
                    <a:gd name="T50" fmla="*/ 69 w 132"/>
                    <a:gd name="T51" fmla="*/ 54 h 200"/>
                    <a:gd name="T52" fmla="*/ 129 w 132"/>
                    <a:gd name="T53" fmla="*/ 157 h 200"/>
                    <a:gd name="T54" fmla="*/ 130 w 132"/>
                    <a:gd name="T55" fmla="*/ 157 h 200"/>
                    <a:gd name="T56" fmla="*/ 130 w 132"/>
                    <a:gd name="T57" fmla="*/ 157 h 200"/>
                    <a:gd name="T58" fmla="*/ 70 w 132"/>
                    <a:gd name="T59" fmla="*/ 54 h 200"/>
                    <a:gd name="T60" fmla="*/ 127 w 132"/>
                    <a:gd name="T61" fmla="*/ 0 h 200"/>
                    <a:gd name="T62" fmla="*/ 67 w 132"/>
                    <a:gd name="T63" fmla="*/ 43 h 200"/>
                    <a:gd name="T64" fmla="*/ 68 w 132"/>
                    <a:gd name="T65" fmla="*/ 45 h 200"/>
                    <a:gd name="T66" fmla="*/ 69 w 132"/>
                    <a:gd name="T67" fmla="*/ 46 h 200"/>
                    <a:gd name="T68" fmla="*/ 129 w 132"/>
                    <a:gd name="T69" fmla="*/ 3 h 200"/>
                    <a:gd name="T70" fmla="*/ 128 w 132"/>
                    <a:gd name="T71" fmla="*/ 2 h 200"/>
                    <a:gd name="T72" fmla="*/ 127 w 132"/>
                    <a:gd name="T73"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200">
                      <a:moveTo>
                        <a:pt x="131" y="165"/>
                      </a:moveTo>
                      <a:cubicBezTo>
                        <a:pt x="109" y="176"/>
                        <a:pt x="87" y="187"/>
                        <a:pt x="66" y="198"/>
                      </a:cubicBezTo>
                      <a:cubicBezTo>
                        <a:pt x="66" y="198"/>
                        <a:pt x="66" y="199"/>
                        <a:pt x="67" y="199"/>
                      </a:cubicBezTo>
                      <a:cubicBezTo>
                        <a:pt x="67" y="200"/>
                        <a:pt x="67" y="200"/>
                        <a:pt x="67" y="200"/>
                      </a:cubicBezTo>
                      <a:cubicBezTo>
                        <a:pt x="89" y="189"/>
                        <a:pt x="110" y="179"/>
                        <a:pt x="132" y="168"/>
                      </a:cubicBezTo>
                      <a:cubicBezTo>
                        <a:pt x="132" y="167"/>
                        <a:pt x="132" y="167"/>
                        <a:pt x="131" y="166"/>
                      </a:cubicBezTo>
                      <a:cubicBezTo>
                        <a:pt x="131" y="166"/>
                        <a:pt x="131" y="165"/>
                        <a:pt x="131" y="165"/>
                      </a:cubicBezTo>
                      <a:moveTo>
                        <a:pt x="26" y="129"/>
                      </a:moveTo>
                      <a:cubicBezTo>
                        <a:pt x="26" y="130"/>
                        <a:pt x="26" y="130"/>
                        <a:pt x="25" y="130"/>
                      </a:cubicBezTo>
                      <a:cubicBezTo>
                        <a:pt x="25" y="130"/>
                        <a:pt x="25" y="130"/>
                        <a:pt x="25" y="130"/>
                      </a:cubicBezTo>
                      <a:cubicBezTo>
                        <a:pt x="38" y="151"/>
                        <a:pt x="49" y="172"/>
                        <a:pt x="60" y="193"/>
                      </a:cubicBezTo>
                      <a:cubicBezTo>
                        <a:pt x="60" y="193"/>
                        <a:pt x="60" y="193"/>
                        <a:pt x="60" y="193"/>
                      </a:cubicBezTo>
                      <a:cubicBezTo>
                        <a:pt x="60" y="193"/>
                        <a:pt x="61" y="193"/>
                        <a:pt x="61" y="193"/>
                      </a:cubicBezTo>
                      <a:cubicBezTo>
                        <a:pt x="61" y="193"/>
                        <a:pt x="61" y="193"/>
                        <a:pt x="61" y="193"/>
                      </a:cubicBezTo>
                      <a:cubicBezTo>
                        <a:pt x="51" y="171"/>
                        <a:pt x="39" y="150"/>
                        <a:pt x="26" y="129"/>
                      </a:cubicBezTo>
                      <a:moveTo>
                        <a:pt x="20" y="125"/>
                      </a:moveTo>
                      <a:cubicBezTo>
                        <a:pt x="13" y="129"/>
                        <a:pt x="7" y="133"/>
                        <a:pt x="0" y="137"/>
                      </a:cubicBezTo>
                      <a:cubicBezTo>
                        <a:pt x="0" y="138"/>
                        <a:pt x="1" y="138"/>
                        <a:pt x="1" y="139"/>
                      </a:cubicBezTo>
                      <a:cubicBezTo>
                        <a:pt x="1" y="139"/>
                        <a:pt x="1" y="140"/>
                        <a:pt x="2" y="140"/>
                      </a:cubicBezTo>
                      <a:cubicBezTo>
                        <a:pt x="8" y="136"/>
                        <a:pt x="15" y="131"/>
                        <a:pt x="21" y="127"/>
                      </a:cubicBezTo>
                      <a:cubicBezTo>
                        <a:pt x="21" y="127"/>
                        <a:pt x="21" y="127"/>
                        <a:pt x="21" y="127"/>
                      </a:cubicBezTo>
                      <a:cubicBezTo>
                        <a:pt x="21" y="126"/>
                        <a:pt x="20" y="125"/>
                        <a:pt x="20" y="125"/>
                      </a:cubicBezTo>
                      <a:moveTo>
                        <a:pt x="70" y="54"/>
                      </a:moveTo>
                      <a:cubicBezTo>
                        <a:pt x="70" y="54"/>
                        <a:pt x="70" y="54"/>
                        <a:pt x="70" y="54"/>
                      </a:cubicBezTo>
                      <a:cubicBezTo>
                        <a:pt x="70" y="54"/>
                        <a:pt x="70" y="54"/>
                        <a:pt x="70" y="54"/>
                      </a:cubicBezTo>
                      <a:cubicBezTo>
                        <a:pt x="69" y="54"/>
                        <a:pt x="69" y="54"/>
                        <a:pt x="69" y="54"/>
                      </a:cubicBezTo>
                      <a:cubicBezTo>
                        <a:pt x="92" y="87"/>
                        <a:pt x="112" y="122"/>
                        <a:pt x="129" y="157"/>
                      </a:cubicBezTo>
                      <a:cubicBezTo>
                        <a:pt x="130" y="157"/>
                        <a:pt x="130" y="157"/>
                        <a:pt x="130" y="157"/>
                      </a:cubicBezTo>
                      <a:cubicBezTo>
                        <a:pt x="130" y="157"/>
                        <a:pt x="130" y="157"/>
                        <a:pt x="130" y="157"/>
                      </a:cubicBezTo>
                      <a:cubicBezTo>
                        <a:pt x="113" y="121"/>
                        <a:pt x="93" y="87"/>
                        <a:pt x="70" y="54"/>
                      </a:cubicBezTo>
                      <a:moveTo>
                        <a:pt x="127" y="0"/>
                      </a:moveTo>
                      <a:cubicBezTo>
                        <a:pt x="107" y="15"/>
                        <a:pt x="87" y="29"/>
                        <a:pt x="67" y="43"/>
                      </a:cubicBezTo>
                      <a:cubicBezTo>
                        <a:pt x="67" y="44"/>
                        <a:pt x="67" y="44"/>
                        <a:pt x="68" y="45"/>
                      </a:cubicBezTo>
                      <a:cubicBezTo>
                        <a:pt x="68" y="45"/>
                        <a:pt x="68" y="46"/>
                        <a:pt x="69" y="46"/>
                      </a:cubicBezTo>
                      <a:cubicBezTo>
                        <a:pt x="89" y="32"/>
                        <a:pt x="109" y="18"/>
                        <a:pt x="129" y="3"/>
                      </a:cubicBezTo>
                      <a:cubicBezTo>
                        <a:pt x="129" y="3"/>
                        <a:pt x="128" y="2"/>
                        <a:pt x="128" y="2"/>
                      </a:cubicBezTo>
                      <a:cubicBezTo>
                        <a:pt x="128" y="1"/>
                        <a:pt x="127" y="1"/>
                        <a:pt x="1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4" name="Freeform 1033"/>
                <p:cNvSpPr>
                  <a:spLocks/>
                </p:cNvSpPr>
                <p:nvPr/>
              </p:nvSpPr>
              <p:spPr bwMode="auto">
                <a:xfrm>
                  <a:off x="3961" y="1408"/>
                  <a:ext cx="28" cy="30"/>
                </a:xfrm>
                <a:custGeom>
                  <a:avLst/>
                  <a:gdLst>
                    <a:gd name="T0" fmla="*/ 2 w 15"/>
                    <a:gd name="T1" fmla="*/ 0 h 16"/>
                    <a:gd name="T2" fmla="*/ 2 w 15"/>
                    <a:gd name="T3" fmla="*/ 0 h 16"/>
                    <a:gd name="T4" fmla="*/ 4 w 15"/>
                    <a:gd name="T5" fmla="*/ 8 h 16"/>
                    <a:gd name="T6" fmla="*/ 5 w 15"/>
                    <a:gd name="T7" fmla="*/ 10 h 16"/>
                    <a:gd name="T8" fmla="*/ 6 w 15"/>
                    <a:gd name="T9" fmla="*/ 11 h 16"/>
                    <a:gd name="T10" fmla="*/ 12 w 15"/>
                    <a:gd name="T11" fmla="*/ 16 h 16"/>
                    <a:gd name="T12" fmla="*/ 13 w 15"/>
                    <a:gd name="T13" fmla="*/ 16 h 16"/>
                    <a:gd name="T14" fmla="*/ 10 w 15"/>
                    <a:gd name="T15" fmla="*/ 6 h 16"/>
                    <a:gd name="T16" fmla="*/ 2 w 1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2" y="0"/>
                      </a:moveTo>
                      <a:cubicBezTo>
                        <a:pt x="2" y="0"/>
                        <a:pt x="2" y="0"/>
                        <a:pt x="2" y="0"/>
                      </a:cubicBezTo>
                      <a:cubicBezTo>
                        <a:pt x="0" y="1"/>
                        <a:pt x="1" y="4"/>
                        <a:pt x="4" y="8"/>
                      </a:cubicBezTo>
                      <a:cubicBezTo>
                        <a:pt x="4" y="9"/>
                        <a:pt x="5" y="9"/>
                        <a:pt x="5" y="10"/>
                      </a:cubicBezTo>
                      <a:cubicBezTo>
                        <a:pt x="5" y="10"/>
                        <a:pt x="6" y="11"/>
                        <a:pt x="6" y="11"/>
                      </a:cubicBezTo>
                      <a:cubicBezTo>
                        <a:pt x="8" y="14"/>
                        <a:pt x="11" y="16"/>
                        <a:pt x="12" y="16"/>
                      </a:cubicBezTo>
                      <a:cubicBezTo>
                        <a:pt x="13" y="16"/>
                        <a:pt x="13" y="16"/>
                        <a:pt x="13" y="16"/>
                      </a:cubicBezTo>
                      <a:cubicBezTo>
                        <a:pt x="15" y="15"/>
                        <a:pt x="13" y="10"/>
                        <a:pt x="10" y="6"/>
                      </a:cubicBezTo>
                      <a:cubicBezTo>
                        <a:pt x="8" y="2"/>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5" name="Freeform 1034"/>
                <p:cNvSpPr>
                  <a:spLocks/>
                </p:cNvSpPr>
                <p:nvPr/>
              </p:nvSpPr>
              <p:spPr bwMode="auto">
                <a:xfrm>
                  <a:off x="3841" y="1496"/>
                  <a:ext cx="24" cy="29"/>
                </a:xfrm>
                <a:custGeom>
                  <a:avLst/>
                  <a:gdLst>
                    <a:gd name="T0" fmla="*/ 2 w 13"/>
                    <a:gd name="T1" fmla="*/ 0 h 15"/>
                    <a:gd name="T2" fmla="*/ 1 w 13"/>
                    <a:gd name="T3" fmla="*/ 0 h 15"/>
                    <a:gd name="T4" fmla="*/ 4 w 13"/>
                    <a:gd name="T5" fmla="*/ 10 h 15"/>
                    <a:gd name="T6" fmla="*/ 10 w 13"/>
                    <a:gd name="T7" fmla="*/ 15 h 15"/>
                    <a:gd name="T8" fmla="*/ 11 w 13"/>
                    <a:gd name="T9" fmla="*/ 15 h 15"/>
                    <a:gd name="T10" fmla="*/ 11 w 13"/>
                    <a:gd name="T11" fmla="*/ 15 h 15"/>
                    <a:gd name="T12" fmla="*/ 11 w 13"/>
                    <a:gd name="T13" fmla="*/ 15 h 15"/>
                    <a:gd name="T14" fmla="*/ 10 w 13"/>
                    <a:gd name="T15" fmla="*/ 7 h 15"/>
                    <a:gd name="T16" fmla="*/ 9 w 13"/>
                    <a:gd name="T17" fmla="*/ 6 h 15"/>
                    <a:gd name="T18" fmla="*/ 8 w 13"/>
                    <a:gd name="T19" fmla="*/ 4 h 15"/>
                    <a:gd name="T20" fmla="*/ 2 w 13"/>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5">
                      <a:moveTo>
                        <a:pt x="2" y="0"/>
                      </a:moveTo>
                      <a:cubicBezTo>
                        <a:pt x="1" y="0"/>
                        <a:pt x="1" y="0"/>
                        <a:pt x="1" y="0"/>
                      </a:cubicBezTo>
                      <a:cubicBezTo>
                        <a:pt x="0" y="1"/>
                        <a:pt x="1" y="5"/>
                        <a:pt x="4" y="10"/>
                      </a:cubicBezTo>
                      <a:cubicBezTo>
                        <a:pt x="6" y="13"/>
                        <a:pt x="8" y="15"/>
                        <a:pt x="10" y="15"/>
                      </a:cubicBezTo>
                      <a:cubicBezTo>
                        <a:pt x="10" y="15"/>
                        <a:pt x="10" y="15"/>
                        <a:pt x="11" y="15"/>
                      </a:cubicBezTo>
                      <a:cubicBezTo>
                        <a:pt x="11" y="15"/>
                        <a:pt x="11" y="15"/>
                        <a:pt x="11" y="15"/>
                      </a:cubicBezTo>
                      <a:cubicBezTo>
                        <a:pt x="11" y="15"/>
                        <a:pt x="11" y="15"/>
                        <a:pt x="11" y="15"/>
                      </a:cubicBezTo>
                      <a:cubicBezTo>
                        <a:pt x="13" y="14"/>
                        <a:pt x="12" y="11"/>
                        <a:pt x="10" y="7"/>
                      </a:cubicBezTo>
                      <a:cubicBezTo>
                        <a:pt x="9" y="7"/>
                        <a:pt x="9" y="6"/>
                        <a:pt x="9" y="6"/>
                      </a:cubicBezTo>
                      <a:cubicBezTo>
                        <a:pt x="8" y="5"/>
                        <a:pt x="8" y="5"/>
                        <a:pt x="8" y="4"/>
                      </a:cubicBezTo>
                      <a:cubicBezTo>
                        <a:pt x="5"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6" name="Freeform 1035"/>
                <p:cNvSpPr>
                  <a:spLocks/>
                </p:cNvSpPr>
                <p:nvPr/>
              </p:nvSpPr>
              <p:spPr bwMode="auto">
                <a:xfrm>
                  <a:off x="3719" y="1677"/>
                  <a:ext cx="17" cy="21"/>
                </a:xfrm>
                <a:custGeom>
                  <a:avLst/>
                  <a:gdLst>
                    <a:gd name="T0" fmla="*/ 2 w 9"/>
                    <a:gd name="T1" fmla="*/ 0 h 11"/>
                    <a:gd name="T2" fmla="*/ 1 w 9"/>
                    <a:gd name="T3" fmla="*/ 0 h 11"/>
                    <a:gd name="T4" fmla="*/ 2 w 9"/>
                    <a:gd name="T5" fmla="*/ 7 h 11"/>
                    <a:gd name="T6" fmla="*/ 7 w 9"/>
                    <a:gd name="T7" fmla="*/ 11 h 11"/>
                    <a:gd name="T8" fmla="*/ 8 w 9"/>
                    <a:gd name="T9" fmla="*/ 11 h 11"/>
                    <a:gd name="T10" fmla="*/ 8 w 9"/>
                    <a:gd name="T11" fmla="*/ 5 h 11"/>
                    <a:gd name="T12" fmla="*/ 7 w 9"/>
                    <a:gd name="T13" fmla="*/ 4 h 11"/>
                    <a:gd name="T14" fmla="*/ 6 w 9"/>
                    <a:gd name="T15" fmla="*/ 2 h 11"/>
                    <a:gd name="T16" fmla="*/ 2 w 9"/>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1">
                      <a:moveTo>
                        <a:pt x="2" y="0"/>
                      </a:moveTo>
                      <a:cubicBezTo>
                        <a:pt x="2" y="0"/>
                        <a:pt x="1" y="0"/>
                        <a:pt x="1" y="0"/>
                      </a:cubicBezTo>
                      <a:cubicBezTo>
                        <a:pt x="0" y="1"/>
                        <a:pt x="1" y="4"/>
                        <a:pt x="2" y="7"/>
                      </a:cubicBezTo>
                      <a:cubicBezTo>
                        <a:pt x="4" y="9"/>
                        <a:pt x="6" y="11"/>
                        <a:pt x="7" y="11"/>
                      </a:cubicBezTo>
                      <a:cubicBezTo>
                        <a:pt x="8" y="11"/>
                        <a:pt x="8" y="11"/>
                        <a:pt x="8" y="11"/>
                      </a:cubicBezTo>
                      <a:cubicBezTo>
                        <a:pt x="9" y="10"/>
                        <a:pt x="9" y="8"/>
                        <a:pt x="8" y="5"/>
                      </a:cubicBezTo>
                      <a:cubicBezTo>
                        <a:pt x="7" y="5"/>
                        <a:pt x="7" y="4"/>
                        <a:pt x="7" y="4"/>
                      </a:cubicBezTo>
                      <a:cubicBezTo>
                        <a:pt x="7" y="3"/>
                        <a:pt x="6" y="3"/>
                        <a:pt x="6" y="2"/>
                      </a:cubicBezTo>
                      <a:cubicBezTo>
                        <a:pt x="5"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7" name="Freeform 1036"/>
                <p:cNvSpPr>
                  <a:spLocks/>
                </p:cNvSpPr>
                <p:nvPr/>
              </p:nvSpPr>
              <p:spPr bwMode="auto">
                <a:xfrm>
                  <a:off x="3972" y="1718"/>
                  <a:ext cx="19" cy="30"/>
                </a:xfrm>
                <a:custGeom>
                  <a:avLst/>
                  <a:gdLst>
                    <a:gd name="T0" fmla="*/ 2 w 10"/>
                    <a:gd name="T1" fmla="*/ 0 h 16"/>
                    <a:gd name="T2" fmla="*/ 1 w 10"/>
                    <a:gd name="T3" fmla="*/ 0 h 16"/>
                    <a:gd name="T4" fmla="*/ 1 w 10"/>
                    <a:gd name="T5" fmla="*/ 0 h 16"/>
                    <a:gd name="T6" fmla="*/ 0 w 10"/>
                    <a:gd name="T7" fmla="*/ 0 h 16"/>
                    <a:gd name="T8" fmla="*/ 2 w 10"/>
                    <a:gd name="T9" fmla="*/ 8 h 16"/>
                    <a:gd name="T10" fmla="*/ 2 w 10"/>
                    <a:gd name="T11" fmla="*/ 9 h 16"/>
                    <a:gd name="T12" fmla="*/ 3 w 10"/>
                    <a:gd name="T13" fmla="*/ 11 h 16"/>
                    <a:gd name="T14" fmla="*/ 8 w 10"/>
                    <a:gd name="T15" fmla="*/ 16 h 16"/>
                    <a:gd name="T16" fmla="*/ 9 w 10"/>
                    <a:gd name="T17" fmla="*/ 16 h 16"/>
                    <a:gd name="T18" fmla="*/ 8 w 10"/>
                    <a:gd name="T19" fmla="*/ 6 h 16"/>
                    <a:gd name="T20" fmla="*/ 2 w 10"/>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6">
                      <a:moveTo>
                        <a:pt x="2" y="0"/>
                      </a:moveTo>
                      <a:cubicBezTo>
                        <a:pt x="2" y="0"/>
                        <a:pt x="1" y="0"/>
                        <a:pt x="1" y="0"/>
                      </a:cubicBezTo>
                      <a:cubicBezTo>
                        <a:pt x="1" y="0"/>
                        <a:pt x="1" y="0"/>
                        <a:pt x="1" y="0"/>
                      </a:cubicBezTo>
                      <a:cubicBezTo>
                        <a:pt x="1" y="0"/>
                        <a:pt x="1" y="0"/>
                        <a:pt x="0" y="0"/>
                      </a:cubicBezTo>
                      <a:cubicBezTo>
                        <a:pt x="0" y="2"/>
                        <a:pt x="0" y="5"/>
                        <a:pt x="2" y="8"/>
                      </a:cubicBezTo>
                      <a:cubicBezTo>
                        <a:pt x="2" y="8"/>
                        <a:pt x="2" y="9"/>
                        <a:pt x="2" y="9"/>
                      </a:cubicBezTo>
                      <a:cubicBezTo>
                        <a:pt x="3" y="10"/>
                        <a:pt x="3" y="10"/>
                        <a:pt x="3" y="11"/>
                      </a:cubicBezTo>
                      <a:cubicBezTo>
                        <a:pt x="5" y="14"/>
                        <a:pt x="7" y="16"/>
                        <a:pt x="8" y="16"/>
                      </a:cubicBezTo>
                      <a:cubicBezTo>
                        <a:pt x="8" y="16"/>
                        <a:pt x="9" y="16"/>
                        <a:pt x="9" y="16"/>
                      </a:cubicBezTo>
                      <a:cubicBezTo>
                        <a:pt x="10" y="15"/>
                        <a:pt x="10" y="11"/>
                        <a:pt x="8" y="6"/>
                      </a:cubicBezTo>
                      <a:cubicBezTo>
                        <a:pt x="6"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8" name="Freeform 1037"/>
                <p:cNvSpPr>
                  <a:spLocks/>
                </p:cNvSpPr>
                <p:nvPr/>
              </p:nvSpPr>
              <p:spPr bwMode="auto">
                <a:xfrm>
                  <a:off x="3841" y="1786"/>
                  <a:ext cx="19" cy="28"/>
                </a:xfrm>
                <a:custGeom>
                  <a:avLst/>
                  <a:gdLst>
                    <a:gd name="T0" fmla="*/ 2 w 10"/>
                    <a:gd name="T1" fmla="*/ 0 h 15"/>
                    <a:gd name="T2" fmla="*/ 1 w 10"/>
                    <a:gd name="T3" fmla="*/ 0 h 15"/>
                    <a:gd name="T4" fmla="*/ 1 w 10"/>
                    <a:gd name="T5" fmla="*/ 0 h 15"/>
                    <a:gd name="T6" fmla="*/ 2 w 10"/>
                    <a:gd name="T7" fmla="*/ 9 h 15"/>
                    <a:gd name="T8" fmla="*/ 8 w 10"/>
                    <a:gd name="T9" fmla="*/ 15 h 15"/>
                    <a:gd name="T10" fmla="*/ 8 w 10"/>
                    <a:gd name="T11" fmla="*/ 15 h 15"/>
                    <a:gd name="T12" fmla="*/ 8 w 10"/>
                    <a:gd name="T13" fmla="*/ 7 h 15"/>
                    <a:gd name="T14" fmla="*/ 8 w 10"/>
                    <a:gd name="T15" fmla="*/ 6 h 15"/>
                    <a:gd name="T16" fmla="*/ 7 w 10"/>
                    <a:gd name="T17" fmla="*/ 5 h 15"/>
                    <a:gd name="T18" fmla="*/ 2 w 10"/>
                    <a:gd name="T19" fmla="*/ 0 h 15"/>
                    <a:gd name="T20" fmla="*/ 2 w 10"/>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5">
                      <a:moveTo>
                        <a:pt x="2" y="0"/>
                      </a:moveTo>
                      <a:cubicBezTo>
                        <a:pt x="2" y="0"/>
                        <a:pt x="1" y="0"/>
                        <a:pt x="1" y="0"/>
                      </a:cubicBezTo>
                      <a:cubicBezTo>
                        <a:pt x="1" y="0"/>
                        <a:pt x="1" y="0"/>
                        <a:pt x="1" y="0"/>
                      </a:cubicBezTo>
                      <a:cubicBezTo>
                        <a:pt x="0" y="1"/>
                        <a:pt x="0" y="5"/>
                        <a:pt x="2" y="9"/>
                      </a:cubicBezTo>
                      <a:cubicBezTo>
                        <a:pt x="4" y="13"/>
                        <a:pt x="6" y="15"/>
                        <a:pt x="8" y="15"/>
                      </a:cubicBezTo>
                      <a:cubicBezTo>
                        <a:pt x="8" y="15"/>
                        <a:pt x="8" y="15"/>
                        <a:pt x="8" y="15"/>
                      </a:cubicBezTo>
                      <a:cubicBezTo>
                        <a:pt x="10" y="14"/>
                        <a:pt x="10" y="11"/>
                        <a:pt x="8" y="7"/>
                      </a:cubicBezTo>
                      <a:cubicBezTo>
                        <a:pt x="8" y="7"/>
                        <a:pt x="8" y="7"/>
                        <a:pt x="8" y="6"/>
                      </a:cubicBezTo>
                      <a:cubicBezTo>
                        <a:pt x="7" y="6"/>
                        <a:pt x="7" y="5"/>
                        <a:pt x="7" y="5"/>
                      </a:cubicBezTo>
                      <a:cubicBezTo>
                        <a:pt x="5" y="2"/>
                        <a:pt x="4" y="1"/>
                        <a:pt x="2"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9" name="Freeform 1038"/>
                <p:cNvSpPr>
                  <a:spLocks/>
                </p:cNvSpPr>
                <p:nvPr/>
              </p:nvSpPr>
              <p:spPr bwMode="auto">
                <a:xfrm>
                  <a:off x="3766" y="1651"/>
                  <a:ext cx="13" cy="16"/>
                </a:xfrm>
                <a:custGeom>
                  <a:avLst/>
                  <a:gdLst>
                    <a:gd name="T0" fmla="*/ 1 w 7"/>
                    <a:gd name="T1" fmla="*/ 0 h 9"/>
                    <a:gd name="T2" fmla="*/ 1 w 7"/>
                    <a:gd name="T3" fmla="*/ 0 h 9"/>
                    <a:gd name="T4" fmla="*/ 1 w 7"/>
                    <a:gd name="T5" fmla="*/ 4 h 9"/>
                    <a:gd name="T6" fmla="*/ 2 w 7"/>
                    <a:gd name="T7" fmla="*/ 6 h 9"/>
                    <a:gd name="T8" fmla="*/ 2 w 7"/>
                    <a:gd name="T9" fmla="*/ 6 h 9"/>
                    <a:gd name="T10" fmla="*/ 6 w 7"/>
                    <a:gd name="T11" fmla="*/ 9 h 9"/>
                    <a:gd name="T12" fmla="*/ 6 w 7"/>
                    <a:gd name="T13" fmla="*/ 9 h 9"/>
                    <a:gd name="T14" fmla="*/ 6 w 7"/>
                    <a:gd name="T15" fmla="*/ 9 h 9"/>
                    <a:gd name="T16" fmla="*/ 7 w 7"/>
                    <a:gd name="T17" fmla="*/ 8 h 9"/>
                    <a:gd name="T18" fmla="*/ 5 w 7"/>
                    <a:gd name="T19" fmla="*/ 4 h 9"/>
                    <a:gd name="T20" fmla="*/ 1 w 7"/>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1" y="0"/>
                      </a:moveTo>
                      <a:cubicBezTo>
                        <a:pt x="1" y="0"/>
                        <a:pt x="1" y="0"/>
                        <a:pt x="1" y="0"/>
                      </a:cubicBezTo>
                      <a:cubicBezTo>
                        <a:pt x="0" y="1"/>
                        <a:pt x="0" y="2"/>
                        <a:pt x="1" y="4"/>
                      </a:cubicBezTo>
                      <a:cubicBezTo>
                        <a:pt x="1" y="4"/>
                        <a:pt x="2" y="5"/>
                        <a:pt x="2" y="6"/>
                      </a:cubicBezTo>
                      <a:cubicBezTo>
                        <a:pt x="2" y="6"/>
                        <a:pt x="2" y="6"/>
                        <a:pt x="2" y="6"/>
                      </a:cubicBezTo>
                      <a:cubicBezTo>
                        <a:pt x="4" y="8"/>
                        <a:pt x="5" y="9"/>
                        <a:pt x="6" y="9"/>
                      </a:cubicBezTo>
                      <a:cubicBezTo>
                        <a:pt x="6" y="9"/>
                        <a:pt x="6" y="9"/>
                        <a:pt x="6" y="9"/>
                      </a:cubicBezTo>
                      <a:cubicBezTo>
                        <a:pt x="6" y="9"/>
                        <a:pt x="6" y="9"/>
                        <a:pt x="6" y="9"/>
                      </a:cubicBezTo>
                      <a:cubicBezTo>
                        <a:pt x="7" y="9"/>
                        <a:pt x="7" y="9"/>
                        <a:pt x="7" y="8"/>
                      </a:cubicBezTo>
                      <a:cubicBezTo>
                        <a:pt x="7" y="7"/>
                        <a:pt x="6" y="5"/>
                        <a:pt x="5" y="4"/>
                      </a:cubicBezTo>
                      <a:cubicBezTo>
                        <a:pt x="4" y="2"/>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0" name="Freeform 1039"/>
                <p:cNvSpPr>
                  <a:spLocks noEditPoints="1"/>
                </p:cNvSpPr>
                <p:nvPr/>
              </p:nvSpPr>
              <p:spPr bwMode="auto">
                <a:xfrm>
                  <a:off x="4833" y="1925"/>
                  <a:ext cx="192" cy="1374"/>
                </a:xfrm>
                <a:custGeom>
                  <a:avLst/>
                  <a:gdLst>
                    <a:gd name="T0" fmla="*/ 26 w 102"/>
                    <a:gd name="T1" fmla="*/ 636 h 731"/>
                    <a:gd name="T2" fmla="*/ 0 w 102"/>
                    <a:gd name="T3" fmla="*/ 730 h 731"/>
                    <a:gd name="T4" fmla="*/ 0 w 102"/>
                    <a:gd name="T5" fmla="*/ 730 h 731"/>
                    <a:gd name="T6" fmla="*/ 0 w 102"/>
                    <a:gd name="T7" fmla="*/ 730 h 731"/>
                    <a:gd name="T8" fmla="*/ 1 w 102"/>
                    <a:gd name="T9" fmla="*/ 731 h 731"/>
                    <a:gd name="T10" fmla="*/ 27 w 102"/>
                    <a:gd name="T11" fmla="*/ 638 h 731"/>
                    <a:gd name="T12" fmla="*/ 27 w 102"/>
                    <a:gd name="T13" fmla="*/ 638 h 731"/>
                    <a:gd name="T14" fmla="*/ 26 w 102"/>
                    <a:gd name="T15" fmla="*/ 636 h 731"/>
                    <a:gd name="T16" fmla="*/ 31 w 102"/>
                    <a:gd name="T17" fmla="*/ 627 h 731"/>
                    <a:gd name="T18" fmla="*/ 31 w 102"/>
                    <a:gd name="T19" fmla="*/ 631 h 731"/>
                    <a:gd name="T20" fmla="*/ 30 w 102"/>
                    <a:gd name="T21" fmla="*/ 632 h 731"/>
                    <a:gd name="T22" fmla="*/ 57 w 102"/>
                    <a:gd name="T23" fmla="*/ 638 h 731"/>
                    <a:gd name="T24" fmla="*/ 57 w 102"/>
                    <a:gd name="T25" fmla="*/ 638 h 731"/>
                    <a:gd name="T26" fmla="*/ 58 w 102"/>
                    <a:gd name="T27" fmla="*/ 633 h 731"/>
                    <a:gd name="T28" fmla="*/ 31 w 102"/>
                    <a:gd name="T29" fmla="*/ 627 h 731"/>
                    <a:gd name="T30" fmla="*/ 101 w 102"/>
                    <a:gd name="T31" fmla="*/ 323 h 731"/>
                    <a:gd name="T32" fmla="*/ 62 w 102"/>
                    <a:gd name="T33" fmla="*/ 625 h 731"/>
                    <a:gd name="T34" fmla="*/ 63 w 102"/>
                    <a:gd name="T35" fmla="*/ 625 h 731"/>
                    <a:gd name="T36" fmla="*/ 63 w 102"/>
                    <a:gd name="T37" fmla="*/ 625 h 731"/>
                    <a:gd name="T38" fmla="*/ 64 w 102"/>
                    <a:gd name="T39" fmla="*/ 626 h 731"/>
                    <a:gd name="T40" fmla="*/ 102 w 102"/>
                    <a:gd name="T41" fmla="*/ 323 h 731"/>
                    <a:gd name="T42" fmla="*/ 102 w 102"/>
                    <a:gd name="T43" fmla="*/ 323 h 731"/>
                    <a:gd name="T44" fmla="*/ 101 w 102"/>
                    <a:gd name="T45" fmla="*/ 323 h 731"/>
                    <a:gd name="T46" fmla="*/ 99 w 102"/>
                    <a:gd name="T47" fmla="*/ 309 h 731"/>
                    <a:gd name="T48" fmla="*/ 58 w 102"/>
                    <a:gd name="T49" fmla="*/ 309 h 731"/>
                    <a:gd name="T50" fmla="*/ 58 w 102"/>
                    <a:gd name="T51" fmla="*/ 310 h 731"/>
                    <a:gd name="T52" fmla="*/ 57 w 102"/>
                    <a:gd name="T53" fmla="*/ 314 h 731"/>
                    <a:gd name="T54" fmla="*/ 70 w 102"/>
                    <a:gd name="T55" fmla="*/ 314 h 731"/>
                    <a:gd name="T56" fmla="*/ 99 w 102"/>
                    <a:gd name="T57" fmla="*/ 314 h 731"/>
                    <a:gd name="T58" fmla="*/ 99 w 102"/>
                    <a:gd name="T59" fmla="*/ 310 h 731"/>
                    <a:gd name="T60" fmla="*/ 99 w 102"/>
                    <a:gd name="T61" fmla="*/ 309 h 731"/>
                    <a:gd name="T62" fmla="*/ 27 w 102"/>
                    <a:gd name="T63" fmla="*/ 0 h 731"/>
                    <a:gd name="T64" fmla="*/ 26 w 102"/>
                    <a:gd name="T65" fmla="*/ 1 h 731"/>
                    <a:gd name="T66" fmla="*/ 26 w 102"/>
                    <a:gd name="T67" fmla="*/ 1 h 731"/>
                    <a:gd name="T68" fmla="*/ 26 w 102"/>
                    <a:gd name="T69" fmla="*/ 1 h 731"/>
                    <a:gd name="T70" fmla="*/ 54 w 102"/>
                    <a:gd name="T71" fmla="*/ 297 h 731"/>
                    <a:gd name="T72" fmla="*/ 55 w 102"/>
                    <a:gd name="T73" fmla="*/ 297 h 731"/>
                    <a:gd name="T74" fmla="*/ 55 w 102"/>
                    <a:gd name="T75" fmla="*/ 297 h 731"/>
                    <a:gd name="T76" fmla="*/ 27 w 102"/>
                    <a:gd name="T77" fmla="*/ 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 h="731">
                      <a:moveTo>
                        <a:pt x="26" y="636"/>
                      </a:moveTo>
                      <a:cubicBezTo>
                        <a:pt x="18" y="668"/>
                        <a:pt x="10" y="700"/>
                        <a:pt x="0" y="730"/>
                      </a:cubicBezTo>
                      <a:cubicBezTo>
                        <a:pt x="0" y="730"/>
                        <a:pt x="0" y="730"/>
                        <a:pt x="0" y="730"/>
                      </a:cubicBezTo>
                      <a:cubicBezTo>
                        <a:pt x="0" y="730"/>
                        <a:pt x="0" y="730"/>
                        <a:pt x="0" y="730"/>
                      </a:cubicBezTo>
                      <a:cubicBezTo>
                        <a:pt x="1" y="730"/>
                        <a:pt x="1" y="731"/>
                        <a:pt x="1" y="731"/>
                      </a:cubicBezTo>
                      <a:cubicBezTo>
                        <a:pt x="11" y="700"/>
                        <a:pt x="19" y="670"/>
                        <a:pt x="27" y="638"/>
                      </a:cubicBezTo>
                      <a:cubicBezTo>
                        <a:pt x="27" y="638"/>
                        <a:pt x="27" y="638"/>
                        <a:pt x="27" y="638"/>
                      </a:cubicBezTo>
                      <a:cubicBezTo>
                        <a:pt x="26" y="638"/>
                        <a:pt x="26" y="638"/>
                        <a:pt x="26" y="636"/>
                      </a:cubicBezTo>
                      <a:moveTo>
                        <a:pt x="31" y="627"/>
                      </a:moveTo>
                      <a:cubicBezTo>
                        <a:pt x="31" y="628"/>
                        <a:pt x="31" y="629"/>
                        <a:pt x="31" y="631"/>
                      </a:cubicBezTo>
                      <a:cubicBezTo>
                        <a:pt x="30" y="631"/>
                        <a:pt x="30" y="631"/>
                        <a:pt x="30" y="632"/>
                      </a:cubicBezTo>
                      <a:cubicBezTo>
                        <a:pt x="39" y="634"/>
                        <a:pt x="48" y="636"/>
                        <a:pt x="57" y="638"/>
                      </a:cubicBezTo>
                      <a:cubicBezTo>
                        <a:pt x="57" y="638"/>
                        <a:pt x="57" y="638"/>
                        <a:pt x="57" y="638"/>
                      </a:cubicBezTo>
                      <a:cubicBezTo>
                        <a:pt x="57" y="636"/>
                        <a:pt x="58" y="635"/>
                        <a:pt x="58" y="633"/>
                      </a:cubicBezTo>
                      <a:cubicBezTo>
                        <a:pt x="49" y="631"/>
                        <a:pt x="40" y="629"/>
                        <a:pt x="31" y="627"/>
                      </a:cubicBezTo>
                      <a:moveTo>
                        <a:pt x="101" y="323"/>
                      </a:moveTo>
                      <a:cubicBezTo>
                        <a:pt x="98" y="425"/>
                        <a:pt x="85" y="526"/>
                        <a:pt x="62" y="625"/>
                      </a:cubicBezTo>
                      <a:cubicBezTo>
                        <a:pt x="62" y="625"/>
                        <a:pt x="63" y="625"/>
                        <a:pt x="63" y="625"/>
                      </a:cubicBezTo>
                      <a:cubicBezTo>
                        <a:pt x="63" y="625"/>
                        <a:pt x="63" y="625"/>
                        <a:pt x="63" y="625"/>
                      </a:cubicBezTo>
                      <a:cubicBezTo>
                        <a:pt x="63" y="625"/>
                        <a:pt x="63" y="625"/>
                        <a:pt x="64" y="626"/>
                      </a:cubicBezTo>
                      <a:cubicBezTo>
                        <a:pt x="86" y="526"/>
                        <a:pt x="99" y="425"/>
                        <a:pt x="102" y="323"/>
                      </a:cubicBezTo>
                      <a:cubicBezTo>
                        <a:pt x="102" y="323"/>
                        <a:pt x="102" y="323"/>
                        <a:pt x="102" y="323"/>
                      </a:cubicBezTo>
                      <a:cubicBezTo>
                        <a:pt x="101" y="323"/>
                        <a:pt x="101" y="323"/>
                        <a:pt x="101" y="323"/>
                      </a:cubicBezTo>
                      <a:moveTo>
                        <a:pt x="99" y="309"/>
                      </a:moveTo>
                      <a:cubicBezTo>
                        <a:pt x="85" y="309"/>
                        <a:pt x="71" y="309"/>
                        <a:pt x="58" y="309"/>
                      </a:cubicBezTo>
                      <a:cubicBezTo>
                        <a:pt x="58" y="309"/>
                        <a:pt x="58" y="310"/>
                        <a:pt x="58" y="310"/>
                      </a:cubicBezTo>
                      <a:cubicBezTo>
                        <a:pt x="58" y="311"/>
                        <a:pt x="58" y="313"/>
                        <a:pt x="57" y="314"/>
                      </a:cubicBezTo>
                      <a:cubicBezTo>
                        <a:pt x="62" y="314"/>
                        <a:pt x="66" y="314"/>
                        <a:pt x="70" y="314"/>
                      </a:cubicBezTo>
                      <a:cubicBezTo>
                        <a:pt x="79" y="314"/>
                        <a:pt x="89" y="314"/>
                        <a:pt x="99" y="314"/>
                      </a:cubicBezTo>
                      <a:cubicBezTo>
                        <a:pt x="99" y="313"/>
                        <a:pt x="99" y="311"/>
                        <a:pt x="99" y="310"/>
                      </a:cubicBezTo>
                      <a:cubicBezTo>
                        <a:pt x="99" y="309"/>
                        <a:pt x="99" y="309"/>
                        <a:pt x="99" y="309"/>
                      </a:cubicBezTo>
                      <a:moveTo>
                        <a:pt x="27" y="0"/>
                      </a:moveTo>
                      <a:cubicBezTo>
                        <a:pt x="27" y="0"/>
                        <a:pt x="26" y="0"/>
                        <a:pt x="26" y="1"/>
                      </a:cubicBezTo>
                      <a:cubicBezTo>
                        <a:pt x="26" y="1"/>
                        <a:pt x="26" y="1"/>
                        <a:pt x="26" y="1"/>
                      </a:cubicBezTo>
                      <a:cubicBezTo>
                        <a:pt x="26" y="1"/>
                        <a:pt x="26" y="1"/>
                        <a:pt x="26" y="1"/>
                      </a:cubicBezTo>
                      <a:cubicBezTo>
                        <a:pt x="46" y="98"/>
                        <a:pt x="55" y="197"/>
                        <a:pt x="54" y="297"/>
                      </a:cubicBezTo>
                      <a:cubicBezTo>
                        <a:pt x="54" y="297"/>
                        <a:pt x="55" y="297"/>
                        <a:pt x="55" y="297"/>
                      </a:cubicBezTo>
                      <a:cubicBezTo>
                        <a:pt x="55" y="297"/>
                        <a:pt x="55" y="297"/>
                        <a:pt x="55" y="297"/>
                      </a:cubicBezTo>
                      <a:cubicBezTo>
                        <a:pt x="56" y="197"/>
                        <a:pt x="47" y="97"/>
                        <a:pt x="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1" name="Freeform 1040"/>
                <p:cNvSpPr>
                  <a:spLocks/>
                </p:cNvSpPr>
                <p:nvPr/>
              </p:nvSpPr>
              <p:spPr bwMode="auto">
                <a:xfrm>
                  <a:off x="4869" y="1878"/>
                  <a:ext cx="17" cy="49"/>
                </a:xfrm>
                <a:custGeom>
                  <a:avLst/>
                  <a:gdLst>
                    <a:gd name="T0" fmla="*/ 2 w 9"/>
                    <a:gd name="T1" fmla="*/ 0 h 26"/>
                    <a:gd name="T2" fmla="*/ 2 w 9"/>
                    <a:gd name="T3" fmla="*/ 0 h 26"/>
                    <a:gd name="T4" fmla="*/ 2 w 9"/>
                    <a:gd name="T5" fmla="*/ 14 h 26"/>
                    <a:gd name="T6" fmla="*/ 7 w 9"/>
                    <a:gd name="T7" fmla="*/ 26 h 26"/>
                    <a:gd name="T8" fmla="*/ 7 w 9"/>
                    <a:gd name="T9" fmla="*/ 26 h 26"/>
                    <a:gd name="T10" fmla="*/ 7 w 9"/>
                    <a:gd name="T11" fmla="*/ 26 h 26"/>
                    <a:gd name="T12" fmla="*/ 8 w 9"/>
                    <a:gd name="T13" fmla="*/ 25 h 26"/>
                    <a:gd name="T14" fmla="*/ 8 w 9"/>
                    <a:gd name="T15" fmla="*/ 12 h 26"/>
                    <a:gd name="T16" fmla="*/ 2 w 9"/>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6">
                      <a:moveTo>
                        <a:pt x="2" y="0"/>
                      </a:moveTo>
                      <a:cubicBezTo>
                        <a:pt x="2" y="0"/>
                        <a:pt x="2" y="0"/>
                        <a:pt x="2" y="0"/>
                      </a:cubicBezTo>
                      <a:cubicBezTo>
                        <a:pt x="0" y="1"/>
                        <a:pt x="0" y="7"/>
                        <a:pt x="2" y="14"/>
                      </a:cubicBezTo>
                      <a:cubicBezTo>
                        <a:pt x="3" y="20"/>
                        <a:pt x="5" y="25"/>
                        <a:pt x="7" y="26"/>
                      </a:cubicBezTo>
                      <a:cubicBezTo>
                        <a:pt x="7" y="26"/>
                        <a:pt x="7" y="26"/>
                        <a:pt x="7" y="26"/>
                      </a:cubicBezTo>
                      <a:cubicBezTo>
                        <a:pt x="7" y="26"/>
                        <a:pt x="7" y="26"/>
                        <a:pt x="7" y="26"/>
                      </a:cubicBezTo>
                      <a:cubicBezTo>
                        <a:pt x="7" y="25"/>
                        <a:pt x="8" y="25"/>
                        <a:pt x="8" y="25"/>
                      </a:cubicBezTo>
                      <a:cubicBezTo>
                        <a:pt x="9" y="23"/>
                        <a:pt x="9" y="18"/>
                        <a:pt x="8" y="12"/>
                      </a:cubicBezTo>
                      <a:cubicBezTo>
                        <a:pt x="6" y="5"/>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2" name="Freeform 1041"/>
                <p:cNvSpPr>
                  <a:spLocks/>
                </p:cNvSpPr>
                <p:nvPr/>
              </p:nvSpPr>
              <p:spPr bwMode="auto">
                <a:xfrm>
                  <a:off x="4929" y="2483"/>
                  <a:ext cx="13" cy="49"/>
                </a:xfrm>
                <a:custGeom>
                  <a:avLst/>
                  <a:gdLst>
                    <a:gd name="T0" fmla="*/ 4 w 7"/>
                    <a:gd name="T1" fmla="*/ 0 h 26"/>
                    <a:gd name="T2" fmla="*/ 3 w 7"/>
                    <a:gd name="T3" fmla="*/ 0 h 26"/>
                    <a:gd name="T4" fmla="*/ 1 w 7"/>
                    <a:gd name="T5" fmla="*/ 13 h 26"/>
                    <a:gd name="T6" fmla="*/ 3 w 7"/>
                    <a:gd name="T7" fmla="*/ 26 h 26"/>
                    <a:gd name="T8" fmla="*/ 6 w 7"/>
                    <a:gd name="T9" fmla="*/ 17 h 26"/>
                    <a:gd name="T10" fmla="*/ 7 w 7"/>
                    <a:gd name="T11" fmla="*/ 13 h 26"/>
                    <a:gd name="T12" fmla="*/ 7 w 7"/>
                    <a:gd name="T13" fmla="*/ 12 h 26"/>
                    <a:gd name="T14" fmla="*/ 4 w 7"/>
                    <a:gd name="T15" fmla="*/ 0 h 26"/>
                    <a:gd name="T16" fmla="*/ 4 w 7"/>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6">
                      <a:moveTo>
                        <a:pt x="4" y="0"/>
                      </a:moveTo>
                      <a:cubicBezTo>
                        <a:pt x="4" y="0"/>
                        <a:pt x="3" y="0"/>
                        <a:pt x="3" y="0"/>
                      </a:cubicBezTo>
                      <a:cubicBezTo>
                        <a:pt x="2" y="1"/>
                        <a:pt x="1" y="6"/>
                        <a:pt x="1" y="13"/>
                      </a:cubicBezTo>
                      <a:cubicBezTo>
                        <a:pt x="0" y="20"/>
                        <a:pt x="2" y="26"/>
                        <a:pt x="3" y="26"/>
                      </a:cubicBezTo>
                      <a:cubicBezTo>
                        <a:pt x="5" y="26"/>
                        <a:pt x="6" y="22"/>
                        <a:pt x="6" y="17"/>
                      </a:cubicBezTo>
                      <a:cubicBezTo>
                        <a:pt x="7" y="16"/>
                        <a:pt x="7" y="14"/>
                        <a:pt x="7" y="13"/>
                      </a:cubicBezTo>
                      <a:cubicBezTo>
                        <a:pt x="7" y="13"/>
                        <a:pt x="7" y="12"/>
                        <a:pt x="7" y="12"/>
                      </a:cubicBezTo>
                      <a:cubicBezTo>
                        <a:pt x="7" y="6"/>
                        <a:pt x="6" y="1"/>
                        <a:pt x="4" y="0"/>
                      </a:cubicBezTo>
                      <a:cubicBezTo>
                        <a:pt x="4" y="0"/>
                        <a:pt x="4"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3" name="Freeform 1042"/>
                <p:cNvSpPr>
                  <a:spLocks/>
                </p:cNvSpPr>
                <p:nvPr/>
              </p:nvSpPr>
              <p:spPr bwMode="auto">
                <a:xfrm>
                  <a:off x="4818" y="3297"/>
                  <a:ext cx="19" cy="40"/>
                </a:xfrm>
                <a:custGeom>
                  <a:avLst/>
                  <a:gdLst>
                    <a:gd name="T0" fmla="*/ 8 w 10"/>
                    <a:gd name="T1" fmla="*/ 0 h 21"/>
                    <a:gd name="T2" fmla="*/ 8 w 10"/>
                    <a:gd name="T3" fmla="*/ 0 h 21"/>
                    <a:gd name="T4" fmla="*/ 3 w 10"/>
                    <a:gd name="T5" fmla="*/ 10 h 21"/>
                    <a:gd name="T6" fmla="*/ 2 w 10"/>
                    <a:gd name="T7" fmla="*/ 21 h 21"/>
                    <a:gd name="T8" fmla="*/ 2 w 10"/>
                    <a:gd name="T9" fmla="*/ 21 h 21"/>
                    <a:gd name="T10" fmla="*/ 7 w 10"/>
                    <a:gd name="T11" fmla="*/ 11 h 21"/>
                    <a:gd name="T12" fmla="*/ 9 w 10"/>
                    <a:gd name="T13" fmla="*/ 1 h 21"/>
                    <a:gd name="T14" fmla="*/ 8 w 10"/>
                    <a:gd name="T15" fmla="*/ 0 h 21"/>
                    <a:gd name="T16" fmla="*/ 8 w 10"/>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1">
                      <a:moveTo>
                        <a:pt x="8" y="0"/>
                      </a:moveTo>
                      <a:cubicBezTo>
                        <a:pt x="8" y="0"/>
                        <a:pt x="8" y="0"/>
                        <a:pt x="8" y="0"/>
                      </a:cubicBezTo>
                      <a:cubicBezTo>
                        <a:pt x="6" y="1"/>
                        <a:pt x="4" y="5"/>
                        <a:pt x="3" y="10"/>
                      </a:cubicBezTo>
                      <a:cubicBezTo>
                        <a:pt x="1" y="15"/>
                        <a:pt x="0" y="21"/>
                        <a:pt x="2" y="21"/>
                      </a:cubicBezTo>
                      <a:cubicBezTo>
                        <a:pt x="2" y="21"/>
                        <a:pt x="2" y="21"/>
                        <a:pt x="2" y="21"/>
                      </a:cubicBezTo>
                      <a:cubicBezTo>
                        <a:pt x="3" y="21"/>
                        <a:pt x="6" y="17"/>
                        <a:pt x="7" y="11"/>
                      </a:cubicBezTo>
                      <a:cubicBezTo>
                        <a:pt x="9" y="7"/>
                        <a:pt x="10" y="2"/>
                        <a:pt x="9" y="1"/>
                      </a:cubicBezTo>
                      <a:cubicBezTo>
                        <a:pt x="9" y="1"/>
                        <a:pt x="9" y="0"/>
                        <a:pt x="8" y="0"/>
                      </a:cubicBezTo>
                      <a:cubicBezTo>
                        <a:pt x="8"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4" name="Freeform 1043"/>
                <p:cNvSpPr>
                  <a:spLocks/>
                </p:cNvSpPr>
                <p:nvPr/>
              </p:nvSpPr>
              <p:spPr bwMode="auto">
                <a:xfrm>
                  <a:off x="5019" y="2481"/>
                  <a:ext cx="12" cy="51"/>
                </a:xfrm>
                <a:custGeom>
                  <a:avLst/>
                  <a:gdLst>
                    <a:gd name="T0" fmla="*/ 3 w 6"/>
                    <a:gd name="T1" fmla="*/ 0 h 27"/>
                    <a:gd name="T2" fmla="*/ 0 w 6"/>
                    <a:gd name="T3" fmla="*/ 13 h 27"/>
                    <a:gd name="T4" fmla="*/ 0 w 6"/>
                    <a:gd name="T5" fmla="*/ 14 h 27"/>
                    <a:gd name="T6" fmla="*/ 0 w 6"/>
                    <a:gd name="T7" fmla="*/ 18 h 27"/>
                    <a:gd name="T8" fmla="*/ 2 w 6"/>
                    <a:gd name="T9" fmla="*/ 27 h 27"/>
                    <a:gd name="T10" fmla="*/ 3 w 6"/>
                    <a:gd name="T11" fmla="*/ 27 h 27"/>
                    <a:gd name="T12" fmla="*/ 3 w 6"/>
                    <a:gd name="T13" fmla="*/ 27 h 27"/>
                    <a:gd name="T14" fmla="*/ 6 w 6"/>
                    <a:gd name="T15" fmla="*/ 14 h 27"/>
                    <a:gd name="T16" fmla="*/ 3 w 6"/>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7">
                      <a:moveTo>
                        <a:pt x="3" y="0"/>
                      </a:moveTo>
                      <a:cubicBezTo>
                        <a:pt x="1" y="0"/>
                        <a:pt x="0" y="6"/>
                        <a:pt x="0" y="13"/>
                      </a:cubicBezTo>
                      <a:cubicBezTo>
                        <a:pt x="0" y="13"/>
                        <a:pt x="0" y="13"/>
                        <a:pt x="0" y="14"/>
                      </a:cubicBezTo>
                      <a:cubicBezTo>
                        <a:pt x="0" y="15"/>
                        <a:pt x="0" y="17"/>
                        <a:pt x="0" y="18"/>
                      </a:cubicBezTo>
                      <a:cubicBezTo>
                        <a:pt x="0" y="22"/>
                        <a:pt x="1" y="26"/>
                        <a:pt x="2" y="27"/>
                      </a:cubicBezTo>
                      <a:cubicBezTo>
                        <a:pt x="2" y="27"/>
                        <a:pt x="2" y="27"/>
                        <a:pt x="3" y="27"/>
                      </a:cubicBezTo>
                      <a:cubicBezTo>
                        <a:pt x="3" y="27"/>
                        <a:pt x="3" y="27"/>
                        <a:pt x="3" y="27"/>
                      </a:cubicBezTo>
                      <a:cubicBezTo>
                        <a:pt x="4" y="27"/>
                        <a:pt x="6" y="21"/>
                        <a:pt x="6" y="14"/>
                      </a:cubicBezTo>
                      <a:cubicBezTo>
                        <a:pt x="6" y="6"/>
                        <a:pt x="5"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5" name="Freeform 1044"/>
                <p:cNvSpPr>
                  <a:spLocks/>
                </p:cNvSpPr>
                <p:nvPr/>
              </p:nvSpPr>
              <p:spPr bwMode="auto">
                <a:xfrm>
                  <a:off x="4937" y="3100"/>
                  <a:ext cx="18" cy="49"/>
                </a:xfrm>
                <a:custGeom>
                  <a:avLst/>
                  <a:gdLst>
                    <a:gd name="T0" fmla="*/ 8 w 10"/>
                    <a:gd name="T1" fmla="*/ 0 h 26"/>
                    <a:gd name="T2" fmla="*/ 7 w 10"/>
                    <a:gd name="T3" fmla="*/ 0 h 26"/>
                    <a:gd name="T4" fmla="*/ 3 w 10"/>
                    <a:gd name="T5" fmla="*/ 8 h 26"/>
                    <a:gd name="T6" fmla="*/ 2 w 10"/>
                    <a:gd name="T7" fmla="*/ 13 h 26"/>
                    <a:gd name="T8" fmla="*/ 2 w 10"/>
                    <a:gd name="T9" fmla="*/ 13 h 26"/>
                    <a:gd name="T10" fmla="*/ 2 w 10"/>
                    <a:gd name="T11" fmla="*/ 26 h 26"/>
                    <a:gd name="T12" fmla="*/ 2 w 10"/>
                    <a:gd name="T13" fmla="*/ 26 h 26"/>
                    <a:gd name="T14" fmla="*/ 8 w 10"/>
                    <a:gd name="T15" fmla="*/ 14 h 26"/>
                    <a:gd name="T16" fmla="*/ 9 w 10"/>
                    <a:gd name="T17" fmla="*/ 1 h 26"/>
                    <a:gd name="T18" fmla="*/ 8 w 10"/>
                    <a:gd name="T19" fmla="*/ 0 h 26"/>
                    <a:gd name="T20" fmla="*/ 8 w 10"/>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26">
                      <a:moveTo>
                        <a:pt x="8" y="0"/>
                      </a:moveTo>
                      <a:cubicBezTo>
                        <a:pt x="8" y="0"/>
                        <a:pt x="7" y="0"/>
                        <a:pt x="7" y="0"/>
                      </a:cubicBezTo>
                      <a:cubicBezTo>
                        <a:pt x="6" y="1"/>
                        <a:pt x="4" y="4"/>
                        <a:pt x="3" y="8"/>
                      </a:cubicBezTo>
                      <a:cubicBezTo>
                        <a:pt x="3" y="10"/>
                        <a:pt x="2" y="11"/>
                        <a:pt x="2" y="13"/>
                      </a:cubicBezTo>
                      <a:cubicBezTo>
                        <a:pt x="2" y="13"/>
                        <a:pt x="2" y="13"/>
                        <a:pt x="2" y="13"/>
                      </a:cubicBezTo>
                      <a:cubicBezTo>
                        <a:pt x="0" y="20"/>
                        <a:pt x="0" y="26"/>
                        <a:pt x="2" y="26"/>
                      </a:cubicBezTo>
                      <a:cubicBezTo>
                        <a:pt x="2" y="26"/>
                        <a:pt x="2" y="26"/>
                        <a:pt x="2" y="26"/>
                      </a:cubicBezTo>
                      <a:cubicBezTo>
                        <a:pt x="3" y="26"/>
                        <a:pt x="6" y="21"/>
                        <a:pt x="8" y="14"/>
                      </a:cubicBezTo>
                      <a:cubicBezTo>
                        <a:pt x="9" y="8"/>
                        <a:pt x="10" y="2"/>
                        <a:pt x="9" y="1"/>
                      </a:cubicBezTo>
                      <a:cubicBezTo>
                        <a:pt x="8" y="0"/>
                        <a:pt x="8" y="0"/>
                        <a:pt x="8" y="0"/>
                      </a:cubicBezTo>
                      <a:cubicBezTo>
                        <a:pt x="8"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6" name="Freeform 1045"/>
                <p:cNvSpPr>
                  <a:spLocks/>
                </p:cNvSpPr>
                <p:nvPr/>
              </p:nvSpPr>
              <p:spPr bwMode="auto">
                <a:xfrm>
                  <a:off x="4882" y="3094"/>
                  <a:ext cx="11" cy="30"/>
                </a:xfrm>
                <a:custGeom>
                  <a:avLst/>
                  <a:gdLst>
                    <a:gd name="T0" fmla="*/ 4 w 6"/>
                    <a:gd name="T1" fmla="*/ 0 h 16"/>
                    <a:gd name="T2" fmla="*/ 1 w 6"/>
                    <a:gd name="T3" fmla="*/ 8 h 16"/>
                    <a:gd name="T4" fmla="*/ 0 w 6"/>
                    <a:gd name="T5" fmla="*/ 14 h 16"/>
                    <a:gd name="T6" fmla="*/ 1 w 6"/>
                    <a:gd name="T7" fmla="*/ 16 h 16"/>
                    <a:gd name="T8" fmla="*/ 1 w 6"/>
                    <a:gd name="T9" fmla="*/ 16 h 16"/>
                    <a:gd name="T10" fmla="*/ 4 w 6"/>
                    <a:gd name="T11" fmla="*/ 10 h 16"/>
                    <a:gd name="T12" fmla="*/ 5 w 6"/>
                    <a:gd name="T13" fmla="*/ 9 h 16"/>
                    <a:gd name="T14" fmla="*/ 5 w 6"/>
                    <a:gd name="T15" fmla="*/ 5 h 16"/>
                    <a:gd name="T16" fmla="*/ 5 w 6"/>
                    <a:gd name="T17" fmla="*/ 0 h 16"/>
                    <a:gd name="T18" fmla="*/ 4 w 6"/>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6">
                      <a:moveTo>
                        <a:pt x="4" y="0"/>
                      </a:moveTo>
                      <a:cubicBezTo>
                        <a:pt x="3" y="0"/>
                        <a:pt x="2" y="3"/>
                        <a:pt x="1" y="8"/>
                      </a:cubicBezTo>
                      <a:cubicBezTo>
                        <a:pt x="0" y="10"/>
                        <a:pt x="0" y="13"/>
                        <a:pt x="0" y="14"/>
                      </a:cubicBezTo>
                      <a:cubicBezTo>
                        <a:pt x="0" y="16"/>
                        <a:pt x="0" y="16"/>
                        <a:pt x="1" y="16"/>
                      </a:cubicBezTo>
                      <a:cubicBezTo>
                        <a:pt x="1" y="16"/>
                        <a:pt x="1" y="16"/>
                        <a:pt x="1" y="16"/>
                      </a:cubicBezTo>
                      <a:cubicBezTo>
                        <a:pt x="2" y="16"/>
                        <a:pt x="3" y="13"/>
                        <a:pt x="4" y="10"/>
                      </a:cubicBezTo>
                      <a:cubicBezTo>
                        <a:pt x="4" y="9"/>
                        <a:pt x="4" y="9"/>
                        <a:pt x="5" y="9"/>
                      </a:cubicBezTo>
                      <a:cubicBezTo>
                        <a:pt x="5" y="7"/>
                        <a:pt x="5" y="6"/>
                        <a:pt x="5" y="5"/>
                      </a:cubicBezTo>
                      <a:cubicBezTo>
                        <a:pt x="6" y="2"/>
                        <a:pt x="5" y="0"/>
                        <a:pt x="5" y="0"/>
                      </a:cubicBezTo>
                      <a:cubicBezTo>
                        <a:pt x="4" y="0"/>
                        <a:pt x="4"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7" name="Freeform 1046"/>
                <p:cNvSpPr>
                  <a:spLocks noEditPoints="1"/>
                </p:cNvSpPr>
                <p:nvPr/>
              </p:nvSpPr>
              <p:spPr bwMode="auto">
                <a:xfrm>
                  <a:off x="3683" y="2987"/>
                  <a:ext cx="470" cy="857"/>
                </a:xfrm>
                <a:custGeom>
                  <a:avLst/>
                  <a:gdLst>
                    <a:gd name="T0" fmla="*/ 136 w 250"/>
                    <a:gd name="T1" fmla="*/ 290 h 456"/>
                    <a:gd name="T2" fmla="*/ 0 w 250"/>
                    <a:gd name="T3" fmla="*/ 455 h 456"/>
                    <a:gd name="T4" fmla="*/ 1 w 250"/>
                    <a:gd name="T5" fmla="*/ 455 h 456"/>
                    <a:gd name="T6" fmla="*/ 1 w 250"/>
                    <a:gd name="T7" fmla="*/ 456 h 456"/>
                    <a:gd name="T8" fmla="*/ 137 w 250"/>
                    <a:gd name="T9" fmla="*/ 290 h 456"/>
                    <a:gd name="T10" fmla="*/ 137 w 250"/>
                    <a:gd name="T11" fmla="*/ 290 h 456"/>
                    <a:gd name="T12" fmla="*/ 136 w 250"/>
                    <a:gd name="T13" fmla="*/ 290 h 456"/>
                    <a:gd name="T14" fmla="*/ 106 w 250"/>
                    <a:gd name="T15" fmla="*/ 254 h 456"/>
                    <a:gd name="T16" fmla="*/ 105 w 250"/>
                    <a:gd name="T17" fmla="*/ 257 h 456"/>
                    <a:gd name="T18" fmla="*/ 105 w 250"/>
                    <a:gd name="T19" fmla="*/ 257 h 456"/>
                    <a:gd name="T20" fmla="*/ 139 w 250"/>
                    <a:gd name="T21" fmla="*/ 281 h 456"/>
                    <a:gd name="T22" fmla="*/ 139 w 250"/>
                    <a:gd name="T23" fmla="*/ 280 h 456"/>
                    <a:gd name="T24" fmla="*/ 141 w 250"/>
                    <a:gd name="T25" fmla="*/ 278 h 456"/>
                    <a:gd name="T26" fmla="*/ 106 w 250"/>
                    <a:gd name="T27" fmla="*/ 254 h 456"/>
                    <a:gd name="T28" fmla="*/ 194 w 250"/>
                    <a:gd name="T29" fmla="*/ 66 h 456"/>
                    <a:gd name="T30" fmla="*/ 106 w 250"/>
                    <a:gd name="T31" fmla="*/ 247 h 456"/>
                    <a:gd name="T32" fmla="*/ 107 w 250"/>
                    <a:gd name="T33" fmla="*/ 248 h 456"/>
                    <a:gd name="T34" fmla="*/ 108 w 250"/>
                    <a:gd name="T35" fmla="*/ 248 h 456"/>
                    <a:gd name="T36" fmla="*/ 195 w 250"/>
                    <a:gd name="T37" fmla="*/ 67 h 456"/>
                    <a:gd name="T38" fmla="*/ 195 w 250"/>
                    <a:gd name="T39" fmla="*/ 67 h 456"/>
                    <a:gd name="T40" fmla="*/ 194 w 250"/>
                    <a:gd name="T41" fmla="*/ 67 h 456"/>
                    <a:gd name="T42" fmla="*/ 194 w 250"/>
                    <a:gd name="T43" fmla="*/ 66 h 456"/>
                    <a:gd name="T44" fmla="*/ 200 w 250"/>
                    <a:gd name="T45" fmla="*/ 59 h 456"/>
                    <a:gd name="T46" fmla="*/ 200 w 250"/>
                    <a:gd name="T47" fmla="*/ 59 h 456"/>
                    <a:gd name="T48" fmla="*/ 199 w 250"/>
                    <a:gd name="T49" fmla="*/ 62 h 456"/>
                    <a:gd name="T50" fmla="*/ 225 w 250"/>
                    <a:gd name="T51" fmla="*/ 72 h 456"/>
                    <a:gd name="T52" fmla="*/ 225 w 250"/>
                    <a:gd name="T53" fmla="*/ 69 h 456"/>
                    <a:gd name="T54" fmla="*/ 226 w 250"/>
                    <a:gd name="T55" fmla="*/ 68 h 456"/>
                    <a:gd name="T56" fmla="*/ 200 w 250"/>
                    <a:gd name="T57" fmla="*/ 59 h 456"/>
                    <a:gd name="T58" fmla="*/ 249 w 250"/>
                    <a:gd name="T59" fmla="*/ 0 h 456"/>
                    <a:gd name="T60" fmla="*/ 229 w 250"/>
                    <a:gd name="T61" fmla="*/ 64 h 456"/>
                    <a:gd name="T62" fmla="*/ 229 w 250"/>
                    <a:gd name="T63" fmla="*/ 64 h 456"/>
                    <a:gd name="T64" fmla="*/ 229 w 250"/>
                    <a:gd name="T65" fmla="*/ 64 h 456"/>
                    <a:gd name="T66" fmla="*/ 230 w 250"/>
                    <a:gd name="T67" fmla="*/ 65 h 456"/>
                    <a:gd name="T68" fmla="*/ 250 w 250"/>
                    <a:gd name="T69" fmla="*/ 0 h 456"/>
                    <a:gd name="T70" fmla="*/ 249 w 250"/>
                    <a:gd name="T71" fmla="*/ 0 h 456"/>
                    <a:gd name="T72" fmla="*/ 249 w 250"/>
                    <a:gd name="T73" fmla="*/ 0 h 456"/>
                    <a:gd name="T74" fmla="*/ 249 w 250"/>
                    <a:gd name="T75"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0" h="456">
                      <a:moveTo>
                        <a:pt x="136" y="290"/>
                      </a:moveTo>
                      <a:cubicBezTo>
                        <a:pt x="97" y="349"/>
                        <a:pt x="52" y="405"/>
                        <a:pt x="0" y="455"/>
                      </a:cubicBezTo>
                      <a:cubicBezTo>
                        <a:pt x="0" y="455"/>
                        <a:pt x="1" y="455"/>
                        <a:pt x="1" y="455"/>
                      </a:cubicBezTo>
                      <a:cubicBezTo>
                        <a:pt x="1" y="455"/>
                        <a:pt x="1" y="455"/>
                        <a:pt x="1" y="456"/>
                      </a:cubicBezTo>
                      <a:cubicBezTo>
                        <a:pt x="53" y="406"/>
                        <a:pt x="98" y="350"/>
                        <a:pt x="137" y="290"/>
                      </a:cubicBezTo>
                      <a:cubicBezTo>
                        <a:pt x="137" y="290"/>
                        <a:pt x="137" y="290"/>
                        <a:pt x="137" y="290"/>
                      </a:cubicBezTo>
                      <a:cubicBezTo>
                        <a:pt x="137" y="290"/>
                        <a:pt x="136" y="290"/>
                        <a:pt x="136" y="290"/>
                      </a:cubicBezTo>
                      <a:moveTo>
                        <a:pt x="106" y="254"/>
                      </a:moveTo>
                      <a:cubicBezTo>
                        <a:pt x="106" y="255"/>
                        <a:pt x="105" y="256"/>
                        <a:pt x="105" y="257"/>
                      </a:cubicBezTo>
                      <a:cubicBezTo>
                        <a:pt x="105" y="257"/>
                        <a:pt x="105" y="257"/>
                        <a:pt x="105" y="257"/>
                      </a:cubicBezTo>
                      <a:cubicBezTo>
                        <a:pt x="116" y="265"/>
                        <a:pt x="127" y="273"/>
                        <a:pt x="139" y="281"/>
                      </a:cubicBezTo>
                      <a:cubicBezTo>
                        <a:pt x="139" y="280"/>
                        <a:pt x="139" y="280"/>
                        <a:pt x="139" y="280"/>
                      </a:cubicBezTo>
                      <a:cubicBezTo>
                        <a:pt x="140" y="279"/>
                        <a:pt x="140" y="278"/>
                        <a:pt x="141" y="278"/>
                      </a:cubicBezTo>
                      <a:cubicBezTo>
                        <a:pt x="129" y="270"/>
                        <a:pt x="118" y="262"/>
                        <a:pt x="106" y="254"/>
                      </a:cubicBezTo>
                      <a:moveTo>
                        <a:pt x="194" y="66"/>
                      </a:moveTo>
                      <a:cubicBezTo>
                        <a:pt x="171" y="130"/>
                        <a:pt x="142" y="190"/>
                        <a:pt x="106" y="247"/>
                      </a:cubicBezTo>
                      <a:cubicBezTo>
                        <a:pt x="107" y="247"/>
                        <a:pt x="107" y="248"/>
                        <a:pt x="107" y="248"/>
                      </a:cubicBezTo>
                      <a:cubicBezTo>
                        <a:pt x="107" y="248"/>
                        <a:pt x="107" y="248"/>
                        <a:pt x="108" y="248"/>
                      </a:cubicBezTo>
                      <a:cubicBezTo>
                        <a:pt x="143" y="191"/>
                        <a:pt x="172" y="130"/>
                        <a:pt x="195" y="67"/>
                      </a:cubicBezTo>
                      <a:cubicBezTo>
                        <a:pt x="195" y="67"/>
                        <a:pt x="195" y="67"/>
                        <a:pt x="195" y="67"/>
                      </a:cubicBezTo>
                      <a:cubicBezTo>
                        <a:pt x="194" y="67"/>
                        <a:pt x="194" y="67"/>
                        <a:pt x="194" y="67"/>
                      </a:cubicBezTo>
                      <a:cubicBezTo>
                        <a:pt x="194" y="66"/>
                        <a:pt x="194" y="66"/>
                        <a:pt x="194" y="66"/>
                      </a:cubicBezTo>
                      <a:moveTo>
                        <a:pt x="200" y="59"/>
                      </a:moveTo>
                      <a:cubicBezTo>
                        <a:pt x="200" y="59"/>
                        <a:pt x="200" y="59"/>
                        <a:pt x="200" y="59"/>
                      </a:cubicBezTo>
                      <a:cubicBezTo>
                        <a:pt x="200" y="60"/>
                        <a:pt x="199" y="61"/>
                        <a:pt x="199" y="62"/>
                      </a:cubicBezTo>
                      <a:cubicBezTo>
                        <a:pt x="207" y="65"/>
                        <a:pt x="216" y="69"/>
                        <a:pt x="225" y="72"/>
                      </a:cubicBezTo>
                      <a:cubicBezTo>
                        <a:pt x="225" y="71"/>
                        <a:pt x="225" y="70"/>
                        <a:pt x="225" y="69"/>
                      </a:cubicBezTo>
                      <a:cubicBezTo>
                        <a:pt x="225" y="69"/>
                        <a:pt x="226" y="68"/>
                        <a:pt x="226" y="68"/>
                      </a:cubicBezTo>
                      <a:cubicBezTo>
                        <a:pt x="217" y="65"/>
                        <a:pt x="209" y="62"/>
                        <a:pt x="200" y="59"/>
                      </a:cubicBezTo>
                      <a:moveTo>
                        <a:pt x="249" y="0"/>
                      </a:moveTo>
                      <a:cubicBezTo>
                        <a:pt x="243" y="22"/>
                        <a:pt x="236" y="43"/>
                        <a:pt x="229" y="64"/>
                      </a:cubicBezTo>
                      <a:cubicBezTo>
                        <a:pt x="229" y="64"/>
                        <a:pt x="229" y="64"/>
                        <a:pt x="229" y="64"/>
                      </a:cubicBezTo>
                      <a:cubicBezTo>
                        <a:pt x="229" y="64"/>
                        <a:pt x="229" y="64"/>
                        <a:pt x="229" y="64"/>
                      </a:cubicBezTo>
                      <a:cubicBezTo>
                        <a:pt x="229" y="64"/>
                        <a:pt x="230" y="65"/>
                        <a:pt x="230" y="65"/>
                      </a:cubicBezTo>
                      <a:cubicBezTo>
                        <a:pt x="237" y="44"/>
                        <a:pt x="244" y="22"/>
                        <a:pt x="250" y="0"/>
                      </a:cubicBezTo>
                      <a:cubicBezTo>
                        <a:pt x="250" y="0"/>
                        <a:pt x="249" y="0"/>
                        <a:pt x="249" y="0"/>
                      </a:cubicBezTo>
                      <a:cubicBezTo>
                        <a:pt x="249" y="0"/>
                        <a:pt x="249" y="0"/>
                        <a:pt x="249" y="0"/>
                      </a:cubicBezTo>
                      <a:cubicBezTo>
                        <a:pt x="249" y="0"/>
                        <a:pt x="249" y="0"/>
                        <a:pt x="24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8" name="Freeform 1047"/>
                <p:cNvSpPr>
                  <a:spLocks/>
                </p:cNvSpPr>
                <p:nvPr/>
              </p:nvSpPr>
              <p:spPr bwMode="auto">
                <a:xfrm>
                  <a:off x="3657" y="3843"/>
                  <a:ext cx="28" cy="24"/>
                </a:xfrm>
                <a:custGeom>
                  <a:avLst/>
                  <a:gdLst>
                    <a:gd name="T0" fmla="*/ 14 w 15"/>
                    <a:gd name="T1" fmla="*/ 0 h 13"/>
                    <a:gd name="T2" fmla="*/ 5 w 15"/>
                    <a:gd name="T3" fmla="*/ 4 h 13"/>
                    <a:gd name="T4" fmla="*/ 1 w 15"/>
                    <a:gd name="T5" fmla="*/ 13 h 13"/>
                    <a:gd name="T6" fmla="*/ 2 w 15"/>
                    <a:gd name="T7" fmla="*/ 13 h 13"/>
                    <a:gd name="T8" fmla="*/ 10 w 15"/>
                    <a:gd name="T9" fmla="*/ 9 h 13"/>
                    <a:gd name="T10" fmla="*/ 15 w 15"/>
                    <a:gd name="T11" fmla="*/ 1 h 13"/>
                    <a:gd name="T12" fmla="*/ 15 w 15"/>
                    <a:gd name="T13" fmla="*/ 0 h 13"/>
                    <a:gd name="T14" fmla="*/ 14 w 15"/>
                    <a:gd name="T15" fmla="*/ 0 h 13"/>
                    <a:gd name="T16" fmla="*/ 14 w 15"/>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3">
                      <a:moveTo>
                        <a:pt x="14" y="0"/>
                      </a:moveTo>
                      <a:cubicBezTo>
                        <a:pt x="12" y="0"/>
                        <a:pt x="8" y="2"/>
                        <a:pt x="5" y="4"/>
                      </a:cubicBezTo>
                      <a:cubicBezTo>
                        <a:pt x="2" y="8"/>
                        <a:pt x="0" y="12"/>
                        <a:pt x="1" y="13"/>
                      </a:cubicBezTo>
                      <a:cubicBezTo>
                        <a:pt x="1" y="13"/>
                        <a:pt x="2" y="13"/>
                        <a:pt x="2" y="13"/>
                      </a:cubicBezTo>
                      <a:cubicBezTo>
                        <a:pt x="4" y="13"/>
                        <a:pt x="7" y="12"/>
                        <a:pt x="10" y="9"/>
                      </a:cubicBezTo>
                      <a:cubicBezTo>
                        <a:pt x="13" y="6"/>
                        <a:pt x="15" y="2"/>
                        <a:pt x="15" y="1"/>
                      </a:cubicBezTo>
                      <a:cubicBezTo>
                        <a:pt x="15" y="0"/>
                        <a:pt x="15" y="0"/>
                        <a:pt x="15" y="0"/>
                      </a:cubicBezTo>
                      <a:cubicBezTo>
                        <a:pt x="15" y="0"/>
                        <a:pt x="14" y="0"/>
                        <a:pt x="14" y="0"/>
                      </a:cubicBezTo>
                      <a:cubicBezTo>
                        <a:pt x="14" y="0"/>
                        <a:pt x="14"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9" name="Freeform 1048"/>
                <p:cNvSpPr>
                  <a:spLocks/>
                </p:cNvSpPr>
                <p:nvPr/>
              </p:nvSpPr>
              <p:spPr bwMode="auto">
                <a:xfrm>
                  <a:off x="3937" y="3502"/>
                  <a:ext cx="24" cy="30"/>
                </a:xfrm>
                <a:custGeom>
                  <a:avLst/>
                  <a:gdLst>
                    <a:gd name="T0" fmla="*/ 11 w 13"/>
                    <a:gd name="T1" fmla="*/ 0 h 16"/>
                    <a:gd name="T2" fmla="*/ 6 w 13"/>
                    <a:gd name="T3" fmla="*/ 4 h 16"/>
                    <a:gd name="T4" fmla="*/ 4 w 13"/>
                    <a:gd name="T5" fmla="*/ 6 h 16"/>
                    <a:gd name="T6" fmla="*/ 4 w 13"/>
                    <a:gd name="T7" fmla="*/ 7 h 16"/>
                    <a:gd name="T8" fmla="*/ 1 w 13"/>
                    <a:gd name="T9" fmla="*/ 16 h 16"/>
                    <a:gd name="T10" fmla="*/ 2 w 13"/>
                    <a:gd name="T11" fmla="*/ 16 h 16"/>
                    <a:gd name="T12" fmla="*/ 2 w 13"/>
                    <a:gd name="T13" fmla="*/ 16 h 16"/>
                    <a:gd name="T14" fmla="*/ 2 w 13"/>
                    <a:gd name="T15" fmla="*/ 16 h 16"/>
                    <a:gd name="T16" fmla="*/ 9 w 13"/>
                    <a:gd name="T17" fmla="*/ 10 h 16"/>
                    <a:gd name="T18" fmla="*/ 12 w 13"/>
                    <a:gd name="T19" fmla="*/ 0 h 16"/>
                    <a:gd name="T20" fmla="*/ 11 w 13"/>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6">
                      <a:moveTo>
                        <a:pt x="11" y="0"/>
                      </a:moveTo>
                      <a:cubicBezTo>
                        <a:pt x="10" y="0"/>
                        <a:pt x="8" y="1"/>
                        <a:pt x="6" y="4"/>
                      </a:cubicBezTo>
                      <a:cubicBezTo>
                        <a:pt x="5" y="4"/>
                        <a:pt x="5" y="5"/>
                        <a:pt x="4" y="6"/>
                      </a:cubicBezTo>
                      <a:cubicBezTo>
                        <a:pt x="4" y="6"/>
                        <a:pt x="4" y="6"/>
                        <a:pt x="4" y="7"/>
                      </a:cubicBezTo>
                      <a:cubicBezTo>
                        <a:pt x="2" y="11"/>
                        <a:pt x="0" y="14"/>
                        <a:pt x="1" y="16"/>
                      </a:cubicBezTo>
                      <a:cubicBezTo>
                        <a:pt x="1" y="16"/>
                        <a:pt x="2" y="16"/>
                        <a:pt x="2" y="16"/>
                      </a:cubicBezTo>
                      <a:cubicBezTo>
                        <a:pt x="2" y="16"/>
                        <a:pt x="2" y="16"/>
                        <a:pt x="2" y="16"/>
                      </a:cubicBezTo>
                      <a:cubicBezTo>
                        <a:pt x="2" y="16"/>
                        <a:pt x="2" y="16"/>
                        <a:pt x="2" y="16"/>
                      </a:cubicBezTo>
                      <a:cubicBezTo>
                        <a:pt x="4" y="16"/>
                        <a:pt x="7" y="13"/>
                        <a:pt x="9" y="10"/>
                      </a:cubicBezTo>
                      <a:cubicBezTo>
                        <a:pt x="12" y="5"/>
                        <a:pt x="13" y="1"/>
                        <a:pt x="12" y="0"/>
                      </a:cubicBezTo>
                      <a:cubicBezTo>
                        <a:pt x="11" y="0"/>
                        <a:pt x="11"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0" name="Freeform 1049"/>
                <p:cNvSpPr>
                  <a:spLocks/>
                </p:cNvSpPr>
                <p:nvPr/>
              </p:nvSpPr>
              <p:spPr bwMode="auto">
                <a:xfrm>
                  <a:off x="4149" y="2959"/>
                  <a:ext cx="13" cy="28"/>
                </a:xfrm>
                <a:custGeom>
                  <a:avLst/>
                  <a:gdLst>
                    <a:gd name="T0" fmla="*/ 5 w 7"/>
                    <a:gd name="T1" fmla="*/ 0 h 15"/>
                    <a:gd name="T2" fmla="*/ 1 w 7"/>
                    <a:gd name="T3" fmla="*/ 7 h 15"/>
                    <a:gd name="T4" fmla="*/ 1 w 7"/>
                    <a:gd name="T5" fmla="*/ 7 h 15"/>
                    <a:gd name="T6" fmla="*/ 3 w 7"/>
                    <a:gd name="T7" fmla="*/ 8 h 15"/>
                    <a:gd name="T8" fmla="*/ 2 w 7"/>
                    <a:gd name="T9" fmla="*/ 13 h 15"/>
                    <a:gd name="T10" fmla="*/ 0 w 7"/>
                    <a:gd name="T11" fmla="*/ 12 h 15"/>
                    <a:gd name="T12" fmla="*/ 1 w 7"/>
                    <a:gd name="T13" fmla="*/ 15 h 15"/>
                    <a:gd name="T14" fmla="*/ 1 w 7"/>
                    <a:gd name="T15" fmla="*/ 15 h 15"/>
                    <a:gd name="T16" fmla="*/ 1 w 7"/>
                    <a:gd name="T17" fmla="*/ 15 h 15"/>
                    <a:gd name="T18" fmla="*/ 2 w 7"/>
                    <a:gd name="T19" fmla="*/ 15 h 15"/>
                    <a:gd name="T20" fmla="*/ 6 w 7"/>
                    <a:gd name="T21" fmla="*/ 8 h 15"/>
                    <a:gd name="T22" fmla="*/ 5 w 7"/>
                    <a:gd name="T23" fmla="*/ 0 h 15"/>
                    <a:gd name="T24" fmla="*/ 5 w 7"/>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5">
                      <a:moveTo>
                        <a:pt x="5" y="0"/>
                      </a:moveTo>
                      <a:cubicBezTo>
                        <a:pt x="3" y="0"/>
                        <a:pt x="2" y="3"/>
                        <a:pt x="1" y="7"/>
                      </a:cubicBezTo>
                      <a:cubicBezTo>
                        <a:pt x="1" y="7"/>
                        <a:pt x="1" y="7"/>
                        <a:pt x="1" y="7"/>
                      </a:cubicBezTo>
                      <a:cubicBezTo>
                        <a:pt x="2" y="8"/>
                        <a:pt x="2" y="8"/>
                        <a:pt x="3" y="8"/>
                      </a:cubicBezTo>
                      <a:cubicBezTo>
                        <a:pt x="3" y="10"/>
                        <a:pt x="2" y="12"/>
                        <a:pt x="2" y="13"/>
                      </a:cubicBezTo>
                      <a:cubicBezTo>
                        <a:pt x="1" y="13"/>
                        <a:pt x="1" y="12"/>
                        <a:pt x="0" y="12"/>
                      </a:cubicBezTo>
                      <a:cubicBezTo>
                        <a:pt x="0" y="13"/>
                        <a:pt x="0" y="14"/>
                        <a:pt x="1" y="15"/>
                      </a:cubicBezTo>
                      <a:cubicBezTo>
                        <a:pt x="1" y="15"/>
                        <a:pt x="1" y="15"/>
                        <a:pt x="1" y="15"/>
                      </a:cubicBezTo>
                      <a:cubicBezTo>
                        <a:pt x="1" y="15"/>
                        <a:pt x="1" y="15"/>
                        <a:pt x="1" y="15"/>
                      </a:cubicBezTo>
                      <a:cubicBezTo>
                        <a:pt x="1" y="15"/>
                        <a:pt x="2" y="15"/>
                        <a:pt x="2" y="15"/>
                      </a:cubicBezTo>
                      <a:cubicBezTo>
                        <a:pt x="3" y="14"/>
                        <a:pt x="5" y="12"/>
                        <a:pt x="6" y="8"/>
                      </a:cubicBezTo>
                      <a:cubicBezTo>
                        <a:pt x="7" y="4"/>
                        <a:pt x="6" y="1"/>
                        <a:pt x="5" y="0"/>
                      </a:cubicBezTo>
                      <a:cubicBezTo>
                        <a:pt x="5"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1" name="Freeform 1050"/>
                <p:cNvSpPr>
                  <a:spLocks/>
                </p:cNvSpPr>
                <p:nvPr/>
              </p:nvSpPr>
              <p:spPr bwMode="auto">
                <a:xfrm>
                  <a:off x="3863" y="3452"/>
                  <a:ext cx="23" cy="30"/>
                </a:xfrm>
                <a:custGeom>
                  <a:avLst/>
                  <a:gdLst>
                    <a:gd name="T0" fmla="*/ 10 w 12"/>
                    <a:gd name="T1" fmla="*/ 0 h 16"/>
                    <a:gd name="T2" fmla="*/ 4 w 12"/>
                    <a:gd name="T3" fmla="*/ 6 h 16"/>
                    <a:gd name="T4" fmla="*/ 2 w 12"/>
                    <a:gd name="T5" fmla="*/ 16 h 16"/>
                    <a:gd name="T6" fmla="*/ 2 w 12"/>
                    <a:gd name="T7" fmla="*/ 16 h 16"/>
                    <a:gd name="T8" fmla="*/ 9 w 12"/>
                    <a:gd name="T9" fmla="*/ 10 h 16"/>
                    <a:gd name="T10" fmla="*/ 9 w 12"/>
                    <a:gd name="T11" fmla="*/ 10 h 16"/>
                    <a:gd name="T12" fmla="*/ 10 w 12"/>
                    <a:gd name="T13" fmla="*/ 7 h 16"/>
                    <a:gd name="T14" fmla="*/ 12 w 12"/>
                    <a:gd name="T15" fmla="*/ 1 h 16"/>
                    <a:gd name="T16" fmla="*/ 11 w 12"/>
                    <a:gd name="T17" fmla="*/ 1 h 16"/>
                    <a:gd name="T18" fmla="*/ 10 w 12"/>
                    <a:gd name="T19" fmla="*/ 0 h 16"/>
                    <a:gd name="T20" fmla="*/ 10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10" y="0"/>
                      </a:moveTo>
                      <a:cubicBezTo>
                        <a:pt x="9" y="0"/>
                        <a:pt x="6" y="3"/>
                        <a:pt x="4" y="6"/>
                      </a:cubicBezTo>
                      <a:cubicBezTo>
                        <a:pt x="1" y="10"/>
                        <a:pt x="0" y="15"/>
                        <a:pt x="2" y="16"/>
                      </a:cubicBezTo>
                      <a:cubicBezTo>
                        <a:pt x="2" y="16"/>
                        <a:pt x="2" y="16"/>
                        <a:pt x="2" y="16"/>
                      </a:cubicBezTo>
                      <a:cubicBezTo>
                        <a:pt x="4" y="16"/>
                        <a:pt x="7" y="14"/>
                        <a:pt x="9" y="10"/>
                      </a:cubicBezTo>
                      <a:cubicBezTo>
                        <a:pt x="9" y="10"/>
                        <a:pt x="9" y="10"/>
                        <a:pt x="9" y="10"/>
                      </a:cubicBezTo>
                      <a:cubicBezTo>
                        <a:pt x="9" y="9"/>
                        <a:pt x="10" y="8"/>
                        <a:pt x="10" y="7"/>
                      </a:cubicBezTo>
                      <a:cubicBezTo>
                        <a:pt x="12" y="5"/>
                        <a:pt x="12" y="3"/>
                        <a:pt x="12" y="1"/>
                      </a:cubicBezTo>
                      <a:cubicBezTo>
                        <a:pt x="11" y="1"/>
                        <a:pt x="11" y="1"/>
                        <a:pt x="11" y="1"/>
                      </a:cubicBezTo>
                      <a:cubicBezTo>
                        <a:pt x="11" y="1"/>
                        <a:pt x="11" y="0"/>
                        <a:pt x="10" y="0"/>
                      </a:cubicBezTo>
                      <a:cubicBezTo>
                        <a:pt x="10" y="0"/>
                        <a:pt x="10"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2" name="Freeform 1051"/>
                <p:cNvSpPr>
                  <a:spLocks/>
                </p:cNvSpPr>
                <p:nvPr/>
              </p:nvSpPr>
              <p:spPr bwMode="auto">
                <a:xfrm>
                  <a:off x="4046" y="3081"/>
                  <a:ext cx="17" cy="32"/>
                </a:xfrm>
                <a:custGeom>
                  <a:avLst/>
                  <a:gdLst>
                    <a:gd name="T0" fmla="*/ 7 w 9"/>
                    <a:gd name="T1" fmla="*/ 0 h 17"/>
                    <a:gd name="T2" fmla="*/ 1 w 9"/>
                    <a:gd name="T3" fmla="*/ 7 h 17"/>
                    <a:gd name="T4" fmla="*/ 1 w 9"/>
                    <a:gd name="T5" fmla="*/ 16 h 17"/>
                    <a:gd name="T6" fmla="*/ 1 w 9"/>
                    <a:gd name="T7" fmla="*/ 17 h 17"/>
                    <a:gd name="T8" fmla="*/ 2 w 9"/>
                    <a:gd name="T9" fmla="*/ 17 h 17"/>
                    <a:gd name="T10" fmla="*/ 2 w 9"/>
                    <a:gd name="T11" fmla="*/ 17 h 17"/>
                    <a:gd name="T12" fmla="*/ 6 w 9"/>
                    <a:gd name="T13" fmla="*/ 12 h 17"/>
                    <a:gd name="T14" fmla="*/ 7 w 9"/>
                    <a:gd name="T15" fmla="*/ 9 h 17"/>
                    <a:gd name="T16" fmla="*/ 7 w 9"/>
                    <a:gd name="T17" fmla="*/ 9 h 17"/>
                    <a:gd name="T18" fmla="*/ 7 w 9"/>
                    <a:gd name="T19" fmla="*/ 0 h 17"/>
                    <a:gd name="T20" fmla="*/ 7 w 9"/>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7">
                      <a:moveTo>
                        <a:pt x="7" y="0"/>
                      </a:moveTo>
                      <a:cubicBezTo>
                        <a:pt x="5" y="0"/>
                        <a:pt x="2" y="3"/>
                        <a:pt x="1" y="7"/>
                      </a:cubicBezTo>
                      <a:cubicBezTo>
                        <a:pt x="0" y="11"/>
                        <a:pt x="0" y="15"/>
                        <a:pt x="1" y="16"/>
                      </a:cubicBezTo>
                      <a:cubicBezTo>
                        <a:pt x="1" y="16"/>
                        <a:pt x="1" y="16"/>
                        <a:pt x="1" y="17"/>
                      </a:cubicBezTo>
                      <a:cubicBezTo>
                        <a:pt x="1" y="17"/>
                        <a:pt x="1" y="17"/>
                        <a:pt x="2" y="17"/>
                      </a:cubicBezTo>
                      <a:cubicBezTo>
                        <a:pt x="2" y="17"/>
                        <a:pt x="2" y="17"/>
                        <a:pt x="2" y="17"/>
                      </a:cubicBezTo>
                      <a:cubicBezTo>
                        <a:pt x="3" y="17"/>
                        <a:pt x="4" y="15"/>
                        <a:pt x="6" y="12"/>
                      </a:cubicBezTo>
                      <a:cubicBezTo>
                        <a:pt x="6" y="11"/>
                        <a:pt x="7" y="10"/>
                        <a:pt x="7" y="9"/>
                      </a:cubicBezTo>
                      <a:cubicBezTo>
                        <a:pt x="7" y="9"/>
                        <a:pt x="7" y="9"/>
                        <a:pt x="7" y="9"/>
                      </a:cubicBezTo>
                      <a:cubicBezTo>
                        <a:pt x="8" y="4"/>
                        <a:pt x="9" y="1"/>
                        <a:pt x="7" y="0"/>
                      </a:cubicBezTo>
                      <a:cubicBezTo>
                        <a:pt x="7" y="0"/>
                        <a:pt x="7"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3" name="Freeform 1052"/>
                <p:cNvSpPr>
                  <a:spLocks/>
                </p:cNvSpPr>
                <p:nvPr/>
              </p:nvSpPr>
              <p:spPr bwMode="auto">
                <a:xfrm>
                  <a:off x="4104" y="3107"/>
                  <a:ext cx="11" cy="21"/>
                </a:xfrm>
                <a:custGeom>
                  <a:avLst/>
                  <a:gdLst>
                    <a:gd name="T0" fmla="*/ 5 w 6"/>
                    <a:gd name="T1" fmla="*/ 0 h 11"/>
                    <a:gd name="T2" fmla="*/ 5 w 6"/>
                    <a:gd name="T3" fmla="*/ 0 h 11"/>
                    <a:gd name="T4" fmla="*/ 2 w 6"/>
                    <a:gd name="T5" fmla="*/ 4 h 11"/>
                    <a:gd name="T6" fmla="*/ 1 w 6"/>
                    <a:gd name="T7" fmla="*/ 5 h 11"/>
                    <a:gd name="T8" fmla="*/ 1 w 6"/>
                    <a:gd name="T9" fmla="*/ 8 h 11"/>
                    <a:gd name="T10" fmla="*/ 1 w 6"/>
                    <a:gd name="T11" fmla="*/ 11 h 11"/>
                    <a:gd name="T12" fmla="*/ 2 w 6"/>
                    <a:gd name="T13" fmla="*/ 11 h 11"/>
                    <a:gd name="T14" fmla="*/ 5 w 6"/>
                    <a:gd name="T15" fmla="*/ 6 h 11"/>
                    <a:gd name="T16" fmla="*/ 6 w 6"/>
                    <a:gd name="T17" fmla="*/ 1 h 11"/>
                    <a:gd name="T18" fmla="*/ 5 w 6"/>
                    <a:gd name="T19" fmla="*/ 0 h 11"/>
                    <a:gd name="T20" fmla="*/ 5 w 6"/>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1">
                      <a:moveTo>
                        <a:pt x="5" y="0"/>
                      </a:moveTo>
                      <a:cubicBezTo>
                        <a:pt x="5" y="0"/>
                        <a:pt x="5" y="0"/>
                        <a:pt x="5" y="0"/>
                      </a:cubicBezTo>
                      <a:cubicBezTo>
                        <a:pt x="4" y="0"/>
                        <a:pt x="3" y="2"/>
                        <a:pt x="2" y="4"/>
                      </a:cubicBezTo>
                      <a:cubicBezTo>
                        <a:pt x="2" y="4"/>
                        <a:pt x="1" y="5"/>
                        <a:pt x="1" y="5"/>
                      </a:cubicBezTo>
                      <a:cubicBezTo>
                        <a:pt x="1" y="6"/>
                        <a:pt x="1" y="7"/>
                        <a:pt x="1" y="8"/>
                      </a:cubicBezTo>
                      <a:cubicBezTo>
                        <a:pt x="0" y="10"/>
                        <a:pt x="1" y="11"/>
                        <a:pt x="1" y="11"/>
                      </a:cubicBezTo>
                      <a:cubicBezTo>
                        <a:pt x="1" y="11"/>
                        <a:pt x="2" y="11"/>
                        <a:pt x="2" y="11"/>
                      </a:cubicBezTo>
                      <a:cubicBezTo>
                        <a:pt x="2" y="11"/>
                        <a:pt x="4" y="9"/>
                        <a:pt x="5" y="6"/>
                      </a:cubicBezTo>
                      <a:cubicBezTo>
                        <a:pt x="6" y="4"/>
                        <a:pt x="6" y="3"/>
                        <a:pt x="6" y="1"/>
                      </a:cubicBezTo>
                      <a:cubicBezTo>
                        <a:pt x="6" y="1"/>
                        <a:pt x="5" y="0"/>
                        <a:pt x="5" y="0"/>
                      </a:cubicBezTo>
                      <a:cubicBezTo>
                        <a:pt x="5"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4" name="Freeform 1053"/>
                <p:cNvSpPr>
                  <a:spLocks noEditPoints="1"/>
                </p:cNvSpPr>
                <p:nvPr/>
              </p:nvSpPr>
              <p:spPr bwMode="auto">
                <a:xfrm>
                  <a:off x="3311" y="1613"/>
                  <a:ext cx="312" cy="434"/>
                </a:xfrm>
                <a:custGeom>
                  <a:avLst/>
                  <a:gdLst>
                    <a:gd name="T0" fmla="*/ 117 w 166"/>
                    <a:gd name="T1" fmla="*/ 125 h 231"/>
                    <a:gd name="T2" fmla="*/ 116 w 166"/>
                    <a:gd name="T3" fmla="*/ 126 h 231"/>
                    <a:gd name="T4" fmla="*/ 116 w 166"/>
                    <a:gd name="T5" fmla="*/ 126 h 231"/>
                    <a:gd name="T6" fmla="*/ 165 w 166"/>
                    <a:gd name="T7" fmla="*/ 231 h 231"/>
                    <a:gd name="T8" fmla="*/ 166 w 166"/>
                    <a:gd name="T9" fmla="*/ 231 h 231"/>
                    <a:gd name="T10" fmla="*/ 166 w 166"/>
                    <a:gd name="T11" fmla="*/ 231 h 231"/>
                    <a:gd name="T12" fmla="*/ 166 w 166"/>
                    <a:gd name="T13" fmla="*/ 231 h 231"/>
                    <a:gd name="T14" fmla="*/ 117 w 166"/>
                    <a:gd name="T15" fmla="*/ 125 h 231"/>
                    <a:gd name="T16" fmla="*/ 111 w 166"/>
                    <a:gd name="T17" fmla="*/ 121 h 231"/>
                    <a:gd name="T18" fmla="*/ 83 w 166"/>
                    <a:gd name="T19" fmla="*/ 139 h 231"/>
                    <a:gd name="T20" fmla="*/ 84 w 166"/>
                    <a:gd name="T21" fmla="*/ 140 h 231"/>
                    <a:gd name="T22" fmla="*/ 84 w 166"/>
                    <a:gd name="T23" fmla="*/ 140 h 231"/>
                    <a:gd name="T24" fmla="*/ 112 w 166"/>
                    <a:gd name="T25" fmla="*/ 123 h 231"/>
                    <a:gd name="T26" fmla="*/ 112 w 166"/>
                    <a:gd name="T27" fmla="*/ 123 h 231"/>
                    <a:gd name="T28" fmla="*/ 111 w 166"/>
                    <a:gd name="T29" fmla="*/ 121 h 231"/>
                    <a:gd name="T30" fmla="*/ 14 w 166"/>
                    <a:gd name="T31" fmla="*/ 50 h 231"/>
                    <a:gd name="T32" fmla="*/ 14 w 166"/>
                    <a:gd name="T33" fmla="*/ 50 h 231"/>
                    <a:gd name="T34" fmla="*/ 13 w 166"/>
                    <a:gd name="T35" fmla="*/ 50 h 231"/>
                    <a:gd name="T36" fmla="*/ 79 w 166"/>
                    <a:gd name="T37" fmla="*/ 138 h 231"/>
                    <a:gd name="T38" fmla="*/ 80 w 166"/>
                    <a:gd name="T39" fmla="*/ 137 h 231"/>
                    <a:gd name="T40" fmla="*/ 80 w 166"/>
                    <a:gd name="T41" fmla="*/ 137 h 231"/>
                    <a:gd name="T42" fmla="*/ 14 w 166"/>
                    <a:gd name="T43" fmla="*/ 50 h 231"/>
                    <a:gd name="T44" fmla="*/ 27 w 166"/>
                    <a:gd name="T45" fmla="*/ 30 h 231"/>
                    <a:gd name="T46" fmla="*/ 12 w 166"/>
                    <a:gd name="T47" fmla="*/ 44 h 231"/>
                    <a:gd name="T48" fmla="*/ 12 w 166"/>
                    <a:gd name="T49" fmla="*/ 45 h 231"/>
                    <a:gd name="T50" fmla="*/ 13 w 166"/>
                    <a:gd name="T51" fmla="*/ 46 h 231"/>
                    <a:gd name="T52" fmla="*/ 29 w 166"/>
                    <a:gd name="T53" fmla="*/ 31 h 231"/>
                    <a:gd name="T54" fmla="*/ 28 w 166"/>
                    <a:gd name="T55" fmla="*/ 30 h 231"/>
                    <a:gd name="T56" fmla="*/ 27 w 166"/>
                    <a:gd name="T57" fmla="*/ 30 h 231"/>
                    <a:gd name="T58" fmla="*/ 0 w 166"/>
                    <a:gd name="T59" fmla="*/ 0 h 231"/>
                    <a:gd name="T60" fmla="*/ 0 w 166"/>
                    <a:gd name="T61" fmla="*/ 0 h 231"/>
                    <a:gd name="T62" fmla="*/ 0 w 166"/>
                    <a:gd name="T63" fmla="*/ 0 h 231"/>
                    <a:gd name="T64" fmla="*/ 27 w 166"/>
                    <a:gd name="T65" fmla="*/ 27 h 231"/>
                    <a:gd name="T66" fmla="*/ 27 w 166"/>
                    <a:gd name="T67" fmla="*/ 27 h 231"/>
                    <a:gd name="T68" fmla="*/ 27 w 166"/>
                    <a:gd name="T69" fmla="*/ 26 h 231"/>
                    <a:gd name="T70" fmla="*/ 28 w 166"/>
                    <a:gd name="T71" fmla="*/ 26 h 231"/>
                    <a:gd name="T72" fmla="*/ 0 w 166"/>
                    <a:gd name="T73"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6" h="231">
                      <a:moveTo>
                        <a:pt x="117" y="125"/>
                      </a:moveTo>
                      <a:cubicBezTo>
                        <a:pt x="117" y="125"/>
                        <a:pt x="117" y="126"/>
                        <a:pt x="116" y="126"/>
                      </a:cubicBezTo>
                      <a:cubicBezTo>
                        <a:pt x="116" y="126"/>
                        <a:pt x="116" y="126"/>
                        <a:pt x="116" y="126"/>
                      </a:cubicBezTo>
                      <a:cubicBezTo>
                        <a:pt x="136" y="159"/>
                        <a:pt x="152" y="194"/>
                        <a:pt x="165" y="231"/>
                      </a:cubicBezTo>
                      <a:cubicBezTo>
                        <a:pt x="165" y="231"/>
                        <a:pt x="165" y="231"/>
                        <a:pt x="166" y="231"/>
                      </a:cubicBezTo>
                      <a:cubicBezTo>
                        <a:pt x="166" y="231"/>
                        <a:pt x="166" y="231"/>
                        <a:pt x="166" y="231"/>
                      </a:cubicBezTo>
                      <a:cubicBezTo>
                        <a:pt x="166" y="231"/>
                        <a:pt x="166" y="231"/>
                        <a:pt x="166" y="231"/>
                      </a:cubicBezTo>
                      <a:cubicBezTo>
                        <a:pt x="153" y="194"/>
                        <a:pt x="137" y="159"/>
                        <a:pt x="117" y="125"/>
                      </a:cubicBezTo>
                      <a:moveTo>
                        <a:pt x="111" y="121"/>
                      </a:moveTo>
                      <a:cubicBezTo>
                        <a:pt x="102" y="127"/>
                        <a:pt x="93" y="133"/>
                        <a:pt x="83" y="139"/>
                      </a:cubicBezTo>
                      <a:cubicBezTo>
                        <a:pt x="84" y="139"/>
                        <a:pt x="84" y="139"/>
                        <a:pt x="84" y="140"/>
                      </a:cubicBezTo>
                      <a:cubicBezTo>
                        <a:pt x="84" y="140"/>
                        <a:pt x="84" y="140"/>
                        <a:pt x="84" y="140"/>
                      </a:cubicBezTo>
                      <a:cubicBezTo>
                        <a:pt x="94" y="134"/>
                        <a:pt x="103" y="129"/>
                        <a:pt x="112" y="123"/>
                      </a:cubicBezTo>
                      <a:cubicBezTo>
                        <a:pt x="112" y="123"/>
                        <a:pt x="112" y="123"/>
                        <a:pt x="112" y="123"/>
                      </a:cubicBezTo>
                      <a:cubicBezTo>
                        <a:pt x="111" y="122"/>
                        <a:pt x="111" y="122"/>
                        <a:pt x="111" y="121"/>
                      </a:cubicBezTo>
                      <a:moveTo>
                        <a:pt x="14" y="50"/>
                      </a:moveTo>
                      <a:cubicBezTo>
                        <a:pt x="14" y="50"/>
                        <a:pt x="14" y="50"/>
                        <a:pt x="14" y="50"/>
                      </a:cubicBezTo>
                      <a:cubicBezTo>
                        <a:pt x="13" y="50"/>
                        <a:pt x="13" y="50"/>
                        <a:pt x="13" y="50"/>
                      </a:cubicBezTo>
                      <a:cubicBezTo>
                        <a:pt x="38" y="77"/>
                        <a:pt x="60" y="107"/>
                        <a:pt x="79" y="138"/>
                      </a:cubicBezTo>
                      <a:cubicBezTo>
                        <a:pt x="79" y="137"/>
                        <a:pt x="80" y="137"/>
                        <a:pt x="80" y="137"/>
                      </a:cubicBezTo>
                      <a:cubicBezTo>
                        <a:pt x="80" y="137"/>
                        <a:pt x="80" y="137"/>
                        <a:pt x="80" y="137"/>
                      </a:cubicBezTo>
                      <a:cubicBezTo>
                        <a:pt x="61" y="106"/>
                        <a:pt x="39" y="77"/>
                        <a:pt x="14" y="50"/>
                      </a:cubicBezTo>
                      <a:moveTo>
                        <a:pt x="27" y="30"/>
                      </a:moveTo>
                      <a:cubicBezTo>
                        <a:pt x="22" y="35"/>
                        <a:pt x="17" y="40"/>
                        <a:pt x="12" y="44"/>
                      </a:cubicBezTo>
                      <a:cubicBezTo>
                        <a:pt x="12" y="45"/>
                        <a:pt x="12" y="45"/>
                        <a:pt x="12" y="45"/>
                      </a:cubicBezTo>
                      <a:cubicBezTo>
                        <a:pt x="12" y="45"/>
                        <a:pt x="13" y="45"/>
                        <a:pt x="13" y="46"/>
                      </a:cubicBezTo>
                      <a:cubicBezTo>
                        <a:pt x="18" y="41"/>
                        <a:pt x="24" y="36"/>
                        <a:pt x="29" y="31"/>
                      </a:cubicBezTo>
                      <a:cubicBezTo>
                        <a:pt x="28" y="31"/>
                        <a:pt x="28" y="30"/>
                        <a:pt x="28" y="30"/>
                      </a:cubicBezTo>
                      <a:cubicBezTo>
                        <a:pt x="28" y="30"/>
                        <a:pt x="27" y="30"/>
                        <a:pt x="27" y="30"/>
                      </a:cubicBezTo>
                      <a:moveTo>
                        <a:pt x="0" y="0"/>
                      </a:moveTo>
                      <a:cubicBezTo>
                        <a:pt x="0" y="0"/>
                        <a:pt x="0" y="0"/>
                        <a:pt x="0" y="0"/>
                      </a:cubicBezTo>
                      <a:cubicBezTo>
                        <a:pt x="0" y="0"/>
                        <a:pt x="0" y="0"/>
                        <a:pt x="0" y="0"/>
                      </a:cubicBezTo>
                      <a:cubicBezTo>
                        <a:pt x="9" y="9"/>
                        <a:pt x="18" y="18"/>
                        <a:pt x="27" y="27"/>
                      </a:cubicBezTo>
                      <a:cubicBezTo>
                        <a:pt x="27" y="27"/>
                        <a:pt x="27" y="27"/>
                        <a:pt x="27" y="27"/>
                      </a:cubicBezTo>
                      <a:cubicBezTo>
                        <a:pt x="27" y="27"/>
                        <a:pt x="27" y="26"/>
                        <a:pt x="27" y="26"/>
                      </a:cubicBezTo>
                      <a:cubicBezTo>
                        <a:pt x="28" y="26"/>
                        <a:pt x="28" y="26"/>
                        <a:pt x="28" y="26"/>
                      </a:cubicBezTo>
                      <a:cubicBezTo>
                        <a:pt x="19" y="17"/>
                        <a:pt x="10" y="8"/>
                        <a:pt x="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5" name="Freeform 1054"/>
                <p:cNvSpPr>
                  <a:spLocks/>
                </p:cNvSpPr>
                <p:nvPr/>
              </p:nvSpPr>
              <p:spPr bwMode="auto">
                <a:xfrm>
                  <a:off x="3619" y="2047"/>
                  <a:ext cx="13" cy="17"/>
                </a:xfrm>
                <a:custGeom>
                  <a:avLst/>
                  <a:gdLst>
                    <a:gd name="T0" fmla="*/ 2 w 7"/>
                    <a:gd name="T1" fmla="*/ 0 h 9"/>
                    <a:gd name="T2" fmla="*/ 2 w 7"/>
                    <a:gd name="T3" fmla="*/ 0 h 9"/>
                    <a:gd name="T4" fmla="*/ 1 w 7"/>
                    <a:gd name="T5" fmla="*/ 0 h 9"/>
                    <a:gd name="T6" fmla="*/ 1 w 7"/>
                    <a:gd name="T7" fmla="*/ 6 h 9"/>
                    <a:gd name="T8" fmla="*/ 4 w 7"/>
                    <a:gd name="T9" fmla="*/ 9 h 9"/>
                    <a:gd name="T10" fmla="*/ 5 w 7"/>
                    <a:gd name="T11" fmla="*/ 9 h 9"/>
                    <a:gd name="T12" fmla="*/ 6 w 7"/>
                    <a:gd name="T13" fmla="*/ 4 h 9"/>
                    <a:gd name="T14" fmla="*/ 2 w 7"/>
                    <a:gd name="T15" fmla="*/ 0 h 9"/>
                    <a:gd name="T16" fmla="*/ 2 w 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0"/>
                      </a:moveTo>
                      <a:cubicBezTo>
                        <a:pt x="2" y="0"/>
                        <a:pt x="2" y="0"/>
                        <a:pt x="2" y="0"/>
                      </a:cubicBezTo>
                      <a:cubicBezTo>
                        <a:pt x="1" y="0"/>
                        <a:pt x="1" y="0"/>
                        <a:pt x="1" y="0"/>
                      </a:cubicBezTo>
                      <a:cubicBezTo>
                        <a:pt x="0" y="1"/>
                        <a:pt x="0" y="3"/>
                        <a:pt x="1" y="6"/>
                      </a:cubicBezTo>
                      <a:cubicBezTo>
                        <a:pt x="2" y="8"/>
                        <a:pt x="3" y="9"/>
                        <a:pt x="4" y="9"/>
                      </a:cubicBezTo>
                      <a:cubicBezTo>
                        <a:pt x="5" y="9"/>
                        <a:pt x="5" y="9"/>
                        <a:pt x="5" y="9"/>
                      </a:cubicBezTo>
                      <a:cubicBezTo>
                        <a:pt x="6" y="9"/>
                        <a:pt x="7" y="6"/>
                        <a:pt x="6" y="4"/>
                      </a:cubicBezTo>
                      <a:cubicBezTo>
                        <a:pt x="5" y="1"/>
                        <a:pt x="3" y="0"/>
                        <a:pt x="2"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6" name="Freeform 1055"/>
                <p:cNvSpPr>
                  <a:spLocks/>
                </p:cNvSpPr>
                <p:nvPr/>
              </p:nvSpPr>
              <p:spPr bwMode="auto">
                <a:xfrm>
                  <a:off x="3518" y="1833"/>
                  <a:ext cx="13" cy="17"/>
                </a:xfrm>
                <a:custGeom>
                  <a:avLst/>
                  <a:gdLst>
                    <a:gd name="T0" fmla="*/ 2 w 7"/>
                    <a:gd name="T1" fmla="*/ 0 h 9"/>
                    <a:gd name="T2" fmla="*/ 1 w 7"/>
                    <a:gd name="T3" fmla="*/ 0 h 9"/>
                    <a:gd name="T4" fmla="*/ 1 w 7"/>
                    <a:gd name="T5" fmla="*/ 4 h 9"/>
                    <a:gd name="T6" fmla="*/ 2 w 7"/>
                    <a:gd name="T7" fmla="*/ 6 h 9"/>
                    <a:gd name="T8" fmla="*/ 2 w 7"/>
                    <a:gd name="T9" fmla="*/ 6 h 9"/>
                    <a:gd name="T10" fmla="*/ 6 w 7"/>
                    <a:gd name="T11" fmla="*/ 9 h 9"/>
                    <a:gd name="T12" fmla="*/ 6 w 7"/>
                    <a:gd name="T13" fmla="*/ 9 h 9"/>
                    <a:gd name="T14" fmla="*/ 6 w 7"/>
                    <a:gd name="T15" fmla="*/ 9 h 9"/>
                    <a:gd name="T16" fmla="*/ 7 w 7"/>
                    <a:gd name="T17" fmla="*/ 8 h 9"/>
                    <a:gd name="T18" fmla="*/ 6 w 7"/>
                    <a:gd name="T19" fmla="*/ 3 h 9"/>
                    <a:gd name="T20" fmla="*/ 2 w 7"/>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2" y="0"/>
                      </a:moveTo>
                      <a:cubicBezTo>
                        <a:pt x="2" y="0"/>
                        <a:pt x="1" y="0"/>
                        <a:pt x="1" y="0"/>
                      </a:cubicBezTo>
                      <a:cubicBezTo>
                        <a:pt x="0" y="1"/>
                        <a:pt x="0" y="2"/>
                        <a:pt x="1" y="4"/>
                      </a:cubicBezTo>
                      <a:cubicBezTo>
                        <a:pt x="1" y="5"/>
                        <a:pt x="1" y="5"/>
                        <a:pt x="2" y="6"/>
                      </a:cubicBezTo>
                      <a:cubicBezTo>
                        <a:pt x="2" y="6"/>
                        <a:pt x="2" y="6"/>
                        <a:pt x="2" y="6"/>
                      </a:cubicBezTo>
                      <a:cubicBezTo>
                        <a:pt x="3" y="8"/>
                        <a:pt x="5" y="9"/>
                        <a:pt x="6" y="9"/>
                      </a:cubicBezTo>
                      <a:cubicBezTo>
                        <a:pt x="6" y="9"/>
                        <a:pt x="6" y="9"/>
                        <a:pt x="6" y="9"/>
                      </a:cubicBezTo>
                      <a:cubicBezTo>
                        <a:pt x="6" y="9"/>
                        <a:pt x="6" y="9"/>
                        <a:pt x="6" y="9"/>
                      </a:cubicBezTo>
                      <a:cubicBezTo>
                        <a:pt x="7" y="9"/>
                        <a:pt x="7" y="8"/>
                        <a:pt x="7" y="8"/>
                      </a:cubicBezTo>
                      <a:cubicBezTo>
                        <a:pt x="7" y="7"/>
                        <a:pt x="7" y="5"/>
                        <a:pt x="6" y="3"/>
                      </a:cubicBezTo>
                      <a:cubicBezTo>
                        <a:pt x="5"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7" name="Freeform 1056"/>
                <p:cNvSpPr>
                  <a:spLocks/>
                </p:cNvSpPr>
                <p:nvPr/>
              </p:nvSpPr>
              <p:spPr bwMode="auto">
                <a:xfrm>
                  <a:off x="3298" y="1602"/>
                  <a:ext cx="15" cy="11"/>
                </a:xfrm>
                <a:custGeom>
                  <a:avLst/>
                  <a:gdLst>
                    <a:gd name="T0" fmla="*/ 2 w 8"/>
                    <a:gd name="T1" fmla="*/ 0 h 6"/>
                    <a:gd name="T2" fmla="*/ 1 w 8"/>
                    <a:gd name="T3" fmla="*/ 0 h 6"/>
                    <a:gd name="T4" fmla="*/ 2 w 8"/>
                    <a:gd name="T5" fmla="*/ 4 h 6"/>
                    <a:gd name="T6" fmla="*/ 6 w 8"/>
                    <a:gd name="T7" fmla="*/ 6 h 6"/>
                    <a:gd name="T8" fmla="*/ 7 w 8"/>
                    <a:gd name="T9" fmla="*/ 6 h 6"/>
                    <a:gd name="T10" fmla="*/ 7 w 8"/>
                    <a:gd name="T11" fmla="*/ 6 h 6"/>
                    <a:gd name="T12" fmla="*/ 7 w 8"/>
                    <a:gd name="T13" fmla="*/ 6 h 6"/>
                    <a:gd name="T14" fmla="*/ 5 w 8"/>
                    <a:gd name="T15" fmla="*/ 2 h 6"/>
                    <a:gd name="T16" fmla="*/ 2 w 8"/>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2" y="0"/>
                      </a:moveTo>
                      <a:cubicBezTo>
                        <a:pt x="1" y="0"/>
                        <a:pt x="1" y="0"/>
                        <a:pt x="1" y="0"/>
                      </a:cubicBezTo>
                      <a:cubicBezTo>
                        <a:pt x="0" y="1"/>
                        <a:pt x="1" y="3"/>
                        <a:pt x="2" y="4"/>
                      </a:cubicBezTo>
                      <a:cubicBezTo>
                        <a:pt x="4" y="6"/>
                        <a:pt x="5" y="6"/>
                        <a:pt x="6" y="6"/>
                      </a:cubicBezTo>
                      <a:cubicBezTo>
                        <a:pt x="6" y="6"/>
                        <a:pt x="6" y="6"/>
                        <a:pt x="7" y="6"/>
                      </a:cubicBezTo>
                      <a:cubicBezTo>
                        <a:pt x="7" y="6"/>
                        <a:pt x="7" y="6"/>
                        <a:pt x="7" y="6"/>
                      </a:cubicBezTo>
                      <a:cubicBezTo>
                        <a:pt x="7" y="6"/>
                        <a:pt x="7" y="6"/>
                        <a:pt x="7" y="6"/>
                      </a:cubicBezTo>
                      <a:cubicBezTo>
                        <a:pt x="8" y="5"/>
                        <a:pt x="7" y="3"/>
                        <a:pt x="5" y="2"/>
                      </a:cubicBezTo>
                      <a:cubicBezTo>
                        <a:pt x="4"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8" name="Freeform 1057"/>
                <p:cNvSpPr>
                  <a:spLocks/>
                </p:cNvSpPr>
                <p:nvPr/>
              </p:nvSpPr>
              <p:spPr bwMode="auto">
                <a:xfrm>
                  <a:off x="3459" y="1870"/>
                  <a:ext cx="14" cy="17"/>
                </a:xfrm>
                <a:custGeom>
                  <a:avLst/>
                  <a:gdLst>
                    <a:gd name="T0" fmla="*/ 1 w 7"/>
                    <a:gd name="T1" fmla="*/ 0 h 9"/>
                    <a:gd name="T2" fmla="*/ 1 w 7"/>
                    <a:gd name="T3" fmla="*/ 0 h 9"/>
                    <a:gd name="T4" fmla="*/ 1 w 7"/>
                    <a:gd name="T5" fmla="*/ 0 h 9"/>
                    <a:gd name="T6" fmla="*/ 0 w 7"/>
                    <a:gd name="T7" fmla="*/ 1 h 9"/>
                    <a:gd name="T8" fmla="*/ 1 w 7"/>
                    <a:gd name="T9" fmla="*/ 6 h 9"/>
                    <a:gd name="T10" fmla="*/ 5 w 7"/>
                    <a:gd name="T11" fmla="*/ 9 h 9"/>
                    <a:gd name="T12" fmla="*/ 6 w 7"/>
                    <a:gd name="T13" fmla="*/ 8 h 9"/>
                    <a:gd name="T14" fmla="*/ 5 w 7"/>
                    <a:gd name="T15" fmla="*/ 3 h 9"/>
                    <a:gd name="T16" fmla="*/ 5 w 7"/>
                    <a:gd name="T17" fmla="*/ 3 h 9"/>
                    <a:gd name="T18" fmla="*/ 4 w 7"/>
                    <a:gd name="T19" fmla="*/ 2 h 9"/>
                    <a:gd name="T20" fmla="*/ 1 w 7"/>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1" y="0"/>
                      </a:moveTo>
                      <a:cubicBezTo>
                        <a:pt x="1" y="0"/>
                        <a:pt x="1" y="0"/>
                        <a:pt x="1" y="0"/>
                      </a:cubicBezTo>
                      <a:cubicBezTo>
                        <a:pt x="1" y="0"/>
                        <a:pt x="1" y="0"/>
                        <a:pt x="1" y="0"/>
                      </a:cubicBezTo>
                      <a:cubicBezTo>
                        <a:pt x="1" y="0"/>
                        <a:pt x="0" y="0"/>
                        <a:pt x="0" y="1"/>
                      </a:cubicBezTo>
                      <a:cubicBezTo>
                        <a:pt x="0" y="2"/>
                        <a:pt x="0" y="4"/>
                        <a:pt x="1" y="6"/>
                      </a:cubicBezTo>
                      <a:cubicBezTo>
                        <a:pt x="2" y="7"/>
                        <a:pt x="4" y="9"/>
                        <a:pt x="5" y="9"/>
                      </a:cubicBezTo>
                      <a:cubicBezTo>
                        <a:pt x="5" y="9"/>
                        <a:pt x="5" y="8"/>
                        <a:pt x="6" y="8"/>
                      </a:cubicBezTo>
                      <a:cubicBezTo>
                        <a:pt x="7" y="8"/>
                        <a:pt x="7" y="5"/>
                        <a:pt x="5" y="3"/>
                      </a:cubicBezTo>
                      <a:cubicBezTo>
                        <a:pt x="5" y="3"/>
                        <a:pt x="5" y="3"/>
                        <a:pt x="5" y="3"/>
                      </a:cubicBezTo>
                      <a:cubicBezTo>
                        <a:pt x="5" y="2"/>
                        <a:pt x="5" y="2"/>
                        <a:pt x="4" y="2"/>
                      </a:cubicBezTo>
                      <a:cubicBezTo>
                        <a:pt x="3" y="0"/>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9" name="Freeform 1058"/>
                <p:cNvSpPr>
                  <a:spLocks/>
                </p:cNvSpPr>
                <p:nvPr/>
              </p:nvSpPr>
              <p:spPr bwMode="auto">
                <a:xfrm>
                  <a:off x="3322" y="1692"/>
                  <a:ext cx="15" cy="15"/>
                </a:xfrm>
                <a:custGeom>
                  <a:avLst/>
                  <a:gdLst>
                    <a:gd name="T0" fmla="*/ 2 w 8"/>
                    <a:gd name="T1" fmla="*/ 0 h 8"/>
                    <a:gd name="T2" fmla="*/ 1 w 8"/>
                    <a:gd name="T3" fmla="*/ 1 h 8"/>
                    <a:gd name="T4" fmla="*/ 2 w 8"/>
                    <a:gd name="T5" fmla="*/ 6 h 8"/>
                    <a:gd name="T6" fmla="*/ 6 w 8"/>
                    <a:gd name="T7" fmla="*/ 8 h 8"/>
                    <a:gd name="T8" fmla="*/ 7 w 8"/>
                    <a:gd name="T9" fmla="*/ 8 h 8"/>
                    <a:gd name="T10" fmla="*/ 8 w 8"/>
                    <a:gd name="T11" fmla="*/ 8 h 8"/>
                    <a:gd name="T12" fmla="*/ 8 w 8"/>
                    <a:gd name="T13" fmla="*/ 8 h 8"/>
                    <a:gd name="T14" fmla="*/ 7 w 8"/>
                    <a:gd name="T15" fmla="*/ 4 h 8"/>
                    <a:gd name="T16" fmla="*/ 6 w 8"/>
                    <a:gd name="T17" fmla="*/ 3 h 8"/>
                    <a:gd name="T18" fmla="*/ 6 w 8"/>
                    <a:gd name="T19" fmla="*/ 2 h 8"/>
                    <a:gd name="T20" fmla="*/ 2 w 8"/>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8">
                      <a:moveTo>
                        <a:pt x="2" y="0"/>
                      </a:moveTo>
                      <a:cubicBezTo>
                        <a:pt x="1" y="0"/>
                        <a:pt x="1" y="0"/>
                        <a:pt x="1" y="1"/>
                      </a:cubicBezTo>
                      <a:cubicBezTo>
                        <a:pt x="0" y="2"/>
                        <a:pt x="0" y="4"/>
                        <a:pt x="2" y="6"/>
                      </a:cubicBezTo>
                      <a:cubicBezTo>
                        <a:pt x="4" y="7"/>
                        <a:pt x="5" y="8"/>
                        <a:pt x="6" y="8"/>
                      </a:cubicBezTo>
                      <a:cubicBezTo>
                        <a:pt x="7" y="8"/>
                        <a:pt x="7" y="8"/>
                        <a:pt x="7" y="8"/>
                      </a:cubicBezTo>
                      <a:cubicBezTo>
                        <a:pt x="7" y="8"/>
                        <a:pt x="7" y="8"/>
                        <a:pt x="8" y="8"/>
                      </a:cubicBezTo>
                      <a:cubicBezTo>
                        <a:pt x="8" y="8"/>
                        <a:pt x="8" y="8"/>
                        <a:pt x="8" y="8"/>
                      </a:cubicBezTo>
                      <a:cubicBezTo>
                        <a:pt x="8" y="7"/>
                        <a:pt x="8" y="5"/>
                        <a:pt x="7" y="4"/>
                      </a:cubicBezTo>
                      <a:cubicBezTo>
                        <a:pt x="7" y="3"/>
                        <a:pt x="6" y="3"/>
                        <a:pt x="6" y="3"/>
                      </a:cubicBezTo>
                      <a:cubicBezTo>
                        <a:pt x="6" y="3"/>
                        <a:pt x="6" y="3"/>
                        <a:pt x="6" y="2"/>
                      </a:cubicBezTo>
                      <a:cubicBezTo>
                        <a:pt x="4"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0" name="Freeform 1059"/>
                <p:cNvSpPr>
                  <a:spLocks/>
                </p:cNvSpPr>
                <p:nvPr/>
              </p:nvSpPr>
              <p:spPr bwMode="auto">
                <a:xfrm>
                  <a:off x="3360" y="1662"/>
                  <a:ext cx="11" cy="9"/>
                </a:xfrm>
                <a:custGeom>
                  <a:avLst/>
                  <a:gdLst>
                    <a:gd name="T0" fmla="*/ 1 w 6"/>
                    <a:gd name="T1" fmla="*/ 0 h 5"/>
                    <a:gd name="T2" fmla="*/ 1 w 6"/>
                    <a:gd name="T3" fmla="*/ 1 h 5"/>
                    <a:gd name="T4" fmla="*/ 1 w 6"/>
                    <a:gd name="T5" fmla="*/ 1 h 5"/>
                    <a:gd name="T6" fmla="*/ 1 w 6"/>
                    <a:gd name="T7" fmla="*/ 4 h 5"/>
                    <a:gd name="T8" fmla="*/ 2 w 6"/>
                    <a:gd name="T9" fmla="*/ 4 h 5"/>
                    <a:gd name="T10" fmla="*/ 3 w 6"/>
                    <a:gd name="T11" fmla="*/ 5 h 5"/>
                    <a:gd name="T12" fmla="*/ 4 w 6"/>
                    <a:gd name="T13" fmla="*/ 5 h 5"/>
                    <a:gd name="T14" fmla="*/ 5 w 6"/>
                    <a:gd name="T15" fmla="*/ 5 h 5"/>
                    <a:gd name="T16" fmla="*/ 4 w 6"/>
                    <a:gd name="T17" fmla="*/ 2 h 5"/>
                    <a:gd name="T18" fmla="*/ 2 w 6"/>
                    <a:gd name="T19" fmla="*/ 0 h 5"/>
                    <a:gd name="T20" fmla="*/ 1 w 6"/>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5">
                      <a:moveTo>
                        <a:pt x="1" y="0"/>
                      </a:moveTo>
                      <a:cubicBezTo>
                        <a:pt x="1" y="0"/>
                        <a:pt x="1" y="1"/>
                        <a:pt x="1" y="1"/>
                      </a:cubicBezTo>
                      <a:cubicBezTo>
                        <a:pt x="1" y="1"/>
                        <a:pt x="1" y="1"/>
                        <a:pt x="1" y="1"/>
                      </a:cubicBezTo>
                      <a:cubicBezTo>
                        <a:pt x="0" y="1"/>
                        <a:pt x="1" y="3"/>
                        <a:pt x="1" y="4"/>
                      </a:cubicBezTo>
                      <a:cubicBezTo>
                        <a:pt x="1" y="4"/>
                        <a:pt x="2" y="4"/>
                        <a:pt x="2" y="4"/>
                      </a:cubicBezTo>
                      <a:cubicBezTo>
                        <a:pt x="2" y="4"/>
                        <a:pt x="2" y="5"/>
                        <a:pt x="3" y="5"/>
                      </a:cubicBezTo>
                      <a:cubicBezTo>
                        <a:pt x="3" y="5"/>
                        <a:pt x="4" y="5"/>
                        <a:pt x="4" y="5"/>
                      </a:cubicBezTo>
                      <a:cubicBezTo>
                        <a:pt x="5" y="5"/>
                        <a:pt x="5" y="5"/>
                        <a:pt x="5" y="5"/>
                      </a:cubicBezTo>
                      <a:cubicBezTo>
                        <a:pt x="6" y="5"/>
                        <a:pt x="5" y="3"/>
                        <a:pt x="4" y="2"/>
                      </a:cubicBezTo>
                      <a:cubicBezTo>
                        <a:pt x="3" y="1"/>
                        <a:pt x="2" y="1"/>
                        <a:pt x="2" y="0"/>
                      </a:cubicBezTo>
                      <a:cubicBezTo>
                        <a:pt x="2" y="0"/>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1" name="Freeform 1060"/>
                <p:cNvSpPr>
                  <a:spLocks noEditPoints="1"/>
                </p:cNvSpPr>
                <p:nvPr/>
              </p:nvSpPr>
              <p:spPr bwMode="auto">
                <a:xfrm>
                  <a:off x="3728" y="801"/>
                  <a:ext cx="630" cy="694"/>
                </a:xfrm>
                <a:custGeom>
                  <a:avLst/>
                  <a:gdLst>
                    <a:gd name="T0" fmla="*/ 228 w 335"/>
                    <a:gd name="T1" fmla="*/ 199 h 369"/>
                    <a:gd name="T2" fmla="*/ 227 w 335"/>
                    <a:gd name="T3" fmla="*/ 199 h 369"/>
                    <a:gd name="T4" fmla="*/ 227 w 335"/>
                    <a:gd name="T5" fmla="*/ 199 h 369"/>
                    <a:gd name="T6" fmla="*/ 321 w 335"/>
                    <a:gd name="T7" fmla="*/ 342 h 369"/>
                    <a:gd name="T8" fmla="*/ 326 w 335"/>
                    <a:gd name="T9" fmla="*/ 353 h 369"/>
                    <a:gd name="T10" fmla="*/ 334 w 335"/>
                    <a:gd name="T11" fmla="*/ 369 h 369"/>
                    <a:gd name="T12" fmla="*/ 335 w 335"/>
                    <a:gd name="T13" fmla="*/ 369 h 369"/>
                    <a:gd name="T14" fmla="*/ 335 w 335"/>
                    <a:gd name="T15" fmla="*/ 369 h 369"/>
                    <a:gd name="T16" fmla="*/ 327 w 335"/>
                    <a:gd name="T17" fmla="*/ 353 h 369"/>
                    <a:gd name="T18" fmla="*/ 321 w 335"/>
                    <a:gd name="T19" fmla="*/ 342 h 369"/>
                    <a:gd name="T20" fmla="*/ 228 w 335"/>
                    <a:gd name="T21" fmla="*/ 199 h 369"/>
                    <a:gd name="T22" fmla="*/ 218 w 335"/>
                    <a:gd name="T23" fmla="*/ 191 h 369"/>
                    <a:gd name="T24" fmla="*/ 193 w 335"/>
                    <a:gd name="T25" fmla="*/ 212 h 369"/>
                    <a:gd name="T26" fmla="*/ 195 w 335"/>
                    <a:gd name="T27" fmla="*/ 214 h 369"/>
                    <a:gd name="T28" fmla="*/ 195 w 335"/>
                    <a:gd name="T29" fmla="*/ 214 h 369"/>
                    <a:gd name="T30" fmla="*/ 220 w 335"/>
                    <a:gd name="T31" fmla="*/ 194 h 369"/>
                    <a:gd name="T32" fmla="*/ 220 w 335"/>
                    <a:gd name="T33" fmla="*/ 194 h 369"/>
                    <a:gd name="T34" fmla="*/ 218 w 335"/>
                    <a:gd name="T35" fmla="*/ 191 h 369"/>
                    <a:gd name="T36" fmla="*/ 49 w 335"/>
                    <a:gd name="T37" fmla="*/ 69 h 369"/>
                    <a:gd name="T38" fmla="*/ 49 w 335"/>
                    <a:gd name="T39" fmla="*/ 69 h 369"/>
                    <a:gd name="T40" fmla="*/ 48 w 335"/>
                    <a:gd name="T41" fmla="*/ 69 h 369"/>
                    <a:gd name="T42" fmla="*/ 187 w 335"/>
                    <a:gd name="T43" fmla="*/ 209 h 369"/>
                    <a:gd name="T44" fmla="*/ 187 w 335"/>
                    <a:gd name="T45" fmla="*/ 209 h 369"/>
                    <a:gd name="T46" fmla="*/ 188 w 335"/>
                    <a:gd name="T47" fmla="*/ 209 h 369"/>
                    <a:gd name="T48" fmla="*/ 49 w 335"/>
                    <a:gd name="T49" fmla="*/ 69 h 369"/>
                    <a:gd name="T50" fmla="*/ 57 w 335"/>
                    <a:gd name="T51" fmla="*/ 45 h 369"/>
                    <a:gd name="T52" fmla="*/ 43 w 335"/>
                    <a:gd name="T53" fmla="*/ 61 h 369"/>
                    <a:gd name="T54" fmla="*/ 43 w 335"/>
                    <a:gd name="T55" fmla="*/ 62 h 369"/>
                    <a:gd name="T56" fmla="*/ 46 w 335"/>
                    <a:gd name="T57" fmla="*/ 64 h 369"/>
                    <a:gd name="T58" fmla="*/ 60 w 335"/>
                    <a:gd name="T59" fmla="*/ 47 h 369"/>
                    <a:gd name="T60" fmla="*/ 58 w 335"/>
                    <a:gd name="T61" fmla="*/ 45 h 369"/>
                    <a:gd name="T62" fmla="*/ 57 w 335"/>
                    <a:gd name="T63" fmla="*/ 45 h 369"/>
                    <a:gd name="T64" fmla="*/ 0 w 335"/>
                    <a:gd name="T65" fmla="*/ 0 h 369"/>
                    <a:gd name="T66" fmla="*/ 0 w 335"/>
                    <a:gd name="T67" fmla="*/ 0 h 369"/>
                    <a:gd name="T68" fmla="*/ 0 w 335"/>
                    <a:gd name="T69" fmla="*/ 0 h 369"/>
                    <a:gd name="T70" fmla="*/ 54 w 335"/>
                    <a:gd name="T71" fmla="*/ 41 h 369"/>
                    <a:gd name="T72" fmla="*/ 54 w 335"/>
                    <a:gd name="T73" fmla="*/ 40 h 369"/>
                    <a:gd name="T74" fmla="*/ 55 w 335"/>
                    <a:gd name="T75" fmla="*/ 40 h 369"/>
                    <a:gd name="T76" fmla="*/ 55 w 335"/>
                    <a:gd name="T77" fmla="*/ 40 h 369"/>
                    <a:gd name="T78" fmla="*/ 0 w 335"/>
                    <a:gd name="T79" fmla="*/ 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5" h="369">
                      <a:moveTo>
                        <a:pt x="228" y="199"/>
                      </a:moveTo>
                      <a:cubicBezTo>
                        <a:pt x="228" y="199"/>
                        <a:pt x="228" y="199"/>
                        <a:pt x="227" y="199"/>
                      </a:cubicBezTo>
                      <a:cubicBezTo>
                        <a:pt x="227" y="199"/>
                        <a:pt x="227" y="199"/>
                        <a:pt x="227" y="199"/>
                      </a:cubicBezTo>
                      <a:cubicBezTo>
                        <a:pt x="262" y="245"/>
                        <a:pt x="294" y="292"/>
                        <a:pt x="321" y="342"/>
                      </a:cubicBezTo>
                      <a:cubicBezTo>
                        <a:pt x="323" y="346"/>
                        <a:pt x="324" y="350"/>
                        <a:pt x="326" y="353"/>
                      </a:cubicBezTo>
                      <a:cubicBezTo>
                        <a:pt x="329" y="358"/>
                        <a:pt x="332" y="364"/>
                        <a:pt x="334" y="369"/>
                      </a:cubicBezTo>
                      <a:cubicBezTo>
                        <a:pt x="335" y="369"/>
                        <a:pt x="335" y="369"/>
                        <a:pt x="335" y="369"/>
                      </a:cubicBezTo>
                      <a:cubicBezTo>
                        <a:pt x="335" y="369"/>
                        <a:pt x="335" y="369"/>
                        <a:pt x="335" y="369"/>
                      </a:cubicBezTo>
                      <a:cubicBezTo>
                        <a:pt x="332" y="363"/>
                        <a:pt x="330" y="358"/>
                        <a:pt x="327" y="353"/>
                      </a:cubicBezTo>
                      <a:cubicBezTo>
                        <a:pt x="325" y="349"/>
                        <a:pt x="323" y="346"/>
                        <a:pt x="321" y="342"/>
                      </a:cubicBezTo>
                      <a:cubicBezTo>
                        <a:pt x="294" y="292"/>
                        <a:pt x="263" y="244"/>
                        <a:pt x="228" y="199"/>
                      </a:cubicBezTo>
                      <a:moveTo>
                        <a:pt x="218" y="191"/>
                      </a:moveTo>
                      <a:cubicBezTo>
                        <a:pt x="210" y="198"/>
                        <a:pt x="201" y="205"/>
                        <a:pt x="193" y="212"/>
                      </a:cubicBezTo>
                      <a:cubicBezTo>
                        <a:pt x="194" y="212"/>
                        <a:pt x="194" y="213"/>
                        <a:pt x="195" y="214"/>
                      </a:cubicBezTo>
                      <a:cubicBezTo>
                        <a:pt x="195" y="214"/>
                        <a:pt x="195" y="214"/>
                        <a:pt x="195" y="214"/>
                      </a:cubicBezTo>
                      <a:cubicBezTo>
                        <a:pt x="203" y="207"/>
                        <a:pt x="212" y="201"/>
                        <a:pt x="220" y="194"/>
                      </a:cubicBezTo>
                      <a:cubicBezTo>
                        <a:pt x="220" y="194"/>
                        <a:pt x="220" y="194"/>
                        <a:pt x="220" y="194"/>
                      </a:cubicBezTo>
                      <a:cubicBezTo>
                        <a:pt x="219" y="193"/>
                        <a:pt x="219" y="192"/>
                        <a:pt x="218" y="191"/>
                      </a:cubicBezTo>
                      <a:moveTo>
                        <a:pt x="49" y="69"/>
                      </a:moveTo>
                      <a:cubicBezTo>
                        <a:pt x="49" y="69"/>
                        <a:pt x="49" y="69"/>
                        <a:pt x="49" y="69"/>
                      </a:cubicBezTo>
                      <a:cubicBezTo>
                        <a:pt x="49" y="69"/>
                        <a:pt x="49" y="69"/>
                        <a:pt x="48" y="69"/>
                      </a:cubicBezTo>
                      <a:cubicBezTo>
                        <a:pt x="100" y="112"/>
                        <a:pt x="147" y="159"/>
                        <a:pt x="187" y="209"/>
                      </a:cubicBezTo>
                      <a:cubicBezTo>
                        <a:pt x="187" y="209"/>
                        <a:pt x="187" y="209"/>
                        <a:pt x="187" y="209"/>
                      </a:cubicBezTo>
                      <a:cubicBezTo>
                        <a:pt x="187" y="209"/>
                        <a:pt x="188" y="209"/>
                        <a:pt x="188" y="209"/>
                      </a:cubicBezTo>
                      <a:cubicBezTo>
                        <a:pt x="147" y="158"/>
                        <a:pt x="101" y="111"/>
                        <a:pt x="49" y="69"/>
                      </a:cubicBezTo>
                      <a:moveTo>
                        <a:pt x="57" y="45"/>
                      </a:moveTo>
                      <a:cubicBezTo>
                        <a:pt x="52" y="50"/>
                        <a:pt x="48" y="56"/>
                        <a:pt x="43" y="61"/>
                      </a:cubicBezTo>
                      <a:cubicBezTo>
                        <a:pt x="43" y="61"/>
                        <a:pt x="43" y="61"/>
                        <a:pt x="43" y="62"/>
                      </a:cubicBezTo>
                      <a:cubicBezTo>
                        <a:pt x="44" y="62"/>
                        <a:pt x="45" y="63"/>
                        <a:pt x="46" y="64"/>
                      </a:cubicBezTo>
                      <a:cubicBezTo>
                        <a:pt x="50" y="58"/>
                        <a:pt x="55" y="52"/>
                        <a:pt x="60" y="47"/>
                      </a:cubicBezTo>
                      <a:cubicBezTo>
                        <a:pt x="59" y="47"/>
                        <a:pt x="58" y="46"/>
                        <a:pt x="58" y="45"/>
                      </a:cubicBezTo>
                      <a:cubicBezTo>
                        <a:pt x="58" y="45"/>
                        <a:pt x="57" y="45"/>
                        <a:pt x="57" y="45"/>
                      </a:cubicBezTo>
                      <a:moveTo>
                        <a:pt x="0" y="0"/>
                      </a:moveTo>
                      <a:cubicBezTo>
                        <a:pt x="0" y="0"/>
                        <a:pt x="0" y="0"/>
                        <a:pt x="0" y="0"/>
                      </a:cubicBezTo>
                      <a:cubicBezTo>
                        <a:pt x="0" y="0"/>
                        <a:pt x="0" y="0"/>
                        <a:pt x="0" y="0"/>
                      </a:cubicBezTo>
                      <a:cubicBezTo>
                        <a:pt x="18" y="13"/>
                        <a:pt x="36" y="27"/>
                        <a:pt x="54" y="41"/>
                      </a:cubicBezTo>
                      <a:cubicBezTo>
                        <a:pt x="54" y="41"/>
                        <a:pt x="54" y="41"/>
                        <a:pt x="54" y="40"/>
                      </a:cubicBezTo>
                      <a:cubicBezTo>
                        <a:pt x="54" y="40"/>
                        <a:pt x="54" y="40"/>
                        <a:pt x="55" y="40"/>
                      </a:cubicBezTo>
                      <a:cubicBezTo>
                        <a:pt x="55" y="40"/>
                        <a:pt x="55" y="40"/>
                        <a:pt x="55" y="40"/>
                      </a:cubicBezTo>
                      <a:cubicBezTo>
                        <a:pt x="37" y="26"/>
                        <a:pt x="19" y="13"/>
                        <a:pt x="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2" name="Freeform 1061"/>
                <p:cNvSpPr>
                  <a:spLocks/>
                </p:cNvSpPr>
                <p:nvPr/>
              </p:nvSpPr>
              <p:spPr bwMode="auto">
                <a:xfrm>
                  <a:off x="4356" y="1495"/>
                  <a:ext cx="19" cy="28"/>
                </a:xfrm>
                <a:custGeom>
                  <a:avLst/>
                  <a:gdLst>
                    <a:gd name="T0" fmla="*/ 1 w 10"/>
                    <a:gd name="T1" fmla="*/ 0 h 15"/>
                    <a:gd name="T2" fmla="*/ 1 w 10"/>
                    <a:gd name="T3" fmla="*/ 0 h 15"/>
                    <a:gd name="T4" fmla="*/ 1 w 10"/>
                    <a:gd name="T5" fmla="*/ 0 h 15"/>
                    <a:gd name="T6" fmla="*/ 0 w 10"/>
                    <a:gd name="T7" fmla="*/ 0 h 15"/>
                    <a:gd name="T8" fmla="*/ 2 w 10"/>
                    <a:gd name="T9" fmla="*/ 9 h 15"/>
                    <a:gd name="T10" fmla="*/ 8 w 10"/>
                    <a:gd name="T11" fmla="*/ 15 h 15"/>
                    <a:gd name="T12" fmla="*/ 8 w 10"/>
                    <a:gd name="T13" fmla="*/ 15 h 15"/>
                    <a:gd name="T14" fmla="*/ 7 w 10"/>
                    <a:gd name="T15" fmla="*/ 6 h 15"/>
                    <a:gd name="T16" fmla="*/ 1 w 10"/>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1" y="0"/>
                      </a:moveTo>
                      <a:cubicBezTo>
                        <a:pt x="1" y="0"/>
                        <a:pt x="1" y="0"/>
                        <a:pt x="1" y="0"/>
                      </a:cubicBezTo>
                      <a:cubicBezTo>
                        <a:pt x="1" y="0"/>
                        <a:pt x="1" y="0"/>
                        <a:pt x="1" y="0"/>
                      </a:cubicBezTo>
                      <a:cubicBezTo>
                        <a:pt x="1" y="0"/>
                        <a:pt x="1" y="0"/>
                        <a:pt x="0" y="0"/>
                      </a:cubicBezTo>
                      <a:cubicBezTo>
                        <a:pt x="0" y="1"/>
                        <a:pt x="0" y="5"/>
                        <a:pt x="2" y="9"/>
                      </a:cubicBezTo>
                      <a:cubicBezTo>
                        <a:pt x="4" y="13"/>
                        <a:pt x="7" y="15"/>
                        <a:pt x="8" y="15"/>
                      </a:cubicBezTo>
                      <a:cubicBezTo>
                        <a:pt x="8" y="15"/>
                        <a:pt x="8" y="15"/>
                        <a:pt x="8" y="15"/>
                      </a:cubicBezTo>
                      <a:cubicBezTo>
                        <a:pt x="10" y="15"/>
                        <a:pt x="9" y="11"/>
                        <a:pt x="7" y="6"/>
                      </a:cubicBezTo>
                      <a:cubicBezTo>
                        <a:pt x="5" y="2"/>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3" name="Freeform 1062"/>
                <p:cNvSpPr>
                  <a:spLocks/>
                </p:cNvSpPr>
                <p:nvPr/>
              </p:nvSpPr>
              <p:spPr bwMode="auto">
                <a:xfrm>
                  <a:off x="4134" y="1149"/>
                  <a:ext cx="23" cy="26"/>
                </a:xfrm>
                <a:custGeom>
                  <a:avLst/>
                  <a:gdLst>
                    <a:gd name="T0" fmla="*/ 1 w 12"/>
                    <a:gd name="T1" fmla="*/ 0 h 14"/>
                    <a:gd name="T2" fmla="*/ 0 w 12"/>
                    <a:gd name="T3" fmla="*/ 0 h 14"/>
                    <a:gd name="T4" fmla="*/ 2 w 12"/>
                    <a:gd name="T5" fmla="*/ 6 h 14"/>
                    <a:gd name="T6" fmla="*/ 4 w 12"/>
                    <a:gd name="T7" fmla="*/ 9 h 14"/>
                    <a:gd name="T8" fmla="*/ 4 w 12"/>
                    <a:gd name="T9" fmla="*/ 9 h 14"/>
                    <a:gd name="T10" fmla="*/ 11 w 12"/>
                    <a:gd name="T11" fmla="*/ 14 h 14"/>
                    <a:gd name="T12" fmla="*/ 11 w 12"/>
                    <a:gd name="T13" fmla="*/ 14 h 14"/>
                    <a:gd name="T14" fmla="*/ 11 w 12"/>
                    <a:gd name="T15" fmla="*/ 14 h 14"/>
                    <a:gd name="T16" fmla="*/ 12 w 12"/>
                    <a:gd name="T17" fmla="*/ 14 h 14"/>
                    <a:gd name="T18" fmla="*/ 8 w 12"/>
                    <a:gd name="T19" fmla="*/ 5 h 14"/>
                    <a:gd name="T20" fmla="*/ 1 w 12"/>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4">
                      <a:moveTo>
                        <a:pt x="1" y="0"/>
                      </a:moveTo>
                      <a:cubicBezTo>
                        <a:pt x="1" y="0"/>
                        <a:pt x="1" y="0"/>
                        <a:pt x="0" y="0"/>
                      </a:cubicBezTo>
                      <a:cubicBezTo>
                        <a:pt x="0" y="1"/>
                        <a:pt x="0" y="3"/>
                        <a:pt x="2" y="6"/>
                      </a:cubicBezTo>
                      <a:cubicBezTo>
                        <a:pt x="3" y="7"/>
                        <a:pt x="3" y="8"/>
                        <a:pt x="4" y="9"/>
                      </a:cubicBezTo>
                      <a:cubicBezTo>
                        <a:pt x="4" y="9"/>
                        <a:pt x="4" y="9"/>
                        <a:pt x="4" y="9"/>
                      </a:cubicBezTo>
                      <a:cubicBezTo>
                        <a:pt x="7" y="12"/>
                        <a:pt x="9" y="14"/>
                        <a:pt x="11" y="14"/>
                      </a:cubicBezTo>
                      <a:cubicBezTo>
                        <a:pt x="11" y="14"/>
                        <a:pt x="11" y="14"/>
                        <a:pt x="11" y="14"/>
                      </a:cubicBezTo>
                      <a:cubicBezTo>
                        <a:pt x="11" y="14"/>
                        <a:pt x="11" y="14"/>
                        <a:pt x="11" y="14"/>
                      </a:cubicBezTo>
                      <a:cubicBezTo>
                        <a:pt x="12" y="14"/>
                        <a:pt x="12" y="14"/>
                        <a:pt x="12" y="14"/>
                      </a:cubicBezTo>
                      <a:cubicBezTo>
                        <a:pt x="12" y="12"/>
                        <a:pt x="10" y="9"/>
                        <a:pt x="8" y="5"/>
                      </a:cubicBezTo>
                      <a:cubicBezTo>
                        <a:pt x="5" y="2"/>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4" name="Freeform 1063"/>
                <p:cNvSpPr>
                  <a:spLocks/>
                </p:cNvSpPr>
                <p:nvPr/>
              </p:nvSpPr>
              <p:spPr bwMode="auto">
                <a:xfrm>
                  <a:off x="3704" y="784"/>
                  <a:ext cx="24" cy="17"/>
                </a:xfrm>
                <a:custGeom>
                  <a:avLst/>
                  <a:gdLst>
                    <a:gd name="T0" fmla="*/ 1 w 13"/>
                    <a:gd name="T1" fmla="*/ 0 h 9"/>
                    <a:gd name="T2" fmla="*/ 1 w 13"/>
                    <a:gd name="T3" fmla="*/ 0 h 9"/>
                    <a:gd name="T4" fmla="*/ 6 w 13"/>
                    <a:gd name="T5" fmla="*/ 6 h 9"/>
                    <a:gd name="T6" fmla="*/ 12 w 13"/>
                    <a:gd name="T7" fmla="*/ 9 h 9"/>
                    <a:gd name="T8" fmla="*/ 13 w 13"/>
                    <a:gd name="T9" fmla="*/ 9 h 9"/>
                    <a:gd name="T10" fmla="*/ 13 w 13"/>
                    <a:gd name="T11" fmla="*/ 9 h 9"/>
                    <a:gd name="T12" fmla="*/ 13 w 13"/>
                    <a:gd name="T13" fmla="*/ 9 h 9"/>
                    <a:gd name="T14" fmla="*/ 8 w 13"/>
                    <a:gd name="T15" fmla="*/ 3 h 9"/>
                    <a:gd name="T16" fmla="*/ 1 w 1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9">
                      <a:moveTo>
                        <a:pt x="1" y="0"/>
                      </a:moveTo>
                      <a:cubicBezTo>
                        <a:pt x="1" y="0"/>
                        <a:pt x="1" y="0"/>
                        <a:pt x="1" y="0"/>
                      </a:cubicBezTo>
                      <a:cubicBezTo>
                        <a:pt x="0" y="1"/>
                        <a:pt x="2" y="4"/>
                        <a:pt x="6" y="6"/>
                      </a:cubicBezTo>
                      <a:cubicBezTo>
                        <a:pt x="8" y="8"/>
                        <a:pt x="11" y="9"/>
                        <a:pt x="12" y="9"/>
                      </a:cubicBezTo>
                      <a:cubicBezTo>
                        <a:pt x="12" y="9"/>
                        <a:pt x="12" y="9"/>
                        <a:pt x="13" y="9"/>
                      </a:cubicBezTo>
                      <a:cubicBezTo>
                        <a:pt x="13" y="9"/>
                        <a:pt x="13" y="9"/>
                        <a:pt x="13" y="9"/>
                      </a:cubicBezTo>
                      <a:cubicBezTo>
                        <a:pt x="13" y="9"/>
                        <a:pt x="13" y="9"/>
                        <a:pt x="13" y="9"/>
                      </a:cubicBezTo>
                      <a:cubicBezTo>
                        <a:pt x="13" y="7"/>
                        <a:pt x="11" y="5"/>
                        <a:pt x="8" y="3"/>
                      </a:cubicBezTo>
                      <a:cubicBezTo>
                        <a:pt x="6" y="1"/>
                        <a:pt x="3"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5" name="Freeform 1064"/>
                <p:cNvSpPr>
                  <a:spLocks/>
                </p:cNvSpPr>
                <p:nvPr/>
              </p:nvSpPr>
              <p:spPr bwMode="auto">
                <a:xfrm>
                  <a:off x="4080" y="1194"/>
                  <a:ext cx="22" cy="24"/>
                </a:xfrm>
                <a:custGeom>
                  <a:avLst/>
                  <a:gdLst>
                    <a:gd name="T0" fmla="*/ 1 w 12"/>
                    <a:gd name="T1" fmla="*/ 0 h 13"/>
                    <a:gd name="T2" fmla="*/ 1 w 12"/>
                    <a:gd name="T3" fmla="*/ 0 h 13"/>
                    <a:gd name="T4" fmla="*/ 0 w 12"/>
                    <a:gd name="T5" fmla="*/ 0 h 13"/>
                    <a:gd name="T6" fmla="*/ 0 w 12"/>
                    <a:gd name="T7" fmla="*/ 0 h 13"/>
                    <a:gd name="T8" fmla="*/ 4 w 12"/>
                    <a:gd name="T9" fmla="*/ 8 h 13"/>
                    <a:gd name="T10" fmla="*/ 10 w 12"/>
                    <a:gd name="T11" fmla="*/ 13 h 13"/>
                    <a:gd name="T12" fmla="*/ 11 w 12"/>
                    <a:gd name="T13" fmla="*/ 13 h 13"/>
                    <a:gd name="T14" fmla="*/ 8 w 12"/>
                    <a:gd name="T15" fmla="*/ 5 h 13"/>
                    <a:gd name="T16" fmla="*/ 8 w 12"/>
                    <a:gd name="T17" fmla="*/ 5 h 13"/>
                    <a:gd name="T18" fmla="*/ 6 w 12"/>
                    <a:gd name="T19" fmla="*/ 3 h 13"/>
                    <a:gd name="T20" fmla="*/ 1 w 12"/>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3">
                      <a:moveTo>
                        <a:pt x="1" y="0"/>
                      </a:moveTo>
                      <a:cubicBezTo>
                        <a:pt x="1" y="0"/>
                        <a:pt x="1" y="0"/>
                        <a:pt x="1" y="0"/>
                      </a:cubicBezTo>
                      <a:cubicBezTo>
                        <a:pt x="1" y="0"/>
                        <a:pt x="0" y="0"/>
                        <a:pt x="0" y="0"/>
                      </a:cubicBezTo>
                      <a:cubicBezTo>
                        <a:pt x="0" y="0"/>
                        <a:pt x="0" y="0"/>
                        <a:pt x="0" y="0"/>
                      </a:cubicBezTo>
                      <a:cubicBezTo>
                        <a:pt x="0" y="2"/>
                        <a:pt x="1" y="5"/>
                        <a:pt x="4" y="8"/>
                      </a:cubicBezTo>
                      <a:cubicBezTo>
                        <a:pt x="6" y="11"/>
                        <a:pt x="9" y="13"/>
                        <a:pt x="10" y="13"/>
                      </a:cubicBezTo>
                      <a:cubicBezTo>
                        <a:pt x="11" y="13"/>
                        <a:pt x="11" y="13"/>
                        <a:pt x="11" y="13"/>
                      </a:cubicBezTo>
                      <a:cubicBezTo>
                        <a:pt x="12" y="12"/>
                        <a:pt x="11" y="9"/>
                        <a:pt x="8" y="5"/>
                      </a:cubicBezTo>
                      <a:cubicBezTo>
                        <a:pt x="8" y="5"/>
                        <a:pt x="8" y="5"/>
                        <a:pt x="8" y="5"/>
                      </a:cubicBezTo>
                      <a:cubicBezTo>
                        <a:pt x="7" y="4"/>
                        <a:pt x="7" y="3"/>
                        <a:pt x="6" y="3"/>
                      </a:cubicBezTo>
                      <a:cubicBezTo>
                        <a:pt x="4" y="1"/>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6" name="Freeform 1065"/>
                <p:cNvSpPr>
                  <a:spLocks/>
                </p:cNvSpPr>
                <p:nvPr/>
              </p:nvSpPr>
              <p:spPr bwMode="auto">
                <a:xfrm>
                  <a:off x="3792" y="910"/>
                  <a:ext cx="28" cy="21"/>
                </a:xfrm>
                <a:custGeom>
                  <a:avLst/>
                  <a:gdLst>
                    <a:gd name="T0" fmla="*/ 2 w 15"/>
                    <a:gd name="T1" fmla="*/ 0 h 11"/>
                    <a:gd name="T2" fmla="*/ 1 w 15"/>
                    <a:gd name="T3" fmla="*/ 0 h 11"/>
                    <a:gd name="T4" fmla="*/ 6 w 15"/>
                    <a:gd name="T5" fmla="*/ 8 h 11"/>
                    <a:gd name="T6" fmla="*/ 14 w 15"/>
                    <a:gd name="T7" fmla="*/ 11 h 11"/>
                    <a:gd name="T8" fmla="*/ 14 w 15"/>
                    <a:gd name="T9" fmla="*/ 11 h 11"/>
                    <a:gd name="T10" fmla="*/ 15 w 15"/>
                    <a:gd name="T11" fmla="*/ 11 h 11"/>
                    <a:gd name="T12" fmla="*/ 15 w 15"/>
                    <a:gd name="T13" fmla="*/ 11 h 11"/>
                    <a:gd name="T14" fmla="*/ 12 w 15"/>
                    <a:gd name="T15" fmla="*/ 6 h 11"/>
                    <a:gd name="T16" fmla="*/ 9 w 15"/>
                    <a:gd name="T17" fmla="*/ 4 h 11"/>
                    <a:gd name="T18" fmla="*/ 9 w 15"/>
                    <a:gd name="T19" fmla="*/ 3 h 11"/>
                    <a:gd name="T20" fmla="*/ 2 w 15"/>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1">
                      <a:moveTo>
                        <a:pt x="2" y="0"/>
                      </a:moveTo>
                      <a:cubicBezTo>
                        <a:pt x="2" y="0"/>
                        <a:pt x="1" y="0"/>
                        <a:pt x="1" y="0"/>
                      </a:cubicBezTo>
                      <a:cubicBezTo>
                        <a:pt x="0" y="1"/>
                        <a:pt x="2" y="4"/>
                        <a:pt x="6" y="8"/>
                      </a:cubicBezTo>
                      <a:cubicBezTo>
                        <a:pt x="9" y="10"/>
                        <a:pt x="12" y="11"/>
                        <a:pt x="14" y="11"/>
                      </a:cubicBezTo>
                      <a:cubicBezTo>
                        <a:pt x="14" y="11"/>
                        <a:pt x="14" y="11"/>
                        <a:pt x="14" y="11"/>
                      </a:cubicBezTo>
                      <a:cubicBezTo>
                        <a:pt x="15" y="11"/>
                        <a:pt x="15" y="11"/>
                        <a:pt x="15" y="11"/>
                      </a:cubicBezTo>
                      <a:cubicBezTo>
                        <a:pt x="15" y="11"/>
                        <a:pt x="15" y="11"/>
                        <a:pt x="15" y="11"/>
                      </a:cubicBezTo>
                      <a:cubicBezTo>
                        <a:pt x="15" y="10"/>
                        <a:pt x="14" y="8"/>
                        <a:pt x="12" y="6"/>
                      </a:cubicBezTo>
                      <a:cubicBezTo>
                        <a:pt x="11" y="5"/>
                        <a:pt x="10" y="4"/>
                        <a:pt x="9" y="4"/>
                      </a:cubicBezTo>
                      <a:cubicBezTo>
                        <a:pt x="9" y="3"/>
                        <a:pt x="9" y="3"/>
                        <a:pt x="9" y="3"/>
                      </a:cubicBezTo>
                      <a:cubicBezTo>
                        <a:pt x="6" y="1"/>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7" name="Freeform 1066"/>
                <p:cNvSpPr>
                  <a:spLocks/>
                </p:cNvSpPr>
                <p:nvPr/>
              </p:nvSpPr>
              <p:spPr bwMode="auto">
                <a:xfrm>
                  <a:off x="3830" y="876"/>
                  <a:ext cx="17" cy="15"/>
                </a:xfrm>
                <a:custGeom>
                  <a:avLst/>
                  <a:gdLst>
                    <a:gd name="T0" fmla="*/ 1 w 9"/>
                    <a:gd name="T1" fmla="*/ 0 h 8"/>
                    <a:gd name="T2" fmla="*/ 0 w 9"/>
                    <a:gd name="T3" fmla="*/ 0 h 8"/>
                    <a:gd name="T4" fmla="*/ 0 w 9"/>
                    <a:gd name="T5" fmla="*/ 1 h 8"/>
                    <a:gd name="T6" fmla="*/ 3 w 9"/>
                    <a:gd name="T7" fmla="*/ 5 h 8"/>
                    <a:gd name="T8" fmla="*/ 4 w 9"/>
                    <a:gd name="T9" fmla="*/ 5 h 8"/>
                    <a:gd name="T10" fmla="*/ 6 w 9"/>
                    <a:gd name="T11" fmla="*/ 7 h 8"/>
                    <a:gd name="T12" fmla="*/ 8 w 9"/>
                    <a:gd name="T13" fmla="*/ 8 h 8"/>
                    <a:gd name="T14" fmla="*/ 9 w 9"/>
                    <a:gd name="T15" fmla="*/ 8 h 8"/>
                    <a:gd name="T16" fmla="*/ 6 w 9"/>
                    <a:gd name="T17" fmla="*/ 3 h 8"/>
                    <a:gd name="T18" fmla="*/ 1 w 9"/>
                    <a:gd name="T19" fmla="*/ 0 h 8"/>
                    <a:gd name="T20" fmla="*/ 1 w 9"/>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8">
                      <a:moveTo>
                        <a:pt x="1" y="0"/>
                      </a:moveTo>
                      <a:cubicBezTo>
                        <a:pt x="0" y="0"/>
                        <a:pt x="0" y="0"/>
                        <a:pt x="0" y="0"/>
                      </a:cubicBezTo>
                      <a:cubicBezTo>
                        <a:pt x="0" y="1"/>
                        <a:pt x="0" y="1"/>
                        <a:pt x="0" y="1"/>
                      </a:cubicBezTo>
                      <a:cubicBezTo>
                        <a:pt x="0" y="1"/>
                        <a:pt x="1" y="3"/>
                        <a:pt x="3" y="5"/>
                      </a:cubicBezTo>
                      <a:cubicBezTo>
                        <a:pt x="3" y="5"/>
                        <a:pt x="4" y="5"/>
                        <a:pt x="4" y="5"/>
                      </a:cubicBezTo>
                      <a:cubicBezTo>
                        <a:pt x="4" y="6"/>
                        <a:pt x="5" y="7"/>
                        <a:pt x="6" y="7"/>
                      </a:cubicBezTo>
                      <a:cubicBezTo>
                        <a:pt x="7" y="8"/>
                        <a:pt x="8" y="8"/>
                        <a:pt x="8" y="8"/>
                      </a:cubicBezTo>
                      <a:cubicBezTo>
                        <a:pt x="9" y="8"/>
                        <a:pt x="9" y="8"/>
                        <a:pt x="9" y="8"/>
                      </a:cubicBezTo>
                      <a:cubicBezTo>
                        <a:pt x="9" y="7"/>
                        <a:pt x="8" y="5"/>
                        <a:pt x="6" y="3"/>
                      </a:cubicBezTo>
                      <a:cubicBezTo>
                        <a:pt x="4" y="2"/>
                        <a:pt x="2" y="1"/>
                        <a:pt x="1" y="0"/>
                      </a:cubicBezTo>
                      <a:cubicBezTo>
                        <a:pt x="1" y="0"/>
                        <a:pt x="1"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8" name="Freeform 1067"/>
                <p:cNvSpPr>
                  <a:spLocks noEditPoints="1"/>
                </p:cNvSpPr>
                <p:nvPr/>
              </p:nvSpPr>
              <p:spPr bwMode="auto">
                <a:xfrm>
                  <a:off x="3875" y="2104"/>
                  <a:ext cx="105" cy="831"/>
                </a:xfrm>
                <a:custGeom>
                  <a:avLst/>
                  <a:gdLst>
                    <a:gd name="T0" fmla="*/ 55 w 56"/>
                    <a:gd name="T1" fmla="*/ 261 h 442"/>
                    <a:gd name="T2" fmla="*/ 23 w 56"/>
                    <a:gd name="T3" fmla="*/ 442 h 442"/>
                    <a:gd name="T4" fmla="*/ 24 w 56"/>
                    <a:gd name="T5" fmla="*/ 442 h 442"/>
                    <a:gd name="T6" fmla="*/ 24 w 56"/>
                    <a:gd name="T7" fmla="*/ 442 h 442"/>
                    <a:gd name="T8" fmla="*/ 24 w 56"/>
                    <a:gd name="T9" fmla="*/ 442 h 442"/>
                    <a:gd name="T10" fmla="*/ 56 w 56"/>
                    <a:gd name="T11" fmla="*/ 261 h 442"/>
                    <a:gd name="T12" fmla="*/ 56 w 56"/>
                    <a:gd name="T13" fmla="*/ 261 h 442"/>
                    <a:gd name="T14" fmla="*/ 55 w 56"/>
                    <a:gd name="T15" fmla="*/ 261 h 442"/>
                    <a:gd name="T16" fmla="*/ 55 w 56"/>
                    <a:gd name="T17" fmla="*/ 261 h 442"/>
                    <a:gd name="T18" fmla="*/ 12 w 56"/>
                    <a:gd name="T19" fmla="*/ 249 h 442"/>
                    <a:gd name="T20" fmla="*/ 12 w 56"/>
                    <a:gd name="T21" fmla="*/ 251 h 442"/>
                    <a:gd name="T22" fmla="*/ 12 w 56"/>
                    <a:gd name="T23" fmla="*/ 252 h 442"/>
                    <a:gd name="T24" fmla="*/ 53 w 56"/>
                    <a:gd name="T25" fmla="*/ 254 h 442"/>
                    <a:gd name="T26" fmla="*/ 53 w 56"/>
                    <a:gd name="T27" fmla="*/ 253 h 442"/>
                    <a:gd name="T28" fmla="*/ 53 w 56"/>
                    <a:gd name="T29" fmla="*/ 251 h 442"/>
                    <a:gd name="T30" fmla="*/ 12 w 56"/>
                    <a:gd name="T31" fmla="*/ 249 h 442"/>
                    <a:gd name="T32" fmla="*/ 1 w 56"/>
                    <a:gd name="T33" fmla="*/ 74 h 442"/>
                    <a:gd name="T34" fmla="*/ 1 w 56"/>
                    <a:gd name="T35" fmla="*/ 74 h 442"/>
                    <a:gd name="T36" fmla="*/ 0 w 56"/>
                    <a:gd name="T37" fmla="*/ 74 h 442"/>
                    <a:gd name="T38" fmla="*/ 0 w 56"/>
                    <a:gd name="T39" fmla="*/ 74 h 442"/>
                    <a:gd name="T40" fmla="*/ 9 w 56"/>
                    <a:gd name="T41" fmla="*/ 244 h 442"/>
                    <a:gd name="T42" fmla="*/ 9 w 56"/>
                    <a:gd name="T43" fmla="*/ 243 h 442"/>
                    <a:gd name="T44" fmla="*/ 9 w 56"/>
                    <a:gd name="T45" fmla="*/ 244 h 442"/>
                    <a:gd name="T46" fmla="*/ 10 w 56"/>
                    <a:gd name="T47" fmla="*/ 244 h 442"/>
                    <a:gd name="T48" fmla="*/ 1 w 56"/>
                    <a:gd name="T49" fmla="*/ 74 h 442"/>
                    <a:gd name="T50" fmla="*/ 29 w 56"/>
                    <a:gd name="T51" fmla="*/ 61 h 442"/>
                    <a:gd name="T52" fmla="*/ 3 w 56"/>
                    <a:gd name="T53" fmla="*/ 66 h 442"/>
                    <a:gd name="T54" fmla="*/ 3 w 56"/>
                    <a:gd name="T55" fmla="*/ 67 h 442"/>
                    <a:gd name="T56" fmla="*/ 3 w 56"/>
                    <a:gd name="T57" fmla="*/ 69 h 442"/>
                    <a:gd name="T58" fmla="*/ 30 w 56"/>
                    <a:gd name="T59" fmla="*/ 63 h 442"/>
                    <a:gd name="T60" fmla="*/ 29 w 56"/>
                    <a:gd name="T61" fmla="*/ 61 h 442"/>
                    <a:gd name="T62" fmla="*/ 29 w 56"/>
                    <a:gd name="T63" fmla="*/ 61 h 442"/>
                    <a:gd name="T64" fmla="*/ 20 w 56"/>
                    <a:gd name="T65" fmla="*/ 0 h 442"/>
                    <a:gd name="T66" fmla="*/ 20 w 56"/>
                    <a:gd name="T67" fmla="*/ 0 h 442"/>
                    <a:gd name="T68" fmla="*/ 19 w 56"/>
                    <a:gd name="T69" fmla="*/ 0 h 442"/>
                    <a:gd name="T70" fmla="*/ 19 w 56"/>
                    <a:gd name="T71" fmla="*/ 0 h 442"/>
                    <a:gd name="T72" fmla="*/ 30 w 56"/>
                    <a:gd name="T73" fmla="*/ 56 h 442"/>
                    <a:gd name="T74" fmla="*/ 31 w 56"/>
                    <a:gd name="T75" fmla="*/ 56 h 442"/>
                    <a:gd name="T76" fmla="*/ 31 w 56"/>
                    <a:gd name="T77" fmla="*/ 56 h 442"/>
                    <a:gd name="T78" fmla="*/ 31 w 56"/>
                    <a:gd name="T79" fmla="*/ 56 h 442"/>
                    <a:gd name="T80" fmla="*/ 32 w 56"/>
                    <a:gd name="T81" fmla="*/ 56 h 442"/>
                    <a:gd name="T82" fmla="*/ 20 w 56"/>
                    <a:gd name="T83"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 h="442">
                      <a:moveTo>
                        <a:pt x="55" y="261"/>
                      </a:moveTo>
                      <a:cubicBezTo>
                        <a:pt x="50" y="322"/>
                        <a:pt x="40" y="383"/>
                        <a:pt x="23" y="442"/>
                      </a:cubicBezTo>
                      <a:cubicBezTo>
                        <a:pt x="23" y="442"/>
                        <a:pt x="24" y="442"/>
                        <a:pt x="24" y="442"/>
                      </a:cubicBezTo>
                      <a:cubicBezTo>
                        <a:pt x="24" y="442"/>
                        <a:pt x="24" y="442"/>
                        <a:pt x="24" y="442"/>
                      </a:cubicBezTo>
                      <a:cubicBezTo>
                        <a:pt x="24" y="442"/>
                        <a:pt x="24" y="442"/>
                        <a:pt x="24" y="442"/>
                      </a:cubicBezTo>
                      <a:cubicBezTo>
                        <a:pt x="41" y="383"/>
                        <a:pt x="52" y="322"/>
                        <a:pt x="56" y="261"/>
                      </a:cubicBezTo>
                      <a:cubicBezTo>
                        <a:pt x="56" y="261"/>
                        <a:pt x="56" y="261"/>
                        <a:pt x="56" y="261"/>
                      </a:cubicBezTo>
                      <a:cubicBezTo>
                        <a:pt x="55" y="261"/>
                        <a:pt x="55" y="261"/>
                        <a:pt x="55" y="261"/>
                      </a:cubicBezTo>
                      <a:cubicBezTo>
                        <a:pt x="55" y="261"/>
                        <a:pt x="55" y="261"/>
                        <a:pt x="55" y="261"/>
                      </a:cubicBezTo>
                      <a:moveTo>
                        <a:pt x="12" y="249"/>
                      </a:moveTo>
                      <a:cubicBezTo>
                        <a:pt x="12" y="250"/>
                        <a:pt x="12" y="250"/>
                        <a:pt x="12" y="251"/>
                      </a:cubicBezTo>
                      <a:cubicBezTo>
                        <a:pt x="12" y="251"/>
                        <a:pt x="12" y="252"/>
                        <a:pt x="12" y="252"/>
                      </a:cubicBezTo>
                      <a:cubicBezTo>
                        <a:pt x="25" y="252"/>
                        <a:pt x="39" y="253"/>
                        <a:pt x="53" y="254"/>
                      </a:cubicBezTo>
                      <a:cubicBezTo>
                        <a:pt x="53" y="254"/>
                        <a:pt x="53" y="253"/>
                        <a:pt x="53" y="253"/>
                      </a:cubicBezTo>
                      <a:cubicBezTo>
                        <a:pt x="53" y="252"/>
                        <a:pt x="53" y="252"/>
                        <a:pt x="53" y="251"/>
                      </a:cubicBezTo>
                      <a:cubicBezTo>
                        <a:pt x="39" y="250"/>
                        <a:pt x="25" y="249"/>
                        <a:pt x="12" y="249"/>
                      </a:cubicBezTo>
                      <a:moveTo>
                        <a:pt x="1" y="74"/>
                      </a:moveTo>
                      <a:cubicBezTo>
                        <a:pt x="1" y="74"/>
                        <a:pt x="1" y="74"/>
                        <a:pt x="1" y="74"/>
                      </a:cubicBezTo>
                      <a:cubicBezTo>
                        <a:pt x="1" y="74"/>
                        <a:pt x="0" y="74"/>
                        <a:pt x="0" y="74"/>
                      </a:cubicBezTo>
                      <a:cubicBezTo>
                        <a:pt x="0" y="74"/>
                        <a:pt x="0" y="74"/>
                        <a:pt x="0" y="74"/>
                      </a:cubicBezTo>
                      <a:cubicBezTo>
                        <a:pt x="9" y="130"/>
                        <a:pt x="12" y="187"/>
                        <a:pt x="9" y="244"/>
                      </a:cubicBezTo>
                      <a:cubicBezTo>
                        <a:pt x="9" y="244"/>
                        <a:pt x="9" y="243"/>
                        <a:pt x="9" y="243"/>
                      </a:cubicBezTo>
                      <a:cubicBezTo>
                        <a:pt x="9" y="243"/>
                        <a:pt x="9" y="243"/>
                        <a:pt x="9" y="244"/>
                      </a:cubicBezTo>
                      <a:cubicBezTo>
                        <a:pt x="9" y="244"/>
                        <a:pt x="10" y="244"/>
                        <a:pt x="10" y="244"/>
                      </a:cubicBezTo>
                      <a:cubicBezTo>
                        <a:pt x="13" y="187"/>
                        <a:pt x="10" y="130"/>
                        <a:pt x="1" y="74"/>
                      </a:cubicBezTo>
                      <a:moveTo>
                        <a:pt x="29" y="61"/>
                      </a:moveTo>
                      <a:cubicBezTo>
                        <a:pt x="20" y="62"/>
                        <a:pt x="11" y="64"/>
                        <a:pt x="3" y="66"/>
                      </a:cubicBezTo>
                      <a:cubicBezTo>
                        <a:pt x="3" y="66"/>
                        <a:pt x="3" y="66"/>
                        <a:pt x="3" y="67"/>
                      </a:cubicBezTo>
                      <a:cubicBezTo>
                        <a:pt x="3" y="67"/>
                        <a:pt x="3" y="68"/>
                        <a:pt x="3" y="69"/>
                      </a:cubicBezTo>
                      <a:cubicBezTo>
                        <a:pt x="12" y="67"/>
                        <a:pt x="21" y="65"/>
                        <a:pt x="30" y="63"/>
                      </a:cubicBezTo>
                      <a:cubicBezTo>
                        <a:pt x="30" y="63"/>
                        <a:pt x="29" y="62"/>
                        <a:pt x="29" y="61"/>
                      </a:cubicBezTo>
                      <a:cubicBezTo>
                        <a:pt x="29" y="61"/>
                        <a:pt x="29" y="61"/>
                        <a:pt x="29" y="61"/>
                      </a:cubicBezTo>
                      <a:moveTo>
                        <a:pt x="20" y="0"/>
                      </a:moveTo>
                      <a:cubicBezTo>
                        <a:pt x="20" y="0"/>
                        <a:pt x="20" y="0"/>
                        <a:pt x="20" y="0"/>
                      </a:cubicBezTo>
                      <a:cubicBezTo>
                        <a:pt x="19" y="0"/>
                        <a:pt x="19" y="0"/>
                        <a:pt x="19" y="0"/>
                      </a:cubicBezTo>
                      <a:cubicBezTo>
                        <a:pt x="19" y="0"/>
                        <a:pt x="19" y="0"/>
                        <a:pt x="19" y="0"/>
                      </a:cubicBezTo>
                      <a:cubicBezTo>
                        <a:pt x="23" y="19"/>
                        <a:pt x="27" y="37"/>
                        <a:pt x="30" y="56"/>
                      </a:cubicBezTo>
                      <a:cubicBezTo>
                        <a:pt x="31" y="56"/>
                        <a:pt x="31" y="56"/>
                        <a:pt x="31" y="56"/>
                      </a:cubicBezTo>
                      <a:cubicBezTo>
                        <a:pt x="31" y="56"/>
                        <a:pt x="31" y="56"/>
                        <a:pt x="31" y="56"/>
                      </a:cubicBezTo>
                      <a:cubicBezTo>
                        <a:pt x="31" y="56"/>
                        <a:pt x="31" y="56"/>
                        <a:pt x="31" y="56"/>
                      </a:cubicBezTo>
                      <a:cubicBezTo>
                        <a:pt x="31" y="56"/>
                        <a:pt x="31" y="56"/>
                        <a:pt x="32" y="56"/>
                      </a:cubicBezTo>
                      <a:cubicBezTo>
                        <a:pt x="28" y="37"/>
                        <a:pt x="24" y="18"/>
                        <a:pt x="2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9" name="Freeform 1068"/>
                <p:cNvSpPr>
                  <a:spLocks/>
                </p:cNvSpPr>
                <p:nvPr/>
              </p:nvSpPr>
              <p:spPr bwMode="auto">
                <a:xfrm>
                  <a:off x="3907" y="2935"/>
                  <a:ext cx="17" cy="30"/>
                </a:xfrm>
                <a:custGeom>
                  <a:avLst/>
                  <a:gdLst>
                    <a:gd name="T0" fmla="*/ 7 w 9"/>
                    <a:gd name="T1" fmla="*/ 0 h 16"/>
                    <a:gd name="T2" fmla="*/ 6 w 9"/>
                    <a:gd name="T3" fmla="*/ 0 h 16"/>
                    <a:gd name="T4" fmla="*/ 2 w 9"/>
                    <a:gd name="T5" fmla="*/ 7 h 16"/>
                    <a:gd name="T6" fmla="*/ 3 w 9"/>
                    <a:gd name="T7" fmla="*/ 16 h 16"/>
                    <a:gd name="T8" fmla="*/ 3 w 9"/>
                    <a:gd name="T9" fmla="*/ 16 h 16"/>
                    <a:gd name="T10" fmla="*/ 8 w 9"/>
                    <a:gd name="T11" fmla="*/ 9 h 16"/>
                    <a:gd name="T12" fmla="*/ 7 w 9"/>
                    <a:gd name="T13" fmla="*/ 0 h 16"/>
                    <a:gd name="T14" fmla="*/ 7 w 9"/>
                    <a:gd name="T15" fmla="*/ 0 h 16"/>
                    <a:gd name="T16" fmla="*/ 7 w 9"/>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6">
                      <a:moveTo>
                        <a:pt x="7" y="0"/>
                      </a:moveTo>
                      <a:cubicBezTo>
                        <a:pt x="7" y="0"/>
                        <a:pt x="6" y="0"/>
                        <a:pt x="6" y="0"/>
                      </a:cubicBezTo>
                      <a:cubicBezTo>
                        <a:pt x="5" y="1"/>
                        <a:pt x="3" y="4"/>
                        <a:pt x="2" y="7"/>
                      </a:cubicBezTo>
                      <a:cubicBezTo>
                        <a:pt x="0" y="11"/>
                        <a:pt x="1" y="15"/>
                        <a:pt x="3" y="16"/>
                      </a:cubicBezTo>
                      <a:cubicBezTo>
                        <a:pt x="3" y="16"/>
                        <a:pt x="3" y="16"/>
                        <a:pt x="3" y="16"/>
                      </a:cubicBezTo>
                      <a:cubicBezTo>
                        <a:pt x="4" y="16"/>
                        <a:pt x="6" y="13"/>
                        <a:pt x="8" y="9"/>
                      </a:cubicBezTo>
                      <a:cubicBezTo>
                        <a:pt x="9" y="5"/>
                        <a:pt x="9" y="2"/>
                        <a:pt x="7" y="0"/>
                      </a:cubicBezTo>
                      <a:cubicBezTo>
                        <a:pt x="7" y="0"/>
                        <a:pt x="7" y="0"/>
                        <a:pt x="7" y="0"/>
                      </a:cubicBezTo>
                      <a:cubicBezTo>
                        <a:pt x="7" y="0"/>
                        <a:pt x="7"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0" name="Freeform 1069"/>
                <p:cNvSpPr>
                  <a:spLocks/>
                </p:cNvSpPr>
                <p:nvPr/>
              </p:nvSpPr>
              <p:spPr bwMode="auto">
                <a:xfrm>
                  <a:off x="3972" y="2564"/>
                  <a:ext cx="14" cy="30"/>
                </a:xfrm>
                <a:custGeom>
                  <a:avLst/>
                  <a:gdLst>
                    <a:gd name="T0" fmla="*/ 4 w 7"/>
                    <a:gd name="T1" fmla="*/ 0 h 16"/>
                    <a:gd name="T2" fmla="*/ 1 w 7"/>
                    <a:gd name="T3" fmla="*/ 6 h 16"/>
                    <a:gd name="T4" fmla="*/ 1 w 7"/>
                    <a:gd name="T5" fmla="*/ 8 h 16"/>
                    <a:gd name="T6" fmla="*/ 1 w 7"/>
                    <a:gd name="T7" fmla="*/ 9 h 16"/>
                    <a:gd name="T8" fmla="*/ 3 w 7"/>
                    <a:gd name="T9" fmla="*/ 16 h 16"/>
                    <a:gd name="T10" fmla="*/ 3 w 7"/>
                    <a:gd name="T11" fmla="*/ 16 h 16"/>
                    <a:gd name="T12" fmla="*/ 4 w 7"/>
                    <a:gd name="T13" fmla="*/ 16 h 16"/>
                    <a:gd name="T14" fmla="*/ 4 w 7"/>
                    <a:gd name="T15" fmla="*/ 16 h 16"/>
                    <a:gd name="T16" fmla="*/ 7 w 7"/>
                    <a:gd name="T17" fmla="*/ 8 h 16"/>
                    <a:gd name="T18" fmla="*/ 4 w 7"/>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6">
                      <a:moveTo>
                        <a:pt x="4" y="0"/>
                      </a:moveTo>
                      <a:cubicBezTo>
                        <a:pt x="3" y="0"/>
                        <a:pt x="1" y="3"/>
                        <a:pt x="1" y="6"/>
                      </a:cubicBezTo>
                      <a:cubicBezTo>
                        <a:pt x="1" y="7"/>
                        <a:pt x="1" y="7"/>
                        <a:pt x="1" y="8"/>
                      </a:cubicBezTo>
                      <a:cubicBezTo>
                        <a:pt x="1" y="8"/>
                        <a:pt x="1" y="9"/>
                        <a:pt x="1" y="9"/>
                      </a:cubicBezTo>
                      <a:cubicBezTo>
                        <a:pt x="0" y="12"/>
                        <a:pt x="1" y="16"/>
                        <a:pt x="3" y="16"/>
                      </a:cubicBezTo>
                      <a:cubicBezTo>
                        <a:pt x="3" y="16"/>
                        <a:pt x="3" y="16"/>
                        <a:pt x="3" y="16"/>
                      </a:cubicBezTo>
                      <a:cubicBezTo>
                        <a:pt x="3" y="16"/>
                        <a:pt x="3" y="16"/>
                        <a:pt x="4" y="16"/>
                      </a:cubicBezTo>
                      <a:cubicBezTo>
                        <a:pt x="4" y="16"/>
                        <a:pt x="4" y="16"/>
                        <a:pt x="4" y="16"/>
                      </a:cubicBezTo>
                      <a:cubicBezTo>
                        <a:pt x="5" y="16"/>
                        <a:pt x="7" y="12"/>
                        <a:pt x="7" y="8"/>
                      </a:cubicBezTo>
                      <a:cubicBezTo>
                        <a:pt x="7" y="4"/>
                        <a:pt x="6"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1" name="Freeform 1070"/>
                <p:cNvSpPr>
                  <a:spLocks/>
                </p:cNvSpPr>
                <p:nvPr/>
              </p:nvSpPr>
              <p:spPr bwMode="auto">
                <a:xfrm>
                  <a:off x="3903" y="2081"/>
                  <a:ext cx="11" cy="23"/>
                </a:xfrm>
                <a:custGeom>
                  <a:avLst/>
                  <a:gdLst>
                    <a:gd name="T0" fmla="*/ 2 w 6"/>
                    <a:gd name="T1" fmla="*/ 0 h 12"/>
                    <a:gd name="T2" fmla="*/ 1 w 6"/>
                    <a:gd name="T3" fmla="*/ 0 h 12"/>
                    <a:gd name="T4" fmla="*/ 0 w 6"/>
                    <a:gd name="T5" fmla="*/ 7 h 12"/>
                    <a:gd name="T6" fmla="*/ 4 w 6"/>
                    <a:gd name="T7" fmla="*/ 12 h 12"/>
                    <a:gd name="T8" fmla="*/ 4 w 6"/>
                    <a:gd name="T9" fmla="*/ 12 h 12"/>
                    <a:gd name="T10" fmla="*/ 5 w 6"/>
                    <a:gd name="T11" fmla="*/ 12 h 12"/>
                    <a:gd name="T12" fmla="*/ 5 w 6"/>
                    <a:gd name="T13" fmla="*/ 12 h 12"/>
                    <a:gd name="T14" fmla="*/ 5 w 6"/>
                    <a:gd name="T15" fmla="*/ 5 h 12"/>
                    <a:gd name="T16" fmla="*/ 2 w 6"/>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
                      <a:moveTo>
                        <a:pt x="2" y="0"/>
                      </a:moveTo>
                      <a:cubicBezTo>
                        <a:pt x="2" y="0"/>
                        <a:pt x="2" y="0"/>
                        <a:pt x="1" y="0"/>
                      </a:cubicBezTo>
                      <a:cubicBezTo>
                        <a:pt x="0" y="0"/>
                        <a:pt x="0" y="3"/>
                        <a:pt x="0" y="7"/>
                      </a:cubicBezTo>
                      <a:cubicBezTo>
                        <a:pt x="1" y="9"/>
                        <a:pt x="3" y="12"/>
                        <a:pt x="4" y="12"/>
                      </a:cubicBezTo>
                      <a:cubicBezTo>
                        <a:pt x="4" y="12"/>
                        <a:pt x="4" y="12"/>
                        <a:pt x="4" y="12"/>
                      </a:cubicBezTo>
                      <a:cubicBezTo>
                        <a:pt x="4" y="12"/>
                        <a:pt x="4" y="12"/>
                        <a:pt x="5" y="12"/>
                      </a:cubicBezTo>
                      <a:cubicBezTo>
                        <a:pt x="5" y="12"/>
                        <a:pt x="5" y="12"/>
                        <a:pt x="5" y="12"/>
                      </a:cubicBezTo>
                      <a:cubicBezTo>
                        <a:pt x="6" y="11"/>
                        <a:pt x="6" y="8"/>
                        <a:pt x="5" y="5"/>
                      </a:cubicBezTo>
                      <a:cubicBezTo>
                        <a:pt x="5"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2" name="Freeform 1071"/>
                <p:cNvSpPr>
                  <a:spLocks/>
                </p:cNvSpPr>
                <p:nvPr/>
              </p:nvSpPr>
              <p:spPr bwMode="auto">
                <a:xfrm>
                  <a:off x="3884" y="2560"/>
                  <a:ext cx="13" cy="31"/>
                </a:xfrm>
                <a:custGeom>
                  <a:avLst/>
                  <a:gdLst>
                    <a:gd name="T0" fmla="*/ 4 w 7"/>
                    <a:gd name="T1" fmla="*/ 0 h 16"/>
                    <a:gd name="T2" fmla="*/ 4 w 7"/>
                    <a:gd name="T3" fmla="*/ 1 h 16"/>
                    <a:gd name="T4" fmla="*/ 1 w 7"/>
                    <a:gd name="T5" fmla="*/ 8 h 16"/>
                    <a:gd name="T6" fmla="*/ 3 w 7"/>
                    <a:gd name="T7" fmla="*/ 16 h 16"/>
                    <a:gd name="T8" fmla="*/ 3 w 7"/>
                    <a:gd name="T9" fmla="*/ 16 h 16"/>
                    <a:gd name="T10" fmla="*/ 7 w 7"/>
                    <a:gd name="T11" fmla="*/ 9 h 16"/>
                    <a:gd name="T12" fmla="*/ 7 w 7"/>
                    <a:gd name="T13" fmla="*/ 8 h 16"/>
                    <a:gd name="T14" fmla="*/ 7 w 7"/>
                    <a:gd name="T15" fmla="*/ 6 h 16"/>
                    <a:gd name="T16" fmla="*/ 5 w 7"/>
                    <a:gd name="T17" fmla="*/ 1 h 16"/>
                    <a:gd name="T18" fmla="*/ 4 w 7"/>
                    <a:gd name="T19" fmla="*/ 1 h 16"/>
                    <a:gd name="T20" fmla="*/ 4 w 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6">
                      <a:moveTo>
                        <a:pt x="4" y="0"/>
                      </a:moveTo>
                      <a:cubicBezTo>
                        <a:pt x="4" y="0"/>
                        <a:pt x="4" y="1"/>
                        <a:pt x="4" y="1"/>
                      </a:cubicBezTo>
                      <a:cubicBezTo>
                        <a:pt x="2" y="1"/>
                        <a:pt x="1" y="4"/>
                        <a:pt x="1" y="8"/>
                      </a:cubicBezTo>
                      <a:cubicBezTo>
                        <a:pt x="0" y="12"/>
                        <a:pt x="1" y="16"/>
                        <a:pt x="3" y="16"/>
                      </a:cubicBezTo>
                      <a:cubicBezTo>
                        <a:pt x="3" y="16"/>
                        <a:pt x="3" y="16"/>
                        <a:pt x="3" y="16"/>
                      </a:cubicBezTo>
                      <a:cubicBezTo>
                        <a:pt x="5" y="16"/>
                        <a:pt x="6" y="13"/>
                        <a:pt x="7" y="9"/>
                      </a:cubicBezTo>
                      <a:cubicBezTo>
                        <a:pt x="7" y="9"/>
                        <a:pt x="7" y="8"/>
                        <a:pt x="7" y="8"/>
                      </a:cubicBezTo>
                      <a:cubicBezTo>
                        <a:pt x="7" y="7"/>
                        <a:pt x="7" y="7"/>
                        <a:pt x="7" y="6"/>
                      </a:cubicBezTo>
                      <a:cubicBezTo>
                        <a:pt x="7" y="4"/>
                        <a:pt x="6" y="2"/>
                        <a:pt x="5" y="1"/>
                      </a:cubicBezTo>
                      <a:cubicBezTo>
                        <a:pt x="5" y="1"/>
                        <a:pt x="4" y="1"/>
                        <a:pt x="4" y="1"/>
                      </a:cubicBezTo>
                      <a:cubicBezTo>
                        <a:pt x="4" y="0"/>
                        <a:pt x="4"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3" name="Freeform 1072"/>
                <p:cNvSpPr>
                  <a:spLocks/>
                </p:cNvSpPr>
                <p:nvPr/>
              </p:nvSpPr>
              <p:spPr bwMode="auto">
                <a:xfrm>
                  <a:off x="3867" y="2216"/>
                  <a:ext cx="13" cy="27"/>
                </a:xfrm>
                <a:custGeom>
                  <a:avLst/>
                  <a:gdLst>
                    <a:gd name="T0" fmla="*/ 3 w 7"/>
                    <a:gd name="T1" fmla="*/ 0 h 14"/>
                    <a:gd name="T2" fmla="*/ 2 w 7"/>
                    <a:gd name="T3" fmla="*/ 0 h 14"/>
                    <a:gd name="T4" fmla="*/ 1 w 7"/>
                    <a:gd name="T5" fmla="*/ 7 h 14"/>
                    <a:gd name="T6" fmla="*/ 4 w 7"/>
                    <a:gd name="T7" fmla="*/ 14 h 14"/>
                    <a:gd name="T8" fmla="*/ 4 w 7"/>
                    <a:gd name="T9" fmla="*/ 14 h 14"/>
                    <a:gd name="T10" fmla="*/ 5 w 7"/>
                    <a:gd name="T11" fmla="*/ 14 h 14"/>
                    <a:gd name="T12" fmla="*/ 5 w 7"/>
                    <a:gd name="T13" fmla="*/ 14 h 14"/>
                    <a:gd name="T14" fmla="*/ 7 w 7"/>
                    <a:gd name="T15" fmla="*/ 9 h 14"/>
                    <a:gd name="T16" fmla="*/ 7 w 7"/>
                    <a:gd name="T17" fmla="*/ 7 h 14"/>
                    <a:gd name="T18" fmla="*/ 7 w 7"/>
                    <a:gd name="T19" fmla="*/ 6 h 14"/>
                    <a:gd name="T20" fmla="*/ 3 w 7"/>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4">
                      <a:moveTo>
                        <a:pt x="3" y="0"/>
                      </a:moveTo>
                      <a:cubicBezTo>
                        <a:pt x="3" y="0"/>
                        <a:pt x="2" y="0"/>
                        <a:pt x="2" y="0"/>
                      </a:cubicBezTo>
                      <a:cubicBezTo>
                        <a:pt x="1" y="0"/>
                        <a:pt x="0" y="3"/>
                        <a:pt x="1" y="7"/>
                      </a:cubicBezTo>
                      <a:cubicBezTo>
                        <a:pt x="1" y="11"/>
                        <a:pt x="3" y="14"/>
                        <a:pt x="4" y="14"/>
                      </a:cubicBezTo>
                      <a:cubicBezTo>
                        <a:pt x="4" y="14"/>
                        <a:pt x="4" y="14"/>
                        <a:pt x="4" y="14"/>
                      </a:cubicBezTo>
                      <a:cubicBezTo>
                        <a:pt x="4" y="14"/>
                        <a:pt x="5" y="14"/>
                        <a:pt x="5" y="14"/>
                      </a:cubicBezTo>
                      <a:cubicBezTo>
                        <a:pt x="5" y="14"/>
                        <a:pt x="5" y="14"/>
                        <a:pt x="5" y="14"/>
                      </a:cubicBezTo>
                      <a:cubicBezTo>
                        <a:pt x="6" y="13"/>
                        <a:pt x="7" y="11"/>
                        <a:pt x="7" y="9"/>
                      </a:cubicBezTo>
                      <a:cubicBezTo>
                        <a:pt x="7" y="8"/>
                        <a:pt x="7" y="7"/>
                        <a:pt x="7" y="7"/>
                      </a:cubicBezTo>
                      <a:cubicBezTo>
                        <a:pt x="7" y="6"/>
                        <a:pt x="7" y="6"/>
                        <a:pt x="7" y="6"/>
                      </a:cubicBezTo>
                      <a:cubicBezTo>
                        <a:pt x="6" y="2"/>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4" name="Freeform 1073"/>
                <p:cNvSpPr>
                  <a:spLocks/>
                </p:cNvSpPr>
                <p:nvPr/>
              </p:nvSpPr>
              <p:spPr bwMode="auto">
                <a:xfrm>
                  <a:off x="3929" y="2209"/>
                  <a:ext cx="10" cy="17"/>
                </a:xfrm>
                <a:custGeom>
                  <a:avLst/>
                  <a:gdLst>
                    <a:gd name="T0" fmla="*/ 2 w 5"/>
                    <a:gd name="T1" fmla="*/ 0 h 9"/>
                    <a:gd name="T2" fmla="*/ 2 w 5"/>
                    <a:gd name="T3" fmla="*/ 0 h 9"/>
                    <a:gd name="T4" fmla="*/ 2 w 5"/>
                    <a:gd name="T5" fmla="*/ 0 h 9"/>
                    <a:gd name="T6" fmla="*/ 1 w 5"/>
                    <a:gd name="T7" fmla="*/ 0 h 9"/>
                    <a:gd name="T8" fmla="*/ 0 w 5"/>
                    <a:gd name="T9" fmla="*/ 5 h 9"/>
                    <a:gd name="T10" fmla="*/ 0 w 5"/>
                    <a:gd name="T11" fmla="*/ 5 h 9"/>
                    <a:gd name="T12" fmla="*/ 1 w 5"/>
                    <a:gd name="T13" fmla="*/ 7 h 9"/>
                    <a:gd name="T14" fmla="*/ 3 w 5"/>
                    <a:gd name="T15" fmla="*/ 9 h 9"/>
                    <a:gd name="T16" fmla="*/ 3 w 5"/>
                    <a:gd name="T17" fmla="*/ 9 h 9"/>
                    <a:gd name="T18" fmla="*/ 4 w 5"/>
                    <a:gd name="T19" fmla="*/ 4 h 9"/>
                    <a:gd name="T20" fmla="*/ 3 w 5"/>
                    <a:gd name="T21" fmla="*/ 0 h 9"/>
                    <a:gd name="T22" fmla="*/ 2 w 5"/>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9">
                      <a:moveTo>
                        <a:pt x="2" y="0"/>
                      </a:moveTo>
                      <a:cubicBezTo>
                        <a:pt x="2" y="0"/>
                        <a:pt x="2" y="0"/>
                        <a:pt x="2" y="0"/>
                      </a:cubicBezTo>
                      <a:cubicBezTo>
                        <a:pt x="2" y="0"/>
                        <a:pt x="2" y="0"/>
                        <a:pt x="2" y="0"/>
                      </a:cubicBezTo>
                      <a:cubicBezTo>
                        <a:pt x="2" y="0"/>
                        <a:pt x="2" y="0"/>
                        <a:pt x="1" y="0"/>
                      </a:cubicBezTo>
                      <a:cubicBezTo>
                        <a:pt x="1" y="0"/>
                        <a:pt x="0" y="2"/>
                        <a:pt x="0" y="5"/>
                      </a:cubicBezTo>
                      <a:cubicBezTo>
                        <a:pt x="0" y="5"/>
                        <a:pt x="0" y="5"/>
                        <a:pt x="0" y="5"/>
                      </a:cubicBezTo>
                      <a:cubicBezTo>
                        <a:pt x="0" y="6"/>
                        <a:pt x="1" y="7"/>
                        <a:pt x="1" y="7"/>
                      </a:cubicBezTo>
                      <a:cubicBezTo>
                        <a:pt x="2" y="9"/>
                        <a:pt x="2" y="9"/>
                        <a:pt x="3" y="9"/>
                      </a:cubicBezTo>
                      <a:cubicBezTo>
                        <a:pt x="3" y="9"/>
                        <a:pt x="3" y="9"/>
                        <a:pt x="3" y="9"/>
                      </a:cubicBezTo>
                      <a:cubicBezTo>
                        <a:pt x="4" y="9"/>
                        <a:pt x="5" y="7"/>
                        <a:pt x="4" y="4"/>
                      </a:cubicBezTo>
                      <a:cubicBezTo>
                        <a:pt x="4" y="3"/>
                        <a:pt x="3" y="1"/>
                        <a:pt x="3"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5" name="Freeform 1074"/>
                <p:cNvSpPr>
                  <a:spLocks noEditPoints="1"/>
                </p:cNvSpPr>
                <p:nvPr/>
              </p:nvSpPr>
              <p:spPr bwMode="auto">
                <a:xfrm>
                  <a:off x="3078" y="1432"/>
                  <a:ext cx="216" cy="335"/>
                </a:xfrm>
                <a:custGeom>
                  <a:avLst/>
                  <a:gdLst>
                    <a:gd name="T0" fmla="*/ 20 w 115"/>
                    <a:gd name="T1" fmla="*/ 142 h 178"/>
                    <a:gd name="T2" fmla="*/ 20 w 115"/>
                    <a:gd name="T3" fmla="*/ 143 h 178"/>
                    <a:gd name="T4" fmla="*/ 20 w 115"/>
                    <a:gd name="T5" fmla="*/ 143 h 178"/>
                    <a:gd name="T6" fmla="*/ 57 w 115"/>
                    <a:gd name="T7" fmla="*/ 175 h 178"/>
                    <a:gd name="T8" fmla="*/ 58 w 115"/>
                    <a:gd name="T9" fmla="*/ 175 h 178"/>
                    <a:gd name="T10" fmla="*/ 59 w 115"/>
                    <a:gd name="T11" fmla="*/ 175 h 178"/>
                    <a:gd name="T12" fmla="*/ 20 w 115"/>
                    <a:gd name="T13" fmla="*/ 142 h 178"/>
                    <a:gd name="T14" fmla="*/ 15 w 115"/>
                    <a:gd name="T15" fmla="*/ 141 h 178"/>
                    <a:gd name="T16" fmla="*/ 0 w 115"/>
                    <a:gd name="T17" fmla="*/ 160 h 178"/>
                    <a:gd name="T18" fmla="*/ 1 w 115"/>
                    <a:gd name="T19" fmla="*/ 160 h 178"/>
                    <a:gd name="T20" fmla="*/ 2 w 115"/>
                    <a:gd name="T21" fmla="*/ 161 h 178"/>
                    <a:gd name="T22" fmla="*/ 16 w 115"/>
                    <a:gd name="T23" fmla="*/ 143 h 178"/>
                    <a:gd name="T24" fmla="*/ 16 w 115"/>
                    <a:gd name="T25" fmla="*/ 142 h 178"/>
                    <a:gd name="T26" fmla="*/ 15 w 115"/>
                    <a:gd name="T27" fmla="*/ 141 h 178"/>
                    <a:gd name="T28" fmla="*/ 113 w 115"/>
                    <a:gd name="T29" fmla="*/ 125 h 178"/>
                    <a:gd name="T30" fmla="*/ 63 w 115"/>
                    <a:gd name="T31" fmla="*/ 176 h 178"/>
                    <a:gd name="T32" fmla="*/ 64 w 115"/>
                    <a:gd name="T33" fmla="*/ 177 h 178"/>
                    <a:gd name="T34" fmla="*/ 64 w 115"/>
                    <a:gd name="T35" fmla="*/ 178 h 178"/>
                    <a:gd name="T36" fmla="*/ 115 w 115"/>
                    <a:gd name="T37" fmla="*/ 127 h 178"/>
                    <a:gd name="T38" fmla="*/ 114 w 115"/>
                    <a:gd name="T39" fmla="*/ 126 h 178"/>
                    <a:gd name="T40" fmla="*/ 113 w 115"/>
                    <a:gd name="T41" fmla="*/ 125 h 178"/>
                    <a:gd name="T42" fmla="*/ 45 w 115"/>
                    <a:gd name="T43" fmla="*/ 66 h 178"/>
                    <a:gd name="T44" fmla="*/ 45 w 115"/>
                    <a:gd name="T45" fmla="*/ 66 h 178"/>
                    <a:gd name="T46" fmla="*/ 44 w 115"/>
                    <a:gd name="T47" fmla="*/ 66 h 178"/>
                    <a:gd name="T48" fmla="*/ 111 w 115"/>
                    <a:gd name="T49" fmla="*/ 121 h 178"/>
                    <a:gd name="T50" fmla="*/ 112 w 115"/>
                    <a:gd name="T51" fmla="*/ 120 h 178"/>
                    <a:gd name="T52" fmla="*/ 112 w 115"/>
                    <a:gd name="T53" fmla="*/ 120 h 178"/>
                    <a:gd name="T54" fmla="*/ 45 w 115"/>
                    <a:gd name="T55" fmla="*/ 66 h 178"/>
                    <a:gd name="T56" fmla="*/ 83 w 115"/>
                    <a:gd name="T57" fmla="*/ 0 h 178"/>
                    <a:gd name="T58" fmla="*/ 63 w 115"/>
                    <a:gd name="T59" fmla="*/ 28 h 178"/>
                    <a:gd name="T60" fmla="*/ 61 w 115"/>
                    <a:gd name="T61" fmla="*/ 30 h 178"/>
                    <a:gd name="T62" fmla="*/ 40 w 115"/>
                    <a:gd name="T63" fmla="*/ 59 h 178"/>
                    <a:gd name="T64" fmla="*/ 42 w 115"/>
                    <a:gd name="T65" fmla="*/ 60 h 178"/>
                    <a:gd name="T66" fmla="*/ 42 w 115"/>
                    <a:gd name="T67" fmla="*/ 60 h 178"/>
                    <a:gd name="T68" fmla="*/ 63 w 115"/>
                    <a:gd name="T69" fmla="*/ 31 h 178"/>
                    <a:gd name="T70" fmla="*/ 65 w 115"/>
                    <a:gd name="T71" fmla="*/ 29 h 178"/>
                    <a:gd name="T72" fmla="*/ 85 w 115"/>
                    <a:gd name="T73" fmla="*/ 2 h 178"/>
                    <a:gd name="T74" fmla="*/ 84 w 115"/>
                    <a:gd name="T75" fmla="*/ 1 h 178"/>
                    <a:gd name="T76" fmla="*/ 83 w 115"/>
                    <a:gd name="T7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5" h="178">
                      <a:moveTo>
                        <a:pt x="20" y="142"/>
                      </a:moveTo>
                      <a:cubicBezTo>
                        <a:pt x="20" y="142"/>
                        <a:pt x="20" y="143"/>
                        <a:pt x="20" y="143"/>
                      </a:cubicBezTo>
                      <a:cubicBezTo>
                        <a:pt x="20" y="143"/>
                        <a:pt x="20" y="143"/>
                        <a:pt x="20" y="143"/>
                      </a:cubicBezTo>
                      <a:cubicBezTo>
                        <a:pt x="33" y="154"/>
                        <a:pt x="46" y="164"/>
                        <a:pt x="57" y="175"/>
                      </a:cubicBezTo>
                      <a:cubicBezTo>
                        <a:pt x="57" y="175"/>
                        <a:pt x="57" y="175"/>
                        <a:pt x="58" y="175"/>
                      </a:cubicBezTo>
                      <a:cubicBezTo>
                        <a:pt x="58" y="175"/>
                        <a:pt x="58" y="175"/>
                        <a:pt x="59" y="175"/>
                      </a:cubicBezTo>
                      <a:cubicBezTo>
                        <a:pt x="47" y="163"/>
                        <a:pt x="34" y="152"/>
                        <a:pt x="20" y="142"/>
                      </a:cubicBezTo>
                      <a:moveTo>
                        <a:pt x="15" y="141"/>
                      </a:moveTo>
                      <a:cubicBezTo>
                        <a:pt x="10" y="147"/>
                        <a:pt x="5" y="153"/>
                        <a:pt x="0" y="160"/>
                      </a:cubicBezTo>
                      <a:cubicBezTo>
                        <a:pt x="0" y="160"/>
                        <a:pt x="1" y="160"/>
                        <a:pt x="1" y="160"/>
                      </a:cubicBezTo>
                      <a:cubicBezTo>
                        <a:pt x="1" y="160"/>
                        <a:pt x="1" y="160"/>
                        <a:pt x="2" y="161"/>
                      </a:cubicBezTo>
                      <a:cubicBezTo>
                        <a:pt x="6" y="155"/>
                        <a:pt x="11" y="149"/>
                        <a:pt x="16" y="143"/>
                      </a:cubicBezTo>
                      <a:cubicBezTo>
                        <a:pt x="16" y="143"/>
                        <a:pt x="16" y="143"/>
                        <a:pt x="16" y="142"/>
                      </a:cubicBezTo>
                      <a:cubicBezTo>
                        <a:pt x="15" y="142"/>
                        <a:pt x="15" y="142"/>
                        <a:pt x="15" y="141"/>
                      </a:cubicBezTo>
                      <a:moveTo>
                        <a:pt x="113" y="125"/>
                      </a:moveTo>
                      <a:cubicBezTo>
                        <a:pt x="96" y="142"/>
                        <a:pt x="80" y="159"/>
                        <a:pt x="63" y="176"/>
                      </a:cubicBezTo>
                      <a:cubicBezTo>
                        <a:pt x="63" y="176"/>
                        <a:pt x="64" y="177"/>
                        <a:pt x="64" y="177"/>
                      </a:cubicBezTo>
                      <a:cubicBezTo>
                        <a:pt x="64" y="177"/>
                        <a:pt x="64" y="177"/>
                        <a:pt x="64" y="178"/>
                      </a:cubicBezTo>
                      <a:cubicBezTo>
                        <a:pt x="81" y="161"/>
                        <a:pt x="98" y="144"/>
                        <a:pt x="115" y="127"/>
                      </a:cubicBezTo>
                      <a:cubicBezTo>
                        <a:pt x="115" y="127"/>
                        <a:pt x="114" y="127"/>
                        <a:pt x="114" y="126"/>
                      </a:cubicBezTo>
                      <a:cubicBezTo>
                        <a:pt x="114" y="126"/>
                        <a:pt x="113" y="126"/>
                        <a:pt x="113" y="125"/>
                      </a:cubicBezTo>
                      <a:moveTo>
                        <a:pt x="45" y="66"/>
                      </a:moveTo>
                      <a:cubicBezTo>
                        <a:pt x="45" y="66"/>
                        <a:pt x="45" y="66"/>
                        <a:pt x="45" y="66"/>
                      </a:cubicBezTo>
                      <a:cubicBezTo>
                        <a:pt x="45" y="66"/>
                        <a:pt x="45" y="66"/>
                        <a:pt x="44" y="66"/>
                      </a:cubicBezTo>
                      <a:cubicBezTo>
                        <a:pt x="68" y="83"/>
                        <a:pt x="91" y="101"/>
                        <a:pt x="111" y="121"/>
                      </a:cubicBezTo>
                      <a:cubicBezTo>
                        <a:pt x="111" y="120"/>
                        <a:pt x="111" y="120"/>
                        <a:pt x="112" y="120"/>
                      </a:cubicBezTo>
                      <a:cubicBezTo>
                        <a:pt x="112" y="120"/>
                        <a:pt x="112" y="120"/>
                        <a:pt x="112" y="120"/>
                      </a:cubicBezTo>
                      <a:cubicBezTo>
                        <a:pt x="91" y="100"/>
                        <a:pt x="69" y="82"/>
                        <a:pt x="45" y="66"/>
                      </a:cubicBezTo>
                      <a:moveTo>
                        <a:pt x="83" y="0"/>
                      </a:moveTo>
                      <a:cubicBezTo>
                        <a:pt x="76" y="9"/>
                        <a:pt x="69" y="19"/>
                        <a:pt x="63" y="28"/>
                      </a:cubicBezTo>
                      <a:cubicBezTo>
                        <a:pt x="62" y="29"/>
                        <a:pt x="62" y="29"/>
                        <a:pt x="61" y="30"/>
                      </a:cubicBezTo>
                      <a:cubicBezTo>
                        <a:pt x="54" y="40"/>
                        <a:pt x="47" y="49"/>
                        <a:pt x="40" y="59"/>
                      </a:cubicBezTo>
                      <a:cubicBezTo>
                        <a:pt x="41" y="59"/>
                        <a:pt x="41" y="59"/>
                        <a:pt x="42" y="60"/>
                      </a:cubicBezTo>
                      <a:cubicBezTo>
                        <a:pt x="42" y="60"/>
                        <a:pt x="42" y="60"/>
                        <a:pt x="42" y="60"/>
                      </a:cubicBezTo>
                      <a:cubicBezTo>
                        <a:pt x="49" y="51"/>
                        <a:pt x="56" y="41"/>
                        <a:pt x="63" y="31"/>
                      </a:cubicBezTo>
                      <a:cubicBezTo>
                        <a:pt x="64" y="31"/>
                        <a:pt x="64" y="30"/>
                        <a:pt x="65" y="29"/>
                      </a:cubicBezTo>
                      <a:cubicBezTo>
                        <a:pt x="72" y="20"/>
                        <a:pt x="78" y="11"/>
                        <a:pt x="85" y="2"/>
                      </a:cubicBezTo>
                      <a:cubicBezTo>
                        <a:pt x="84" y="1"/>
                        <a:pt x="84" y="1"/>
                        <a:pt x="84" y="1"/>
                      </a:cubicBezTo>
                      <a:cubicBezTo>
                        <a:pt x="83" y="1"/>
                        <a:pt x="83" y="0"/>
                        <a:pt x="8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6" name="Freeform 1075"/>
                <p:cNvSpPr>
                  <a:spLocks/>
                </p:cNvSpPr>
                <p:nvPr/>
              </p:nvSpPr>
              <p:spPr bwMode="auto">
                <a:xfrm>
                  <a:off x="3224" y="1419"/>
                  <a:ext cx="29" cy="19"/>
                </a:xfrm>
                <a:custGeom>
                  <a:avLst/>
                  <a:gdLst>
                    <a:gd name="T0" fmla="*/ 3 w 15"/>
                    <a:gd name="T1" fmla="*/ 0 h 10"/>
                    <a:gd name="T2" fmla="*/ 1 w 15"/>
                    <a:gd name="T3" fmla="*/ 1 h 10"/>
                    <a:gd name="T4" fmla="*/ 5 w 15"/>
                    <a:gd name="T5" fmla="*/ 7 h 10"/>
                    <a:gd name="T6" fmla="*/ 6 w 15"/>
                    <a:gd name="T7" fmla="*/ 8 h 10"/>
                    <a:gd name="T8" fmla="*/ 7 w 15"/>
                    <a:gd name="T9" fmla="*/ 9 h 10"/>
                    <a:gd name="T10" fmla="*/ 12 w 15"/>
                    <a:gd name="T11" fmla="*/ 10 h 10"/>
                    <a:gd name="T12" fmla="*/ 14 w 15"/>
                    <a:gd name="T13" fmla="*/ 10 h 10"/>
                    <a:gd name="T14" fmla="*/ 9 w 15"/>
                    <a:gd name="T15" fmla="*/ 3 h 10"/>
                    <a:gd name="T16" fmla="*/ 3 w 15"/>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0">
                      <a:moveTo>
                        <a:pt x="3" y="0"/>
                      </a:moveTo>
                      <a:cubicBezTo>
                        <a:pt x="2" y="0"/>
                        <a:pt x="2" y="1"/>
                        <a:pt x="1" y="1"/>
                      </a:cubicBezTo>
                      <a:cubicBezTo>
                        <a:pt x="0" y="2"/>
                        <a:pt x="2" y="5"/>
                        <a:pt x="5" y="7"/>
                      </a:cubicBezTo>
                      <a:cubicBezTo>
                        <a:pt x="5" y="7"/>
                        <a:pt x="5" y="8"/>
                        <a:pt x="6" y="8"/>
                      </a:cubicBezTo>
                      <a:cubicBezTo>
                        <a:pt x="6" y="8"/>
                        <a:pt x="6" y="8"/>
                        <a:pt x="7" y="9"/>
                      </a:cubicBezTo>
                      <a:cubicBezTo>
                        <a:pt x="9" y="10"/>
                        <a:pt x="11" y="10"/>
                        <a:pt x="12" y="10"/>
                      </a:cubicBezTo>
                      <a:cubicBezTo>
                        <a:pt x="13" y="10"/>
                        <a:pt x="13" y="10"/>
                        <a:pt x="14" y="10"/>
                      </a:cubicBezTo>
                      <a:cubicBezTo>
                        <a:pt x="15" y="8"/>
                        <a:pt x="13" y="5"/>
                        <a:pt x="9" y="3"/>
                      </a:cubicBezTo>
                      <a:cubicBezTo>
                        <a:pt x="7" y="1"/>
                        <a:pt x="5"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7" name="Freeform 1076"/>
                <p:cNvSpPr>
                  <a:spLocks/>
                </p:cNvSpPr>
                <p:nvPr/>
              </p:nvSpPr>
              <p:spPr bwMode="auto">
                <a:xfrm>
                  <a:off x="3140" y="1542"/>
                  <a:ext cx="24" cy="16"/>
                </a:xfrm>
                <a:custGeom>
                  <a:avLst/>
                  <a:gdLst>
                    <a:gd name="T0" fmla="*/ 3 w 13"/>
                    <a:gd name="T1" fmla="*/ 0 h 9"/>
                    <a:gd name="T2" fmla="*/ 1 w 13"/>
                    <a:gd name="T3" fmla="*/ 0 h 9"/>
                    <a:gd name="T4" fmla="*/ 5 w 13"/>
                    <a:gd name="T5" fmla="*/ 7 h 9"/>
                    <a:gd name="T6" fmla="*/ 10 w 13"/>
                    <a:gd name="T7" fmla="*/ 9 h 9"/>
                    <a:gd name="T8" fmla="*/ 11 w 13"/>
                    <a:gd name="T9" fmla="*/ 8 h 9"/>
                    <a:gd name="T10" fmla="*/ 12 w 13"/>
                    <a:gd name="T11" fmla="*/ 8 h 9"/>
                    <a:gd name="T12" fmla="*/ 12 w 13"/>
                    <a:gd name="T13" fmla="*/ 8 h 9"/>
                    <a:gd name="T14" fmla="*/ 9 w 13"/>
                    <a:gd name="T15" fmla="*/ 2 h 9"/>
                    <a:gd name="T16" fmla="*/ 9 w 13"/>
                    <a:gd name="T17" fmla="*/ 2 h 9"/>
                    <a:gd name="T18" fmla="*/ 7 w 13"/>
                    <a:gd name="T19" fmla="*/ 1 h 9"/>
                    <a:gd name="T20" fmla="*/ 3 w 1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9">
                      <a:moveTo>
                        <a:pt x="3" y="0"/>
                      </a:moveTo>
                      <a:cubicBezTo>
                        <a:pt x="2" y="0"/>
                        <a:pt x="2" y="0"/>
                        <a:pt x="1" y="0"/>
                      </a:cubicBezTo>
                      <a:cubicBezTo>
                        <a:pt x="0" y="2"/>
                        <a:pt x="2" y="5"/>
                        <a:pt x="5" y="7"/>
                      </a:cubicBezTo>
                      <a:cubicBezTo>
                        <a:pt x="7" y="8"/>
                        <a:pt x="9" y="9"/>
                        <a:pt x="10" y="9"/>
                      </a:cubicBezTo>
                      <a:cubicBezTo>
                        <a:pt x="11" y="9"/>
                        <a:pt x="11" y="9"/>
                        <a:pt x="11" y="8"/>
                      </a:cubicBezTo>
                      <a:cubicBezTo>
                        <a:pt x="12" y="8"/>
                        <a:pt x="12" y="8"/>
                        <a:pt x="12" y="8"/>
                      </a:cubicBezTo>
                      <a:cubicBezTo>
                        <a:pt x="12" y="8"/>
                        <a:pt x="12" y="8"/>
                        <a:pt x="12" y="8"/>
                      </a:cubicBezTo>
                      <a:cubicBezTo>
                        <a:pt x="13" y="6"/>
                        <a:pt x="12" y="4"/>
                        <a:pt x="9" y="2"/>
                      </a:cubicBezTo>
                      <a:cubicBezTo>
                        <a:pt x="9" y="2"/>
                        <a:pt x="9" y="2"/>
                        <a:pt x="9" y="2"/>
                      </a:cubicBezTo>
                      <a:cubicBezTo>
                        <a:pt x="8" y="1"/>
                        <a:pt x="8" y="1"/>
                        <a:pt x="7" y="1"/>
                      </a:cubicBezTo>
                      <a:cubicBezTo>
                        <a:pt x="6" y="0"/>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8" name="Freeform 1077"/>
                <p:cNvSpPr>
                  <a:spLocks/>
                </p:cNvSpPr>
                <p:nvPr/>
              </p:nvSpPr>
              <p:spPr bwMode="auto">
                <a:xfrm>
                  <a:off x="3068" y="1731"/>
                  <a:ext cx="17" cy="12"/>
                </a:xfrm>
                <a:custGeom>
                  <a:avLst/>
                  <a:gdLst>
                    <a:gd name="T0" fmla="*/ 2 w 9"/>
                    <a:gd name="T1" fmla="*/ 0 h 6"/>
                    <a:gd name="T2" fmla="*/ 1 w 9"/>
                    <a:gd name="T3" fmla="*/ 0 h 6"/>
                    <a:gd name="T4" fmla="*/ 3 w 9"/>
                    <a:gd name="T5" fmla="*/ 5 h 6"/>
                    <a:gd name="T6" fmla="*/ 6 w 9"/>
                    <a:gd name="T7" fmla="*/ 6 h 6"/>
                    <a:gd name="T8" fmla="*/ 8 w 9"/>
                    <a:gd name="T9" fmla="*/ 6 h 6"/>
                    <a:gd name="T10" fmla="*/ 7 w 9"/>
                    <a:gd name="T11" fmla="*/ 2 h 6"/>
                    <a:gd name="T12" fmla="*/ 6 w 9"/>
                    <a:gd name="T13" fmla="*/ 1 h 6"/>
                    <a:gd name="T14" fmla="*/ 5 w 9"/>
                    <a:gd name="T15" fmla="*/ 1 h 6"/>
                    <a:gd name="T16" fmla="*/ 2 w 9"/>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6">
                      <a:moveTo>
                        <a:pt x="2" y="0"/>
                      </a:moveTo>
                      <a:cubicBezTo>
                        <a:pt x="2" y="0"/>
                        <a:pt x="1" y="0"/>
                        <a:pt x="1" y="0"/>
                      </a:cubicBezTo>
                      <a:cubicBezTo>
                        <a:pt x="0" y="1"/>
                        <a:pt x="1" y="4"/>
                        <a:pt x="3" y="5"/>
                      </a:cubicBezTo>
                      <a:cubicBezTo>
                        <a:pt x="4" y="6"/>
                        <a:pt x="5" y="6"/>
                        <a:pt x="6" y="6"/>
                      </a:cubicBezTo>
                      <a:cubicBezTo>
                        <a:pt x="7" y="6"/>
                        <a:pt x="7" y="6"/>
                        <a:pt x="8" y="6"/>
                      </a:cubicBezTo>
                      <a:cubicBezTo>
                        <a:pt x="9" y="5"/>
                        <a:pt x="8" y="3"/>
                        <a:pt x="7" y="2"/>
                      </a:cubicBezTo>
                      <a:cubicBezTo>
                        <a:pt x="6" y="1"/>
                        <a:pt x="6" y="1"/>
                        <a:pt x="6" y="1"/>
                      </a:cubicBezTo>
                      <a:cubicBezTo>
                        <a:pt x="6" y="1"/>
                        <a:pt x="5" y="1"/>
                        <a:pt x="5" y="1"/>
                      </a:cubicBezTo>
                      <a:cubicBezTo>
                        <a:pt x="4" y="0"/>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9" name="Freeform 1078"/>
                <p:cNvSpPr>
                  <a:spLocks/>
                </p:cNvSpPr>
                <p:nvPr/>
              </p:nvSpPr>
              <p:spPr bwMode="auto">
                <a:xfrm>
                  <a:off x="3286" y="1656"/>
                  <a:ext cx="21" cy="19"/>
                </a:xfrm>
                <a:custGeom>
                  <a:avLst/>
                  <a:gdLst>
                    <a:gd name="T0" fmla="*/ 2 w 11"/>
                    <a:gd name="T1" fmla="*/ 0 h 10"/>
                    <a:gd name="T2" fmla="*/ 1 w 11"/>
                    <a:gd name="T3" fmla="*/ 1 h 10"/>
                    <a:gd name="T4" fmla="*/ 1 w 11"/>
                    <a:gd name="T5" fmla="*/ 1 h 10"/>
                    <a:gd name="T6" fmla="*/ 0 w 11"/>
                    <a:gd name="T7" fmla="*/ 2 h 10"/>
                    <a:gd name="T8" fmla="*/ 2 w 11"/>
                    <a:gd name="T9" fmla="*/ 6 h 10"/>
                    <a:gd name="T10" fmla="*/ 3 w 11"/>
                    <a:gd name="T11" fmla="*/ 7 h 10"/>
                    <a:gd name="T12" fmla="*/ 4 w 11"/>
                    <a:gd name="T13" fmla="*/ 8 h 10"/>
                    <a:gd name="T14" fmla="*/ 8 w 11"/>
                    <a:gd name="T15" fmla="*/ 10 h 10"/>
                    <a:gd name="T16" fmla="*/ 10 w 11"/>
                    <a:gd name="T17" fmla="*/ 9 h 10"/>
                    <a:gd name="T18" fmla="*/ 8 w 11"/>
                    <a:gd name="T19" fmla="*/ 3 h 10"/>
                    <a:gd name="T20" fmla="*/ 2 w 11"/>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0">
                      <a:moveTo>
                        <a:pt x="2" y="0"/>
                      </a:moveTo>
                      <a:cubicBezTo>
                        <a:pt x="2" y="0"/>
                        <a:pt x="1" y="0"/>
                        <a:pt x="1" y="1"/>
                      </a:cubicBezTo>
                      <a:cubicBezTo>
                        <a:pt x="1" y="1"/>
                        <a:pt x="1" y="1"/>
                        <a:pt x="1" y="1"/>
                      </a:cubicBezTo>
                      <a:cubicBezTo>
                        <a:pt x="0" y="1"/>
                        <a:pt x="0" y="1"/>
                        <a:pt x="0" y="2"/>
                      </a:cubicBezTo>
                      <a:cubicBezTo>
                        <a:pt x="0" y="3"/>
                        <a:pt x="1" y="5"/>
                        <a:pt x="2" y="6"/>
                      </a:cubicBezTo>
                      <a:cubicBezTo>
                        <a:pt x="2" y="7"/>
                        <a:pt x="3" y="7"/>
                        <a:pt x="3" y="7"/>
                      </a:cubicBezTo>
                      <a:cubicBezTo>
                        <a:pt x="3" y="8"/>
                        <a:pt x="4" y="8"/>
                        <a:pt x="4" y="8"/>
                      </a:cubicBezTo>
                      <a:cubicBezTo>
                        <a:pt x="5" y="9"/>
                        <a:pt x="7" y="10"/>
                        <a:pt x="8" y="10"/>
                      </a:cubicBezTo>
                      <a:cubicBezTo>
                        <a:pt x="9" y="10"/>
                        <a:pt x="9" y="10"/>
                        <a:pt x="10" y="9"/>
                      </a:cubicBezTo>
                      <a:cubicBezTo>
                        <a:pt x="11" y="8"/>
                        <a:pt x="10" y="5"/>
                        <a:pt x="8" y="3"/>
                      </a:cubicBezTo>
                      <a:cubicBezTo>
                        <a:pt x="6" y="1"/>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0" name="Freeform 1079"/>
                <p:cNvSpPr>
                  <a:spLocks/>
                </p:cNvSpPr>
                <p:nvPr/>
              </p:nvSpPr>
              <p:spPr bwMode="auto">
                <a:xfrm>
                  <a:off x="3183" y="1761"/>
                  <a:ext cx="21" cy="17"/>
                </a:xfrm>
                <a:custGeom>
                  <a:avLst/>
                  <a:gdLst>
                    <a:gd name="T0" fmla="*/ 3 w 11"/>
                    <a:gd name="T1" fmla="*/ 0 h 9"/>
                    <a:gd name="T2" fmla="*/ 3 w 11"/>
                    <a:gd name="T3" fmla="*/ 0 h 9"/>
                    <a:gd name="T4" fmla="*/ 2 w 11"/>
                    <a:gd name="T5" fmla="*/ 0 h 9"/>
                    <a:gd name="T6" fmla="*/ 1 w 11"/>
                    <a:gd name="T7" fmla="*/ 0 h 9"/>
                    <a:gd name="T8" fmla="*/ 3 w 11"/>
                    <a:gd name="T9" fmla="*/ 7 h 9"/>
                    <a:gd name="T10" fmla="*/ 8 w 11"/>
                    <a:gd name="T11" fmla="*/ 9 h 9"/>
                    <a:gd name="T12" fmla="*/ 9 w 11"/>
                    <a:gd name="T13" fmla="*/ 8 h 9"/>
                    <a:gd name="T14" fmla="*/ 8 w 11"/>
                    <a:gd name="T15" fmla="*/ 3 h 9"/>
                    <a:gd name="T16" fmla="*/ 8 w 11"/>
                    <a:gd name="T17" fmla="*/ 2 h 9"/>
                    <a:gd name="T18" fmla="*/ 7 w 11"/>
                    <a:gd name="T19" fmla="*/ 1 h 9"/>
                    <a:gd name="T20" fmla="*/ 3 w 11"/>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9">
                      <a:moveTo>
                        <a:pt x="3" y="0"/>
                      </a:moveTo>
                      <a:cubicBezTo>
                        <a:pt x="3" y="0"/>
                        <a:pt x="3" y="0"/>
                        <a:pt x="3" y="0"/>
                      </a:cubicBezTo>
                      <a:cubicBezTo>
                        <a:pt x="2" y="0"/>
                        <a:pt x="2" y="0"/>
                        <a:pt x="2" y="0"/>
                      </a:cubicBezTo>
                      <a:cubicBezTo>
                        <a:pt x="1" y="0"/>
                        <a:pt x="1" y="0"/>
                        <a:pt x="1" y="0"/>
                      </a:cubicBezTo>
                      <a:cubicBezTo>
                        <a:pt x="0" y="2"/>
                        <a:pt x="1" y="4"/>
                        <a:pt x="3" y="7"/>
                      </a:cubicBezTo>
                      <a:cubicBezTo>
                        <a:pt x="5" y="8"/>
                        <a:pt x="6" y="9"/>
                        <a:pt x="8" y="9"/>
                      </a:cubicBezTo>
                      <a:cubicBezTo>
                        <a:pt x="8" y="9"/>
                        <a:pt x="9" y="8"/>
                        <a:pt x="9" y="8"/>
                      </a:cubicBezTo>
                      <a:cubicBezTo>
                        <a:pt x="11" y="7"/>
                        <a:pt x="10" y="5"/>
                        <a:pt x="8" y="3"/>
                      </a:cubicBezTo>
                      <a:cubicBezTo>
                        <a:pt x="8" y="2"/>
                        <a:pt x="8" y="2"/>
                        <a:pt x="8" y="2"/>
                      </a:cubicBezTo>
                      <a:cubicBezTo>
                        <a:pt x="8" y="2"/>
                        <a:pt x="7" y="1"/>
                        <a:pt x="7" y="1"/>
                      </a:cubicBezTo>
                      <a:cubicBezTo>
                        <a:pt x="6" y="0"/>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1" name="Freeform 1080"/>
                <p:cNvSpPr>
                  <a:spLocks/>
                </p:cNvSpPr>
                <p:nvPr/>
              </p:nvSpPr>
              <p:spPr bwMode="auto">
                <a:xfrm>
                  <a:off x="3104" y="1692"/>
                  <a:ext cx="11" cy="11"/>
                </a:xfrm>
                <a:custGeom>
                  <a:avLst/>
                  <a:gdLst>
                    <a:gd name="T0" fmla="*/ 1 w 6"/>
                    <a:gd name="T1" fmla="*/ 0 h 6"/>
                    <a:gd name="T2" fmla="*/ 0 w 6"/>
                    <a:gd name="T3" fmla="*/ 1 h 6"/>
                    <a:gd name="T4" fmla="*/ 1 w 6"/>
                    <a:gd name="T5" fmla="*/ 3 h 6"/>
                    <a:gd name="T6" fmla="*/ 2 w 6"/>
                    <a:gd name="T7" fmla="*/ 4 h 6"/>
                    <a:gd name="T8" fmla="*/ 2 w 6"/>
                    <a:gd name="T9" fmla="*/ 5 h 6"/>
                    <a:gd name="T10" fmla="*/ 5 w 6"/>
                    <a:gd name="T11" fmla="*/ 6 h 6"/>
                    <a:gd name="T12" fmla="*/ 6 w 6"/>
                    <a:gd name="T13" fmla="*/ 5 h 6"/>
                    <a:gd name="T14" fmla="*/ 6 w 6"/>
                    <a:gd name="T15" fmla="*/ 5 h 6"/>
                    <a:gd name="T16" fmla="*/ 6 w 6"/>
                    <a:gd name="T17" fmla="*/ 4 h 6"/>
                    <a:gd name="T18" fmla="*/ 4 w 6"/>
                    <a:gd name="T19" fmla="*/ 1 h 6"/>
                    <a:gd name="T20" fmla="*/ 1 w 6"/>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1" y="0"/>
                      </a:moveTo>
                      <a:cubicBezTo>
                        <a:pt x="1" y="0"/>
                        <a:pt x="0" y="0"/>
                        <a:pt x="0" y="1"/>
                      </a:cubicBezTo>
                      <a:cubicBezTo>
                        <a:pt x="0" y="1"/>
                        <a:pt x="0" y="2"/>
                        <a:pt x="1" y="3"/>
                      </a:cubicBezTo>
                      <a:cubicBezTo>
                        <a:pt x="1" y="4"/>
                        <a:pt x="1" y="4"/>
                        <a:pt x="2" y="4"/>
                      </a:cubicBezTo>
                      <a:cubicBezTo>
                        <a:pt x="2" y="5"/>
                        <a:pt x="2" y="5"/>
                        <a:pt x="2" y="5"/>
                      </a:cubicBezTo>
                      <a:cubicBezTo>
                        <a:pt x="3" y="5"/>
                        <a:pt x="4" y="6"/>
                        <a:pt x="5" y="6"/>
                      </a:cubicBezTo>
                      <a:cubicBezTo>
                        <a:pt x="5" y="6"/>
                        <a:pt x="5" y="6"/>
                        <a:pt x="6" y="5"/>
                      </a:cubicBezTo>
                      <a:cubicBezTo>
                        <a:pt x="6" y="5"/>
                        <a:pt x="6" y="5"/>
                        <a:pt x="6" y="5"/>
                      </a:cubicBezTo>
                      <a:cubicBezTo>
                        <a:pt x="6" y="5"/>
                        <a:pt x="6" y="4"/>
                        <a:pt x="6" y="4"/>
                      </a:cubicBezTo>
                      <a:cubicBezTo>
                        <a:pt x="6" y="3"/>
                        <a:pt x="5" y="2"/>
                        <a:pt x="4" y="1"/>
                      </a:cubicBezTo>
                      <a:cubicBezTo>
                        <a:pt x="3" y="1"/>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2" name="Freeform 1081"/>
                <p:cNvSpPr>
                  <a:spLocks noEditPoints="1"/>
                </p:cNvSpPr>
                <p:nvPr/>
              </p:nvSpPr>
              <p:spPr bwMode="auto">
                <a:xfrm>
                  <a:off x="2984" y="224"/>
                  <a:ext cx="1953" cy="3117"/>
                </a:xfrm>
                <a:custGeom>
                  <a:avLst/>
                  <a:gdLst>
                    <a:gd name="T0" fmla="*/ 960 w 1039"/>
                    <a:gd name="T1" fmla="*/ 814 h 1658"/>
                    <a:gd name="T2" fmla="*/ 959 w 1039"/>
                    <a:gd name="T3" fmla="*/ 815 h 1658"/>
                    <a:gd name="T4" fmla="*/ 958 w 1039"/>
                    <a:gd name="T5" fmla="*/ 815 h 1658"/>
                    <a:gd name="T6" fmla="*/ 957 w 1039"/>
                    <a:gd name="T7" fmla="*/ 815 h 1658"/>
                    <a:gd name="T8" fmla="*/ 930 w 1039"/>
                    <a:gd name="T9" fmla="*/ 1657 h 1658"/>
                    <a:gd name="T10" fmla="*/ 932 w 1039"/>
                    <a:gd name="T11" fmla="*/ 1657 h 1658"/>
                    <a:gd name="T12" fmla="*/ 932 w 1039"/>
                    <a:gd name="T13" fmla="*/ 1657 h 1658"/>
                    <a:gd name="T14" fmla="*/ 934 w 1039"/>
                    <a:gd name="T15" fmla="*/ 1658 h 1658"/>
                    <a:gd name="T16" fmla="*/ 960 w 1039"/>
                    <a:gd name="T17" fmla="*/ 814 h 1658"/>
                    <a:gd name="T18" fmla="*/ 936 w 1039"/>
                    <a:gd name="T19" fmla="*/ 772 h 1658"/>
                    <a:gd name="T20" fmla="*/ 822 w 1039"/>
                    <a:gd name="T21" fmla="*/ 814 h 1658"/>
                    <a:gd name="T22" fmla="*/ 825 w 1039"/>
                    <a:gd name="T23" fmla="*/ 823 h 1658"/>
                    <a:gd name="T24" fmla="*/ 826 w 1039"/>
                    <a:gd name="T25" fmla="*/ 825 h 1658"/>
                    <a:gd name="T26" fmla="*/ 940 w 1039"/>
                    <a:gd name="T27" fmla="*/ 785 h 1658"/>
                    <a:gd name="T28" fmla="*/ 940 w 1039"/>
                    <a:gd name="T29" fmla="*/ 783 h 1658"/>
                    <a:gd name="T30" fmla="*/ 936 w 1039"/>
                    <a:gd name="T31" fmla="*/ 772 h 1658"/>
                    <a:gd name="T32" fmla="*/ 315 w 1039"/>
                    <a:gd name="T33" fmla="*/ 215 h 1658"/>
                    <a:gd name="T34" fmla="*/ 315 w 1039"/>
                    <a:gd name="T35" fmla="*/ 216 h 1658"/>
                    <a:gd name="T36" fmla="*/ 313 w 1039"/>
                    <a:gd name="T37" fmla="*/ 218 h 1658"/>
                    <a:gd name="T38" fmla="*/ 736 w 1039"/>
                    <a:gd name="T39" fmla="*/ 639 h 1658"/>
                    <a:gd name="T40" fmla="*/ 741 w 1039"/>
                    <a:gd name="T41" fmla="*/ 650 h 1658"/>
                    <a:gd name="T42" fmla="*/ 775 w 1039"/>
                    <a:gd name="T43" fmla="*/ 719 h 1658"/>
                    <a:gd name="T44" fmla="*/ 779 w 1039"/>
                    <a:gd name="T45" fmla="*/ 730 h 1658"/>
                    <a:gd name="T46" fmla="*/ 805 w 1039"/>
                    <a:gd name="T47" fmla="*/ 796 h 1658"/>
                    <a:gd name="T48" fmla="*/ 806 w 1039"/>
                    <a:gd name="T49" fmla="*/ 795 h 1658"/>
                    <a:gd name="T50" fmla="*/ 807 w 1039"/>
                    <a:gd name="T51" fmla="*/ 795 h 1658"/>
                    <a:gd name="T52" fmla="*/ 808 w 1039"/>
                    <a:gd name="T53" fmla="*/ 795 h 1658"/>
                    <a:gd name="T54" fmla="*/ 782 w 1039"/>
                    <a:gd name="T55" fmla="*/ 729 h 1658"/>
                    <a:gd name="T56" fmla="*/ 778 w 1039"/>
                    <a:gd name="T57" fmla="*/ 717 h 1658"/>
                    <a:gd name="T58" fmla="*/ 744 w 1039"/>
                    <a:gd name="T59" fmla="*/ 648 h 1658"/>
                    <a:gd name="T60" fmla="*/ 738 w 1039"/>
                    <a:gd name="T61" fmla="*/ 637 h 1658"/>
                    <a:gd name="T62" fmla="*/ 315 w 1039"/>
                    <a:gd name="T63" fmla="*/ 215 h 1658"/>
                    <a:gd name="T64" fmla="*/ 322 w 1039"/>
                    <a:gd name="T65" fmla="*/ 119 h 1658"/>
                    <a:gd name="T66" fmla="*/ 284 w 1039"/>
                    <a:gd name="T67" fmla="*/ 190 h 1658"/>
                    <a:gd name="T68" fmla="*/ 286 w 1039"/>
                    <a:gd name="T69" fmla="*/ 191 h 1658"/>
                    <a:gd name="T70" fmla="*/ 296 w 1039"/>
                    <a:gd name="T71" fmla="*/ 197 h 1658"/>
                    <a:gd name="T72" fmla="*/ 336 w 1039"/>
                    <a:gd name="T73" fmla="*/ 126 h 1658"/>
                    <a:gd name="T74" fmla="*/ 325 w 1039"/>
                    <a:gd name="T75" fmla="*/ 121 h 1658"/>
                    <a:gd name="T76" fmla="*/ 322 w 1039"/>
                    <a:gd name="T77" fmla="*/ 119 h 1658"/>
                    <a:gd name="T78" fmla="*/ 1 w 1039"/>
                    <a:gd name="T79" fmla="*/ 0 h 1658"/>
                    <a:gd name="T80" fmla="*/ 2 w 1039"/>
                    <a:gd name="T81" fmla="*/ 2 h 1658"/>
                    <a:gd name="T82" fmla="*/ 0 w 1039"/>
                    <a:gd name="T83" fmla="*/ 3 h 1658"/>
                    <a:gd name="T84" fmla="*/ 304 w 1039"/>
                    <a:gd name="T85" fmla="*/ 105 h 1658"/>
                    <a:gd name="T86" fmla="*/ 304 w 1039"/>
                    <a:gd name="T87" fmla="*/ 105 h 1658"/>
                    <a:gd name="T88" fmla="*/ 307 w 1039"/>
                    <a:gd name="T89" fmla="*/ 103 h 1658"/>
                    <a:gd name="T90" fmla="*/ 309 w 1039"/>
                    <a:gd name="T91" fmla="*/ 103 h 1658"/>
                    <a:gd name="T92" fmla="*/ 1 w 1039"/>
                    <a:gd name="T93" fmla="*/ 0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9" h="1658">
                      <a:moveTo>
                        <a:pt x="960" y="814"/>
                      </a:moveTo>
                      <a:cubicBezTo>
                        <a:pt x="960" y="814"/>
                        <a:pt x="959" y="815"/>
                        <a:pt x="959" y="815"/>
                      </a:cubicBezTo>
                      <a:cubicBezTo>
                        <a:pt x="959" y="815"/>
                        <a:pt x="958" y="815"/>
                        <a:pt x="958" y="815"/>
                      </a:cubicBezTo>
                      <a:cubicBezTo>
                        <a:pt x="958" y="815"/>
                        <a:pt x="957" y="815"/>
                        <a:pt x="957" y="815"/>
                      </a:cubicBezTo>
                      <a:cubicBezTo>
                        <a:pt x="1035" y="1088"/>
                        <a:pt x="1024" y="1387"/>
                        <a:pt x="930" y="1657"/>
                      </a:cubicBezTo>
                      <a:cubicBezTo>
                        <a:pt x="931" y="1657"/>
                        <a:pt x="931" y="1657"/>
                        <a:pt x="932" y="1657"/>
                      </a:cubicBezTo>
                      <a:cubicBezTo>
                        <a:pt x="932" y="1657"/>
                        <a:pt x="932" y="1657"/>
                        <a:pt x="932" y="1657"/>
                      </a:cubicBezTo>
                      <a:cubicBezTo>
                        <a:pt x="933" y="1657"/>
                        <a:pt x="933" y="1658"/>
                        <a:pt x="934" y="1658"/>
                      </a:cubicBezTo>
                      <a:cubicBezTo>
                        <a:pt x="1027" y="1388"/>
                        <a:pt x="1039" y="1088"/>
                        <a:pt x="960" y="814"/>
                      </a:cubicBezTo>
                      <a:moveTo>
                        <a:pt x="936" y="772"/>
                      </a:moveTo>
                      <a:cubicBezTo>
                        <a:pt x="898" y="786"/>
                        <a:pt x="860" y="800"/>
                        <a:pt x="822" y="814"/>
                      </a:cubicBezTo>
                      <a:cubicBezTo>
                        <a:pt x="823" y="817"/>
                        <a:pt x="824" y="820"/>
                        <a:pt x="825" y="823"/>
                      </a:cubicBezTo>
                      <a:cubicBezTo>
                        <a:pt x="826" y="824"/>
                        <a:pt x="826" y="824"/>
                        <a:pt x="826" y="825"/>
                      </a:cubicBezTo>
                      <a:cubicBezTo>
                        <a:pt x="864" y="812"/>
                        <a:pt x="902" y="798"/>
                        <a:pt x="940" y="785"/>
                      </a:cubicBezTo>
                      <a:cubicBezTo>
                        <a:pt x="940" y="784"/>
                        <a:pt x="940" y="783"/>
                        <a:pt x="940" y="783"/>
                      </a:cubicBezTo>
                      <a:cubicBezTo>
                        <a:pt x="938" y="779"/>
                        <a:pt x="937" y="775"/>
                        <a:pt x="936" y="772"/>
                      </a:cubicBezTo>
                      <a:moveTo>
                        <a:pt x="315" y="215"/>
                      </a:moveTo>
                      <a:cubicBezTo>
                        <a:pt x="315" y="215"/>
                        <a:pt x="315" y="216"/>
                        <a:pt x="315" y="216"/>
                      </a:cubicBezTo>
                      <a:cubicBezTo>
                        <a:pt x="314" y="217"/>
                        <a:pt x="314" y="217"/>
                        <a:pt x="313" y="218"/>
                      </a:cubicBezTo>
                      <a:cubicBezTo>
                        <a:pt x="504" y="321"/>
                        <a:pt x="644" y="469"/>
                        <a:pt x="736" y="639"/>
                      </a:cubicBezTo>
                      <a:cubicBezTo>
                        <a:pt x="737" y="642"/>
                        <a:pt x="739" y="646"/>
                        <a:pt x="741" y="650"/>
                      </a:cubicBezTo>
                      <a:cubicBezTo>
                        <a:pt x="753" y="672"/>
                        <a:pt x="764" y="695"/>
                        <a:pt x="775" y="719"/>
                      </a:cubicBezTo>
                      <a:cubicBezTo>
                        <a:pt x="776" y="722"/>
                        <a:pt x="778" y="726"/>
                        <a:pt x="779" y="730"/>
                      </a:cubicBezTo>
                      <a:cubicBezTo>
                        <a:pt x="789" y="752"/>
                        <a:pt x="797" y="774"/>
                        <a:pt x="805" y="796"/>
                      </a:cubicBezTo>
                      <a:cubicBezTo>
                        <a:pt x="805" y="795"/>
                        <a:pt x="806" y="795"/>
                        <a:pt x="806" y="795"/>
                      </a:cubicBezTo>
                      <a:cubicBezTo>
                        <a:pt x="807" y="795"/>
                        <a:pt x="807" y="795"/>
                        <a:pt x="807" y="795"/>
                      </a:cubicBezTo>
                      <a:cubicBezTo>
                        <a:pt x="807" y="795"/>
                        <a:pt x="808" y="795"/>
                        <a:pt x="808" y="795"/>
                      </a:cubicBezTo>
                      <a:cubicBezTo>
                        <a:pt x="800" y="772"/>
                        <a:pt x="792" y="750"/>
                        <a:pt x="782" y="729"/>
                      </a:cubicBezTo>
                      <a:cubicBezTo>
                        <a:pt x="781" y="725"/>
                        <a:pt x="779" y="721"/>
                        <a:pt x="778" y="717"/>
                      </a:cubicBezTo>
                      <a:cubicBezTo>
                        <a:pt x="767" y="694"/>
                        <a:pt x="756" y="671"/>
                        <a:pt x="744" y="648"/>
                      </a:cubicBezTo>
                      <a:cubicBezTo>
                        <a:pt x="742" y="644"/>
                        <a:pt x="740" y="641"/>
                        <a:pt x="738" y="637"/>
                      </a:cubicBezTo>
                      <a:cubicBezTo>
                        <a:pt x="646" y="466"/>
                        <a:pt x="506" y="318"/>
                        <a:pt x="315" y="215"/>
                      </a:cubicBezTo>
                      <a:moveTo>
                        <a:pt x="322" y="119"/>
                      </a:moveTo>
                      <a:cubicBezTo>
                        <a:pt x="309" y="143"/>
                        <a:pt x="296" y="167"/>
                        <a:pt x="284" y="190"/>
                      </a:cubicBezTo>
                      <a:cubicBezTo>
                        <a:pt x="284" y="190"/>
                        <a:pt x="285" y="191"/>
                        <a:pt x="286" y="191"/>
                      </a:cubicBezTo>
                      <a:cubicBezTo>
                        <a:pt x="290" y="193"/>
                        <a:pt x="293" y="195"/>
                        <a:pt x="296" y="197"/>
                      </a:cubicBezTo>
                      <a:cubicBezTo>
                        <a:pt x="309" y="173"/>
                        <a:pt x="323" y="150"/>
                        <a:pt x="336" y="126"/>
                      </a:cubicBezTo>
                      <a:cubicBezTo>
                        <a:pt x="333" y="125"/>
                        <a:pt x="329" y="123"/>
                        <a:pt x="325" y="121"/>
                      </a:cubicBezTo>
                      <a:cubicBezTo>
                        <a:pt x="324" y="120"/>
                        <a:pt x="323" y="120"/>
                        <a:pt x="322" y="119"/>
                      </a:cubicBezTo>
                      <a:moveTo>
                        <a:pt x="1" y="0"/>
                      </a:moveTo>
                      <a:cubicBezTo>
                        <a:pt x="2" y="1"/>
                        <a:pt x="2" y="1"/>
                        <a:pt x="2" y="2"/>
                      </a:cubicBezTo>
                      <a:cubicBezTo>
                        <a:pt x="2" y="2"/>
                        <a:pt x="1" y="3"/>
                        <a:pt x="0" y="3"/>
                      </a:cubicBezTo>
                      <a:cubicBezTo>
                        <a:pt x="112" y="27"/>
                        <a:pt x="213" y="62"/>
                        <a:pt x="304" y="105"/>
                      </a:cubicBezTo>
                      <a:cubicBezTo>
                        <a:pt x="304" y="105"/>
                        <a:pt x="304" y="105"/>
                        <a:pt x="304" y="105"/>
                      </a:cubicBezTo>
                      <a:cubicBezTo>
                        <a:pt x="304" y="104"/>
                        <a:pt x="306" y="103"/>
                        <a:pt x="307" y="103"/>
                      </a:cubicBezTo>
                      <a:cubicBezTo>
                        <a:pt x="308" y="103"/>
                        <a:pt x="308" y="103"/>
                        <a:pt x="309" y="103"/>
                      </a:cubicBezTo>
                      <a:cubicBezTo>
                        <a:pt x="216" y="59"/>
                        <a:pt x="114" y="24"/>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3" name="Freeform 1082"/>
                <p:cNvSpPr>
                  <a:spLocks/>
                </p:cNvSpPr>
                <p:nvPr/>
              </p:nvSpPr>
              <p:spPr bwMode="auto">
                <a:xfrm>
                  <a:off x="4679" y="3339"/>
                  <a:ext cx="64" cy="131"/>
                </a:xfrm>
                <a:custGeom>
                  <a:avLst/>
                  <a:gdLst>
                    <a:gd name="T0" fmla="*/ 30 w 34"/>
                    <a:gd name="T1" fmla="*/ 0 h 70"/>
                    <a:gd name="T2" fmla="*/ 28 w 34"/>
                    <a:gd name="T3" fmla="*/ 0 h 70"/>
                    <a:gd name="T4" fmla="*/ 11 w 34"/>
                    <a:gd name="T5" fmla="*/ 28 h 70"/>
                    <a:gd name="T6" fmla="*/ 9 w 34"/>
                    <a:gd name="T7" fmla="*/ 32 h 70"/>
                    <a:gd name="T8" fmla="*/ 7 w 34"/>
                    <a:gd name="T9" fmla="*/ 38 h 70"/>
                    <a:gd name="T10" fmla="*/ 4 w 34"/>
                    <a:gd name="T11" fmla="*/ 70 h 70"/>
                    <a:gd name="T12" fmla="*/ 5 w 34"/>
                    <a:gd name="T13" fmla="*/ 70 h 70"/>
                    <a:gd name="T14" fmla="*/ 24 w 34"/>
                    <a:gd name="T15" fmla="*/ 45 h 70"/>
                    <a:gd name="T16" fmla="*/ 26 w 34"/>
                    <a:gd name="T17" fmla="*/ 38 h 70"/>
                    <a:gd name="T18" fmla="*/ 27 w 34"/>
                    <a:gd name="T19" fmla="*/ 35 h 70"/>
                    <a:gd name="T20" fmla="*/ 32 w 34"/>
                    <a:gd name="T21" fmla="*/ 1 h 70"/>
                    <a:gd name="T22" fmla="*/ 30 w 34"/>
                    <a:gd name="T23" fmla="*/ 0 h 70"/>
                    <a:gd name="T24" fmla="*/ 30 w 34"/>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70">
                      <a:moveTo>
                        <a:pt x="30" y="0"/>
                      </a:moveTo>
                      <a:cubicBezTo>
                        <a:pt x="29" y="0"/>
                        <a:pt x="29" y="0"/>
                        <a:pt x="28" y="0"/>
                      </a:cubicBezTo>
                      <a:cubicBezTo>
                        <a:pt x="24" y="2"/>
                        <a:pt x="17" y="14"/>
                        <a:pt x="11" y="28"/>
                      </a:cubicBezTo>
                      <a:cubicBezTo>
                        <a:pt x="10" y="30"/>
                        <a:pt x="10" y="31"/>
                        <a:pt x="9" y="32"/>
                      </a:cubicBezTo>
                      <a:cubicBezTo>
                        <a:pt x="8" y="34"/>
                        <a:pt x="8" y="36"/>
                        <a:pt x="7" y="38"/>
                      </a:cubicBezTo>
                      <a:cubicBezTo>
                        <a:pt x="2" y="54"/>
                        <a:pt x="0" y="68"/>
                        <a:pt x="4" y="70"/>
                      </a:cubicBezTo>
                      <a:cubicBezTo>
                        <a:pt x="5" y="70"/>
                        <a:pt x="5" y="70"/>
                        <a:pt x="5" y="70"/>
                      </a:cubicBezTo>
                      <a:cubicBezTo>
                        <a:pt x="9" y="70"/>
                        <a:pt x="17" y="59"/>
                        <a:pt x="24" y="45"/>
                      </a:cubicBezTo>
                      <a:cubicBezTo>
                        <a:pt x="25" y="43"/>
                        <a:pt x="25" y="40"/>
                        <a:pt x="26" y="38"/>
                      </a:cubicBezTo>
                      <a:cubicBezTo>
                        <a:pt x="27" y="37"/>
                        <a:pt x="27" y="36"/>
                        <a:pt x="27" y="35"/>
                      </a:cubicBezTo>
                      <a:cubicBezTo>
                        <a:pt x="33" y="20"/>
                        <a:pt x="34" y="6"/>
                        <a:pt x="32" y="1"/>
                      </a:cubicBezTo>
                      <a:cubicBezTo>
                        <a:pt x="31" y="1"/>
                        <a:pt x="31" y="0"/>
                        <a:pt x="30" y="0"/>
                      </a:cubicBezTo>
                      <a:cubicBezTo>
                        <a:pt x="30" y="0"/>
                        <a:pt x="30" y="0"/>
                        <a:pt x="3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4" name="Freeform 1083"/>
                <p:cNvSpPr>
                  <a:spLocks/>
                </p:cNvSpPr>
                <p:nvPr/>
              </p:nvSpPr>
              <p:spPr bwMode="auto">
                <a:xfrm>
                  <a:off x="4737" y="1622"/>
                  <a:ext cx="57" cy="134"/>
                </a:xfrm>
                <a:custGeom>
                  <a:avLst/>
                  <a:gdLst>
                    <a:gd name="T0" fmla="*/ 4 w 30"/>
                    <a:gd name="T1" fmla="*/ 0 h 71"/>
                    <a:gd name="T2" fmla="*/ 3 w 30"/>
                    <a:gd name="T3" fmla="*/ 0 h 71"/>
                    <a:gd name="T4" fmla="*/ 3 w 30"/>
                    <a:gd name="T5" fmla="*/ 28 h 71"/>
                    <a:gd name="T6" fmla="*/ 7 w 30"/>
                    <a:gd name="T7" fmla="*/ 39 h 71"/>
                    <a:gd name="T8" fmla="*/ 7 w 30"/>
                    <a:gd name="T9" fmla="*/ 41 h 71"/>
                    <a:gd name="T10" fmla="*/ 24 w 30"/>
                    <a:gd name="T11" fmla="*/ 71 h 71"/>
                    <a:gd name="T12" fmla="*/ 25 w 30"/>
                    <a:gd name="T13" fmla="*/ 71 h 71"/>
                    <a:gd name="T14" fmla="*/ 26 w 30"/>
                    <a:gd name="T15" fmla="*/ 71 h 71"/>
                    <a:gd name="T16" fmla="*/ 27 w 30"/>
                    <a:gd name="T17" fmla="*/ 70 h 71"/>
                    <a:gd name="T18" fmla="*/ 24 w 30"/>
                    <a:gd name="T19" fmla="*/ 32 h 71"/>
                    <a:gd name="T20" fmla="*/ 4 w 30"/>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71">
                      <a:moveTo>
                        <a:pt x="4" y="0"/>
                      </a:moveTo>
                      <a:cubicBezTo>
                        <a:pt x="4" y="0"/>
                        <a:pt x="4" y="0"/>
                        <a:pt x="3" y="0"/>
                      </a:cubicBezTo>
                      <a:cubicBezTo>
                        <a:pt x="0" y="2"/>
                        <a:pt x="0" y="13"/>
                        <a:pt x="3" y="28"/>
                      </a:cubicBezTo>
                      <a:cubicBezTo>
                        <a:pt x="4" y="31"/>
                        <a:pt x="5" y="35"/>
                        <a:pt x="7" y="39"/>
                      </a:cubicBezTo>
                      <a:cubicBezTo>
                        <a:pt x="7" y="39"/>
                        <a:pt x="7" y="40"/>
                        <a:pt x="7" y="41"/>
                      </a:cubicBezTo>
                      <a:cubicBezTo>
                        <a:pt x="12" y="57"/>
                        <a:pt x="19" y="69"/>
                        <a:pt x="24" y="71"/>
                      </a:cubicBezTo>
                      <a:cubicBezTo>
                        <a:pt x="24" y="71"/>
                        <a:pt x="25" y="71"/>
                        <a:pt x="25" y="71"/>
                      </a:cubicBezTo>
                      <a:cubicBezTo>
                        <a:pt x="25" y="71"/>
                        <a:pt x="26" y="71"/>
                        <a:pt x="26" y="71"/>
                      </a:cubicBezTo>
                      <a:cubicBezTo>
                        <a:pt x="26" y="71"/>
                        <a:pt x="27" y="70"/>
                        <a:pt x="27" y="70"/>
                      </a:cubicBezTo>
                      <a:cubicBezTo>
                        <a:pt x="30" y="65"/>
                        <a:pt x="29" y="50"/>
                        <a:pt x="24" y="32"/>
                      </a:cubicBezTo>
                      <a:cubicBezTo>
                        <a:pt x="18" y="14"/>
                        <a:pt x="9"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5" name="Freeform 1084"/>
                <p:cNvSpPr>
                  <a:spLocks/>
                </p:cNvSpPr>
                <p:nvPr/>
              </p:nvSpPr>
              <p:spPr bwMode="auto">
                <a:xfrm>
                  <a:off x="2845" y="194"/>
                  <a:ext cx="143" cy="39"/>
                </a:xfrm>
                <a:custGeom>
                  <a:avLst/>
                  <a:gdLst>
                    <a:gd name="T0" fmla="*/ 13 w 76"/>
                    <a:gd name="T1" fmla="*/ 0 h 21"/>
                    <a:gd name="T2" fmla="*/ 0 w 76"/>
                    <a:gd name="T3" fmla="*/ 4 h 21"/>
                    <a:gd name="T4" fmla="*/ 37 w 76"/>
                    <a:gd name="T5" fmla="*/ 18 h 21"/>
                    <a:gd name="T6" fmla="*/ 64 w 76"/>
                    <a:gd name="T7" fmla="*/ 21 h 21"/>
                    <a:gd name="T8" fmla="*/ 74 w 76"/>
                    <a:gd name="T9" fmla="*/ 19 h 21"/>
                    <a:gd name="T10" fmla="*/ 76 w 76"/>
                    <a:gd name="T11" fmla="*/ 18 h 21"/>
                    <a:gd name="T12" fmla="*/ 75 w 76"/>
                    <a:gd name="T13" fmla="*/ 16 h 21"/>
                    <a:gd name="T14" fmla="*/ 47 w 76"/>
                    <a:gd name="T15" fmla="*/ 5 h 21"/>
                    <a:gd name="T16" fmla="*/ 46 w 76"/>
                    <a:gd name="T17" fmla="*/ 12 h 21"/>
                    <a:gd name="T18" fmla="*/ 37 w 76"/>
                    <a:gd name="T19" fmla="*/ 10 h 21"/>
                    <a:gd name="T20" fmla="*/ 38 w 76"/>
                    <a:gd name="T21" fmla="*/ 3 h 21"/>
                    <a:gd name="T22" fmla="*/ 13 w 76"/>
                    <a:gd name="T2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21">
                      <a:moveTo>
                        <a:pt x="13" y="0"/>
                      </a:moveTo>
                      <a:cubicBezTo>
                        <a:pt x="6" y="0"/>
                        <a:pt x="1" y="1"/>
                        <a:pt x="0" y="4"/>
                      </a:cubicBezTo>
                      <a:cubicBezTo>
                        <a:pt x="0" y="8"/>
                        <a:pt x="16" y="14"/>
                        <a:pt x="37" y="18"/>
                      </a:cubicBezTo>
                      <a:cubicBezTo>
                        <a:pt x="48" y="20"/>
                        <a:pt x="57" y="21"/>
                        <a:pt x="64" y="21"/>
                      </a:cubicBezTo>
                      <a:cubicBezTo>
                        <a:pt x="69" y="21"/>
                        <a:pt x="72" y="20"/>
                        <a:pt x="74" y="19"/>
                      </a:cubicBezTo>
                      <a:cubicBezTo>
                        <a:pt x="75" y="19"/>
                        <a:pt x="76" y="18"/>
                        <a:pt x="76" y="18"/>
                      </a:cubicBezTo>
                      <a:cubicBezTo>
                        <a:pt x="76" y="17"/>
                        <a:pt x="76" y="17"/>
                        <a:pt x="75" y="16"/>
                      </a:cubicBezTo>
                      <a:cubicBezTo>
                        <a:pt x="72" y="13"/>
                        <a:pt x="61" y="8"/>
                        <a:pt x="47" y="5"/>
                      </a:cubicBezTo>
                      <a:cubicBezTo>
                        <a:pt x="47" y="7"/>
                        <a:pt x="46" y="9"/>
                        <a:pt x="46" y="12"/>
                      </a:cubicBezTo>
                      <a:cubicBezTo>
                        <a:pt x="43" y="11"/>
                        <a:pt x="40" y="11"/>
                        <a:pt x="37" y="10"/>
                      </a:cubicBezTo>
                      <a:cubicBezTo>
                        <a:pt x="37" y="8"/>
                        <a:pt x="38" y="5"/>
                        <a:pt x="38" y="3"/>
                      </a:cubicBezTo>
                      <a:cubicBezTo>
                        <a:pt x="29" y="1"/>
                        <a:pt x="20"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6" name="Freeform 1085"/>
                <p:cNvSpPr>
                  <a:spLocks/>
                </p:cNvSpPr>
                <p:nvPr/>
              </p:nvSpPr>
              <p:spPr bwMode="auto">
                <a:xfrm>
                  <a:off x="4491" y="1718"/>
                  <a:ext cx="55" cy="119"/>
                </a:xfrm>
                <a:custGeom>
                  <a:avLst/>
                  <a:gdLst>
                    <a:gd name="T0" fmla="*/ 5 w 29"/>
                    <a:gd name="T1" fmla="*/ 0 h 63"/>
                    <a:gd name="T2" fmla="*/ 4 w 29"/>
                    <a:gd name="T3" fmla="*/ 0 h 63"/>
                    <a:gd name="T4" fmla="*/ 3 w 29"/>
                    <a:gd name="T5" fmla="*/ 1 h 63"/>
                    <a:gd name="T6" fmla="*/ 6 w 29"/>
                    <a:gd name="T7" fmla="*/ 34 h 63"/>
                    <a:gd name="T8" fmla="*/ 23 w 29"/>
                    <a:gd name="T9" fmla="*/ 63 h 63"/>
                    <a:gd name="T10" fmla="*/ 24 w 29"/>
                    <a:gd name="T11" fmla="*/ 63 h 63"/>
                    <a:gd name="T12" fmla="*/ 24 w 29"/>
                    <a:gd name="T13" fmla="*/ 30 h 63"/>
                    <a:gd name="T14" fmla="*/ 23 w 29"/>
                    <a:gd name="T15" fmla="*/ 28 h 63"/>
                    <a:gd name="T16" fmla="*/ 20 w 29"/>
                    <a:gd name="T17" fmla="*/ 19 h 63"/>
                    <a:gd name="T18" fmla="*/ 6 w 29"/>
                    <a:gd name="T19" fmla="*/ 0 h 63"/>
                    <a:gd name="T20" fmla="*/ 5 w 29"/>
                    <a:gd name="T2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63">
                      <a:moveTo>
                        <a:pt x="5" y="0"/>
                      </a:moveTo>
                      <a:cubicBezTo>
                        <a:pt x="5" y="0"/>
                        <a:pt x="5" y="0"/>
                        <a:pt x="4" y="0"/>
                      </a:cubicBezTo>
                      <a:cubicBezTo>
                        <a:pt x="4" y="0"/>
                        <a:pt x="3" y="0"/>
                        <a:pt x="3" y="1"/>
                      </a:cubicBezTo>
                      <a:cubicBezTo>
                        <a:pt x="0" y="5"/>
                        <a:pt x="1" y="19"/>
                        <a:pt x="6" y="34"/>
                      </a:cubicBezTo>
                      <a:cubicBezTo>
                        <a:pt x="11" y="50"/>
                        <a:pt x="19" y="63"/>
                        <a:pt x="23" y="63"/>
                      </a:cubicBezTo>
                      <a:cubicBezTo>
                        <a:pt x="24" y="63"/>
                        <a:pt x="24" y="63"/>
                        <a:pt x="24" y="63"/>
                      </a:cubicBezTo>
                      <a:cubicBezTo>
                        <a:pt x="29" y="61"/>
                        <a:pt x="29" y="47"/>
                        <a:pt x="24" y="30"/>
                      </a:cubicBezTo>
                      <a:cubicBezTo>
                        <a:pt x="24" y="29"/>
                        <a:pt x="24" y="29"/>
                        <a:pt x="23" y="28"/>
                      </a:cubicBezTo>
                      <a:cubicBezTo>
                        <a:pt x="22" y="25"/>
                        <a:pt x="21" y="22"/>
                        <a:pt x="20" y="19"/>
                      </a:cubicBezTo>
                      <a:cubicBezTo>
                        <a:pt x="15" y="8"/>
                        <a:pt x="10" y="1"/>
                        <a:pt x="6" y="0"/>
                      </a:cubicBezTo>
                      <a:cubicBezTo>
                        <a:pt x="6"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7" name="Freeform 1086"/>
                <p:cNvSpPr>
                  <a:spLocks/>
                </p:cNvSpPr>
                <p:nvPr/>
              </p:nvSpPr>
              <p:spPr bwMode="auto">
                <a:xfrm>
                  <a:off x="3444" y="564"/>
                  <a:ext cx="132" cy="69"/>
                </a:xfrm>
                <a:custGeom>
                  <a:avLst/>
                  <a:gdLst>
                    <a:gd name="T0" fmla="*/ 8 w 70"/>
                    <a:gd name="T1" fmla="*/ 0 h 37"/>
                    <a:gd name="T2" fmla="*/ 2 w 70"/>
                    <a:gd name="T3" fmla="*/ 1 h 37"/>
                    <a:gd name="T4" fmla="*/ 28 w 70"/>
                    <a:gd name="T5" fmla="*/ 24 h 37"/>
                    <a:gd name="T6" fmla="*/ 30 w 70"/>
                    <a:gd name="T7" fmla="*/ 19 h 37"/>
                    <a:gd name="T8" fmla="*/ 37 w 70"/>
                    <a:gd name="T9" fmla="*/ 22 h 37"/>
                    <a:gd name="T10" fmla="*/ 34 w 70"/>
                    <a:gd name="T11" fmla="*/ 27 h 37"/>
                    <a:gd name="T12" fmla="*/ 65 w 70"/>
                    <a:gd name="T13" fmla="*/ 37 h 37"/>
                    <a:gd name="T14" fmla="*/ 68 w 70"/>
                    <a:gd name="T15" fmla="*/ 37 h 37"/>
                    <a:gd name="T16" fmla="*/ 70 w 70"/>
                    <a:gd name="T17" fmla="*/ 35 h 37"/>
                    <a:gd name="T18" fmla="*/ 70 w 70"/>
                    <a:gd name="T19" fmla="*/ 34 h 37"/>
                    <a:gd name="T20" fmla="*/ 51 w 70"/>
                    <a:gd name="T21" fmla="*/ 16 h 37"/>
                    <a:gd name="T22" fmla="*/ 41 w 70"/>
                    <a:gd name="T23" fmla="*/ 10 h 37"/>
                    <a:gd name="T24" fmla="*/ 39 w 70"/>
                    <a:gd name="T25" fmla="*/ 9 h 37"/>
                    <a:gd name="T26" fmla="*/ 8 w 70"/>
                    <a:gd name="T2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7">
                      <a:moveTo>
                        <a:pt x="8" y="0"/>
                      </a:moveTo>
                      <a:cubicBezTo>
                        <a:pt x="5" y="0"/>
                        <a:pt x="3" y="0"/>
                        <a:pt x="2" y="1"/>
                      </a:cubicBezTo>
                      <a:cubicBezTo>
                        <a:pt x="0" y="6"/>
                        <a:pt x="11" y="15"/>
                        <a:pt x="28" y="24"/>
                      </a:cubicBezTo>
                      <a:cubicBezTo>
                        <a:pt x="29" y="22"/>
                        <a:pt x="30" y="21"/>
                        <a:pt x="30" y="19"/>
                      </a:cubicBezTo>
                      <a:cubicBezTo>
                        <a:pt x="33" y="20"/>
                        <a:pt x="35" y="21"/>
                        <a:pt x="37" y="22"/>
                      </a:cubicBezTo>
                      <a:cubicBezTo>
                        <a:pt x="36" y="24"/>
                        <a:pt x="35" y="25"/>
                        <a:pt x="34" y="27"/>
                      </a:cubicBezTo>
                      <a:cubicBezTo>
                        <a:pt x="47" y="33"/>
                        <a:pt x="59" y="37"/>
                        <a:pt x="65" y="37"/>
                      </a:cubicBezTo>
                      <a:cubicBezTo>
                        <a:pt x="66" y="37"/>
                        <a:pt x="68" y="37"/>
                        <a:pt x="68" y="37"/>
                      </a:cubicBezTo>
                      <a:cubicBezTo>
                        <a:pt x="69" y="36"/>
                        <a:pt x="69" y="36"/>
                        <a:pt x="70" y="35"/>
                      </a:cubicBezTo>
                      <a:cubicBezTo>
                        <a:pt x="70" y="35"/>
                        <a:pt x="70" y="34"/>
                        <a:pt x="70" y="34"/>
                      </a:cubicBezTo>
                      <a:cubicBezTo>
                        <a:pt x="69" y="30"/>
                        <a:pt x="62" y="23"/>
                        <a:pt x="51" y="16"/>
                      </a:cubicBezTo>
                      <a:cubicBezTo>
                        <a:pt x="48" y="14"/>
                        <a:pt x="45" y="12"/>
                        <a:pt x="41" y="10"/>
                      </a:cubicBezTo>
                      <a:cubicBezTo>
                        <a:pt x="40" y="10"/>
                        <a:pt x="39" y="9"/>
                        <a:pt x="39" y="9"/>
                      </a:cubicBezTo>
                      <a:cubicBezTo>
                        <a:pt x="26" y="3"/>
                        <a:pt x="14"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8" name="Freeform 1087"/>
                <p:cNvSpPr>
                  <a:spLocks/>
                </p:cNvSpPr>
                <p:nvPr/>
              </p:nvSpPr>
              <p:spPr bwMode="auto">
                <a:xfrm>
                  <a:off x="3555" y="417"/>
                  <a:ext cx="89" cy="49"/>
                </a:xfrm>
                <a:custGeom>
                  <a:avLst/>
                  <a:gdLst>
                    <a:gd name="T0" fmla="*/ 3 w 47"/>
                    <a:gd name="T1" fmla="*/ 0 h 26"/>
                    <a:gd name="T2" fmla="*/ 0 w 47"/>
                    <a:gd name="T3" fmla="*/ 2 h 26"/>
                    <a:gd name="T4" fmla="*/ 0 w 47"/>
                    <a:gd name="T5" fmla="*/ 2 h 26"/>
                    <a:gd name="T6" fmla="*/ 18 w 47"/>
                    <a:gd name="T7" fmla="*/ 16 h 26"/>
                    <a:gd name="T8" fmla="*/ 21 w 47"/>
                    <a:gd name="T9" fmla="*/ 18 h 26"/>
                    <a:gd name="T10" fmla="*/ 32 w 47"/>
                    <a:gd name="T11" fmla="*/ 23 h 26"/>
                    <a:gd name="T12" fmla="*/ 43 w 47"/>
                    <a:gd name="T13" fmla="*/ 26 h 26"/>
                    <a:gd name="T14" fmla="*/ 46 w 47"/>
                    <a:gd name="T15" fmla="*/ 24 h 26"/>
                    <a:gd name="T16" fmla="*/ 26 w 47"/>
                    <a:gd name="T17" fmla="*/ 8 h 26"/>
                    <a:gd name="T18" fmla="*/ 5 w 47"/>
                    <a:gd name="T19" fmla="*/ 0 h 26"/>
                    <a:gd name="T20" fmla="*/ 3 w 47"/>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26">
                      <a:moveTo>
                        <a:pt x="3" y="0"/>
                      </a:moveTo>
                      <a:cubicBezTo>
                        <a:pt x="2" y="0"/>
                        <a:pt x="0" y="1"/>
                        <a:pt x="0" y="2"/>
                      </a:cubicBezTo>
                      <a:cubicBezTo>
                        <a:pt x="0" y="2"/>
                        <a:pt x="0" y="2"/>
                        <a:pt x="0" y="2"/>
                      </a:cubicBezTo>
                      <a:cubicBezTo>
                        <a:pt x="0" y="5"/>
                        <a:pt x="8" y="11"/>
                        <a:pt x="18" y="16"/>
                      </a:cubicBezTo>
                      <a:cubicBezTo>
                        <a:pt x="19" y="17"/>
                        <a:pt x="20" y="17"/>
                        <a:pt x="21" y="18"/>
                      </a:cubicBezTo>
                      <a:cubicBezTo>
                        <a:pt x="25" y="20"/>
                        <a:pt x="29" y="22"/>
                        <a:pt x="32" y="23"/>
                      </a:cubicBezTo>
                      <a:cubicBezTo>
                        <a:pt x="37" y="25"/>
                        <a:pt x="41" y="26"/>
                        <a:pt x="43" y="26"/>
                      </a:cubicBezTo>
                      <a:cubicBezTo>
                        <a:pt x="44" y="26"/>
                        <a:pt x="45" y="25"/>
                        <a:pt x="46" y="24"/>
                      </a:cubicBezTo>
                      <a:cubicBezTo>
                        <a:pt x="47" y="22"/>
                        <a:pt x="39" y="14"/>
                        <a:pt x="26" y="8"/>
                      </a:cubicBezTo>
                      <a:cubicBezTo>
                        <a:pt x="18" y="4"/>
                        <a:pt x="10" y="1"/>
                        <a:pt x="5" y="0"/>
                      </a:cubicBezTo>
                      <a:cubicBezTo>
                        <a:pt x="4" y="0"/>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9" name="Freeform 1088"/>
                <p:cNvSpPr>
                  <a:spLocks/>
                </p:cNvSpPr>
                <p:nvPr/>
              </p:nvSpPr>
              <p:spPr bwMode="auto">
                <a:xfrm>
                  <a:off x="3300" y="600"/>
                  <a:ext cx="214" cy="376"/>
                </a:xfrm>
                <a:custGeom>
                  <a:avLst/>
                  <a:gdLst>
                    <a:gd name="T0" fmla="*/ 107 w 114"/>
                    <a:gd name="T1" fmla="*/ 0 h 200"/>
                    <a:gd name="T2" fmla="*/ 105 w 114"/>
                    <a:gd name="T3" fmla="*/ 5 h 200"/>
                    <a:gd name="T4" fmla="*/ 0 w 114"/>
                    <a:gd name="T5" fmla="*/ 197 h 200"/>
                    <a:gd name="T6" fmla="*/ 3 w 114"/>
                    <a:gd name="T7" fmla="*/ 198 h 200"/>
                    <a:gd name="T8" fmla="*/ 5 w 114"/>
                    <a:gd name="T9" fmla="*/ 200 h 200"/>
                    <a:gd name="T10" fmla="*/ 111 w 114"/>
                    <a:gd name="T11" fmla="*/ 8 h 200"/>
                    <a:gd name="T12" fmla="*/ 114 w 114"/>
                    <a:gd name="T13" fmla="*/ 3 h 200"/>
                    <a:gd name="T14" fmla="*/ 107 w 114"/>
                    <a:gd name="T15" fmla="*/ 0 h 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200">
                      <a:moveTo>
                        <a:pt x="107" y="0"/>
                      </a:moveTo>
                      <a:cubicBezTo>
                        <a:pt x="107" y="2"/>
                        <a:pt x="106" y="3"/>
                        <a:pt x="105" y="5"/>
                      </a:cubicBezTo>
                      <a:cubicBezTo>
                        <a:pt x="70" y="69"/>
                        <a:pt x="35" y="133"/>
                        <a:pt x="0" y="197"/>
                      </a:cubicBezTo>
                      <a:cubicBezTo>
                        <a:pt x="1" y="197"/>
                        <a:pt x="2" y="198"/>
                        <a:pt x="3" y="198"/>
                      </a:cubicBezTo>
                      <a:cubicBezTo>
                        <a:pt x="4" y="199"/>
                        <a:pt x="4" y="199"/>
                        <a:pt x="5" y="200"/>
                      </a:cubicBezTo>
                      <a:cubicBezTo>
                        <a:pt x="41" y="136"/>
                        <a:pt x="76" y="72"/>
                        <a:pt x="111" y="8"/>
                      </a:cubicBezTo>
                      <a:cubicBezTo>
                        <a:pt x="112" y="6"/>
                        <a:pt x="113" y="5"/>
                        <a:pt x="114" y="3"/>
                      </a:cubicBezTo>
                      <a:cubicBezTo>
                        <a:pt x="112" y="2"/>
                        <a:pt x="110" y="1"/>
                        <a:pt x="10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0" name="Freeform 1089"/>
                <p:cNvSpPr>
                  <a:spLocks/>
                </p:cNvSpPr>
                <p:nvPr/>
              </p:nvSpPr>
              <p:spPr bwMode="auto">
                <a:xfrm>
                  <a:off x="3236" y="957"/>
                  <a:ext cx="118" cy="64"/>
                </a:xfrm>
                <a:custGeom>
                  <a:avLst/>
                  <a:gdLst>
                    <a:gd name="T0" fmla="*/ 9 w 63"/>
                    <a:gd name="T1" fmla="*/ 0 h 34"/>
                    <a:gd name="T2" fmla="*/ 2 w 63"/>
                    <a:gd name="T3" fmla="*/ 3 h 34"/>
                    <a:gd name="T4" fmla="*/ 27 w 63"/>
                    <a:gd name="T5" fmla="*/ 26 h 34"/>
                    <a:gd name="T6" fmla="*/ 27 w 63"/>
                    <a:gd name="T7" fmla="*/ 26 h 34"/>
                    <a:gd name="T8" fmla="*/ 30 w 63"/>
                    <a:gd name="T9" fmla="*/ 20 h 34"/>
                    <a:gd name="T10" fmla="*/ 35 w 63"/>
                    <a:gd name="T11" fmla="*/ 23 h 34"/>
                    <a:gd name="T12" fmla="*/ 32 w 63"/>
                    <a:gd name="T13" fmla="*/ 28 h 34"/>
                    <a:gd name="T14" fmla="*/ 55 w 63"/>
                    <a:gd name="T15" fmla="*/ 34 h 34"/>
                    <a:gd name="T16" fmla="*/ 61 w 63"/>
                    <a:gd name="T17" fmla="*/ 32 h 34"/>
                    <a:gd name="T18" fmla="*/ 39 w 63"/>
                    <a:gd name="T19" fmla="*/ 10 h 34"/>
                    <a:gd name="T20" fmla="*/ 37 w 63"/>
                    <a:gd name="T21" fmla="*/ 8 h 34"/>
                    <a:gd name="T22" fmla="*/ 34 w 63"/>
                    <a:gd name="T23" fmla="*/ 7 h 34"/>
                    <a:gd name="T24" fmla="*/ 9 w 63"/>
                    <a:gd name="T2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34">
                      <a:moveTo>
                        <a:pt x="9" y="0"/>
                      </a:moveTo>
                      <a:cubicBezTo>
                        <a:pt x="6" y="0"/>
                        <a:pt x="3" y="1"/>
                        <a:pt x="2" y="3"/>
                      </a:cubicBezTo>
                      <a:cubicBezTo>
                        <a:pt x="0" y="8"/>
                        <a:pt x="11" y="18"/>
                        <a:pt x="27" y="26"/>
                      </a:cubicBezTo>
                      <a:cubicBezTo>
                        <a:pt x="27" y="26"/>
                        <a:pt x="27" y="26"/>
                        <a:pt x="27" y="26"/>
                      </a:cubicBezTo>
                      <a:cubicBezTo>
                        <a:pt x="28" y="24"/>
                        <a:pt x="29" y="22"/>
                        <a:pt x="30" y="20"/>
                      </a:cubicBezTo>
                      <a:cubicBezTo>
                        <a:pt x="32" y="21"/>
                        <a:pt x="34" y="22"/>
                        <a:pt x="35" y="23"/>
                      </a:cubicBezTo>
                      <a:cubicBezTo>
                        <a:pt x="34" y="24"/>
                        <a:pt x="33" y="26"/>
                        <a:pt x="32" y="28"/>
                      </a:cubicBezTo>
                      <a:cubicBezTo>
                        <a:pt x="41" y="32"/>
                        <a:pt x="49" y="34"/>
                        <a:pt x="55" y="34"/>
                      </a:cubicBezTo>
                      <a:cubicBezTo>
                        <a:pt x="58" y="34"/>
                        <a:pt x="60" y="33"/>
                        <a:pt x="61" y="32"/>
                      </a:cubicBezTo>
                      <a:cubicBezTo>
                        <a:pt x="63" y="27"/>
                        <a:pt x="54" y="18"/>
                        <a:pt x="39" y="10"/>
                      </a:cubicBezTo>
                      <a:cubicBezTo>
                        <a:pt x="38" y="9"/>
                        <a:pt x="38" y="9"/>
                        <a:pt x="37" y="8"/>
                      </a:cubicBezTo>
                      <a:cubicBezTo>
                        <a:pt x="36" y="8"/>
                        <a:pt x="35" y="7"/>
                        <a:pt x="34" y="7"/>
                      </a:cubicBezTo>
                      <a:cubicBezTo>
                        <a:pt x="24" y="3"/>
                        <a:pt x="15"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1" name="Freeform 1090"/>
                <p:cNvSpPr>
                  <a:spLocks/>
                </p:cNvSpPr>
                <p:nvPr/>
              </p:nvSpPr>
              <p:spPr bwMode="auto">
                <a:xfrm>
                  <a:off x="4938" y="2297"/>
                  <a:ext cx="258" cy="1202"/>
                </a:xfrm>
                <a:custGeom>
                  <a:avLst/>
                  <a:gdLst>
                    <a:gd name="T0" fmla="*/ 136 w 137"/>
                    <a:gd name="T1" fmla="*/ 0 h 639"/>
                    <a:gd name="T2" fmla="*/ 132 w 137"/>
                    <a:gd name="T3" fmla="*/ 21 h 639"/>
                    <a:gd name="T4" fmla="*/ 98 w 137"/>
                    <a:gd name="T5" fmla="*/ 163 h 639"/>
                    <a:gd name="T6" fmla="*/ 11 w 137"/>
                    <a:gd name="T7" fmla="*/ 609 h 639"/>
                    <a:gd name="T8" fmla="*/ 0 w 137"/>
                    <a:gd name="T9" fmla="*/ 639 h 639"/>
                    <a:gd name="T10" fmla="*/ 2 w 137"/>
                    <a:gd name="T11" fmla="*/ 639 h 639"/>
                    <a:gd name="T12" fmla="*/ 11 w 137"/>
                    <a:gd name="T13" fmla="*/ 612 h 639"/>
                    <a:gd name="T14" fmla="*/ 100 w 137"/>
                    <a:gd name="T15" fmla="*/ 166 h 639"/>
                    <a:gd name="T16" fmla="*/ 133 w 137"/>
                    <a:gd name="T17" fmla="*/ 27 h 639"/>
                    <a:gd name="T18" fmla="*/ 137 w 137"/>
                    <a:gd name="T19" fmla="*/ 6 h 639"/>
                    <a:gd name="T20" fmla="*/ 136 w 137"/>
                    <a:gd name="T21" fmla="*/ 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639">
                      <a:moveTo>
                        <a:pt x="136" y="0"/>
                      </a:moveTo>
                      <a:cubicBezTo>
                        <a:pt x="134" y="7"/>
                        <a:pt x="133" y="14"/>
                        <a:pt x="132" y="21"/>
                      </a:cubicBezTo>
                      <a:cubicBezTo>
                        <a:pt x="123" y="70"/>
                        <a:pt x="112" y="117"/>
                        <a:pt x="98" y="163"/>
                      </a:cubicBezTo>
                      <a:cubicBezTo>
                        <a:pt x="91" y="315"/>
                        <a:pt x="61" y="466"/>
                        <a:pt x="11" y="609"/>
                      </a:cubicBezTo>
                      <a:cubicBezTo>
                        <a:pt x="7" y="619"/>
                        <a:pt x="4" y="629"/>
                        <a:pt x="0" y="639"/>
                      </a:cubicBezTo>
                      <a:cubicBezTo>
                        <a:pt x="0" y="639"/>
                        <a:pt x="1" y="639"/>
                        <a:pt x="2" y="639"/>
                      </a:cubicBezTo>
                      <a:cubicBezTo>
                        <a:pt x="5" y="630"/>
                        <a:pt x="8" y="621"/>
                        <a:pt x="11" y="612"/>
                      </a:cubicBezTo>
                      <a:cubicBezTo>
                        <a:pt x="62" y="469"/>
                        <a:pt x="92" y="318"/>
                        <a:pt x="100" y="166"/>
                      </a:cubicBezTo>
                      <a:cubicBezTo>
                        <a:pt x="113" y="121"/>
                        <a:pt x="124" y="74"/>
                        <a:pt x="133" y="27"/>
                      </a:cubicBezTo>
                      <a:cubicBezTo>
                        <a:pt x="135" y="20"/>
                        <a:pt x="136" y="13"/>
                        <a:pt x="137" y="6"/>
                      </a:cubicBezTo>
                      <a:cubicBezTo>
                        <a:pt x="136" y="4"/>
                        <a:pt x="136" y="2"/>
                        <a:pt x="13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2" name="Freeform 1091"/>
                <p:cNvSpPr>
                  <a:spLocks/>
                </p:cNvSpPr>
                <p:nvPr/>
              </p:nvSpPr>
              <p:spPr bwMode="auto">
                <a:xfrm>
                  <a:off x="3700" y="3049"/>
                  <a:ext cx="293" cy="487"/>
                </a:xfrm>
                <a:custGeom>
                  <a:avLst/>
                  <a:gdLst>
                    <a:gd name="T0" fmla="*/ 155 w 156"/>
                    <a:gd name="T1" fmla="*/ 0 h 259"/>
                    <a:gd name="T2" fmla="*/ 150 w 156"/>
                    <a:gd name="T3" fmla="*/ 14 h 259"/>
                    <a:gd name="T4" fmla="*/ 23 w 156"/>
                    <a:gd name="T5" fmla="*/ 254 h 259"/>
                    <a:gd name="T6" fmla="*/ 10 w 156"/>
                    <a:gd name="T7" fmla="*/ 243 h 259"/>
                    <a:gd name="T8" fmla="*/ 3 w 156"/>
                    <a:gd name="T9" fmla="*/ 237 h 259"/>
                    <a:gd name="T10" fmla="*/ 0 w 156"/>
                    <a:gd name="T11" fmla="*/ 241 h 259"/>
                    <a:gd name="T12" fmla="*/ 7 w 156"/>
                    <a:gd name="T13" fmla="*/ 247 h 259"/>
                    <a:gd name="T14" fmla="*/ 22 w 156"/>
                    <a:gd name="T15" fmla="*/ 259 h 259"/>
                    <a:gd name="T16" fmla="*/ 152 w 156"/>
                    <a:gd name="T17" fmla="*/ 14 h 259"/>
                    <a:gd name="T18" fmla="*/ 156 w 156"/>
                    <a:gd name="T19" fmla="*/ 1 h 259"/>
                    <a:gd name="T20" fmla="*/ 155 w 156"/>
                    <a:gd name="T2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6" h="259">
                      <a:moveTo>
                        <a:pt x="155" y="0"/>
                      </a:moveTo>
                      <a:cubicBezTo>
                        <a:pt x="153" y="5"/>
                        <a:pt x="152" y="9"/>
                        <a:pt x="150" y="14"/>
                      </a:cubicBezTo>
                      <a:cubicBezTo>
                        <a:pt x="120" y="100"/>
                        <a:pt x="78" y="181"/>
                        <a:pt x="23" y="254"/>
                      </a:cubicBezTo>
                      <a:cubicBezTo>
                        <a:pt x="19" y="250"/>
                        <a:pt x="14" y="247"/>
                        <a:pt x="10" y="243"/>
                      </a:cubicBezTo>
                      <a:cubicBezTo>
                        <a:pt x="7" y="241"/>
                        <a:pt x="5" y="239"/>
                        <a:pt x="3" y="237"/>
                      </a:cubicBezTo>
                      <a:cubicBezTo>
                        <a:pt x="2" y="239"/>
                        <a:pt x="1" y="240"/>
                        <a:pt x="0" y="241"/>
                      </a:cubicBezTo>
                      <a:cubicBezTo>
                        <a:pt x="2" y="243"/>
                        <a:pt x="4" y="245"/>
                        <a:pt x="7" y="247"/>
                      </a:cubicBezTo>
                      <a:cubicBezTo>
                        <a:pt x="12" y="251"/>
                        <a:pt x="17" y="255"/>
                        <a:pt x="22" y="259"/>
                      </a:cubicBezTo>
                      <a:cubicBezTo>
                        <a:pt x="78" y="185"/>
                        <a:pt x="121" y="102"/>
                        <a:pt x="152" y="14"/>
                      </a:cubicBezTo>
                      <a:cubicBezTo>
                        <a:pt x="154" y="10"/>
                        <a:pt x="155" y="5"/>
                        <a:pt x="156" y="1"/>
                      </a:cubicBezTo>
                      <a:cubicBezTo>
                        <a:pt x="156" y="1"/>
                        <a:pt x="155" y="1"/>
                        <a:pt x="15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3" name="Freeform 1092"/>
                <p:cNvSpPr>
                  <a:spLocks/>
                </p:cNvSpPr>
                <p:nvPr/>
              </p:nvSpPr>
              <p:spPr bwMode="auto">
                <a:xfrm>
                  <a:off x="4578" y="2709"/>
                  <a:ext cx="227" cy="675"/>
                </a:xfrm>
                <a:custGeom>
                  <a:avLst/>
                  <a:gdLst>
                    <a:gd name="T0" fmla="*/ 1 w 121"/>
                    <a:gd name="T1" fmla="*/ 0 h 359"/>
                    <a:gd name="T2" fmla="*/ 0 w 121"/>
                    <a:gd name="T3" fmla="*/ 9 h 359"/>
                    <a:gd name="T4" fmla="*/ 9 w 121"/>
                    <a:gd name="T5" fmla="*/ 10 h 359"/>
                    <a:gd name="T6" fmla="*/ 118 w 121"/>
                    <a:gd name="T7" fmla="*/ 21 h 359"/>
                    <a:gd name="T8" fmla="*/ 46 w 121"/>
                    <a:gd name="T9" fmla="*/ 334 h 359"/>
                    <a:gd name="T10" fmla="*/ 37 w 121"/>
                    <a:gd name="T11" fmla="*/ 358 h 359"/>
                    <a:gd name="T12" fmla="*/ 40 w 121"/>
                    <a:gd name="T13" fmla="*/ 359 h 359"/>
                    <a:gd name="T14" fmla="*/ 48 w 121"/>
                    <a:gd name="T15" fmla="*/ 335 h 359"/>
                    <a:gd name="T16" fmla="*/ 121 w 121"/>
                    <a:gd name="T17" fmla="*/ 11 h 359"/>
                    <a:gd name="T18" fmla="*/ 10 w 121"/>
                    <a:gd name="T19" fmla="*/ 1 h 359"/>
                    <a:gd name="T20" fmla="*/ 1 w 121"/>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359">
                      <a:moveTo>
                        <a:pt x="1" y="0"/>
                      </a:moveTo>
                      <a:cubicBezTo>
                        <a:pt x="1" y="3"/>
                        <a:pt x="1" y="6"/>
                        <a:pt x="0" y="9"/>
                      </a:cubicBezTo>
                      <a:cubicBezTo>
                        <a:pt x="3" y="9"/>
                        <a:pt x="6" y="9"/>
                        <a:pt x="9" y="10"/>
                      </a:cubicBezTo>
                      <a:cubicBezTo>
                        <a:pt x="45" y="14"/>
                        <a:pt x="81" y="17"/>
                        <a:pt x="118" y="21"/>
                      </a:cubicBezTo>
                      <a:cubicBezTo>
                        <a:pt x="106" y="128"/>
                        <a:pt x="82" y="233"/>
                        <a:pt x="46" y="334"/>
                      </a:cubicBezTo>
                      <a:cubicBezTo>
                        <a:pt x="43" y="342"/>
                        <a:pt x="40" y="350"/>
                        <a:pt x="37" y="358"/>
                      </a:cubicBezTo>
                      <a:cubicBezTo>
                        <a:pt x="38" y="358"/>
                        <a:pt x="39" y="359"/>
                        <a:pt x="40" y="359"/>
                      </a:cubicBezTo>
                      <a:cubicBezTo>
                        <a:pt x="43" y="351"/>
                        <a:pt x="46" y="343"/>
                        <a:pt x="48" y="335"/>
                      </a:cubicBezTo>
                      <a:cubicBezTo>
                        <a:pt x="85" y="231"/>
                        <a:pt x="110" y="121"/>
                        <a:pt x="121" y="11"/>
                      </a:cubicBezTo>
                      <a:cubicBezTo>
                        <a:pt x="84" y="8"/>
                        <a:pt x="47" y="4"/>
                        <a:pt x="10" y="1"/>
                      </a:cubicBezTo>
                      <a:cubicBezTo>
                        <a:pt x="7" y="0"/>
                        <a:pt x="4"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4" name="Freeform 1093"/>
                <p:cNvSpPr>
                  <a:spLocks/>
                </p:cNvSpPr>
                <p:nvPr/>
              </p:nvSpPr>
              <p:spPr bwMode="auto">
                <a:xfrm>
                  <a:off x="3458" y="2183"/>
                  <a:ext cx="208" cy="167"/>
                </a:xfrm>
                <a:custGeom>
                  <a:avLst/>
                  <a:gdLst>
                    <a:gd name="T0" fmla="*/ 2 w 111"/>
                    <a:gd name="T1" fmla="*/ 0 h 89"/>
                    <a:gd name="T2" fmla="*/ 0 w 111"/>
                    <a:gd name="T3" fmla="*/ 0 h 89"/>
                    <a:gd name="T4" fmla="*/ 3 w 111"/>
                    <a:gd name="T5" fmla="*/ 11 h 89"/>
                    <a:gd name="T6" fmla="*/ 10 w 111"/>
                    <a:gd name="T7" fmla="*/ 43 h 89"/>
                    <a:gd name="T8" fmla="*/ 98 w 111"/>
                    <a:gd name="T9" fmla="*/ 22 h 89"/>
                    <a:gd name="T10" fmla="*/ 106 w 111"/>
                    <a:gd name="T11" fmla="*/ 71 h 89"/>
                    <a:gd name="T12" fmla="*/ 108 w 111"/>
                    <a:gd name="T13" fmla="*/ 89 h 89"/>
                    <a:gd name="T14" fmla="*/ 111 w 111"/>
                    <a:gd name="T15" fmla="*/ 88 h 89"/>
                    <a:gd name="T16" fmla="*/ 109 w 111"/>
                    <a:gd name="T17" fmla="*/ 70 h 89"/>
                    <a:gd name="T18" fmla="*/ 99 w 111"/>
                    <a:gd name="T19" fmla="*/ 16 h 89"/>
                    <a:gd name="T20" fmla="*/ 12 w 111"/>
                    <a:gd name="T21" fmla="*/ 38 h 89"/>
                    <a:gd name="T22" fmla="*/ 6 w 111"/>
                    <a:gd name="T23" fmla="*/ 13 h 89"/>
                    <a:gd name="T24" fmla="*/ 2 w 111"/>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89">
                      <a:moveTo>
                        <a:pt x="2" y="0"/>
                      </a:moveTo>
                      <a:cubicBezTo>
                        <a:pt x="1" y="0"/>
                        <a:pt x="1" y="0"/>
                        <a:pt x="0" y="0"/>
                      </a:cubicBezTo>
                      <a:cubicBezTo>
                        <a:pt x="1" y="4"/>
                        <a:pt x="2" y="7"/>
                        <a:pt x="3" y="11"/>
                      </a:cubicBezTo>
                      <a:cubicBezTo>
                        <a:pt x="5" y="21"/>
                        <a:pt x="8" y="32"/>
                        <a:pt x="10" y="43"/>
                      </a:cubicBezTo>
                      <a:cubicBezTo>
                        <a:pt x="39" y="36"/>
                        <a:pt x="69" y="29"/>
                        <a:pt x="98" y="22"/>
                      </a:cubicBezTo>
                      <a:cubicBezTo>
                        <a:pt x="101" y="38"/>
                        <a:pt x="104" y="54"/>
                        <a:pt x="106" y="71"/>
                      </a:cubicBezTo>
                      <a:cubicBezTo>
                        <a:pt x="107" y="77"/>
                        <a:pt x="108" y="83"/>
                        <a:pt x="108" y="89"/>
                      </a:cubicBezTo>
                      <a:cubicBezTo>
                        <a:pt x="109" y="89"/>
                        <a:pt x="110" y="89"/>
                        <a:pt x="111" y="88"/>
                      </a:cubicBezTo>
                      <a:cubicBezTo>
                        <a:pt x="110" y="82"/>
                        <a:pt x="109" y="76"/>
                        <a:pt x="109" y="70"/>
                      </a:cubicBezTo>
                      <a:cubicBezTo>
                        <a:pt x="106" y="52"/>
                        <a:pt x="103" y="34"/>
                        <a:pt x="99" y="16"/>
                      </a:cubicBezTo>
                      <a:cubicBezTo>
                        <a:pt x="70" y="23"/>
                        <a:pt x="41" y="31"/>
                        <a:pt x="12" y="38"/>
                      </a:cubicBezTo>
                      <a:cubicBezTo>
                        <a:pt x="10" y="30"/>
                        <a:pt x="8" y="21"/>
                        <a:pt x="6" y="13"/>
                      </a:cubicBezTo>
                      <a:cubicBezTo>
                        <a:pt x="5" y="8"/>
                        <a:pt x="3" y="4"/>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5" name="Freeform 1094"/>
                <p:cNvSpPr>
                  <a:spLocks/>
                </p:cNvSpPr>
                <p:nvPr/>
              </p:nvSpPr>
              <p:spPr bwMode="auto">
                <a:xfrm>
                  <a:off x="3775" y="2429"/>
                  <a:ext cx="98" cy="553"/>
                </a:xfrm>
                <a:custGeom>
                  <a:avLst/>
                  <a:gdLst>
                    <a:gd name="T0" fmla="*/ 49 w 52"/>
                    <a:gd name="T1" fmla="*/ 0 h 294"/>
                    <a:gd name="T2" fmla="*/ 9 w 52"/>
                    <a:gd name="T3" fmla="*/ 2 h 294"/>
                    <a:gd name="T4" fmla="*/ 0 w 52"/>
                    <a:gd name="T5" fmla="*/ 3 h 294"/>
                    <a:gd name="T6" fmla="*/ 0 w 52"/>
                    <a:gd name="T7" fmla="*/ 9 h 294"/>
                    <a:gd name="T8" fmla="*/ 9 w 52"/>
                    <a:gd name="T9" fmla="*/ 8 h 294"/>
                    <a:gd name="T10" fmla="*/ 47 w 52"/>
                    <a:gd name="T11" fmla="*/ 6 h 294"/>
                    <a:gd name="T12" fmla="*/ 6 w 52"/>
                    <a:gd name="T13" fmla="*/ 286 h 294"/>
                    <a:gd name="T14" fmla="*/ 22 w 52"/>
                    <a:gd name="T15" fmla="*/ 292 h 294"/>
                    <a:gd name="T16" fmla="*/ 27 w 52"/>
                    <a:gd name="T17" fmla="*/ 294 h 294"/>
                    <a:gd name="T18" fmla="*/ 29 w 52"/>
                    <a:gd name="T19" fmla="*/ 288 h 294"/>
                    <a:gd name="T20" fmla="*/ 23 w 52"/>
                    <a:gd name="T21" fmla="*/ 286 h 294"/>
                    <a:gd name="T22" fmla="*/ 10 w 52"/>
                    <a:gd name="T23" fmla="*/ 282 h 294"/>
                    <a:gd name="T24" fmla="*/ 49 w 52"/>
                    <a:gd name="T2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94">
                      <a:moveTo>
                        <a:pt x="49" y="0"/>
                      </a:moveTo>
                      <a:cubicBezTo>
                        <a:pt x="36" y="1"/>
                        <a:pt x="22" y="2"/>
                        <a:pt x="9" y="2"/>
                      </a:cubicBezTo>
                      <a:cubicBezTo>
                        <a:pt x="6" y="3"/>
                        <a:pt x="3" y="3"/>
                        <a:pt x="0" y="3"/>
                      </a:cubicBezTo>
                      <a:cubicBezTo>
                        <a:pt x="0" y="5"/>
                        <a:pt x="0" y="7"/>
                        <a:pt x="0" y="9"/>
                      </a:cubicBezTo>
                      <a:cubicBezTo>
                        <a:pt x="3" y="8"/>
                        <a:pt x="6" y="8"/>
                        <a:pt x="9" y="8"/>
                      </a:cubicBezTo>
                      <a:cubicBezTo>
                        <a:pt x="22" y="8"/>
                        <a:pt x="34" y="7"/>
                        <a:pt x="47" y="6"/>
                      </a:cubicBezTo>
                      <a:cubicBezTo>
                        <a:pt x="50" y="101"/>
                        <a:pt x="35" y="196"/>
                        <a:pt x="6" y="286"/>
                      </a:cubicBezTo>
                      <a:cubicBezTo>
                        <a:pt x="11" y="288"/>
                        <a:pt x="16" y="290"/>
                        <a:pt x="22" y="292"/>
                      </a:cubicBezTo>
                      <a:cubicBezTo>
                        <a:pt x="23" y="293"/>
                        <a:pt x="25" y="293"/>
                        <a:pt x="27" y="294"/>
                      </a:cubicBezTo>
                      <a:cubicBezTo>
                        <a:pt x="28" y="292"/>
                        <a:pt x="28" y="290"/>
                        <a:pt x="29" y="288"/>
                      </a:cubicBezTo>
                      <a:cubicBezTo>
                        <a:pt x="27" y="287"/>
                        <a:pt x="25" y="287"/>
                        <a:pt x="23" y="286"/>
                      </a:cubicBezTo>
                      <a:cubicBezTo>
                        <a:pt x="19" y="285"/>
                        <a:pt x="15" y="283"/>
                        <a:pt x="10" y="282"/>
                      </a:cubicBezTo>
                      <a:cubicBezTo>
                        <a:pt x="39" y="191"/>
                        <a:pt x="52" y="95"/>
                        <a:pt x="4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6" name="Freeform 1095"/>
                <p:cNvSpPr>
                  <a:spLocks/>
                </p:cNvSpPr>
                <p:nvPr/>
              </p:nvSpPr>
              <p:spPr bwMode="auto">
                <a:xfrm>
                  <a:off x="4269" y="2690"/>
                  <a:ext cx="196" cy="769"/>
                </a:xfrm>
                <a:custGeom>
                  <a:avLst/>
                  <a:gdLst>
                    <a:gd name="T0" fmla="*/ 22 w 104"/>
                    <a:gd name="T1" fmla="*/ 0 h 409"/>
                    <a:gd name="T2" fmla="*/ 19 w 104"/>
                    <a:gd name="T3" fmla="*/ 27 h 409"/>
                    <a:gd name="T4" fmla="*/ 0 w 104"/>
                    <a:gd name="T5" fmla="*/ 131 h 409"/>
                    <a:gd name="T6" fmla="*/ 99 w 104"/>
                    <a:gd name="T7" fmla="*/ 155 h 409"/>
                    <a:gd name="T8" fmla="*/ 16 w 104"/>
                    <a:gd name="T9" fmla="*/ 396 h 409"/>
                    <a:gd name="T10" fmla="*/ 11 w 104"/>
                    <a:gd name="T11" fmla="*/ 408 h 409"/>
                    <a:gd name="T12" fmla="*/ 13 w 104"/>
                    <a:gd name="T13" fmla="*/ 409 h 409"/>
                    <a:gd name="T14" fmla="*/ 19 w 104"/>
                    <a:gd name="T15" fmla="*/ 397 h 409"/>
                    <a:gd name="T16" fmla="*/ 104 w 104"/>
                    <a:gd name="T17" fmla="*/ 147 h 409"/>
                    <a:gd name="T18" fmla="*/ 5 w 104"/>
                    <a:gd name="T19" fmla="*/ 124 h 409"/>
                    <a:gd name="T20" fmla="*/ 21 w 104"/>
                    <a:gd name="T21" fmla="*/ 29 h 409"/>
                    <a:gd name="T22" fmla="*/ 25 w 104"/>
                    <a:gd name="T23" fmla="*/ 0 h 409"/>
                    <a:gd name="T24" fmla="*/ 22 w 104"/>
                    <a:gd name="T2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409">
                      <a:moveTo>
                        <a:pt x="22" y="0"/>
                      </a:moveTo>
                      <a:cubicBezTo>
                        <a:pt x="21" y="9"/>
                        <a:pt x="20" y="18"/>
                        <a:pt x="19" y="27"/>
                      </a:cubicBezTo>
                      <a:cubicBezTo>
                        <a:pt x="14" y="62"/>
                        <a:pt x="8" y="97"/>
                        <a:pt x="0" y="131"/>
                      </a:cubicBezTo>
                      <a:cubicBezTo>
                        <a:pt x="33" y="139"/>
                        <a:pt x="66" y="147"/>
                        <a:pt x="99" y="155"/>
                      </a:cubicBezTo>
                      <a:cubicBezTo>
                        <a:pt x="80" y="238"/>
                        <a:pt x="52" y="319"/>
                        <a:pt x="16" y="396"/>
                      </a:cubicBezTo>
                      <a:cubicBezTo>
                        <a:pt x="14" y="400"/>
                        <a:pt x="13" y="404"/>
                        <a:pt x="11" y="408"/>
                      </a:cubicBezTo>
                      <a:cubicBezTo>
                        <a:pt x="11" y="408"/>
                        <a:pt x="12" y="409"/>
                        <a:pt x="13" y="409"/>
                      </a:cubicBezTo>
                      <a:cubicBezTo>
                        <a:pt x="15" y="405"/>
                        <a:pt x="17" y="401"/>
                        <a:pt x="19" y="397"/>
                      </a:cubicBezTo>
                      <a:cubicBezTo>
                        <a:pt x="56" y="317"/>
                        <a:pt x="85" y="233"/>
                        <a:pt x="104" y="147"/>
                      </a:cubicBezTo>
                      <a:cubicBezTo>
                        <a:pt x="71" y="139"/>
                        <a:pt x="38" y="131"/>
                        <a:pt x="5" y="124"/>
                      </a:cubicBezTo>
                      <a:cubicBezTo>
                        <a:pt x="12" y="92"/>
                        <a:pt x="17" y="61"/>
                        <a:pt x="21" y="29"/>
                      </a:cubicBezTo>
                      <a:cubicBezTo>
                        <a:pt x="23" y="20"/>
                        <a:pt x="24" y="10"/>
                        <a:pt x="25" y="0"/>
                      </a:cubicBezTo>
                      <a:cubicBezTo>
                        <a:pt x="24" y="0"/>
                        <a:pt x="23" y="0"/>
                        <a:pt x="2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7" name="Freeform 1096"/>
                <p:cNvSpPr>
                  <a:spLocks/>
                </p:cNvSpPr>
                <p:nvPr/>
              </p:nvSpPr>
              <p:spPr bwMode="auto">
                <a:xfrm>
                  <a:off x="4115" y="2575"/>
                  <a:ext cx="153" cy="408"/>
                </a:xfrm>
                <a:custGeom>
                  <a:avLst/>
                  <a:gdLst>
                    <a:gd name="T0" fmla="*/ 34 w 81"/>
                    <a:gd name="T1" fmla="*/ 0 h 217"/>
                    <a:gd name="T2" fmla="*/ 0 w 81"/>
                    <a:gd name="T3" fmla="*/ 211 h 217"/>
                    <a:gd name="T4" fmla="*/ 18 w 81"/>
                    <a:gd name="T5" fmla="*/ 216 h 217"/>
                    <a:gd name="T6" fmla="*/ 20 w 81"/>
                    <a:gd name="T7" fmla="*/ 217 h 217"/>
                    <a:gd name="T8" fmla="*/ 21 w 81"/>
                    <a:gd name="T9" fmla="*/ 212 h 217"/>
                    <a:gd name="T10" fmla="*/ 19 w 81"/>
                    <a:gd name="T11" fmla="*/ 211 h 217"/>
                    <a:gd name="T12" fmla="*/ 3 w 81"/>
                    <a:gd name="T13" fmla="*/ 207 h 217"/>
                    <a:gd name="T14" fmla="*/ 35 w 81"/>
                    <a:gd name="T15" fmla="*/ 5 h 217"/>
                    <a:gd name="T16" fmla="*/ 77 w 81"/>
                    <a:gd name="T17" fmla="*/ 7 h 217"/>
                    <a:gd name="T18" fmla="*/ 81 w 81"/>
                    <a:gd name="T19" fmla="*/ 7 h 217"/>
                    <a:gd name="T20" fmla="*/ 81 w 81"/>
                    <a:gd name="T21" fmla="*/ 2 h 217"/>
                    <a:gd name="T22" fmla="*/ 78 w 81"/>
                    <a:gd name="T23" fmla="*/ 1 h 217"/>
                    <a:gd name="T24" fmla="*/ 34 w 81"/>
                    <a:gd name="T25"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217">
                      <a:moveTo>
                        <a:pt x="34" y="0"/>
                      </a:moveTo>
                      <a:cubicBezTo>
                        <a:pt x="30" y="71"/>
                        <a:pt x="18" y="142"/>
                        <a:pt x="0" y="211"/>
                      </a:cubicBezTo>
                      <a:cubicBezTo>
                        <a:pt x="6" y="213"/>
                        <a:pt x="12" y="215"/>
                        <a:pt x="18" y="216"/>
                      </a:cubicBezTo>
                      <a:cubicBezTo>
                        <a:pt x="19" y="216"/>
                        <a:pt x="19" y="217"/>
                        <a:pt x="20" y="217"/>
                      </a:cubicBezTo>
                      <a:cubicBezTo>
                        <a:pt x="20" y="216"/>
                        <a:pt x="21" y="214"/>
                        <a:pt x="21" y="212"/>
                      </a:cubicBezTo>
                      <a:cubicBezTo>
                        <a:pt x="20" y="212"/>
                        <a:pt x="20" y="212"/>
                        <a:pt x="19" y="211"/>
                      </a:cubicBezTo>
                      <a:cubicBezTo>
                        <a:pt x="13" y="210"/>
                        <a:pt x="8" y="208"/>
                        <a:pt x="3" y="207"/>
                      </a:cubicBezTo>
                      <a:cubicBezTo>
                        <a:pt x="20" y="141"/>
                        <a:pt x="31" y="73"/>
                        <a:pt x="35" y="5"/>
                      </a:cubicBezTo>
                      <a:cubicBezTo>
                        <a:pt x="49" y="5"/>
                        <a:pt x="63" y="6"/>
                        <a:pt x="77" y="7"/>
                      </a:cubicBezTo>
                      <a:cubicBezTo>
                        <a:pt x="78" y="7"/>
                        <a:pt x="80" y="7"/>
                        <a:pt x="81" y="7"/>
                      </a:cubicBezTo>
                      <a:cubicBezTo>
                        <a:pt x="81" y="5"/>
                        <a:pt x="81" y="4"/>
                        <a:pt x="81" y="2"/>
                      </a:cubicBezTo>
                      <a:cubicBezTo>
                        <a:pt x="80" y="2"/>
                        <a:pt x="79" y="2"/>
                        <a:pt x="78" y="1"/>
                      </a:cubicBezTo>
                      <a:cubicBezTo>
                        <a:pt x="63" y="1"/>
                        <a:pt x="48" y="0"/>
                        <a:pt x="3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8" name="Freeform 1097"/>
                <p:cNvSpPr>
                  <a:spLocks/>
                </p:cNvSpPr>
                <p:nvPr/>
              </p:nvSpPr>
              <p:spPr bwMode="auto">
                <a:xfrm>
                  <a:off x="4087" y="194"/>
                  <a:ext cx="1175" cy="1195"/>
                </a:xfrm>
                <a:custGeom>
                  <a:avLst/>
                  <a:gdLst>
                    <a:gd name="T0" fmla="*/ 1 w 625"/>
                    <a:gd name="T1" fmla="*/ 0 h 636"/>
                    <a:gd name="T2" fmla="*/ 0 w 625"/>
                    <a:gd name="T3" fmla="*/ 1 h 636"/>
                    <a:gd name="T4" fmla="*/ 38 w 625"/>
                    <a:gd name="T5" fmla="*/ 27 h 636"/>
                    <a:gd name="T6" fmla="*/ 483 w 625"/>
                    <a:gd name="T7" fmla="*/ 561 h 636"/>
                    <a:gd name="T8" fmla="*/ 574 w 625"/>
                    <a:gd name="T9" fmla="*/ 516 h 636"/>
                    <a:gd name="T10" fmla="*/ 607 w 625"/>
                    <a:gd name="T11" fmla="*/ 594 h 636"/>
                    <a:gd name="T12" fmla="*/ 623 w 625"/>
                    <a:gd name="T13" fmla="*/ 636 h 636"/>
                    <a:gd name="T14" fmla="*/ 625 w 625"/>
                    <a:gd name="T15" fmla="*/ 636 h 636"/>
                    <a:gd name="T16" fmla="*/ 609 w 625"/>
                    <a:gd name="T17" fmla="*/ 593 h 636"/>
                    <a:gd name="T18" fmla="*/ 572 w 625"/>
                    <a:gd name="T19" fmla="*/ 508 h 636"/>
                    <a:gd name="T20" fmla="*/ 481 w 625"/>
                    <a:gd name="T21" fmla="*/ 553 h 636"/>
                    <a:gd name="T22" fmla="*/ 39 w 625"/>
                    <a:gd name="T23" fmla="*/ 26 h 636"/>
                    <a:gd name="T24" fmla="*/ 1 w 625"/>
                    <a:gd name="T25"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5" h="636">
                      <a:moveTo>
                        <a:pt x="1" y="0"/>
                      </a:moveTo>
                      <a:cubicBezTo>
                        <a:pt x="0" y="0"/>
                        <a:pt x="0" y="1"/>
                        <a:pt x="0" y="1"/>
                      </a:cubicBezTo>
                      <a:cubicBezTo>
                        <a:pt x="13" y="10"/>
                        <a:pt x="26" y="18"/>
                        <a:pt x="38" y="27"/>
                      </a:cubicBezTo>
                      <a:cubicBezTo>
                        <a:pt x="240" y="169"/>
                        <a:pt x="387" y="354"/>
                        <a:pt x="483" y="561"/>
                      </a:cubicBezTo>
                      <a:cubicBezTo>
                        <a:pt x="513" y="546"/>
                        <a:pt x="544" y="531"/>
                        <a:pt x="574" y="516"/>
                      </a:cubicBezTo>
                      <a:cubicBezTo>
                        <a:pt x="586" y="542"/>
                        <a:pt x="597" y="567"/>
                        <a:pt x="607" y="594"/>
                      </a:cubicBezTo>
                      <a:cubicBezTo>
                        <a:pt x="613" y="608"/>
                        <a:pt x="618" y="622"/>
                        <a:pt x="623" y="636"/>
                      </a:cubicBezTo>
                      <a:cubicBezTo>
                        <a:pt x="624" y="636"/>
                        <a:pt x="625" y="636"/>
                        <a:pt x="625" y="636"/>
                      </a:cubicBezTo>
                      <a:cubicBezTo>
                        <a:pt x="620" y="621"/>
                        <a:pt x="614" y="607"/>
                        <a:pt x="609" y="593"/>
                      </a:cubicBezTo>
                      <a:cubicBezTo>
                        <a:pt x="597" y="564"/>
                        <a:pt x="585" y="536"/>
                        <a:pt x="572" y="508"/>
                      </a:cubicBezTo>
                      <a:cubicBezTo>
                        <a:pt x="542" y="523"/>
                        <a:pt x="512" y="538"/>
                        <a:pt x="481" y="553"/>
                      </a:cubicBezTo>
                      <a:cubicBezTo>
                        <a:pt x="385" y="349"/>
                        <a:pt x="239" y="166"/>
                        <a:pt x="39" y="26"/>
                      </a:cubicBezTo>
                      <a:cubicBezTo>
                        <a:pt x="27" y="17"/>
                        <a:pt x="14" y="8"/>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9" name="Freeform 1098"/>
                <p:cNvSpPr>
                  <a:spLocks/>
                </p:cNvSpPr>
                <p:nvPr/>
              </p:nvSpPr>
              <p:spPr bwMode="auto">
                <a:xfrm>
                  <a:off x="2914" y="49"/>
                  <a:ext cx="773" cy="269"/>
                </a:xfrm>
                <a:custGeom>
                  <a:avLst/>
                  <a:gdLst>
                    <a:gd name="T0" fmla="*/ 402 w 411"/>
                    <a:gd name="T1" fmla="*/ 0 h 143"/>
                    <a:gd name="T2" fmla="*/ 398 w 411"/>
                    <a:gd name="T3" fmla="*/ 9 h 143"/>
                    <a:gd name="T4" fmla="*/ 334 w 411"/>
                    <a:gd name="T5" fmla="*/ 139 h 143"/>
                    <a:gd name="T6" fmla="*/ 9 w 411"/>
                    <a:gd name="T7" fmla="*/ 39 h 143"/>
                    <a:gd name="T8" fmla="*/ 1 w 411"/>
                    <a:gd name="T9" fmla="*/ 80 h 143"/>
                    <a:gd name="T10" fmla="*/ 0 w 411"/>
                    <a:gd name="T11" fmla="*/ 87 h 143"/>
                    <a:gd name="T12" fmla="*/ 9 w 411"/>
                    <a:gd name="T13" fmla="*/ 89 h 143"/>
                    <a:gd name="T14" fmla="*/ 10 w 411"/>
                    <a:gd name="T15" fmla="*/ 82 h 143"/>
                    <a:gd name="T16" fmla="*/ 18 w 411"/>
                    <a:gd name="T17" fmla="*/ 42 h 143"/>
                    <a:gd name="T18" fmla="*/ 341 w 411"/>
                    <a:gd name="T19" fmla="*/ 143 h 143"/>
                    <a:gd name="T20" fmla="*/ 407 w 411"/>
                    <a:gd name="T21" fmla="*/ 12 h 143"/>
                    <a:gd name="T22" fmla="*/ 411 w 411"/>
                    <a:gd name="T23" fmla="*/ 4 h 143"/>
                    <a:gd name="T24" fmla="*/ 402 w 411"/>
                    <a:gd name="T2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1" h="143">
                      <a:moveTo>
                        <a:pt x="402" y="0"/>
                      </a:moveTo>
                      <a:cubicBezTo>
                        <a:pt x="401" y="3"/>
                        <a:pt x="400" y="6"/>
                        <a:pt x="398" y="9"/>
                      </a:cubicBezTo>
                      <a:cubicBezTo>
                        <a:pt x="377" y="52"/>
                        <a:pt x="355" y="95"/>
                        <a:pt x="334" y="139"/>
                      </a:cubicBezTo>
                      <a:cubicBezTo>
                        <a:pt x="236" y="95"/>
                        <a:pt x="128" y="62"/>
                        <a:pt x="9" y="39"/>
                      </a:cubicBezTo>
                      <a:cubicBezTo>
                        <a:pt x="7" y="52"/>
                        <a:pt x="4" y="66"/>
                        <a:pt x="1" y="80"/>
                      </a:cubicBezTo>
                      <a:cubicBezTo>
                        <a:pt x="1" y="82"/>
                        <a:pt x="0" y="85"/>
                        <a:pt x="0" y="87"/>
                      </a:cubicBezTo>
                      <a:cubicBezTo>
                        <a:pt x="3" y="88"/>
                        <a:pt x="6" y="88"/>
                        <a:pt x="9" y="89"/>
                      </a:cubicBezTo>
                      <a:cubicBezTo>
                        <a:pt x="9" y="86"/>
                        <a:pt x="10" y="84"/>
                        <a:pt x="10" y="82"/>
                      </a:cubicBezTo>
                      <a:cubicBezTo>
                        <a:pt x="13" y="69"/>
                        <a:pt x="16" y="55"/>
                        <a:pt x="18" y="42"/>
                      </a:cubicBezTo>
                      <a:cubicBezTo>
                        <a:pt x="136" y="65"/>
                        <a:pt x="244" y="100"/>
                        <a:pt x="341" y="143"/>
                      </a:cubicBezTo>
                      <a:cubicBezTo>
                        <a:pt x="363" y="99"/>
                        <a:pt x="384" y="56"/>
                        <a:pt x="407" y="12"/>
                      </a:cubicBezTo>
                      <a:cubicBezTo>
                        <a:pt x="408" y="9"/>
                        <a:pt x="409" y="6"/>
                        <a:pt x="411" y="4"/>
                      </a:cubicBezTo>
                      <a:cubicBezTo>
                        <a:pt x="408" y="2"/>
                        <a:pt x="405" y="1"/>
                        <a:pt x="40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0" name="Freeform 1099"/>
                <p:cNvSpPr>
                  <a:spLocks/>
                </p:cNvSpPr>
                <p:nvPr/>
              </p:nvSpPr>
              <p:spPr bwMode="auto">
                <a:xfrm>
                  <a:off x="3412" y="1026"/>
                  <a:ext cx="303" cy="329"/>
                </a:xfrm>
                <a:custGeom>
                  <a:avLst/>
                  <a:gdLst>
                    <a:gd name="T0" fmla="*/ 57 w 161"/>
                    <a:gd name="T1" fmla="*/ 0 h 175"/>
                    <a:gd name="T2" fmla="*/ 0 w 161"/>
                    <a:gd name="T3" fmla="*/ 79 h 175"/>
                    <a:gd name="T4" fmla="*/ 79 w 161"/>
                    <a:gd name="T5" fmla="*/ 139 h 175"/>
                    <a:gd name="T6" fmla="*/ 56 w 161"/>
                    <a:gd name="T7" fmla="*/ 165 h 175"/>
                    <a:gd name="T8" fmla="*/ 51 w 161"/>
                    <a:gd name="T9" fmla="*/ 171 h 175"/>
                    <a:gd name="T10" fmla="*/ 57 w 161"/>
                    <a:gd name="T11" fmla="*/ 175 h 175"/>
                    <a:gd name="T12" fmla="*/ 60 w 161"/>
                    <a:gd name="T13" fmla="*/ 171 h 175"/>
                    <a:gd name="T14" fmla="*/ 87 w 161"/>
                    <a:gd name="T15" fmla="*/ 143 h 175"/>
                    <a:gd name="T16" fmla="*/ 8 w 161"/>
                    <a:gd name="T17" fmla="*/ 82 h 175"/>
                    <a:gd name="T18" fmla="*/ 63 w 161"/>
                    <a:gd name="T19" fmla="*/ 6 h 175"/>
                    <a:gd name="T20" fmla="*/ 141 w 161"/>
                    <a:gd name="T21" fmla="*/ 67 h 175"/>
                    <a:gd name="T22" fmla="*/ 159 w 161"/>
                    <a:gd name="T23" fmla="*/ 82 h 175"/>
                    <a:gd name="T24" fmla="*/ 161 w 161"/>
                    <a:gd name="T25" fmla="*/ 80 h 175"/>
                    <a:gd name="T26" fmla="*/ 143 w 161"/>
                    <a:gd name="T27" fmla="*/ 65 h 175"/>
                    <a:gd name="T28" fmla="*/ 57 w 161"/>
                    <a:gd name="T29"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1" h="175">
                      <a:moveTo>
                        <a:pt x="57" y="0"/>
                      </a:moveTo>
                      <a:cubicBezTo>
                        <a:pt x="38" y="26"/>
                        <a:pt x="19" y="53"/>
                        <a:pt x="0" y="79"/>
                      </a:cubicBezTo>
                      <a:cubicBezTo>
                        <a:pt x="28" y="98"/>
                        <a:pt x="55" y="118"/>
                        <a:pt x="79" y="139"/>
                      </a:cubicBezTo>
                      <a:cubicBezTo>
                        <a:pt x="72" y="148"/>
                        <a:pt x="64" y="157"/>
                        <a:pt x="56" y="165"/>
                      </a:cubicBezTo>
                      <a:cubicBezTo>
                        <a:pt x="54" y="167"/>
                        <a:pt x="53" y="169"/>
                        <a:pt x="51" y="171"/>
                      </a:cubicBezTo>
                      <a:cubicBezTo>
                        <a:pt x="53" y="172"/>
                        <a:pt x="55" y="174"/>
                        <a:pt x="57" y="175"/>
                      </a:cubicBezTo>
                      <a:cubicBezTo>
                        <a:pt x="58" y="174"/>
                        <a:pt x="59" y="172"/>
                        <a:pt x="60" y="171"/>
                      </a:cubicBezTo>
                      <a:cubicBezTo>
                        <a:pt x="69" y="162"/>
                        <a:pt x="78" y="152"/>
                        <a:pt x="87" y="143"/>
                      </a:cubicBezTo>
                      <a:cubicBezTo>
                        <a:pt x="62" y="121"/>
                        <a:pt x="36" y="100"/>
                        <a:pt x="8" y="82"/>
                      </a:cubicBezTo>
                      <a:cubicBezTo>
                        <a:pt x="26" y="56"/>
                        <a:pt x="44" y="31"/>
                        <a:pt x="63" y="6"/>
                      </a:cubicBezTo>
                      <a:cubicBezTo>
                        <a:pt x="90" y="25"/>
                        <a:pt x="117" y="45"/>
                        <a:pt x="141" y="67"/>
                      </a:cubicBezTo>
                      <a:cubicBezTo>
                        <a:pt x="147" y="72"/>
                        <a:pt x="153" y="77"/>
                        <a:pt x="159" y="82"/>
                      </a:cubicBezTo>
                      <a:cubicBezTo>
                        <a:pt x="159" y="81"/>
                        <a:pt x="160" y="81"/>
                        <a:pt x="161" y="80"/>
                      </a:cubicBezTo>
                      <a:cubicBezTo>
                        <a:pt x="155" y="75"/>
                        <a:pt x="149" y="70"/>
                        <a:pt x="143" y="65"/>
                      </a:cubicBezTo>
                      <a:cubicBezTo>
                        <a:pt x="116" y="42"/>
                        <a:pt x="88" y="20"/>
                        <a:pt x="5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1" name="Freeform 1100"/>
                <p:cNvSpPr>
                  <a:spLocks/>
                </p:cNvSpPr>
                <p:nvPr/>
              </p:nvSpPr>
              <p:spPr bwMode="auto">
                <a:xfrm>
                  <a:off x="3035" y="994"/>
                  <a:ext cx="267" cy="130"/>
                </a:xfrm>
                <a:custGeom>
                  <a:avLst/>
                  <a:gdLst>
                    <a:gd name="T0" fmla="*/ 137 w 142"/>
                    <a:gd name="T1" fmla="*/ 0 h 69"/>
                    <a:gd name="T2" fmla="*/ 134 w 142"/>
                    <a:gd name="T3" fmla="*/ 6 h 69"/>
                    <a:gd name="T4" fmla="*/ 101 w 142"/>
                    <a:gd name="T5" fmla="*/ 65 h 69"/>
                    <a:gd name="T6" fmla="*/ 29 w 142"/>
                    <a:gd name="T7" fmla="*/ 34 h 69"/>
                    <a:gd name="T8" fmla="*/ 24 w 142"/>
                    <a:gd name="T9" fmla="*/ 45 h 69"/>
                    <a:gd name="T10" fmla="*/ 14 w 142"/>
                    <a:gd name="T11" fmla="*/ 43 h 69"/>
                    <a:gd name="T12" fmla="*/ 0 w 142"/>
                    <a:gd name="T13" fmla="*/ 41 h 69"/>
                    <a:gd name="T14" fmla="*/ 2 w 142"/>
                    <a:gd name="T15" fmla="*/ 43 h 69"/>
                    <a:gd name="T16" fmla="*/ 16 w 142"/>
                    <a:gd name="T17" fmla="*/ 45 h 69"/>
                    <a:gd name="T18" fmla="*/ 29 w 142"/>
                    <a:gd name="T19" fmla="*/ 47 h 69"/>
                    <a:gd name="T20" fmla="*/ 33 w 142"/>
                    <a:gd name="T21" fmla="*/ 37 h 69"/>
                    <a:gd name="T22" fmla="*/ 105 w 142"/>
                    <a:gd name="T23" fmla="*/ 69 h 69"/>
                    <a:gd name="T24" fmla="*/ 139 w 142"/>
                    <a:gd name="T25" fmla="*/ 8 h 69"/>
                    <a:gd name="T26" fmla="*/ 142 w 142"/>
                    <a:gd name="T27" fmla="*/ 3 h 69"/>
                    <a:gd name="T28" fmla="*/ 137 w 142"/>
                    <a:gd name="T2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2" h="69">
                      <a:moveTo>
                        <a:pt x="137" y="0"/>
                      </a:moveTo>
                      <a:cubicBezTo>
                        <a:pt x="136" y="2"/>
                        <a:pt x="135" y="4"/>
                        <a:pt x="134" y="6"/>
                      </a:cubicBezTo>
                      <a:cubicBezTo>
                        <a:pt x="123" y="26"/>
                        <a:pt x="112" y="46"/>
                        <a:pt x="101" y="65"/>
                      </a:cubicBezTo>
                      <a:cubicBezTo>
                        <a:pt x="78" y="54"/>
                        <a:pt x="54" y="43"/>
                        <a:pt x="29" y="34"/>
                      </a:cubicBezTo>
                      <a:cubicBezTo>
                        <a:pt x="27" y="37"/>
                        <a:pt x="26" y="41"/>
                        <a:pt x="24" y="45"/>
                      </a:cubicBezTo>
                      <a:cubicBezTo>
                        <a:pt x="21" y="44"/>
                        <a:pt x="17" y="43"/>
                        <a:pt x="14" y="43"/>
                      </a:cubicBezTo>
                      <a:cubicBezTo>
                        <a:pt x="9" y="42"/>
                        <a:pt x="4" y="41"/>
                        <a:pt x="0" y="41"/>
                      </a:cubicBezTo>
                      <a:cubicBezTo>
                        <a:pt x="0" y="42"/>
                        <a:pt x="1" y="42"/>
                        <a:pt x="2" y="43"/>
                      </a:cubicBezTo>
                      <a:cubicBezTo>
                        <a:pt x="6" y="44"/>
                        <a:pt x="11" y="44"/>
                        <a:pt x="16" y="45"/>
                      </a:cubicBezTo>
                      <a:cubicBezTo>
                        <a:pt x="20" y="46"/>
                        <a:pt x="24" y="47"/>
                        <a:pt x="29" y="47"/>
                      </a:cubicBezTo>
                      <a:cubicBezTo>
                        <a:pt x="30" y="44"/>
                        <a:pt x="32" y="40"/>
                        <a:pt x="33" y="37"/>
                      </a:cubicBezTo>
                      <a:cubicBezTo>
                        <a:pt x="58" y="47"/>
                        <a:pt x="82" y="58"/>
                        <a:pt x="105" y="69"/>
                      </a:cubicBezTo>
                      <a:cubicBezTo>
                        <a:pt x="116" y="49"/>
                        <a:pt x="128" y="29"/>
                        <a:pt x="139" y="8"/>
                      </a:cubicBezTo>
                      <a:cubicBezTo>
                        <a:pt x="140" y="6"/>
                        <a:pt x="141" y="4"/>
                        <a:pt x="142" y="3"/>
                      </a:cubicBezTo>
                      <a:cubicBezTo>
                        <a:pt x="141" y="2"/>
                        <a:pt x="139" y="1"/>
                        <a:pt x="13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2" name="Freeform 1101"/>
                <p:cNvSpPr>
                  <a:spLocks/>
                </p:cNvSpPr>
                <p:nvPr/>
              </p:nvSpPr>
              <p:spPr bwMode="auto">
                <a:xfrm>
                  <a:off x="4337" y="626"/>
                  <a:ext cx="299" cy="470"/>
                </a:xfrm>
                <a:custGeom>
                  <a:avLst/>
                  <a:gdLst>
                    <a:gd name="T0" fmla="*/ 52 w 159"/>
                    <a:gd name="T1" fmla="*/ 0 h 250"/>
                    <a:gd name="T2" fmla="*/ 47 w 159"/>
                    <a:gd name="T3" fmla="*/ 4 h 250"/>
                    <a:gd name="T4" fmla="*/ 0 w 159"/>
                    <a:gd name="T5" fmla="*/ 49 h 250"/>
                    <a:gd name="T6" fmla="*/ 143 w 159"/>
                    <a:gd name="T7" fmla="*/ 228 h 250"/>
                    <a:gd name="T8" fmla="*/ 158 w 159"/>
                    <a:gd name="T9" fmla="*/ 250 h 250"/>
                    <a:gd name="T10" fmla="*/ 159 w 159"/>
                    <a:gd name="T11" fmla="*/ 249 h 250"/>
                    <a:gd name="T12" fmla="*/ 144 w 159"/>
                    <a:gd name="T13" fmla="*/ 226 h 250"/>
                    <a:gd name="T14" fmla="*/ 6 w 159"/>
                    <a:gd name="T15" fmla="*/ 54 h 250"/>
                    <a:gd name="T16" fmla="*/ 53 w 159"/>
                    <a:gd name="T17" fmla="*/ 10 h 250"/>
                    <a:gd name="T18" fmla="*/ 58 w 159"/>
                    <a:gd name="T19" fmla="*/ 5 h 250"/>
                    <a:gd name="T20" fmla="*/ 52 w 159"/>
                    <a:gd name="T21"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50">
                      <a:moveTo>
                        <a:pt x="52" y="0"/>
                      </a:moveTo>
                      <a:cubicBezTo>
                        <a:pt x="50" y="1"/>
                        <a:pt x="49" y="3"/>
                        <a:pt x="47" y="4"/>
                      </a:cubicBezTo>
                      <a:cubicBezTo>
                        <a:pt x="32" y="19"/>
                        <a:pt x="16" y="34"/>
                        <a:pt x="0" y="49"/>
                      </a:cubicBezTo>
                      <a:cubicBezTo>
                        <a:pt x="54" y="105"/>
                        <a:pt x="101" y="165"/>
                        <a:pt x="143" y="228"/>
                      </a:cubicBezTo>
                      <a:cubicBezTo>
                        <a:pt x="148" y="235"/>
                        <a:pt x="153" y="243"/>
                        <a:pt x="158" y="250"/>
                      </a:cubicBezTo>
                      <a:cubicBezTo>
                        <a:pt x="158" y="250"/>
                        <a:pt x="159" y="250"/>
                        <a:pt x="159" y="249"/>
                      </a:cubicBezTo>
                      <a:cubicBezTo>
                        <a:pt x="154" y="242"/>
                        <a:pt x="149" y="234"/>
                        <a:pt x="144" y="226"/>
                      </a:cubicBezTo>
                      <a:cubicBezTo>
                        <a:pt x="104" y="165"/>
                        <a:pt x="58" y="107"/>
                        <a:pt x="6" y="54"/>
                      </a:cubicBezTo>
                      <a:cubicBezTo>
                        <a:pt x="22" y="39"/>
                        <a:pt x="37" y="25"/>
                        <a:pt x="53" y="10"/>
                      </a:cubicBezTo>
                      <a:cubicBezTo>
                        <a:pt x="54" y="8"/>
                        <a:pt x="56" y="7"/>
                        <a:pt x="58" y="5"/>
                      </a:cubicBezTo>
                      <a:cubicBezTo>
                        <a:pt x="56" y="4"/>
                        <a:pt x="54" y="2"/>
                        <a:pt x="5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3" name="Freeform 1102"/>
                <p:cNvSpPr>
                  <a:spLocks/>
                </p:cNvSpPr>
                <p:nvPr/>
              </p:nvSpPr>
              <p:spPr bwMode="auto">
                <a:xfrm>
                  <a:off x="4179" y="1540"/>
                  <a:ext cx="203" cy="142"/>
                </a:xfrm>
                <a:custGeom>
                  <a:avLst/>
                  <a:gdLst>
                    <a:gd name="T0" fmla="*/ 2 w 108"/>
                    <a:gd name="T1" fmla="*/ 0 h 76"/>
                    <a:gd name="T2" fmla="*/ 0 w 108"/>
                    <a:gd name="T3" fmla="*/ 1 h 76"/>
                    <a:gd name="T4" fmla="*/ 13 w 108"/>
                    <a:gd name="T5" fmla="*/ 27 h 76"/>
                    <a:gd name="T6" fmla="*/ 36 w 108"/>
                    <a:gd name="T7" fmla="*/ 76 h 76"/>
                    <a:gd name="T8" fmla="*/ 99 w 108"/>
                    <a:gd name="T9" fmla="*/ 47 h 76"/>
                    <a:gd name="T10" fmla="*/ 108 w 108"/>
                    <a:gd name="T11" fmla="*/ 43 h 76"/>
                    <a:gd name="T12" fmla="*/ 105 w 108"/>
                    <a:gd name="T13" fmla="*/ 37 h 76"/>
                    <a:gd name="T14" fmla="*/ 97 w 108"/>
                    <a:gd name="T15" fmla="*/ 41 h 76"/>
                    <a:gd name="T16" fmla="*/ 35 w 108"/>
                    <a:gd name="T17" fmla="*/ 70 h 76"/>
                    <a:gd name="T18" fmla="*/ 15 w 108"/>
                    <a:gd name="T19" fmla="*/ 27 h 76"/>
                    <a:gd name="T20" fmla="*/ 2 w 108"/>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76">
                      <a:moveTo>
                        <a:pt x="2" y="0"/>
                      </a:moveTo>
                      <a:cubicBezTo>
                        <a:pt x="1" y="1"/>
                        <a:pt x="1" y="1"/>
                        <a:pt x="0" y="1"/>
                      </a:cubicBezTo>
                      <a:cubicBezTo>
                        <a:pt x="5" y="10"/>
                        <a:pt x="9" y="19"/>
                        <a:pt x="13" y="27"/>
                      </a:cubicBezTo>
                      <a:cubicBezTo>
                        <a:pt x="21" y="43"/>
                        <a:pt x="29" y="60"/>
                        <a:pt x="36" y="76"/>
                      </a:cubicBezTo>
                      <a:cubicBezTo>
                        <a:pt x="57" y="67"/>
                        <a:pt x="78" y="57"/>
                        <a:pt x="99" y="47"/>
                      </a:cubicBezTo>
                      <a:cubicBezTo>
                        <a:pt x="102" y="46"/>
                        <a:pt x="105" y="44"/>
                        <a:pt x="108" y="43"/>
                      </a:cubicBezTo>
                      <a:cubicBezTo>
                        <a:pt x="107" y="41"/>
                        <a:pt x="106" y="39"/>
                        <a:pt x="105" y="37"/>
                      </a:cubicBezTo>
                      <a:cubicBezTo>
                        <a:pt x="102" y="39"/>
                        <a:pt x="100" y="40"/>
                        <a:pt x="97" y="41"/>
                      </a:cubicBezTo>
                      <a:cubicBezTo>
                        <a:pt x="76" y="51"/>
                        <a:pt x="56" y="61"/>
                        <a:pt x="35" y="70"/>
                      </a:cubicBezTo>
                      <a:cubicBezTo>
                        <a:pt x="29" y="56"/>
                        <a:pt x="22" y="41"/>
                        <a:pt x="15" y="27"/>
                      </a:cubicBezTo>
                      <a:cubicBezTo>
                        <a:pt x="11" y="18"/>
                        <a:pt x="6" y="9"/>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4" name="Freeform 1103"/>
                <p:cNvSpPr>
                  <a:spLocks/>
                </p:cNvSpPr>
                <p:nvPr/>
              </p:nvSpPr>
              <p:spPr bwMode="auto">
                <a:xfrm>
                  <a:off x="2813" y="1209"/>
                  <a:ext cx="240" cy="293"/>
                </a:xfrm>
                <a:custGeom>
                  <a:avLst/>
                  <a:gdLst>
                    <a:gd name="T0" fmla="*/ 38 w 128"/>
                    <a:gd name="T1" fmla="*/ 0 h 156"/>
                    <a:gd name="T2" fmla="*/ 0 w 128"/>
                    <a:gd name="T3" fmla="*/ 118 h 156"/>
                    <a:gd name="T4" fmla="*/ 88 w 128"/>
                    <a:gd name="T5" fmla="*/ 151 h 156"/>
                    <a:gd name="T6" fmla="*/ 98 w 128"/>
                    <a:gd name="T7" fmla="*/ 156 h 156"/>
                    <a:gd name="T8" fmla="*/ 98 w 128"/>
                    <a:gd name="T9" fmla="*/ 154 h 156"/>
                    <a:gd name="T10" fmla="*/ 88 w 128"/>
                    <a:gd name="T11" fmla="*/ 149 h 156"/>
                    <a:gd name="T12" fmla="*/ 4 w 128"/>
                    <a:gd name="T13" fmla="*/ 118 h 156"/>
                    <a:gd name="T14" fmla="*/ 42 w 128"/>
                    <a:gd name="T15" fmla="*/ 3 h 156"/>
                    <a:gd name="T16" fmla="*/ 104 w 128"/>
                    <a:gd name="T17" fmla="*/ 24 h 156"/>
                    <a:gd name="T18" fmla="*/ 127 w 128"/>
                    <a:gd name="T19" fmla="*/ 34 h 156"/>
                    <a:gd name="T20" fmla="*/ 128 w 128"/>
                    <a:gd name="T21" fmla="*/ 32 h 156"/>
                    <a:gd name="T22" fmla="*/ 105 w 128"/>
                    <a:gd name="T23" fmla="*/ 23 h 156"/>
                    <a:gd name="T24" fmla="*/ 38 w 128"/>
                    <a:gd name="T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56">
                      <a:moveTo>
                        <a:pt x="38" y="0"/>
                      </a:moveTo>
                      <a:cubicBezTo>
                        <a:pt x="25" y="39"/>
                        <a:pt x="12" y="79"/>
                        <a:pt x="0" y="118"/>
                      </a:cubicBezTo>
                      <a:cubicBezTo>
                        <a:pt x="31" y="128"/>
                        <a:pt x="60" y="139"/>
                        <a:pt x="88" y="151"/>
                      </a:cubicBezTo>
                      <a:cubicBezTo>
                        <a:pt x="91" y="153"/>
                        <a:pt x="94" y="154"/>
                        <a:pt x="98" y="156"/>
                      </a:cubicBezTo>
                      <a:cubicBezTo>
                        <a:pt x="98" y="155"/>
                        <a:pt x="98" y="155"/>
                        <a:pt x="98" y="154"/>
                      </a:cubicBezTo>
                      <a:cubicBezTo>
                        <a:pt x="95" y="153"/>
                        <a:pt x="92" y="151"/>
                        <a:pt x="88" y="149"/>
                      </a:cubicBezTo>
                      <a:cubicBezTo>
                        <a:pt x="62" y="137"/>
                        <a:pt x="34" y="127"/>
                        <a:pt x="4" y="118"/>
                      </a:cubicBezTo>
                      <a:cubicBezTo>
                        <a:pt x="17" y="80"/>
                        <a:pt x="29" y="41"/>
                        <a:pt x="42" y="3"/>
                      </a:cubicBezTo>
                      <a:cubicBezTo>
                        <a:pt x="64" y="9"/>
                        <a:pt x="84" y="16"/>
                        <a:pt x="104" y="24"/>
                      </a:cubicBezTo>
                      <a:cubicBezTo>
                        <a:pt x="112" y="27"/>
                        <a:pt x="119" y="31"/>
                        <a:pt x="127" y="34"/>
                      </a:cubicBezTo>
                      <a:cubicBezTo>
                        <a:pt x="127" y="33"/>
                        <a:pt x="127" y="33"/>
                        <a:pt x="128" y="32"/>
                      </a:cubicBezTo>
                      <a:cubicBezTo>
                        <a:pt x="120" y="29"/>
                        <a:pt x="113" y="26"/>
                        <a:pt x="105" y="23"/>
                      </a:cubicBezTo>
                      <a:cubicBezTo>
                        <a:pt x="84" y="14"/>
                        <a:pt x="61" y="7"/>
                        <a:pt x="3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5" name="Freeform 1104"/>
                <p:cNvSpPr>
                  <a:spLocks/>
                </p:cNvSpPr>
                <p:nvPr/>
              </p:nvSpPr>
              <p:spPr bwMode="auto">
                <a:xfrm>
                  <a:off x="3206" y="1978"/>
                  <a:ext cx="201" cy="423"/>
                </a:xfrm>
                <a:custGeom>
                  <a:avLst/>
                  <a:gdLst>
                    <a:gd name="T0" fmla="*/ 2 w 107"/>
                    <a:gd name="T1" fmla="*/ 0 h 225"/>
                    <a:gd name="T2" fmla="*/ 0 w 107"/>
                    <a:gd name="T3" fmla="*/ 1 h 225"/>
                    <a:gd name="T4" fmla="*/ 7 w 107"/>
                    <a:gd name="T5" fmla="*/ 11 h 225"/>
                    <a:gd name="T6" fmla="*/ 79 w 107"/>
                    <a:gd name="T7" fmla="*/ 225 h 225"/>
                    <a:gd name="T8" fmla="*/ 99 w 107"/>
                    <a:gd name="T9" fmla="*/ 223 h 225"/>
                    <a:gd name="T10" fmla="*/ 107 w 107"/>
                    <a:gd name="T11" fmla="*/ 222 h 225"/>
                    <a:gd name="T12" fmla="*/ 106 w 107"/>
                    <a:gd name="T13" fmla="*/ 219 h 225"/>
                    <a:gd name="T14" fmla="*/ 98 w 107"/>
                    <a:gd name="T15" fmla="*/ 220 h 225"/>
                    <a:gd name="T16" fmla="*/ 81 w 107"/>
                    <a:gd name="T17" fmla="*/ 222 h 225"/>
                    <a:gd name="T18" fmla="*/ 8 w 107"/>
                    <a:gd name="T19" fmla="*/ 10 h 225"/>
                    <a:gd name="T20" fmla="*/ 2 w 107"/>
                    <a:gd name="T21"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225">
                      <a:moveTo>
                        <a:pt x="2" y="0"/>
                      </a:moveTo>
                      <a:cubicBezTo>
                        <a:pt x="2" y="1"/>
                        <a:pt x="1" y="1"/>
                        <a:pt x="0" y="1"/>
                      </a:cubicBezTo>
                      <a:cubicBezTo>
                        <a:pt x="2" y="5"/>
                        <a:pt x="5" y="8"/>
                        <a:pt x="7" y="11"/>
                      </a:cubicBezTo>
                      <a:cubicBezTo>
                        <a:pt x="49" y="75"/>
                        <a:pt x="72" y="149"/>
                        <a:pt x="79" y="225"/>
                      </a:cubicBezTo>
                      <a:cubicBezTo>
                        <a:pt x="86" y="224"/>
                        <a:pt x="92" y="223"/>
                        <a:pt x="99" y="223"/>
                      </a:cubicBezTo>
                      <a:cubicBezTo>
                        <a:pt x="101" y="222"/>
                        <a:pt x="104" y="222"/>
                        <a:pt x="107" y="222"/>
                      </a:cubicBezTo>
                      <a:cubicBezTo>
                        <a:pt x="107" y="220"/>
                        <a:pt x="106" y="220"/>
                        <a:pt x="106" y="219"/>
                      </a:cubicBezTo>
                      <a:cubicBezTo>
                        <a:pt x="103" y="219"/>
                        <a:pt x="101" y="220"/>
                        <a:pt x="98" y="220"/>
                      </a:cubicBezTo>
                      <a:cubicBezTo>
                        <a:pt x="92" y="221"/>
                        <a:pt x="87" y="221"/>
                        <a:pt x="81" y="222"/>
                      </a:cubicBezTo>
                      <a:cubicBezTo>
                        <a:pt x="74" y="147"/>
                        <a:pt x="50" y="73"/>
                        <a:pt x="8" y="10"/>
                      </a:cubicBezTo>
                      <a:cubicBezTo>
                        <a:pt x="6" y="7"/>
                        <a:pt x="4" y="4"/>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6" name="Freeform 1105"/>
                <p:cNvSpPr>
                  <a:spLocks/>
                </p:cNvSpPr>
                <p:nvPr/>
              </p:nvSpPr>
              <p:spPr bwMode="auto">
                <a:xfrm>
                  <a:off x="3211" y="3327"/>
                  <a:ext cx="293" cy="307"/>
                </a:xfrm>
                <a:custGeom>
                  <a:avLst/>
                  <a:gdLst>
                    <a:gd name="T0" fmla="*/ 154 w 156"/>
                    <a:gd name="T1" fmla="*/ 0 h 163"/>
                    <a:gd name="T2" fmla="*/ 141 w 156"/>
                    <a:gd name="T3" fmla="*/ 16 h 163"/>
                    <a:gd name="T4" fmla="*/ 36 w 156"/>
                    <a:gd name="T5" fmla="*/ 123 h 163"/>
                    <a:gd name="T6" fmla="*/ 42 w 156"/>
                    <a:gd name="T7" fmla="*/ 130 h 163"/>
                    <a:gd name="T8" fmla="*/ 11 w 156"/>
                    <a:gd name="T9" fmla="*/ 153 h 163"/>
                    <a:gd name="T10" fmla="*/ 0 w 156"/>
                    <a:gd name="T11" fmla="*/ 161 h 163"/>
                    <a:gd name="T12" fmla="*/ 1 w 156"/>
                    <a:gd name="T13" fmla="*/ 163 h 163"/>
                    <a:gd name="T14" fmla="*/ 12 w 156"/>
                    <a:gd name="T15" fmla="*/ 156 h 163"/>
                    <a:gd name="T16" fmla="*/ 48 w 156"/>
                    <a:gd name="T17" fmla="*/ 129 h 163"/>
                    <a:gd name="T18" fmla="*/ 42 w 156"/>
                    <a:gd name="T19" fmla="*/ 121 h 163"/>
                    <a:gd name="T20" fmla="*/ 143 w 156"/>
                    <a:gd name="T21" fmla="*/ 18 h 163"/>
                    <a:gd name="T22" fmla="*/ 156 w 156"/>
                    <a:gd name="T23" fmla="*/ 2 h 163"/>
                    <a:gd name="T24" fmla="*/ 154 w 156"/>
                    <a:gd name="T25"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63">
                      <a:moveTo>
                        <a:pt x="154" y="0"/>
                      </a:moveTo>
                      <a:cubicBezTo>
                        <a:pt x="150" y="6"/>
                        <a:pt x="146" y="11"/>
                        <a:pt x="141" y="16"/>
                      </a:cubicBezTo>
                      <a:cubicBezTo>
                        <a:pt x="110" y="56"/>
                        <a:pt x="75" y="91"/>
                        <a:pt x="36" y="123"/>
                      </a:cubicBezTo>
                      <a:cubicBezTo>
                        <a:pt x="38" y="125"/>
                        <a:pt x="40" y="128"/>
                        <a:pt x="42" y="130"/>
                      </a:cubicBezTo>
                      <a:cubicBezTo>
                        <a:pt x="32" y="138"/>
                        <a:pt x="22" y="146"/>
                        <a:pt x="11" y="153"/>
                      </a:cubicBezTo>
                      <a:cubicBezTo>
                        <a:pt x="7" y="156"/>
                        <a:pt x="4" y="158"/>
                        <a:pt x="0" y="161"/>
                      </a:cubicBezTo>
                      <a:cubicBezTo>
                        <a:pt x="0" y="162"/>
                        <a:pt x="1" y="163"/>
                        <a:pt x="1" y="163"/>
                      </a:cubicBezTo>
                      <a:cubicBezTo>
                        <a:pt x="5" y="161"/>
                        <a:pt x="9" y="158"/>
                        <a:pt x="12" y="156"/>
                      </a:cubicBezTo>
                      <a:cubicBezTo>
                        <a:pt x="24" y="147"/>
                        <a:pt x="36" y="138"/>
                        <a:pt x="48" y="129"/>
                      </a:cubicBezTo>
                      <a:cubicBezTo>
                        <a:pt x="46" y="126"/>
                        <a:pt x="44" y="124"/>
                        <a:pt x="42" y="121"/>
                      </a:cubicBezTo>
                      <a:cubicBezTo>
                        <a:pt x="80" y="90"/>
                        <a:pt x="114" y="56"/>
                        <a:pt x="143" y="18"/>
                      </a:cubicBezTo>
                      <a:cubicBezTo>
                        <a:pt x="148" y="13"/>
                        <a:pt x="152" y="7"/>
                        <a:pt x="156" y="2"/>
                      </a:cubicBezTo>
                      <a:cubicBezTo>
                        <a:pt x="155" y="2"/>
                        <a:pt x="154" y="1"/>
                        <a:pt x="15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7" name="Freeform 1106"/>
                <p:cNvSpPr>
                  <a:spLocks/>
                </p:cNvSpPr>
                <p:nvPr/>
              </p:nvSpPr>
              <p:spPr bwMode="auto">
                <a:xfrm>
                  <a:off x="3948" y="4031"/>
                  <a:ext cx="344" cy="287"/>
                </a:xfrm>
                <a:custGeom>
                  <a:avLst/>
                  <a:gdLst>
                    <a:gd name="T0" fmla="*/ 181 w 183"/>
                    <a:gd name="T1" fmla="*/ 0 h 153"/>
                    <a:gd name="T2" fmla="*/ 168 w 183"/>
                    <a:gd name="T3" fmla="*/ 16 h 153"/>
                    <a:gd name="T4" fmla="*/ 47 w 183"/>
                    <a:gd name="T5" fmla="*/ 144 h 153"/>
                    <a:gd name="T6" fmla="*/ 14 w 183"/>
                    <a:gd name="T7" fmla="*/ 106 h 153"/>
                    <a:gd name="T8" fmla="*/ 53 w 183"/>
                    <a:gd name="T9" fmla="*/ 69 h 153"/>
                    <a:gd name="T10" fmla="*/ 11 w 183"/>
                    <a:gd name="T11" fmla="*/ 25 h 153"/>
                    <a:gd name="T12" fmla="*/ 6 w 183"/>
                    <a:gd name="T13" fmla="*/ 20 h 153"/>
                    <a:gd name="T14" fmla="*/ 0 w 183"/>
                    <a:gd name="T15" fmla="*/ 27 h 153"/>
                    <a:gd name="T16" fmla="*/ 4 w 183"/>
                    <a:gd name="T17" fmla="*/ 31 h 153"/>
                    <a:gd name="T18" fmla="*/ 44 w 183"/>
                    <a:gd name="T19" fmla="*/ 74 h 153"/>
                    <a:gd name="T20" fmla="*/ 5 w 183"/>
                    <a:gd name="T21" fmla="*/ 111 h 153"/>
                    <a:gd name="T22" fmla="*/ 41 w 183"/>
                    <a:gd name="T23" fmla="*/ 153 h 153"/>
                    <a:gd name="T24" fmla="*/ 171 w 183"/>
                    <a:gd name="T25" fmla="*/ 17 h 153"/>
                    <a:gd name="T26" fmla="*/ 183 w 183"/>
                    <a:gd name="T27" fmla="*/ 1 h 153"/>
                    <a:gd name="T28" fmla="*/ 181 w 183"/>
                    <a:gd name="T2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153">
                      <a:moveTo>
                        <a:pt x="181" y="0"/>
                      </a:moveTo>
                      <a:cubicBezTo>
                        <a:pt x="177" y="5"/>
                        <a:pt x="173" y="10"/>
                        <a:pt x="168" y="16"/>
                      </a:cubicBezTo>
                      <a:cubicBezTo>
                        <a:pt x="131" y="61"/>
                        <a:pt x="91" y="104"/>
                        <a:pt x="47" y="144"/>
                      </a:cubicBezTo>
                      <a:cubicBezTo>
                        <a:pt x="36" y="132"/>
                        <a:pt x="25" y="119"/>
                        <a:pt x="14" y="106"/>
                      </a:cubicBezTo>
                      <a:cubicBezTo>
                        <a:pt x="27" y="94"/>
                        <a:pt x="40" y="82"/>
                        <a:pt x="53" y="69"/>
                      </a:cubicBezTo>
                      <a:cubicBezTo>
                        <a:pt x="39" y="54"/>
                        <a:pt x="25" y="40"/>
                        <a:pt x="11" y="25"/>
                      </a:cubicBezTo>
                      <a:cubicBezTo>
                        <a:pt x="9" y="24"/>
                        <a:pt x="8" y="22"/>
                        <a:pt x="6" y="20"/>
                      </a:cubicBezTo>
                      <a:cubicBezTo>
                        <a:pt x="4" y="22"/>
                        <a:pt x="2" y="24"/>
                        <a:pt x="0" y="27"/>
                      </a:cubicBezTo>
                      <a:cubicBezTo>
                        <a:pt x="1" y="28"/>
                        <a:pt x="3" y="30"/>
                        <a:pt x="4" y="31"/>
                      </a:cubicBezTo>
                      <a:cubicBezTo>
                        <a:pt x="18" y="45"/>
                        <a:pt x="31" y="60"/>
                        <a:pt x="44" y="74"/>
                      </a:cubicBezTo>
                      <a:cubicBezTo>
                        <a:pt x="32" y="87"/>
                        <a:pt x="18" y="99"/>
                        <a:pt x="5" y="111"/>
                      </a:cubicBezTo>
                      <a:cubicBezTo>
                        <a:pt x="17" y="125"/>
                        <a:pt x="29" y="139"/>
                        <a:pt x="41" y="153"/>
                      </a:cubicBezTo>
                      <a:cubicBezTo>
                        <a:pt x="88" y="111"/>
                        <a:pt x="131" y="65"/>
                        <a:pt x="171" y="17"/>
                      </a:cubicBezTo>
                      <a:cubicBezTo>
                        <a:pt x="175" y="12"/>
                        <a:pt x="179" y="6"/>
                        <a:pt x="183" y="1"/>
                      </a:cubicBezTo>
                      <a:cubicBezTo>
                        <a:pt x="182" y="1"/>
                        <a:pt x="182" y="0"/>
                        <a:pt x="18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8" name="Freeform 1107"/>
                <p:cNvSpPr>
                  <a:spLocks/>
                </p:cNvSpPr>
                <p:nvPr/>
              </p:nvSpPr>
              <p:spPr bwMode="auto">
                <a:xfrm>
                  <a:off x="3593" y="365"/>
                  <a:ext cx="770" cy="1229"/>
                </a:xfrm>
                <a:custGeom>
                  <a:avLst/>
                  <a:gdLst>
                    <a:gd name="T0" fmla="*/ 231 w 410"/>
                    <a:gd name="T1" fmla="*/ 654 h 654"/>
                    <a:gd name="T2" fmla="*/ 410 w 410"/>
                    <a:gd name="T3" fmla="*/ 554 h 654"/>
                    <a:gd name="T4" fmla="*/ 71 w 410"/>
                    <a:gd name="T5" fmla="*/ 177 h 654"/>
                    <a:gd name="T6" fmla="*/ 190 w 410"/>
                    <a:gd name="T7" fmla="*/ 9 h 654"/>
                    <a:gd name="T8" fmla="*/ 177 w 410"/>
                    <a:gd name="T9" fmla="*/ 0 h 654"/>
                    <a:gd name="T10" fmla="*/ 58 w 410"/>
                    <a:gd name="T11" fmla="*/ 172 h 654"/>
                    <a:gd name="T12" fmla="*/ 402 w 410"/>
                    <a:gd name="T13" fmla="*/ 545 h 654"/>
                    <a:gd name="T14" fmla="*/ 229 w 410"/>
                    <a:gd name="T15" fmla="*/ 643 h 654"/>
                    <a:gd name="T16" fmla="*/ 52 w 410"/>
                    <a:gd name="T17" fmla="*/ 418 h 654"/>
                    <a:gd name="T18" fmla="*/ 0 w 410"/>
                    <a:gd name="T19" fmla="*/ 473 h 654"/>
                    <a:gd name="T20" fmla="*/ 7 w 410"/>
                    <a:gd name="T21" fmla="*/ 480 h 654"/>
                    <a:gd name="T22" fmla="*/ 58 w 410"/>
                    <a:gd name="T23" fmla="*/ 427 h 654"/>
                    <a:gd name="T24" fmla="*/ 231 w 410"/>
                    <a:gd name="T25"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0" h="654">
                      <a:moveTo>
                        <a:pt x="231" y="654"/>
                      </a:moveTo>
                      <a:cubicBezTo>
                        <a:pt x="291" y="620"/>
                        <a:pt x="351" y="587"/>
                        <a:pt x="410" y="554"/>
                      </a:cubicBezTo>
                      <a:cubicBezTo>
                        <a:pt x="334" y="407"/>
                        <a:pt x="221" y="277"/>
                        <a:pt x="71" y="177"/>
                      </a:cubicBezTo>
                      <a:cubicBezTo>
                        <a:pt x="111" y="121"/>
                        <a:pt x="150" y="65"/>
                        <a:pt x="190" y="9"/>
                      </a:cubicBezTo>
                      <a:cubicBezTo>
                        <a:pt x="186" y="6"/>
                        <a:pt x="181" y="3"/>
                        <a:pt x="177" y="0"/>
                      </a:cubicBezTo>
                      <a:cubicBezTo>
                        <a:pt x="137" y="58"/>
                        <a:pt x="97" y="115"/>
                        <a:pt x="58" y="172"/>
                      </a:cubicBezTo>
                      <a:cubicBezTo>
                        <a:pt x="210" y="270"/>
                        <a:pt x="324" y="399"/>
                        <a:pt x="402" y="545"/>
                      </a:cubicBezTo>
                      <a:cubicBezTo>
                        <a:pt x="345" y="578"/>
                        <a:pt x="287" y="610"/>
                        <a:pt x="229" y="643"/>
                      </a:cubicBezTo>
                      <a:cubicBezTo>
                        <a:pt x="184" y="560"/>
                        <a:pt x="125" y="483"/>
                        <a:pt x="52" y="418"/>
                      </a:cubicBezTo>
                      <a:cubicBezTo>
                        <a:pt x="35" y="436"/>
                        <a:pt x="17" y="455"/>
                        <a:pt x="0" y="473"/>
                      </a:cubicBezTo>
                      <a:cubicBezTo>
                        <a:pt x="2" y="475"/>
                        <a:pt x="5" y="478"/>
                        <a:pt x="7" y="480"/>
                      </a:cubicBezTo>
                      <a:cubicBezTo>
                        <a:pt x="24" y="462"/>
                        <a:pt x="41" y="445"/>
                        <a:pt x="58" y="427"/>
                      </a:cubicBezTo>
                      <a:cubicBezTo>
                        <a:pt x="130" y="494"/>
                        <a:pt x="187" y="570"/>
                        <a:pt x="231" y="65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9" name="Freeform 1108"/>
                <p:cNvSpPr>
                  <a:spLocks/>
                </p:cNvSpPr>
                <p:nvPr/>
              </p:nvSpPr>
              <p:spPr bwMode="auto">
                <a:xfrm>
                  <a:off x="3865" y="323"/>
                  <a:ext cx="143" cy="102"/>
                </a:xfrm>
                <a:custGeom>
                  <a:avLst/>
                  <a:gdLst>
                    <a:gd name="T0" fmla="*/ 34 w 76"/>
                    <a:gd name="T1" fmla="*/ 33 h 54"/>
                    <a:gd name="T2" fmla="*/ 74 w 76"/>
                    <a:gd name="T3" fmla="*/ 50 h 54"/>
                    <a:gd name="T4" fmla="*/ 43 w 76"/>
                    <a:gd name="T5" fmla="*/ 20 h 54"/>
                    <a:gd name="T6" fmla="*/ 3 w 76"/>
                    <a:gd name="T7" fmla="*/ 4 h 54"/>
                    <a:gd name="T8" fmla="*/ 34 w 76"/>
                    <a:gd name="T9" fmla="*/ 33 h 54"/>
                  </a:gdLst>
                  <a:ahLst/>
                  <a:cxnLst>
                    <a:cxn ang="0">
                      <a:pos x="T0" y="T1"/>
                    </a:cxn>
                    <a:cxn ang="0">
                      <a:pos x="T2" y="T3"/>
                    </a:cxn>
                    <a:cxn ang="0">
                      <a:pos x="T4" y="T5"/>
                    </a:cxn>
                    <a:cxn ang="0">
                      <a:pos x="T6" y="T7"/>
                    </a:cxn>
                    <a:cxn ang="0">
                      <a:pos x="T8" y="T9"/>
                    </a:cxn>
                  </a:cxnLst>
                  <a:rect l="0" t="0" r="r" b="b"/>
                  <a:pathLst>
                    <a:path w="76" h="54">
                      <a:moveTo>
                        <a:pt x="34" y="33"/>
                      </a:moveTo>
                      <a:cubicBezTo>
                        <a:pt x="53" y="46"/>
                        <a:pt x="71" y="54"/>
                        <a:pt x="74" y="50"/>
                      </a:cubicBezTo>
                      <a:cubicBezTo>
                        <a:pt x="76" y="46"/>
                        <a:pt x="63" y="33"/>
                        <a:pt x="43" y="20"/>
                      </a:cubicBezTo>
                      <a:cubicBezTo>
                        <a:pt x="24" y="7"/>
                        <a:pt x="5" y="0"/>
                        <a:pt x="3" y="4"/>
                      </a:cubicBezTo>
                      <a:cubicBezTo>
                        <a:pt x="0" y="8"/>
                        <a:pt x="15" y="21"/>
                        <a:pt x="34" y="3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0" name="Freeform 1109"/>
                <p:cNvSpPr>
                  <a:spLocks/>
                </p:cNvSpPr>
                <p:nvPr/>
              </p:nvSpPr>
              <p:spPr bwMode="auto">
                <a:xfrm>
                  <a:off x="3653" y="649"/>
                  <a:ext cx="122" cy="88"/>
                </a:xfrm>
                <a:custGeom>
                  <a:avLst/>
                  <a:gdLst>
                    <a:gd name="T0" fmla="*/ 28 w 65"/>
                    <a:gd name="T1" fmla="*/ 30 h 47"/>
                    <a:gd name="T2" fmla="*/ 62 w 65"/>
                    <a:gd name="T3" fmla="*/ 43 h 47"/>
                    <a:gd name="T4" fmla="*/ 37 w 65"/>
                    <a:gd name="T5" fmla="*/ 16 h 47"/>
                    <a:gd name="T6" fmla="*/ 2 w 65"/>
                    <a:gd name="T7" fmla="*/ 4 h 47"/>
                    <a:gd name="T8" fmla="*/ 28 w 65"/>
                    <a:gd name="T9" fmla="*/ 30 h 47"/>
                  </a:gdLst>
                  <a:ahLst/>
                  <a:cxnLst>
                    <a:cxn ang="0">
                      <a:pos x="T0" y="T1"/>
                    </a:cxn>
                    <a:cxn ang="0">
                      <a:pos x="T2" y="T3"/>
                    </a:cxn>
                    <a:cxn ang="0">
                      <a:pos x="T4" y="T5"/>
                    </a:cxn>
                    <a:cxn ang="0">
                      <a:pos x="T6" y="T7"/>
                    </a:cxn>
                    <a:cxn ang="0">
                      <a:pos x="T8" y="T9"/>
                    </a:cxn>
                  </a:cxnLst>
                  <a:rect l="0" t="0" r="r" b="b"/>
                  <a:pathLst>
                    <a:path w="65" h="47">
                      <a:moveTo>
                        <a:pt x="28" y="30"/>
                      </a:moveTo>
                      <a:cubicBezTo>
                        <a:pt x="44" y="40"/>
                        <a:pt x="59" y="47"/>
                        <a:pt x="62" y="43"/>
                      </a:cubicBezTo>
                      <a:cubicBezTo>
                        <a:pt x="65" y="39"/>
                        <a:pt x="54" y="27"/>
                        <a:pt x="37" y="16"/>
                      </a:cubicBezTo>
                      <a:cubicBezTo>
                        <a:pt x="21" y="5"/>
                        <a:pt x="5" y="0"/>
                        <a:pt x="2" y="4"/>
                      </a:cubicBezTo>
                      <a:cubicBezTo>
                        <a:pt x="0" y="8"/>
                        <a:pt x="12" y="19"/>
                        <a:pt x="28"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1" name="Freeform 1110"/>
                <p:cNvSpPr>
                  <a:spLocks/>
                </p:cNvSpPr>
                <p:nvPr/>
              </p:nvSpPr>
              <p:spPr bwMode="auto">
                <a:xfrm>
                  <a:off x="3567" y="1228"/>
                  <a:ext cx="67" cy="63"/>
                </a:xfrm>
                <a:custGeom>
                  <a:avLst/>
                  <a:gdLst>
                    <a:gd name="T0" fmla="*/ 13 w 36"/>
                    <a:gd name="T1" fmla="*/ 22 h 34"/>
                    <a:gd name="T2" fmla="*/ 33 w 36"/>
                    <a:gd name="T3" fmla="*/ 31 h 34"/>
                    <a:gd name="T4" fmla="*/ 23 w 36"/>
                    <a:gd name="T5" fmla="*/ 12 h 34"/>
                    <a:gd name="T6" fmla="*/ 2 w 36"/>
                    <a:gd name="T7" fmla="*/ 3 h 34"/>
                    <a:gd name="T8" fmla="*/ 13 w 36"/>
                    <a:gd name="T9" fmla="*/ 22 h 34"/>
                  </a:gdLst>
                  <a:ahLst/>
                  <a:cxnLst>
                    <a:cxn ang="0">
                      <a:pos x="T0" y="T1"/>
                    </a:cxn>
                    <a:cxn ang="0">
                      <a:pos x="T2" y="T3"/>
                    </a:cxn>
                    <a:cxn ang="0">
                      <a:pos x="T4" y="T5"/>
                    </a:cxn>
                    <a:cxn ang="0">
                      <a:pos x="T6" y="T7"/>
                    </a:cxn>
                    <a:cxn ang="0">
                      <a:pos x="T8" y="T9"/>
                    </a:cxn>
                  </a:cxnLst>
                  <a:rect l="0" t="0" r="r" b="b"/>
                  <a:pathLst>
                    <a:path w="36" h="34">
                      <a:moveTo>
                        <a:pt x="13" y="22"/>
                      </a:moveTo>
                      <a:cubicBezTo>
                        <a:pt x="22" y="29"/>
                        <a:pt x="31" y="34"/>
                        <a:pt x="33" y="31"/>
                      </a:cubicBezTo>
                      <a:cubicBezTo>
                        <a:pt x="36" y="28"/>
                        <a:pt x="31" y="20"/>
                        <a:pt x="23" y="12"/>
                      </a:cubicBezTo>
                      <a:cubicBezTo>
                        <a:pt x="14" y="4"/>
                        <a:pt x="4" y="0"/>
                        <a:pt x="2" y="3"/>
                      </a:cubicBezTo>
                      <a:cubicBezTo>
                        <a:pt x="0" y="5"/>
                        <a:pt x="5" y="14"/>
                        <a:pt x="13" y="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2" name="Freeform 1111"/>
                <p:cNvSpPr>
                  <a:spLocks/>
                </p:cNvSpPr>
                <p:nvPr/>
              </p:nvSpPr>
              <p:spPr bwMode="auto">
                <a:xfrm>
                  <a:off x="4322" y="1338"/>
                  <a:ext cx="71" cy="117"/>
                </a:xfrm>
                <a:custGeom>
                  <a:avLst/>
                  <a:gdLst>
                    <a:gd name="T0" fmla="*/ 12 w 38"/>
                    <a:gd name="T1" fmla="*/ 35 h 62"/>
                    <a:gd name="T2" fmla="*/ 34 w 38"/>
                    <a:gd name="T3" fmla="*/ 60 h 62"/>
                    <a:gd name="T4" fmla="*/ 27 w 38"/>
                    <a:gd name="T5" fmla="*/ 27 h 62"/>
                    <a:gd name="T6" fmla="*/ 4 w 38"/>
                    <a:gd name="T7" fmla="*/ 2 h 62"/>
                    <a:gd name="T8" fmla="*/ 12 w 38"/>
                    <a:gd name="T9" fmla="*/ 35 h 62"/>
                  </a:gdLst>
                  <a:ahLst/>
                  <a:cxnLst>
                    <a:cxn ang="0">
                      <a:pos x="T0" y="T1"/>
                    </a:cxn>
                    <a:cxn ang="0">
                      <a:pos x="T2" y="T3"/>
                    </a:cxn>
                    <a:cxn ang="0">
                      <a:pos x="T4" y="T5"/>
                    </a:cxn>
                    <a:cxn ang="0">
                      <a:pos x="T6" y="T7"/>
                    </a:cxn>
                    <a:cxn ang="0">
                      <a:pos x="T8" y="T9"/>
                    </a:cxn>
                  </a:cxnLst>
                  <a:rect l="0" t="0" r="r" b="b"/>
                  <a:pathLst>
                    <a:path w="38" h="62">
                      <a:moveTo>
                        <a:pt x="12" y="35"/>
                      </a:moveTo>
                      <a:cubicBezTo>
                        <a:pt x="21" y="51"/>
                        <a:pt x="30" y="62"/>
                        <a:pt x="34" y="60"/>
                      </a:cubicBezTo>
                      <a:cubicBezTo>
                        <a:pt x="38" y="58"/>
                        <a:pt x="35" y="43"/>
                        <a:pt x="27" y="27"/>
                      </a:cubicBezTo>
                      <a:cubicBezTo>
                        <a:pt x="18" y="11"/>
                        <a:pt x="7" y="0"/>
                        <a:pt x="4" y="2"/>
                      </a:cubicBezTo>
                      <a:cubicBezTo>
                        <a:pt x="0" y="4"/>
                        <a:pt x="4" y="19"/>
                        <a:pt x="12" y="3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3" name="Freeform 1112"/>
                <p:cNvSpPr>
                  <a:spLocks/>
                </p:cNvSpPr>
                <p:nvPr/>
              </p:nvSpPr>
              <p:spPr bwMode="auto">
                <a:xfrm>
                  <a:off x="3991" y="1536"/>
                  <a:ext cx="64" cy="98"/>
                </a:xfrm>
                <a:custGeom>
                  <a:avLst/>
                  <a:gdLst>
                    <a:gd name="T0" fmla="*/ 10 w 34"/>
                    <a:gd name="T1" fmla="*/ 30 h 52"/>
                    <a:gd name="T2" fmla="*/ 29 w 34"/>
                    <a:gd name="T3" fmla="*/ 50 h 52"/>
                    <a:gd name="T4" fmla="*/ 24 w 34"/>
                    <a:gd name="T5" fmla="*/ 22 h 52"/>
                    <a:gd name="T6" fmla="*/ 4 w 34"/>
                    <a:gd name="T7" fmla="*/ 2 h 52"/>
                    <a:gd name="T8" fmla="*/ 10 w 34"/>
                    <a:gd name="T9" fmla="*/ 30 h 52"/>
                  </a:gdLst>
                  <a:ahLst/>
                  <a:cxnLst>
                    <a:cxn ang="0">
                      <a:pos x="T0" y="T1"/>
                    </a:cxn>
                    <a:cxn ang="0">
                      <a:pos x="T2" y="T3"/>
                    </a:cxn>
                    <a:cxn ang="0">
                      <a:pos x="T4" y="T5"/>
                    </a:cxn>
                    <a:cxn ang="0">
                      <a:pos x="T6" y="T7"/>
                    </a:cxn>
                    <a:cxn ang="0">
                      <a:pos x="T8" y="T9"/>
                    </a:cxn>
                  </a:cxnLst>
                  <a:rect l="0" t="0" r="r" b="b"/>
                  <a:pathLst>
                    <a:path w="34" h="52">
                      <a:moveTo>
                        <a:pt x="10" y="30"/>
                      </a:moveTo>
                      <a:cubicBezTo>
                        <a:pt x="17" y="43"/>
                        <a:pt x="25" y="52"/>
                        <a:pt x="29" y="50"/>
                      </a:cubicBezTo>
                      <a:cubicBezTo>
                        <a:pt x="34" y="48"/>
                        <a:pt x="32" y="35"/>
                        <a:pt x="24" y="22"/>
                      </a:cubicBezTo>
                      <a:cubicBezTo>
                        <a:pt x="17" y="9"/>
                        <a:pt x="8" y="0"/>
                        <a:pt x="4" y="2"/>
                      </a:cubicBezTo>
                      <a:cubicBezTo>
                        <a:pt x="0" y="5"/>
                        <a:pt x="3" y="17"/>
                        <a:pt x="10"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4" name="Freeform 1113"/>
                <p:cNvSpPr>
                  <a:spLocks/>
                </p:cNvSpPr>
                <p:nvPr/>
              </p:nvSpPr>
              <p:spPr bwMode="auto">
                <a:xfrm>
                  <a:off x="3670" y="1137"/>
                  <a:ext cx="56" cy="53"/>
                </a:xfrm>
                <a:custGeom>
                  <a:avLst/>
                  <a:gdLst>
                    <a:gd name="T0" fmla="*/ 12 w 30"/>
                    <a:gd name="T1" fmla="*/ 18 h 28"/>
                    <a:gd name="T2" fmla="*/ 28 w 30"/>
                    <a:gd name="T3" fmla="*/ 26 h 28"/>
                    <a:gd name="T4" fmla="*/ 19 w 30"/>
                    <a:gd name="T5" fmla="*/ 10 h 28"/>
                    <a:gd name="T6" fmla="*/ 2 w 30"/>
                    <a:gd name="T7" fmla="*/ 2 h 28"/>
                    <a:gd name="T8" fmla="*/ 12 w 30"/>
                    <a:gd name="T9" fmla="*/ 18 h 28"/>
                  </a:gdLst>
                  <a:ahLst/>
                  <a:cxnLst>
                    <a:cxn ang="0">
                      <a:pos x="T0" y="T1"/>
                    </a:cxn>
                    <a:cxn ang="0">
                      <a:pos x="T2" y="T3"/>
                    </a:cxn>
                    <a:cxn ang="0">
                      <a:pos x="T4" y="T5"/>
                    </a:cxn>
                    <a:cxn ang="0">
                      <a:pos x="T6" y="T7"/>
                    </a:cxn>
                    <a:cxn ang="0">
                      <a:pos x="T8" y="T9"/>
                    </a:cxn>
                  </a:cxnLst>
                  <a:rect l="0" t="0" r="r" b="b"/>
                  <a:pathLst>
                    <a:path w="30" h="28">
                      <a:moveTo>
                        <a:pt x="12" y="18"/>
                      </a:moveTo>
                      <a:cubicBezTo>
                        <a:pt x="19" y="24"/>
                        <a:pt x="26" y="28"/>
                        <a:pt x="28" y="26"/>
                      </a:cubicBezTo>
                      <a:cubicBezTo>
                        <a:pt x="30" y="24"/>
                        <a:pt x="26" y="17"/>
                        <a:pt x="19" y="10"/>
                      </a:cubicBezTo>
                      <a:cubicBezTo>
                        <a:pt x="12" y="4"/>
                        <a:pt x="4" y="0"/>
                        <a:pt x="2" y="2"/>
                      </a:cubicBezTo>
                      <a:cubicBezTo>
                        <a:pt x="0" y="5"/>
                        <a:pt x="5" y="11"/>
                        <a:pt x="12" y="1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5" name="Freeform 1114"/>
                <p:cNvSpPr>
                  <a:spLocks/>
                </p:cNvSpPr>
                <p:nvPr/>
              </p:nvSpPr>
              <p:spPr bwMode="auto">
                <a:xfrm>
                  <a:off x="3142" y="1263"/>
                  <a:ext cx="609" cy="901"/>
                </a:xfrm>
                <a:custGeom>
                  <a:avLst/>
                  <a:gdLst>
                    <a:gd name="T0" fmla="*/ 127 w 324"/>
                    <a:gd name="T1" fmla="*/ 479 h 479"/>
                    <a:gd name="T2" fmla="*/ 321 w 324"/>
                    <a:gd name="T3" fmla="*/ 416 h 479"/>
                    <a:gd name="T4" fmla="*/ 171 w 324"/>
                    <a:gd name="T5" fmla="*/ 148 h 479"/>
                    <a:gd name="T6" fmla="*/ 324 w 324"/>
                    <a:gd name="T7" fmla="*/ 8 h 479"/>
                    <a:gd name="T8" fmla="*/ 317 w 324"/>
                    <a:gd name="T9" fmla="*/ 0 h 479"/>
                    <a:gd name="T10" fmla="*/ 164 w 324"/>
                    <a:gd name="T11" fmla="*/ 145 h 479"/>
                    <a:gd name="T12" fmla="*/ 316 w 324"/>
                    <a:gd name="T13" fmla="*/ 410 h 479"/>
                    <a:gd name="T14" fmla="*/ 128 w 324"/>
                    <a:gd name="T15" fmla="*/ 473 h 479"/>
                    <a:gd name="T16" fmla="*/ 62 w 324"/>
                    <a:gd name="T17" fmla="*/ 335 h 479"/>
                    <a:gd name="T18" fmla="*/ 0 w 324"/>
                    <a:gd name="T19" fmla="*/ 380 h 479"/>
                    <a:gd name="T20" fmla="*/ 3 w 324"/>
                    <a:gd name="T21" fmla="*/ 384 h 479"/>
                    <a:gd name="T22" fmla="*/ 63 w 324"/>
                    <a:gd name="T23" fmla="*/ 342 h 479"/>
                    <a:gd name="T24" fmla="*/ 127 w 324"/>
                    <a:gd name="T25" fmla="*/ 479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479">
                      <a:moveTo>
                        <a:pt x="127" y="479"/>
                      </a:moveTo>
                      <a:cubicBezTo>
                        <a:pt x="191" y="458"/>
                        <a:pt x="256" y="437"/>
                        <a:pt x="321" y="416"/>
                      </a:cubicBezTo>
                      <a:cubicBezTo>
                        <a:pt x="293" y="318"/>
                        <a:pt x="244" y="226"/>
                        <a:pt x="171" y="148"/>
                      </a:cubicBezTo>
                      <a:cubicBezTo>
                        <a:pt x="222" y="101"/>
                        <a:pt x="273" y="54"/>
                        <a:pt x="324" y="8"/>
                      </a:cubicBezTo>
                      <a:cubicBezTo>
                        <a:pt x="321" y="5"/>
                        <a:pt x="319" y="3"/>
                        <a:pt x="317" y="0"/>
                      </a:cubicBezTo>
                      <a:cubicBezTo>
                        <a:pt x="266" y="48"/>
                        <a:pt x="214" y="97"/>
                        <a:pt x="164" y="145"/>
                      </a:cubicBezTo>
                      <a:cubicBezTo>
                        <a:pt x="237" y="221"/>
                        <a:pt x="287" y="312"/>
                        <a:pt x="316" y="410"/>
                      </a:cubicBezTo>
                      <a:cubicBezTo>
                        <a:pt x="253" y="431"/>
                        <a:pt x="191" y="452"/>
                        <a:pt x="128" y="473"/>
                      </a:cubicBezTo>
                      <a:cubicBezTo>
                        <a:pt x="114" y="424"/>
                        <a:pt x="92" y="377"/>
                        <a:pt x="62" y="335"/>
                      </a:cubicBezTo>
                      <a:cubicBezTo>
                        <a:pt x="42" y="350"/>
                        <a:pt x="21" y="365"/>
                        <a:pt x="0" y="380"/>
                      </a:cubicBezTo>
                      <a:cubicBezTo>
                        <a:pt x="1" y="381"/>
                        <a:pt x="2" y="382"/>
                        <a:pt x="3" y="384"/>
                      </a:cubicBezTo>
                      <a:cubicBezTo>
                        <a:pt x="23" y="370"/>
                        <a:pt x="43" y="356"/>
                        <a:pt x="63" y="342"/>
                      </a:cubicBezTo>
                      <a:cubicBezTo>
                        <a:pt x="92" y="384"/>
                        <a:pt x="113" y="430"/>
                        <a:pt x="127" y="47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6" name="Freeform 1115"/>
                <p:cNvSpPr>
                  <a:spLocks/>
                </p:cNvSpPr>
                <p:nvPr/>
              </p:nvSpPr>
              <p:spPr bwMode="auto">
                <a:xfrm>
                  <a:off x="3702" y="1228"/>
                  <a:ext cx="83" cy="86"/>
                </a:xfrm>
                <a:custGeom>
                  <a:avLst/>
                  <a:gdLst>
                    <a:gd name="T0" fmla="*/ 16 w 44"/>
                    <a:gd name="T1" fmla="*/ 29 h 46"/>
                    <a:gd name="T2" fmla="*/ 40 w 44"/>
                    <a:gd name="T3" fmla="*/ 43 h 46"/>
                    <a:gd name="T4" fmla="*/ 28 w 44"/>
                    <a:gd name="T5" fmla="*/ 17 h 46"/>
                    <a:gd name="T6" fmla="*/ 3 w 44"/>
                    <a:gd name="T7" fmla="*/ 4 h 46"/>
                    <a:gd name="T8" fmla="*/ 16 w 44"/>
                    <a:gd name="T9" fmla="*/ 29 h 46"/>
                  </a:gdLst>
                  <a:ahLst/>
                  <a:cxnLst>
                    <a:cxn ang="0">
                      <a:pos x="T0" y="T1"/>
                    </a:cxn>
                    <a:cxn ang="0">
                      <a:pos x="T2" y="T3"/>
                    </a:cxn>
                    <a:cxn ang="0">
                      <a:pos x="T4" y="T5"/>
                    </a:cxn>
                    <a:cxn ang="0">
                      <a:pos x="T6" y="T7"/>
                    </a:cxn>
                    <a:cxn ang="0">
                      <a:pos x="T8" y="T9"/>
                    </a:cxn>
                  </a:cxnLst>
                  <a:rect l="0" t="0" r="r" b="b"/>
                  <a:pathLst>
                    <a:path w="44" h="46">
                      <a:moveTo>
                        <a:pt x="16" y="29"/>
                      </a:moveTo>
                      <a:cubicBezTo>
                        <a:pt x="26" y="39"/>
                        <a:pt x="37" y="46"/>
                        <a:pt x="40" y="43"/>
                      </a:cubicBezTo>
                      <a:cubicBezTo>
                        <a:pt x="44" y="40"/>
                        <a:pt x="38" y="28"/>
                        <a:pt x="28" y="17"/>
                      </a:cubicBezTo>
                      <a:cubicBezTo>
                        <a:pt x="18" y="6"/>
                        <a:pt x="6" y="0"/>
                        <a:pt x="3" y="4"/>
                      </a:cubicBezTo>
                      <a:cubicBezTo>
                        <a:pt x="0" y="7"/>
                        <a:pt x="6" y="18"/>
                        <a:pt x="16" y="2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7" name="Freeform 1116"/>
                <p:cNvSpPr>
                  <a:spLocks/>
                </p:cNvSpPr>
                <p:nvPr/>
              </p:nvSpPr>
              <p:spPr bwMode="auto">
                <a:xfrm>
                  <a:off x="3424" y="1504"/>
                  <a:ext cx="65" cy="68"/>
                </a:xfrm>
                <a:custGeom>
                  <a:avLst/>
                  <a:gdLst>
                    <a:gd name="T0" fmla="*/ 12 w 35"/>
                    <a:gd name="T1" fmla="*/ 23 h 36"/>
                    <a:gd name="T2" fmla="*/ 32 w 35"/>
                    <a:gd name="T3" fmla="*/ 33 h 36"/>
                    <a:gd name="T4" fmla="*/ 24 w 35"/>
                    <a:gd name="T5" fmla="*/ 12 h 36"/>
                    <a:gd name="T6" fmla="*/ 3 w 35"/>
                    <a:gd name="T7" fmla="*/ 3 h 36"/>
                    <a:gd name="T8" fmla="*/ 12 w 35"/>
                    <a:gd name="T9" fmla="*/ 23 h 36"/>
                  </a:gdLst>
                  <a:ahLst/>
                  <a:cxnLst>
                    <a:cxn ang="0">
                      <a:pos x="T0" y="T1"/>
                    </a:cxn>
                    <a:cxn ang="0">
                      <a:pos x="T2" y="T3"/>
                    </a:cxn>
                    <a:cxn ang="0">
                      <a:pos x="T4" y="T5"/>
                    </a:cxn>
                    <a:cxn ang="0">
                      <a:pos x="T6" y="T7"/>
                    </a:cxn>
                    <a:cxn ang="0">
                      <a:pos x="T8" y="T9"/>
                    </a:cxn>
                  </a:cxnLst>
                  <a:rect l="0" t="0" r="r" b="b"/>
                  <a:pathLst>
                    <a:path w="35" h="36">
                      <a:moveTo>
                        <a:pt x="12" y="23"/>
                      </a:moveTo>
                      <a:cubicBezTo>
                        <a:pt x="20" y="32"/>
                        <a:pt x="29" y="36"/>
                        <a:pt x="32" y="33"/>
                      </a:cubicBezTo>
                      <a:cubicBezTo>
                        <a:pt x="35" y="30"/>
                        <a:pt x="32" y="21"/>
                        <a:pt x="24" y="12"/>
                      </a:cubicBezTo>
                      <a:cubicBezTo>
                        <a:pt x="16" y="4"/>
                        <a:pt x="7" y="0"/>
                        <a:pt x="3" y="3"/>
                      </a:cubicBezTo>
                      <a:cubicBezTo>
                        <a:pt x="0" y="6"/>
                        <a:pt x="4" y="15"/>
                        <a:pt x="12"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8" name="Freeform 1117"/>
                <p:cNvSpPr>
                  <a:spLocks/>
                </p:cNvSpPr>
                <p:nvPr/>
              </p:nvSpPr>
              <p:spPr bwMode="auto">
                <a:xfrm>
                  <a:off x="3131" y="1959"/>
                  <a:ext cx="31" cy="41"/>
                </a:xfrm>
                <a:custGeom>
                  <a:avLst/>
                  <a:gdLst>
                    <a:gd name="T0" fmla="*/ 3 w 17"/>
                    <a:gd name="T1" fmla="*/ 15 h 22"/>
                    <a:gd name="T2" fmla="*/ 14 w 17"/>
                    <a:gd name="T3" fmla="*/ 19 h 22"/>
                    <a:gd name="T4" fmla="*/ 14 w 17"/>
                    <a:gd name="T5" fmla="*/ 7 h 22"/>
                    <a:gd name="T6" fmla="*/ 2 w 17"/>
                    <a:gd name="T7" fmla="*/ 3 h 22"/>
                    <a:gd name="T8" fmla="*/ 3 w 17"/>
                    <a:gd name="T9" fmla="*/ 15 h 22"/>
                  </a:gdLst>
                  <a:ahLst/>
                  <a:cxnLst>
                    <a:cxn ang="0">
                      <a:pos x="T0" y="T1"/>
                    </a:cxn>
                    <a:cxn ang="0">
                      <a:pos x="T2" y="T3"/>
                    </a:cxn>
                    <a:cxn ang="0">
                      <a:pos x="T4" y="T5"/>
                    </a:cxn>
                    <a:cxn ang="0">
                      <a:pos x="T6" y="T7"/>
                    </a:cxn>
                    <a:cxn ang="0">
                      <a:pos x="T8" y="T9"/>
                    </a:cxn>
                  </a:cxnLst>
                  <a:rect l="0" t="0" r="r" b="b"/>
                  <a:pathLst>
                    <a:path w="17" h="22">
                      <a:moveTo>
                        <a:pt x="3" y="15"/>
                      </a:moveTo>
                      <a:cubicBezTo>
                        <a:pt x="6" y="19"/>
                        <a:pt x="11" y="22"/>
                        <a:pt x="14" y="19"/>
                      </a:cubicBezTo>
                      <a:cubicBezTo>
                        <a:pt x="17" y="17"/>
                        <a:pt x="17" y="12"/>
                        <a:pt x="14" y="7"/>
                      </a:cubicBezTo>
                      <a:cubicBezTo>
                        <a:pt x="11" y="2"/>
                        <a:pt x="6" y="0"/>
                        <a:pt x="2" y="3"/>
                      </a:cubicBezTo>
                      <a:cubicBezTo>
                        <a:pt x="0" y="5"/>
                        <a:pt x="0" y="10"/>
                        <a:pt x="3"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9" name="Freeform 1118"/>
                <p:cNvSpPr>
                  <a:spLocks/>
                </p:cNvSpPr>
                <p:nvPr/>
              </p:nvSpPr>
              <p:spPr bwMode="auto">
                <a:xfrm>
                  <a:off x="3722" y="2000"/>
                  <a:ext cx="42" cy="79"/>
                </a:xfrm>
                <a:custGeom>
                  <a:avLst/>
                  <a:gdLst>
                    <a:gd name="T0" fmla="*/ 3 w 22"/>
                    <a:gd name="T1" fmla="*/ 23 h 42"/>
                    <a:gd name="T2" fmla="*/ 16 w 22"/>
                    <a:gd name="T3" fmla="*/ 40 h 42"/>
                    <a:gd name="T4" fmla="*/ 18 w 22"/>
                    <a:gd name="T5" fmla="*/ 18 h 42"/>
                    <a:gd name="T6" fmla="*/ 5 w 22"/>
                    <a:gd name="T7" fmla="*/ 2 h 42"/>
                    <a:gd name="T8" fmla="*/ 3 w 22"/>
                    <a:gd name="T9" fmla="*/ 23 h 42"/>
                  </a:gdLst>
                  <a:ahLst/>
                  <a:cxnLst>
                    <a:cxn ang="0">
                      <a:pos x="T0" y="T1"/>
                    </a:cxn>
                    <a:cxn ang="0">
                      <a:pos x="T2" y="T3"/>
                    </a:cxn>
                    <a:cxn ang="0">
                      <a:pos x="T4" y="T5"/>
                    </a:cxn>
                    <a:cxn ang="0">
                      <a:pos x="T6" y="T7"/>
                    </a:cxn>
                    <a:cxn ang="0">
                      <a:pos x="T8" y="T9"/>
                    </a:cxn>
                  </a:cxnLst>
                  <a:rect l="0" t="0" r="r" b="b"/>
                  <a:pathLst>
                    <a:path w="22" h="42">
                      <a:moveTo>
                        <a:pt x="3" y="23"/>
                      </a:moveTo>
                      <a:cubicBezTo>
                        <a:pt x="6" y="34"/>
                        <a:pt x="12" y="42"/>
                        <a:pt x="16" y="40"/>
                      </a:cubicBezTo>
                      <a:cubicBezTo>
                        <a:pt x="20" y="39"/>
                        <a:pt x="22" y="29"/>
                        <a:pt x="18" y="18"/>
                      </a:cubicBezTo>
                      <a:cubicBezTo>
                        <a:pt x="15" y="7"/>
                        <a:pt x="9" y="0"/>
                        <a:pt x="5" y="2"/>
                      </a:cubicBezTo>
                      <a:cubicBezTo>
                        <a:pt x="0" y="3"/>
                        <a:pt x="0" y="13"/>
                        <a:pt x="3"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0" name="Freeform 1119"/>
                <p:cNvSpPr>
                  <a:spLocks/>
                </p:cNvSpPr>
                <p:nvPr/>
              </p:nvSpPr>
              <p:spPr bwMode="auto">
                <a:xfrm>
                  <a:off x="3362" y="2130"/>
                  <a:ext cx="37" cy="56"/>
                </a:xfrm>
                <a:custGeom>
                  <a:avLst/>
                  <a:gdLst>
                    <a:gd name="T0" fmla="*/ 2 w 20"/>
                    <a:gd name="T1" fmla="*/ 17 h 30"/>
                    <a:gd name="T2" fmla="*/ 13 w 20"/>
                    <a:gd name="T3" fmla="*/ 29 h 30"/>
                    <a:gd name="T4" fmla="*/ 17 w 20"/>
                    <a:gd name="T5" fmla="*/ 12 h 30"/>
                    <a:gd name="T6" fmla="*/ 5 w 20"/>
                    <a:gd name="T7" fmla="*/ 1 h 30"/>
                    <a:gd name="T8" fmla="*/ 2 w 20"/>
                    <a:gd name="T9" fmla="*/ 17 h 30"/>
                  </a:gdLst>
                  <a:ahLst/>
                  <a:cxnLst>
                    <a:cxn ang="0">
                      <a:pos x="T0" y="T1"/>
                    </a:cxn>
                    <a:cxn ang="0">
                      <a:pos x="T2" y="T3"/>
                    </a:cxn>
                    <a:cxn ang="0">
                      <a:pos x="T4" y="T5"/>
                    </a:cxn>
                    <a:cxn ang="0">
                      <a:pos x="T6" y="T7"/>
                    </a:cxn>
                    <a:cxn ang="0">
                      <a:pos x="T8" y="T9"/>
                    </a:cxn>
                  </a:cxnLst>
                  <a:rect l="0" t="0" r="r" b="b"/>
                  <a:pathLst>
                    <a:path w="20" h="30">
                      <a:moveTo>
                        <a:pt x="2" y="17"/>
                      </a:moveTo>
                      <a:cubicBezTo>
                        <a:pt x="4" y="25"/>
                        <a:pt x="9" y="30"/>
                        <a:pt x="13" y="29"/>
                      </a:cubicBezTo>
                      <a:cubicBezTo>
                        <a:pt x="18" y="28"/>
                        <a:pt x="20" y="20"/>
                        <a:pt x="17" y="12"/>
                      </a:cubicBezTo>
                      <a:cubicBezTo>
                        <a:pt x="15" y="5"/>
                        <a:pt x="10" y="0"/>
                        <a:pt x="5" y="1"/>
                      </a:cubicBezTo>
                      <a:cubicBezTo>
                        <a:pt x="1" y="3"/>
                        <a:pt x="0" y="10"/>
                        <a:pt x="2"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927" name="Freeform 1121"/>
              <p:cNvSpPr>
                <a:spLocks/>
              </p:cNvSpPr>
              <p:nvPr/>
            </p:nvSpPr>
            <p:spPr bwMode="auto">
              <a:xfrm>
                <a:off x="3245" y="1887"/>
                <a:ext cx="28" cy="34"/>
              </a:xfrm>
              <a:custGeom>
                <a:avLst/>
                <a:gdLst>
                  <a:gd name="T0" fmla="*/ 4 w 15"/>
                  <a:gd name="T1" fmla="*/ 11 h 18"/>
                  <a:gd name="T2" fmla="*/ 13 w 15"/>
                  <a:gd name="T3" fmla="*/ 16 h 18"/>
                  <a:gd name="T4" fmla="*/ 12 w 15"/>
                  <a:gd name="T5" fmla="*/ 5 h 18"/>
                  <a:gd name="T6" fmla="*/ 3 w 15"/>
                  <a:gd name="T7" fmla="*/ 1 h 18"/>
                  <a:gd name="T8" fmla="*/ 4 w 15"/>
                  <a:gd name="T9" fmla="*/ 11 h 18"/>
                </a:gdLst>
                <a:ahLst/>
                <a:cxnLst>
                  <a:cxn ang="0">
                    <a:pos x="T0" y="T1"/>
                  </a:cxn>
                  <a:cxn ang="0">
                    <a:pos x="T2" y="T3"/>
                  </a:cxn>
                  <a:cxn ang="0">
                    <a:pos x="T4" y="T5"/>
                  </a:cxn>
                  <a:cxn ang="0">
                    <a:pos x="T6" y="T7"/>
                  </a:cxn>
                  <a:cxn ang="0">
                    <a:pos x="T8" y="T9"/>
                  </a:cxn>
                </a:cxnLst>
                <a:rect l="0" t="0" r="r" b="b"/>
                <a:pathLst>
                  <a:path w="15" h="18">
                    <a:moveTo>
                      <a:pt x="4" y="11"/>
                    </a:moveTo>
                    <a:cubicBezTo>
                      <a:pt x="7" y="16"/>
                      <a:pt x="11" y="18"/>
                      <a:pt x="13" y="16"/>
                    </a:cubicBezTo>
                    <a:cubicBezTo>
                      <a:pt x="15" y="15"/>
                      <a:pt x="15" y="10"/>
                      <a:pt x="12" y="5"/>
                    </a:cubicBezTo>
                    <a:cubicBezTo>
                      <a:pt x="9" y="1"/>
                      <a:pt x="5" y="0"/>
                      <a:pt x="3" y="1"/>
                    </a:cubicBezTo>
                    <a:cubicBezTo>
                      <a:pt x="0" y="3"/>
                      <a:pt x="1" y="7"/>
                      <a:pt x="4"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8" name="Freeform 1122"/>
              <p:cNvSpPr>
                <a:spLocks/>
              </p:cNvSpPr>
              <p:nvPr/>
            </p:nvSpPr>
            <p:spPr bwMode="auto">
              <a:xfrm>
                <a:off x="3786" y="1476"/>
                <a:ext cx="773" cy="989"/>
              </a:xfrm>
              <a:custGeom>
                <a:avLst/>
                <a:gdLst>
                  <a:gd name="T0" fmla="*/ 100 w 411"/>
                  <a:gd name="T1" fmla="*/ 524 h 526"/>
                  <a:gd name="T2" fmla="*/ 302 w 411"/>
                  <a:gd name="T3" fmla="*/ 526 h 526"/>
                  <a:gd name="T4" fmla="*/ 223 w 411"/>
                  <a:gd name="T5" fmla="*/ 98 h 526"/>
                  <a:gd name="T6" fmla="*/ 411 w 411"/>
                  <a:gd name="T7" fmla="*/ 12 h 526"/>
                  <a:gd name="T8" fmla="*/ 405 w 411"/>
                  <a:gd name="T9" fmla="*/ 0 h 526"/>
                  <a:gd name="T10" fmla="*/ 216 w 411"/>
                  <a:gd name="T11" fmla="*/ 90 h 526"/>
                  <a:gd name="T12" fmla="*/ 300 w 411"/>
                  <a:gd name="T13" fmla="*/ 515 h 526"/>
                  <a:gd name="T14" fmla="*/ 103 w 411"/>
                  <a:gd name="T15" fmla="*/ 516 h 526"/>
                  <a:gd name="T16" fmla="*/ 72 w 411"/>
                  <a:gd name="T17" fmla="*/ 276 h 526"/>
                  <a:gd name="T18" fmla="*/ 0 w 411"/>
                  <a:gd name="T19" fmla="*/ 299 h 526"/>
                  <a:gd name="T20" fmla="*/ 2 w 411"/>
                  <a:gd name="T21" fmla="*/ 307 h 526"/>
                  <a:gd name="T22" fmla="*/ 71 w 411"/>
                  <a:gd name="T23" fmla="*/ 285 h 526"/>
                  <a:gd name="T24" fmla="*/ 100 w 411"/>
                  <a:gd name="T25" fmla="*/ 524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1" h="526">
                    <a:moveTo>
                      <a:pt x="100" y="524"/>
                    </a:moveTo>
                    <a:cubicBezTo>
                      <a:pt x="168" y="525"/>
                      <a:pt x="235" y="525"/>
                      <a:pt x="302" y="526"/>
                    </a:cubicBezTo>
                    <a:cubicBezTo>
                      <a:pt x="305" y="379"/>
                      <a:pt x="280" y="233"/>
                      <a:pt x="223" y="98"/>
                    </a:cubicBezTo>
                    <a:cubicBezTo>
                      <a:pt x="286" y="70"/>
                      <a:pt x="348" y="41"/>
                      <a:pt x="411" y="12"/>
                    </a:cubicBezTo>
                    <a:cubicBezTo>
                      <a:pt x="409" y="8"/>
                      <a:pt x="407" y="4"/>
                      <a:pt x="405" y="0"/>
                    </a:cubicBezTo>
                    <a:cubicBezTo>
                      <a:pt x="342" y="30"/>
                      <a:pt x="279" y="60"/>
                      <a:pt x="216" y="90"/>
                    </a:cubicBezTo>
                    <a:cubicBezTo>
                      <a:pt x="274" y="223"/>
                      <a:pt x="301" y="369"/>
                      <a:pt x="300" y="515"/>
                    </a:cubicBezTo>
                    <a:cubicBezTo>
                      <a:pt x="234" y="515"/>
                      <a:pt x="169" y="515"/>
                      <a:pt x="103" y="516"/>
                    </a:cubicBezTo>
                    <a:cubicBezTo>
                      <a:pt x="104" y="435"/>
                      <a:pt x="94" y="354"/>
                      <a:pt x="72" y="276"/>
                    </a:cubicBezTo>
                    <a:cubicBezTo>
                      <a:pt x="48" y="284"/>
                      <a:pt x="24" y="291"/>
                      <a:pt x="0" y="299"/>
                    </a:cubicBezTo>
                    <a:cubicBezTo>
                      <a:pt x="1" y="302"/>
                      <a:pt x="1" y="304"/>
                      <a:pt x="2" y="307"/>
                    </a:cubicBezTo>
                    <a:cubicBezTo>
                      <a:pt x="25" y="300"/>
                      <a:pt x="48" y="292"/>
                      <a:pt x="71" y="285"/>
                    </a:cubicBezTo>
                    <a:cubicBezTo>
                      <a:pt x="92" y="363"/>
                      <a:pt x="102" y="444"/>
                      <a:pt x="100" y="5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9" name="Freeform 1123"/>
              <p:cNvSpPr>
                <a:spLocks/>
              </p:cNvSpPr>
              <p:nvPr/>
            </p:nvSpPr>
            <p:spPr bwMode="auto">
              <a:xfrm>
                <a:off x="4519" y="1425"/>
                <a:ext cx="68" cy="126"/>
              </a:xfrm>
              <a:custGeom>
                <a:avLst/>
                <a:gdLst>
                  <a:gd name="T0" fmla="*/ 11 w 36"/>
                  <a:gd name="T1" fmla="*/ 37 h 67"/>
                  <a:gd name="T2" fmla="*/ 31 w 36"/>
                  <a:gd name="T3" fmla="*/ 65 h 67"/>
                  <a:gd name="T4" fmla="*/ 26 w 36"/>
                  <a:gd name="T5" fmla="*/ 30 h 67"/>
                  <a:gd name="T6" fmla="*/ 4 w 36"/>
                  <a:gd name="T7" fmla="*/ 2 h 67"/>
                  <a:gd name="T8" fmla="*/ 11 w 36"/>
                  <a:gd name="T9" fmla="*/ 37 h 67"/>
                </a:gdLst>
                <a:ahLst/>
                <a:cxnLst>
                  <a:cxn ang="0">
                    <a:pos x="T0" y="T1"/>
                  </a:cxn>
                  <a:cxn ang="0">
                    <a:pos x="T2" y="T3"/>
                  </a:cxn>
                  <a:cxn ang="0">
                    <a:pos x="T4" y="T5"/>
                  </a:cxn>
                  <a:cxn ang="0">
                    <a:pos x="T6" y="T7"/>
                  </a:cxn>
                  <a:cxn ang="0">
                    <a:pos x="T8" y="T9"/>
                  </a:cxn>
                </a:cxnLst>
                <a:rect l="0" t="0" r="r" b="b"/>
                <a:pathLst>
                  <a:path w="36" h="67">
                    <a:moveTo>
                      <a:pt x="11" y="37"/>
                    </a:moveTo>
                    <a:cubicBezTo>
                      <a:pt x="18" y="54"/>
                      <a:pt x="27" y="67"/>
                      <a:pt x="31" y="65"/>
                    </a:cubicBezTo>
                    <a:cubicBezTo>
                      <a:pt x="36" y="64"/>
                      <a:pt x="33" y="48"/>
                      <a:pt x="26" y="30"/>
                    </a:cubicBezTo>
                    <a:cubicBezTo>
                      <a:pt x="18" y="12"/>
                      <a:pt x="8" y="0"/>
                      <a:pt x="4" y="2"/>
                    </a:cubicBezTo>
                    <a:cubicBezTo>
                      <a:pt x="0" y="4"/>
                      <a:pt x="3" y="19"/>
                      <a:pt x="11" y="3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0" name="Freeform 1124"/>
              <p:cNvSpPr>
                <a:spLocks/>
              </p:cNvSpPr>
              <p:nvPr/>
            </p:nvSpPr>
            <p:spPr bwMode="auto">
              <a:xfrm>
                <a:off x="4170" y="1598"/>
                <a:ext cx="60" cy="107"/>
              </a:xfrm>
              <a:custGeom>
                <a:avLst/>
                <a:gdLst>
                  <a:gd name="T0" fmla="*/ 9 w 32"/>
                  <a:gd name="T1" fmla="*/ 32 h 57"/>
                  <a:gd name="T2" fmla="*/ 28 w 32"/>
                  <a:gd name="T3" fmla="*/ 55 h 57"/>
                  <a:gd name="T4" fmla="*/ 24 w 32"/>
                  <a:gd name="T5" fmla="*/ 25 h 57"/>
                  <a:gd name="T6" fmla="*/ 5 w 32"/>
                  <a:gd name="T7" fmla="*/ 2 h 57"/>
                  <a:gd name="T8" fmla="*/ 9 w 32"/>
                  <a:gd name="T9" fmla="*/ 32 h 57"/>
                </a:gdLst>
                <a:ahLst/>
                <a:cxnLst>
                  <a:cxn ang="0">
                    <a:pos x="T0" y="T1"/>
                  </a:cxn>
                  <a:cxn ang="0">
                    <a:pos x="T2" y="T3"/>
                  </a:cxn>
                  <a:cxn ang="0">
                    <a:pos x="T4" y="T5"/>
                  </a:cxn>
                  <a:cxn ang="0">
                    <a:pos x="T6" y="T7"/>
                  </a:cxn>
                  <a:cxn ang="0">
                    <a:pos x="T8" y="T9"/>
                  </a:cxn>
                </a:cxnLst>
                <a:rect l="0" t="0" r="r" b="b"/>
                <a:pathLst>
                  <a:path w="32" h="57">
                    <a:moveTo>
                      <a:pt x="9" y="32"/>
                    </a:moveTo>
                    <a:cubicBezTo>
                      <a:pt x="15" y="47"/>
                      <a:pt x="23" y="57"/>
                      <a:pt x="28" y="55"/>
                    </a:cubicBezTo>
                    <a:cubicBezTo>
                      <a:pt x="32" y="54"/>
                      <a:pt x="30" y="40"/>
                      <a:pt x="24" y="25"/>
                    </a:cubicBezTo>
                    <a:cubicBezTo>
                      <a:pt x="18" y="10"/>
                      <a:pt x="9" y="0"/>
                      <a:pt x="5" y="2"/>
                    </a:cubicBezTo>
                    <a:cubicBezTo>
                      <a:pt x="0" y="5"/>
                      <a:pt x="3" y="18"/>
                      <a:pt x="9" y="3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1" name="Freeform 1125"/>
              <p:cNvSpPr>
                <a:spLocks/>
              </p:cNvSpPr>
              <p:nvPr/>
            </p:nvSpPr>
            <p:spPr bwMode="auto">
              <a:xfrm>
                <a:off x="3773" y="2011"/>
                <a:ext cx="34" cy="66"/>
              </a:xfrm>
              <a:custGeom>
                <a:avLst/>
                <a:gdLst>
                  <a:gd name="T0" fmla="*/ 3 w 18"/>
                  <a:gd name="T1" fmla="*/ 19 h 35"/>
                  <a:gd name="T2" fmla="*/ 13 w 18"/>
                  <a:gd name="T3" fmla="*/ 34 h 35"/>
                  <a:gd name="T4" fmla="*/ 15 w 18"/>
                  <a:gd name="T5" fmla="*/ 16 h 35"/>
                  <a:gd name="T6" fmla="*/ 4 w 18"/>
                  <a:gd name="T7" fmla="*/ 1 h 35"/>
                  <a:gd name="T8" fmla="*/ 3 w 18"/>
                  <a:gd name="T9" fmla="*/ 19 h 35"/>
                </a:gdLst>
                <a:ahLst/>
                <a:cxnLst>
                  <a:cxn ang="0">
                    <a:pos x="T0" y="T1"/>
                  </a:cxn>
                  <a:cxn ang="0">
                    <a:pos x="T2" y="T3"/>
                  </a:cxn>
                  <a:cxn ang="0">
                    <a:pos x="T4" y="T5"/>
                  </a:cxn>
                  <a:cxn ang="0">
                    <a:pos x="T6" y="T7"/>
                  </a:cxn>
                  <a:cxn ang="0">
                    <a:pos x="T8" y="T9"/>
                  </a:cxn>
                </a:cxnLst>
                <a:rect l="0" t="0" r="r" b="b"/>
                <a:pathLst>
                  <a:path w="18" h="35">
                    <a:moveTo>
                      <a:pt x="3" y="19"/>
                    </a:moveTo>
                    <a:cubicBezTo>
                      <a:pt x="5" y="29"/>
                      <a:pt x="10" y="35"/>
                      <a:pt x="13" y="34"/>
                    </a:cubicBezTo>
                    <a:cubicBezTo>
                      <a:pt x="17" y="33"/>
                      <a:pt x="18" y="25"/>
                      <a:pt x="15" y="16"/>
                    </a:cubicBezTo>
                    <a:cubicBezTo>
                      <a:pt x="13" y="6"/>
                      <a:pt x="8" y="0"/>
                      <a:pt x="4" y="1"/>
                    </a:cubicBezTo>
                    <a:cubicBezTo>
                      <a:pt x="1" y="2"/>
                      <a:pt x="0" y="11"/>
                      <a:pt x="3"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2" name="Freeform 1126"/>
              <p:cNvSpPr>
                <a:spLocks/>
              </p:cNvSpPr>
              <p:nvPr/>
            </p:nvSpPr>
            <p:spPr bwMode="auto">
              <a:xfrm>
                <a:off x="4337" y="2399"/>
                <a:ext cx="32" cy="109"/>
              </a:xfrm>
              <a:custGeom>
                <a:avLst/>
                <a:gdLst>
                  <a:gd name="T0" fmla="*/ 1 w 17"/>
                  <a:gd name="T1" fmla="*/ 29 h 58"/>
                  <a:gd name="T2" fmla="*/ 8 w 17"/>
                  <a:gd name="T3" fmla="*/ 58 h 58"/>
                  <a:gd name="T4" fmla="*/ 17 w 17"/>
                  <a:gd name="T5" fmla="*/ 29 h 58"/>
                  <a:gd name="T6" fmla="*/ 9 w 17"/>
                  <a:gd name="T7" fmla="*/ 0 h 58"/>
                  <a:gd name="T8" fmla="*/ 1 w 17"/>
                  <a:gd name="T9" fmla="*/ 29 h 58"/>
                </a:gdLst>
                <a:ahLst/>
                <a:cxnLst>
                  <a:cxn ang="0">
                    <a:pos x="T0" y="T1"/>
                  </a:cxn>
                  <a:cxn ang="0">
                    <a:pos x="T2" y="T3"/>
                  </a:cxn>
                  <a:cxn ang="0">
                    <a:pos x="T4" y="T5"/>
                  </a:cxn>
                  <a:cxn ang="0">
                    <a:pos x="T6" y="T7"/>
                  </a:cxn>
                  <a:cxn ang="0">
                    <a:pos x="T8" y="T9"/>
                  </a:cxn>
                </a:cxnLst>
                <a:rect l="0" t="0" r="r" b="b"/>
                <a:pathLst>
                  <a:path w="17" h="58">
                    <a:moveTo>
                      <a:pt x="1" y="29"/>
                    </a:moveTo>
                    <a:cubicBezTo>
                      <a:pt x="0" y="45"/>
                      <a:pt x="4" y="58"/>
                      <a:pt x="8" y="58"/>
                    </a:cubicBezTo>
                    <a:cubicBezTo>
                      <a:pt x="12" y="58"/>
                      <a:pt x="17" y="45"/>
                      <a:pt x="17" y="29"/>
                    </a:cubicBezTo>
                    <a:cubicBezTo>
                      <a:pt x="17" y="13"/>
                      <a:pt x="13" y="0"/>
                      <a:pt x="9" y="0"/>
                    </a:cubicBezTo>
                    <a:cubicBezTo>
                      <a:pt x="4" y="0"/>
                      <a:pt x="1" y="13"/>
                      <a:pt x="1" y="2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3" name="Freeform 1127"/>
              <p:cNvSpPr>
                <a:spLocks/>
              </p:cNvSpPr>
              <p:nvPr/>
            </p:nvSpPr>
            <p:spPr bwMode="auto">
              <a:xfrm>
                <a:off x="3959" y="2410"/>
                <a:ext cx="32" cy="87"/>
              </a:xfrm>
              <a:custGeom>
                <a:avLst/>
                <a:gdLst>
                  <a:gd name="T0" fmla="*/ 0 w 17"/>
                  <a:gd name="T1" fmla="*/ 23 h 46"/>
                  <a:gd name="T2" fmla="*/ 8 w 17"/>
                  <a:gd name="T3" fmla="*/ 46 h 46"/>
                  <a:gd name="T4" fmla="*/ 17 w 17"/>
                  <a:gd name="T5" fmla="*/ 23 h 46"/>
                  <a:gd name="T6" fmla="*/ 9 w 17"/>
                  <a:gd name="T7" fmla="*/ 0 h 46"/>
                  <a:gd name="T8" fmla="*/ 0 w 17"/>
                  <a:gd name="T9" fmla="*/ 23 h 46"/>
                </a:gdLst>
                <a:ahLst/>
                <a:cxnLst>
                  <a:cxn ang="0">
                    <a:pos x="T0" y="T1"/>
                  </a:cxn>
                  <a:cxn ang="0">
                    <a:pos x="T2" y="T3"/>
                  </a:cxn>
                  <a:cxn ang="0">
                    <a:pos x="T4" y="T5"/>
                  </a:cxn>
                  <a:cxn ang="0">
                    <a:pos x="T6" y="T7"/>
                  </a:cxn>
                  <a:cxn ang="0">
                    <a:pos x="T8" y="T9"/>
                  </a:cxn>
                </a:cxnLst>
                <a:rect l="0" t="0" r="r" b="b"/>
                <a:pathLst>
                  <a:path w="17" h="46">
                    <a:moveTo>
                      <a:pt x="0" y="23"/>
                    </a:moveTo>
                    <a:cubicBezTo>
                      <a:pt x="0" y="36"/>
                      <a:pt x="3" y="46"/>
                      <a:pt x="8" y="46"/>
                    </a:cubicBezTo>
                    <a:cubicBezTo>
                      <a:pt x="12" y="46"/>
                      <a:pt x="16" y="36"/>
                      <a:pt x="17" y="23"/>
                    </a:cubicBezTo>
                    <a:cubicBezTo>
                      <a:pt x="17" y="10"/>
                      <a:pt x="13" y="0"/>
                      <a:pt x="9" y="0"/>
                    </a:cubicBezTo>
                    <a:cubicBezTo>
                      <a:pt x="4" y="0"/>
                      <a:pt x="1" y="10"/>
                      <a:pt x="0"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4" name="Freeform 1128"/>
              <p:cNvSpPr>
                <a:spLocks/>
              </p:cNvSpPr>
              <p:nvPr/>
            </p:nvSpPr>
            <p:spPr bwMode="auto">
              <a:xfrm>
                <a:off x="3909" y="1981"/>
                <a:ext cx="26" cy="57"/>
              </a:xfrm>
              <a:custGeom>
                <a:avLst/>
                <a:gdLst>
                  <a:gd name="T0" fmla="*/ 2 w 14"/>
                  <a:gd name="T1" fmla="*/ 16 h 30"/>
                  <a:gd name="T2" fmla="*/ 10 w 14"/>
                  <a:gd name="T3" fmla="*/ 29 h 30"/>
                  <a:gd name="T4" fmla="*/ 12 w 14"/>
                  <a:gd name="T5" fmla="*/ 13 h 30"/>
                  <a:gd name="T6" fmla="*/ 3 w 14"/>
                  <a:gd name="T7" fmla="*/ 1 h 30"/>
                  <a:gd name="T8" fmla="*/ 2 w 14"/>
                  <a:gd name="T9" fmla="*/ 16 h 30"/>
                </a:gdLst>
                <a:ahLst/>
                <a:cxnLst>
                  <a:cxn ang="0">
                    <a:pos x="T0" y="T1"/>
                  </a:cxn>
                  <a:cxn ang="0">
                    <a:pos x="T2" y="T3"/>
                  </a:cxn>
                  <a:cxn ang="0">
                    <a:pos x="T4" y="T5"/>
                  </a:cxn>
                  <a:cxn ang="0">
                    <a:pos x="T6" y="T7"/>
                  </a:cxn>
                  <a:cxn ang="0">
                    <a:pos x="T8" y="T9"/>
                  </a:cxn>
                </a:cxnLst>
                <a:rect l="0" t="0" r="r" b="b"/>
                <a:pathLst>
                  <a:path w="14" h="30">
                    <a:moveTo>
                      <a:pt x="2" y="16"/>
                    </a:moveTo>
                    <a:cubicBezTo>
                      <a:pt x="4" y="24"/>
                      <a:pt x="8" y="30"/>
                      <a:pt x="10" y="29"/>
                    </a:cubicBezTo>
                    <a:cubicBezTo>
                      <a:pt x="13" y="28"/>
                      <a:pt x="14" y="21"/>
                      <a:pt x="12" y="13"/>
                    </a:cubicBezTo>
                    <a:cubicBezTo>
                      <a:pt x="9" y="6"/>
                      <a:pt x="5" y="0"/>
                      <a:pt x="3" y="1"/>
                    </a:cubicBezTo>
                    <a:cubicBezTo>
                      <a:pt x="0" y="2"/>
                      <a:pt x="0" y="9"/>
                      <a:pt x="2"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5" name="Freeform 1129"/>
              <p:cNvSpPr>
                <a:spLocks/>
              </p:cNvSpPr>
              <p:nvPr/>
            </p:nvSpPr>
            <p:spPr bwMode="auto">
              <a:xfrm>
                <a:off x="3535" y="229"/>
                <a:ext cx="1678" cy="3627"/>
              </a:xfrm>
              <a:custGeom>
                <a:avLst/>
                <a:gdLst>
                  <a:gd name="T0" fmla="*/ 561 w 893"/>
                  <a:gd name="T1" fmla="*/ 1927 h 1929"/>
                  <a:gd name="T2" fmla="*/ 563 w 893"/>
                  <a:gd name="T3" fmla="*/ 1929 h 1929"/>
                  <a:gd name="T4" fmla="*/ 706 w 893"/>
                  <a:gd name="T5" fmla="*/ 1619 h 1929"/>
                  <a:gd name="T6" fmla="*/ 787 w 893"/>
                  <a:gd name="T7" fmla="*/ 1647 h 1929"/>
                  <a:gd name="T8" fmla="*/ 776 w 893"/>
                  <a:gd name="T9" fmla="*/ 645 h 1929"/>
                  <a:gd name="T10" fmla="*/ 660 w 893"/>
                  <a:gd name="T11" fmla="*/ 692 h 1929"/>
                  <a:gd name="T12" fmla="*/ 1 w 893"/>
                  <a:gd name="T13" fmla="*/ 0 h 1929"/>
                  <a:gd name="T14" fmla="*/ 0 w 893"/>
                  <a:gd name="T15" fmla="*/ 3 h 1929"/>
                  <a:gd name="T16" fmla="*/ 662 w 893"/>
                  <a:gd name="T17" fmla="*/ 707 h 1929"/>
                  <a:gd name="T18" fmla="*/ 778 w 893"/>
                  <a:gd name="T19" fmla="*/ 661 h 1929"/>
                  <a:gd name="T20" fmla="*/ 789 w 893"/>
                  <a:gd name="T21" fmla="*/ 1632 h 1929"/>
                  <a:gd name="T22" fmla="*/ 707 w 893"/>
                  <a:gd name="T23" fmla="*/ 1605 h 1929"/>
                  <a:gd name="T24" fmla="*/ 561 w 893"/>
                  <a:gd name="T25" fmla="*/ 1927 h 1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3" h="1929">
                    <a:moveTo>
                      <a:pt x="561" y="1927"/>
                    </a:moveTo>
                    <a:cubicBezTo>
                      <a:pt x="562" y="1928"/>
                      <a:pt x="563" y="1928"/>
                      <a:pt x="563" y="1929"/>
                    </a:cubicBezTo>
                    <a:cubicBezTo>
                      <a:pt x="623" y="1832"/>
                      <a:pt x="671" y="1728"/>
                      <a:pt x="706" y="1619"/>
                    </a:cubicBezTo>
                    <a:cubicBezTo>
                      <a:pt x="733" y="1629"/>
                      <a:pt x="760" y="1638"/>
                      <a:pt x="787" y="1647"/>
                    </a:cubicBezTo>
                    <a:cubicBezTo>
                      <a:pt x="892" y="1323"/>
                      <a:pt x="893" y="964"/>
                      <a:pt x="776" y="645"/>
                    </a:cubicBezTo>
                    <a:cubicBezTo>
                      <a:pt x="738" y="661"/>
                      <a:pt x="699" y="677"/>
                      <a:pt x="660" y="692"/>
                    </a:cubicBezTo>
                    <a:cubicBezTo>
                      <a:pt x="553" y="399"/>
                      <a:pt x="337" y="145"/>
                      <a:pt x="1" y="0"/>
                    </a:cubicBezTo>
                    <a:cubicBezTo>
                      <a:pt x="1" y="1"/>
                      <a:pt x="0" y="2"/>
                      <a:pt x="0" y="3"/>
                    </a:cubicBezTo>
                    <a:cubicBezTo>
                      <a:pt x="340" y="149"/>
                      <a:pt x="557" y="409"/>
                      <a:pt x="662" y="707"/>
                    </a:cubicBezTo>
                    <a:cubicBezTo>
                      <a:pt x="700" y="692"/>
                      <a:pt x="739" y="676"/>
                      <a:pt x="778" y="661"/>
                    </a:cubicBezTo>
                    <a:cubicBezTo>
                      <a:pt x="888" y="970"/>
                      <a:pt x="887" y="1317"/>
                      <a:pt x="789" y="1632"/>
                    </a:cubicBezTo>
                    <a:cubicBezTo>
                      <a:pt x="761" y="1623"/>
                      <a:pt x="734" y="1614"/>
                      <a:pt x="707" y="1605"/>
                    </a:cubicBezTo>
                    <a:cubicBezTo>
                      <a:pt x="672" y="1718"/>
                      <a:pt x="623" y="1826"/>
                      <a:pt x="561" y="192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6" name="Freeform 1130"/>
              <p:cNvSpPr>
                <a:spLocks/>
              </p:cNvSpPr>
              <p:nvPr/>
            </p:nvSpPr>
            <p:spPr bwMode="auto">
              <a:xfrm>
                <a:off x="3456" y="194"/>
                <a:ext cx="159" cy="79"/>
              </a:xfrm>
              <a:custGeom>
                <a:avLst/>
                <a:gdLst>
                  <a:gd name="T0" fmla="*/ 82 w 85"/>
                  <a:gd name="T1" fmla="*/ 38 h 42"/>
                  <a:gd name="T2" fmla="*/ 46 w 85"/>
                  <a:gd name="T3" fmla="*/ 13 h 42"/>
                  <a:gd name="T4" fmla="*/ 2 w 85"/>
                  <a:gd name="T5" fmla="*/ 4 h 42"/>
                  <a:gd name="T6" fmla="*/ 39 w 85"/>
                  <a:gd name="T7" fmla="*/ 28 h 42"/>
                  <a:gd name="T8" fmla="*/ 82 w 85"/>
                  <a:gd name="T9" fmla="*/ 38 h 42"/>
                </a:gdLst>
                <a:ahLst/>
                <a:cxnLst>
                  <a:cxn ang="0">
                    <a:pos x="T0" y="T1"/>
                  </a:cxn>
                  <a:cxn ang="0">
                    <a:pos x="T2" y="T3"/>
                  </a:cxn>
                  <a:cxn ang="0">
                    <a:pos x="T4" y="T5"/>
                  </a:cxn>
                  <a:cxn ang="0">
                    <a:pos x="T6" y="T7"/>
                  </a:cxn>
                  <a:cxn ang="0">
                    <a:pos x="T8" y="T9"/>
                  </a:cxn>
                </a:cxnLst>
                <a:rect l="0" t="0" r="r" b="b"/>
                <a:pathLst>
                  <a:path w="85" h="42">
                    <a:moveTo>
                      <a:pt x="82" y="38"/>
                    </a:moveTo>
                    <a:cubicBezTo>
                      <a:pt x="85" y="35"/>
                      <a:pt x="69" y="23"/>
                      <a:pt x="46" y="13"/>
                    </a:cubicBezTo>
                    <a:cubicBezTo>
                      <a:pt x="24" y="3"/>
                      <a:pt x="4" y="0"/>
                      <a:pt x="2" y="4"/>
                    </a:cubicBezTo>
                    <a:cubicBezTo>
                      <a:pt x="0" y="8"/>
                      <a:pt x="17" y="18"/>
                      <a:pt x="39" y="28"/>
                    </a:cubicBezTo>
                    <a:cubicBezTo>
                      <a:pt x="61" y="37"/>
                      <a:pt x="80" y="42"/>
                      <a:pt x="82" y="3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7" name="Freeform 1131"/>
              <p:cNvSpPr>
                <a:spLocks/>
              </p:cNvSpPr>
              <p:nvPr/>
            </p:nvSpPr>
            <p:spPr bwMode="auto">
              <a:xfrm>
                <a:off x="4741" y="1466"/>
                <a:ext cx="64" cy="139"/>
              </a:xfrm>
              <a:custGeom>
                <a:avLst/>
                <a:gdLst>
                  <a:gd name="T0" fmla="*/ 29 w 34"/>
                  <a:gd name="T1" fmla="*/ 73 h 74"/>
                  <a:gd name="T2" fmla="*/ 25 w 34"/>
                  <a:gd name="T3" fmla="*/ 34 h 74"/>
                  <a:gd name="T4" fmla="*/ 4 w 34"/>
                  <a:gd name="T5" fmla="*/ 2 h 74"/>
                  <a:gd name="T6" fmla="*/ 9 w 34"/>
                  <a:gd name="T7" fmla="*/ 40 h 74"/>
                  <a:gd name="T8" fmla="*/ 29 w 34"/>
                  <a:gd name="T9" fmla="*/ 73 h 74"/>
                </a:gdLst>
                <a:ahLst/>
                <a:cxnLst>
                  <a:cxn ang="0">
                    <a:pos x="T0" y="T1"/>
                  </a:cxn>
                  <a:cxn ang="0">
                    <a:pos x="T2" y="T3"/>
                  </a:cxn>
                  <a:cxn ang="0">
                    <a:pos x="T4" y="T5"/>
                  </a:cxn>
                  <a:cxn ang="0">
                    <a:pos x="T6" y="T7"/>
                  </a:cxn>
                  <a:cxn ang="0">
                    <a:pos x="T8" y="T9"/>
                  </a:cxn>
                </a:cxnLst>
                <a:rect l="0" t="0" r="r" b="b"/>
                <a:pathLst>
                  <a:path w="34" h="74">
                    <a:moveTo>
                      <a:pt x="29" y="73"/>
                    </a:moveTo>
                    <a:cubicBezTo>
                      <a:pt x="34" y="71"/>
                      <a:pt x="32" y="54"/>
                      <a:pt x="25" y="34"/>
                    </a:cubicBezTo>
                    <a:cubicBezTo>
                      <a:pt x="18" y="14"/>
                      <a:pt x="8" y="0"/>
                      <a:pt x="4" y="2"/>
                    </a:cubicBezTo>
                    <a:cubicBezTo>
                      <a:pt x="0" y="4"/>
                      <a:pt x="2" y="21"/>
                      <a:pt x="9" y="40"/>
                    </a:cubicBezTo>
                    <a:cubicBezTo>
                      <a:pt x="16" y="60"/>
                      <a:pt x="25" y="74"/>
                      <a:pt x="29" y="7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8" name="Freeform 1132"/>
              <p:cNvSpPr>
                <a:spLocks/>
              </p:cNvSpPr>
              <p:nvPr/>
            </p:nvSpPr>
            <p:spPr bwMode="auto">
              <a:xfrm>
                <a:off x="4559" y="3792"/>
                <a:ext cx="73" cy="107"/>
              </a:xfrm>
              <a:custGeom>
                <a:avLst/>
                <a:gdLst>
                  <a:gd name="T0" fmla="*/ 3 w 39"/>
                  <a:gd name="T1" fmla="*/ 55 h 57"/>
                  <a:gd name="T2" fmla="*/ 25 w 39"/>
                  <a:gd name="T3" fmla="*/ 33 h 57"/>
                  <a:gd name="T4" fmla="*/ 36 w 39"/>
                  <a:gd name="T5" fmla="*/ 1 h 57"/>
                  <a:gd name="T6" fmla="*/ 14 w 39"/>
                  <a:gd name="T7" fmla="*/ 25 h 57"/>
                  <a:gd name="T8" fmla="*/ 3 w 39"/>
                  <a:gd name="T9" fmla="*/ 55 h 57"/>
                </a:gdLst>
                <a:ahLst/>
                <a:cxnLst>
                  <a:cxn ang="0">
                    <a:pos x="T0" y="T1"/>
                  </a:cxn>
                  <a:cxn ang="0">
                    <a:pos x="T2" y="T3"/>
                  </a:cxn>
                  <a:cxn ang="0">
                    <a:pos x="T4" y="T5"/>
                  </a:cxn>
                  <a:cxn ang="0">
                    <a:pos x="T6" y="T7"/>
                  </a:cxn>
                  <a:cxn ang="0">
                    <a:pos x="T8" y="T9"/>
                  </a:cxn>
                </a:cxnLst>
                <a:rect l="0" t="0" r="r" b="b"/>
                <a:pathLst>
                  <a:path w="39" h="57">
                    <a:moveTo>
                      <a:pt x="3" y="55"/>
                    </a:moveTo>
                    <a:cubicBezTo>
                      <a:pt x="6" y="57"/>
                      <a:pt x="16" y="47"/>
                      <a:pt x="25" y="33"/>
                    </a:cubicBezTo>
                    <a:cubicBezTo>
                      <a:pt x="34" y="17"/>
                      <a:pt x="39" y="4"/>
                      <a:pt x="36" y="1"/>
                    </a:cubicBezTo>
                    <a:cubicBezTo>
                      <a:pt x="32" y="0"/>
                      <a:pt x="23" y="10"/>
                      <a:pt x="14" y="25"/>
                    </a:cubicBezTo>
                    <a:cubicBezTo>
                      <a:pt x="5" y="40"/>
                      <a:pt x="0" y="53"/>
                      <a:pt x="3" y="5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9" name="Freeform 1133"/>
              <p:cNvSpPr>
                <a:spLocks/>
              </p:cNvSpPr>
              <p:nvPr/>
            </p:nvSpPr>
            <p:spPr bwMode="auto">
              <a:xfrm>
                <a:off x="4957" y="1372"/>
                <a:ext cx="68" cy="153"/>
              </a:xfrm>
              <a:custGeom>
                <a:avLst/>
                <a:gdLst>
                  <a:gd name="T0" fmla="*/ 32 w 36"/>
                  <a:gd name="T1" fmla="*/ 79 h 81"/>
                  <a:gd name="T2" fmla="*/ 26 w 36"/>
                  <a:gd name="T3" fmla="*/ 38 h 81"/>
                  <a:gd name="T4" fmla="*/ 4 w 36"/>
                  <a:gd name="T5" fmla="*/ 2 h 81"/>
                  <a:gd name="T6" fmla="*/ 11 w 36"/>
                  <a:gd name="T7" fmla="*/ 44 h 81"/>
                  <a:gd name="T8" fmla="*/ 32 w 36"/>
                  <a:gd name="T9" fmla="*/ 79 h 81"/>
                </a:gdLst>
                <a:ahLst/>
                <a:cxnLst>
                  <a:cxn ang="0">
                    <a:pos x="T0" y="T1"/>
                  </a:cxn>
                  <a:cxn ang="0">
                    <a:pos x="T2" y="T3"/>
                  </a:cxn>
                  <a:cxn ang="0">
                    <a:pos x="T4" y="T5"/>
                  </a:cxn>
                  <a:cxn ang="0">
                    <a:pos x="T6" y="T7"/>
                  </a:cxn>
                  <a:cxn ang="0">
                    <a:pos x="T8" y="T9"/>
                  </a:cxn>
                </a:cxnLst>
                <a:rect l="0" t="0" r="r" b="b"/>
                <a:pathLst>
                  <a:path w="36" h="81">
                    <a:moveTo>
                      <a:pt x="32" y="79"/>
                    </a:moveTo>
                    <a:cubicBezTo>
                      <a:pt x="36" y="78"/>
                      <a:pt x="34" y="59"/>
                      <a:pt x="26" y="38"/>
                    </a:cubicBezTo>
                    <a:cubicBezTo>
                      <a:pt x="19" y="16"/>
                      <a:pt x="8" y="0"/>
                      <a:pt x="4" y="2"/>
                    </a:cubicBezTo>
                    <a:cubicBezTo>
                      <a:pt x="0" y="4"/>
                      <a:pt x="3" y="22"/>
                      <a:pt x="11" y="44"/>
                    </a:cubicBezTo>
                    <a:cubicBezTo>
                      <a:pt x="19" y="65"/>
                      <a:pt x="28" y="81"/>
                      <a:pt x="32" y="7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0" name="Freeform 1134"/>
              <p:cNvSpPr>
                <a:spLocks/>
              </p:cNvSpPr>
              <p:nvPr/>
            </p:nvSpPr>
            <p:spPr bwMode="auto">
              <a:xfrm>
                <a:off x="4980" y="3245"/>
                <a:ext cx="62" cy="154"/>
              </a:xfrm>
              <a:custGeom>
                <a:avLst/>
                <a:gdLst>
                  <a:gd name="T0" fmla="*/ 4 w 33"/>
                  <a:gd name="T1" fmla="*/ 80 h 82"/>
                  <a:gd name="T2" fmla="*/ 25 w 33"/>
                  <a:gd name="T3" fmla="*/ 43 h 82"/>
                  <a:gd name="T4" fmla="*/ 29 w 33"/>
                  <a:gd name="T5" fmla="*/ 1 h 82"/>
                  <a:gd name="T6" fmla="*/ 9 w 33"/>
                  <a:gd name="T7" fmla="*/ 38 h 82"/>
                  <a:gd name="T8" fmla="*/ 4 w 33"/>
                  <a:gd name="T9" fmla="*/ 80 h 82"/>
                </a:gdLst>
                <a:ahLst/>
                <a:cxnLst>
                  <a:cxn ang="0">
                    <a:pos x="T0" y="T1"/>
                  </a:cxn>
                  <a:cxn ang="0">
                    <a:pos x="T2" y="T3"/>
                  </a:cxn>
                  <a:cxn ang="0">
                    <a:pos x="T4" y="T5"/>
                  </a:cxn>
                  <a:cxn ang="0">
                    <a:pos x="T6" y="T7"/>
                  </a:cxn>
                  <a:cxn ang="0">
                    <a:pos x="T8" y="T9"/>
                  </a:cxn>
                </a:cxnLst>
                <a:rect l="0" t="0" r="r" b="b"/>
                <a:pathLst>
                  <a:path w="33" h="82">
                    <a:moveTo>
                      <a:pt x="4" y="80"/>
                    </a:moveTo>
                    <a:cubicBezTo>
                      <a:pt x="8" y="82"/>
                      <a:pt x="18" y="65"/>
                      <a:pt x="25" y="43"/>
                    </a:cubicBezTo>
                    <a:cubicBezTo>
                      <a:pt x="32" y="21"/>
                      <a:pt x="33" y="2"/>
                      <a:pt x="29" y="1"/>
                    </a:cubicBezTo>
                    <a:cubicBezTo>
                      <a:pt x="25" y="0"/>
                      <a:pt x="16" y="16"/>
                      <a:pt x="9" y="38"/>
                    </a:cubicBezTo>
                    <a:cubicBezTo>
                      <a:pt x="2" y="60"/>
                      <a:pt x="0" y="78"/>
                      <a:pt x="4" y="8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1" name="Freeform 1135"/>
              <p:cNvSpPr>
                <a:spLocks/>
              </p:cNvSpPr>
              <p:nvPr/>
            </p:nvSpPr>
            <p:spPr bwMode="auto">
              <a:xfrm>
                <a:off x="4843" y="3224"/>
                <a:ext cx="37" cy="90"/>
              </a:xfrm>
              <a:custGeom>
                <a:avLst/>
                <a:gdLst>
                  <a:gd name="T0" fmla="*/ 2 w 20"/>
                  <a:gd name="T1" fmla="*/ 47 h 48"/>
                  <a:gd name="T2" fmla="*/ 15 w 20"/>
                  <a:gd name="T3" fmla="*/ 26 h 48"/>
                  <a:gd name="T4" fmla="*/ 17 w 20"/>
                  <a:gd name="T5" fmla="*/ 1 h 48"/>
                  <a:gd name="T6" fmla="*/ 5 w 20"/>
                  <a:gd name="T7" fmla="*/ 23 h 48"/>
                  <a:gd name="T8" fmla="*/ 2 w 20"/>
                  <a:gd name="T9" fmla="*/ 47 h 48"/>
                </a:gdLst>
                <a:ahLst/>
                <a:cxnLst>
                  <a:cxn ang="0">
                    <a:pos x="T0" y="T1"/>
                  </a:cxn>
                  <a:cxn ang="0">
                    <a:pos x="T2" y="T3"/>
                  </a:cxn>
                  <a:cxn ang="0">
                    <a:pos x="T4" y="T5"/>
                  </a:cxn>
                  <a:cxn ang="0">
                    <a:pos x="T6" y="T7"/>
                  </a:cxn>
                  <a:cxn ang="0">
                    <a:pos x="T8" y="T9"/>
                  </a:cxn>
                </a:cxnLst>
                <a:rect l="0" t="0" r="r" b="b"/>
                <a:pathLst>
                  <a:path w="20" h="48">
                    <a:moveTo>
                      <a:pt x="2" y="47"/>
                    </a:moveTo>
                    <a:cubicBezTo>
                      <a:pt x="5" y="48"/>
                      <a:pt x="11" y="38"/>
                      <a:pt x="15" y="26"/>
                    </a:cubicBezTo>
                    <a:cubicBezTo>
                      <a:pt x="19" y="13"/>
                      <a:pt x="20" y="2"/>
                      <a:pt x="17" y="1"/>
                    </a:cubicBezTo>
                    <a:cubicBezTo>
                      <a:pt x="14" y="0"/>
                      <a:pt x="9" y="9"/>
                      <a:pt x="5" y="23"/>
                    </a:cubicBezTo>
                    <a:cubicBezTo>
                      <a:pt x="1" y="35"/>
                      <a:pt x="0" y="46"/>
                      <a:pt x="2" y="4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2" name="Freeform 1136"/>
              <p:cNvSpPr>
                <a:spLocks/>
              </p:cNvSpPr>
              <p:nvPr/>
            </p:nvSpPr>
            <p:spPr bwMode="auto">
              <a:xfrm>
                <a:off x="3005" y="1338"/>
                <a:ext cx="962" cy="1837"/>
              </a:xfrm>
              <a:custGeom>
                <a:avLst/>
                <a:gdLst>
                  <a:gd name="T0" fmla="*/ 297 w 512"/>
                  <a:gd name="T1" fmla="*/ 976 h 977"/>
                  <a:gd name="T2" fmla="*/ 299 w 512"/>
                  <a:gd name="T3" fmla="*/ 977 h 977"/>
                  <a:gd name="T4" fmla="*/ 373 w 512"/>
                  <a:gd name="T5" fmla="*/ 818 h 977"/>
                  <a:gd name="T6" fmla="*/ 454 w 512"/>
                  <a:gd name="T7" fmla="*/ 846 h 977"/>
                  <a:gd name="T8" fmla="*/ 448 w 512"/>
                  <a:gd name="T9" fmla="*/ 300 h 977"/>
                  <a:gd name="T10" fmla="*/ 332 w 512"/>
                  <a:gd name="T11" fmla="*/ 347 h 977"/>
                  <a:gd name="T12" fmla="*/ 1 w 512"/>
                  <a:gd name="T13" fmla="*/ 0 h 977"/>
                  <a:gd name="T14" fmla="*/ 0 w 512"/>
                  <a:gd name="T15" fmla="*/ 3 h 977"/>
                  <a:gd name="T16" fmla="*/ 331 w 512"/>
                  <a:gd name="T17" fmla="*/ 355 h 977"/>
                  <a:gd name="T18" fmla="*/ 448 w 512"/>
                  <a:gd name="T19" fmla="*/ 309 h 977"/>
                  <a:gd name="T20" fmla="*/ 453 w 512"/>
                  <a:gd name="T21" fmla="*/ 837 h 977"/>
                  <a:gd name="T22" fmla="*/ 372 w 512"/>
                  <a:gd name="T23" fmla="*/ 810 h 977"/>
                  <a:gd name="T24" fmla="*/ 297 w 512"/>
                  <a:gd name="T25"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977">
                    <a:moveTo>
                      <a:pt x="297" y="976"/>
                    </a:moveTo>
                    <a:cubicBezTo>
                      <a:pt x="298" y="976"/>
                      <a:pt x="298" y="977"/>
                      <a:pt x="299" y="977"/>
                    </a:cubicBezTo>
                    <a:cubicBezTo>
                      <a:pt x="330" y="927"/>
                      <a:pt x="354" y="874"/>
                      <a:pt x="373" y="818"/>
                    </a:cubicBezTo>
                    <a:cubicBezTo>
                      <a:pt x="400" y="827"/>
                      <a:pt x="427" y="837"/>
                      <a:pt x="454" y="846"/>
                    </a:cubicBezTo>
                    <a:cubicBezTo>
                      <a:pt x="511" y="670"/>
                      <a:pt x="512" y="474"/>
                      <a:pt x="448" y="300"/>
                    </a:cubicBezTo>
                    <a:cubicBezTo>
                      <a:pt x="409" y="316"/>
                      <a:pt x="370" y="332"/>
                      <a:pt x="332" y="347"/>
                    </a:cubicBezTo>
                    <a:cubicBezTo>
                      <a:pt x="278" y="200"/>
                      <a:pt x="170" y="73"/>
                      <a:pt x="1" y="0"/>
                    </a:cubicBezTo>
                    <a:cubicBezTo>
                      <a:pt x="1" y="1"/>
                      <a:pt x="1" y="2"/>
                      <a:pt x="0" y="3"/>
                    </a:cubicBezTo>
                    <a:cubicBezTo>
                      <a:pt x="170" y="76"/>
                      <a:pt x="279" y="206"/>
                      <a:pt x="331" y="355"/>
                    </a:cubicBezTo>
                    <a:cubicBezTo>
                      <a:pt x="370" y="340"/>
                      <a:pt x="409" y="325"/>
                      <a:pt x="448" y="309"/>
                    </a:cubicBezTo>
                    <a:cubicBezTo>
                      <a:pt x="507" y="478"/>
                      <a:pt x="507" y="666"/>
                      <a:pt x="453" y="837"/>
                    </a:cubicBezTo>
                    <a:cubicBezTo>
                      <a:pt x="426" y="828"/>
                      <a:pt x="399" y="819"/>
                      <a:pt x="372" y="810"/>
                    </a:cubicBezTo>
                    <a:cubicBezTo>
                      <a:pt x="354" y="868"/>
                      <a:pt x="329" y="924"/>
                      <a:pt x="297" y="97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3" name="Freeform 1137"/>
              <p:cNvSpPr>
                <a:spLocks/>
              </p:cNvSpPr>
              <p:nvPr/>
            </p:nvSpPr>
            <p:spPr bwMode="auto">
              <a:xfrm>
                <a:off x="2965" y="1318"/>
                <a:ext cx="83" cy="49"/>
              </a:xfrm>
              <a:custGeom>
                <a:avLst/>
                <a:gdLst>
                  <a:gd name="T0" fmla="*/ 42 w 44"/>
                  <a:gd name="T1" fmla="*/ 22 h 26"/>
                  <a:gd name="T2" fmla="*/ 25 w 44"/>
                  <a:gd name="T3" fmla="*/ 5 h 26"/>
                  <a:gd name="T4" fmla="*/ 1 w 44"/>
                  <a:gd name="T5" fmla="*/ 4 h 26"/>
                  <a:gd name="T6" fmla="*/ 18 w 44"/>
                  <a:gd name="T7" fmla="*/ 20 h 26"/>
                  <a:gd name="T8" fmla="*/ 42 w 44"/>
                  <a:gd name="T9" fmla="*/ 22 h 26"/>
                </a:gdLst>
                <a:ahLst/>
                <a:cxnLst>
                  <a:cxn ang="0">
                    <a:pos x="T0" y="T1"/>
                  </a:cxn>
                  <a:cxn ang="0">
                    <a:pos x="T2" y="T3"/>
                  </a:cxn>
                  <a:cxn ang="0">
                    <a:pos x="T4" y="T5"/>
                  </a:cxn>
                  <a:cxn ang="0">
                    <a:pos x="T6" y="T7"/>
                  </a:cxn>
                  <a:cxn ang="0">
                    <a:pos x="T8" y="T9"/>
                  </a:cxn>
                </a:cxnLst>
                <a:rect l="0" t="0" r="r" b="b"/>
                <a:pathLst>
                  <a:path w="44" h="26">
                    <a:moveTo>
                      <a:pt x="42" y="22"/>
                    </a:moveTo>
                    <a:cubicBezTo>
                      <a:pt x="44" y="18"/>
                      <a:pt x="37" y="10"/>
                      <a:pt x="25" y="5"/>
                    </a:cubicBezTo>
                    <a:cubicBezTo>
                      <a:pt x="14" y="1"/>
                      <a:pt x="3" y="0"/>
                      <a:pt x="1" y="4"/>
                    </a:cubicBezTo>
                    <a:cubicBezTo>
                      <a:pt x="0" y="8"/>
                      <a:pt x="8" y="15"/>
                      <a:pt x="18" y="20"/>
                    </a:cubicBezTo>
                    <a:cubicBezTo>
                      <a:pt x="29" y="25"/>
                      <a:pt x="40" y="26"/>
                      <a:pt x="42" y="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4" name="Freeform 1138"/>
              <p:cNvSpPr>
                <a:spLocks/>
              </p:cNvSpPr>
              <p:nvPr/>
            </p:nvSpPr>
            <p:spPr bwMode="auto">
              <a:xfrm>
                <a:off x="3604" y="1957"/>
                <a:ext cx="43" cy="73"/>
              </a:xfrm>
              <a:custGeom>
                <a:avLst/>
                <a:gdLst>
                  <a:gd name="T0" fmla="*/ 18 w 23"/>
                  <a:gd name="T1" fmla="*/ 38 h 39"/>
                  <a:gd name="T2" fmla="*/ 19 w 23"/>
                  <a:gd name="T3" fmla="*/ 17 h 39"/>
                  <a:gd name="T4" fmla="*/ 5 w 23"/>
                  <a:gd name="T5" fmla="*/ 2 h 39"/>
                  <a:gd name="T6" fmla="*/ 4 w 23"/>
                  <a:gd name="T7" fmla="*/ 23 h 39"/>
                  <a:gd name="T8" fmla="*/ 18 w 23"/>
                  <a:gd name="T9" fmla="*/ 38 h 39"/>
                </a:gdLst>
                <a:ahLst/>
                <a:cxnLst>
                  <a:cxn ang="0">
                    <a:pos x="T0" y="T1"/>
                  </a:cxn>
                  <a:cxn ang="0">
                    <a:pos x="T2" y="T3"/>
                  </a:cxn>
                  <a:cxn ang="0">
                    <a:pos x="T4" y="T5"/>
                  </a:cxn>
                  <a:cxn ang="0">
                    <a:pos x="T6" y="T7"/>
                  </a:cxn>
                  <a:cxn ang="0">
                    <a:pos x="T8" y="T9"/>
                  </a:cxn>
                </a:cxnLst>
                <a:rect l="0" t="0" r="r" b="b"/>
                <a:pathLst>
                  <a:path w="23" h="39">
                    <a:moveTo>
                      <a:pt x="18" y="38"/>
                    </a:moveTo>
                    <a:cubicBezTo>
                      <a:pt x="22" y="36"/>
                      <a:pt x="23" y="27"/>
                      <a:pt x="19" y="17"/>
                    </a:cubicBezTo>
                    <a:cubicBezTo>
                      <a:pt x="16" y="7"/>
                      <a:pt x="9" y="0"/>
                      <a:pt x="5" y="2"/>
                    </a:cubicBezTo>
                    <a:cubicBezTo>
                      <a:pt x="0" y="4"/>
                      <a:pt x="0" y="13"/>
                      <a:pt x="4" y="23"/>
                    </a:cubicBezTo>
                    <a:cubicBezTo>
                      <a:pt x="7" y="33"/>
                      <a:pt x="13" y="39"/>
                      <a:pt x="18" y="3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5" name="Freeform 1139"/>
              <p:cNvSpPr>
                <a:spLocks/>
              </p:cNvSpPr>
              <p:nvPr/>
            </p:nvSpPr>
            <p:spPr bwMode="auto">
              <a:xfrm>
                <a:off x="3546" y="3139"/>
                <a:ext cx="43" cy="61"/>
              </a:xfrm>
              <a:custGeom>
                <a:avLst/>
                <a:gdLst>
                  <a:gd name="T0" fmla="*/ 3 w 23"/>
                  <a:gd name="T1" fmla="*/ 30 h 32"/>
                  <a:gd name="T2" fmla="*/ 17 w 23"/>
                  <a:gd name="T3" fmla="*/ 20 h 32"/>
                  <a:gd name="T4" fmla="*/ 20 w 23"/>
                  <a:gd name="T5" fmla="*/ 3 h 32"/>
                  <a:gd name="T6" fmla="*/ 6 w 23"/>
                  <a:gd name="T7" fmla="*/ 13 h 32"/>
                  <a:gd name="T8" fmla="*/ 3 w 23"/>
                  <a:gd name="T9" fmla="*/ 30 h 32"/>
                </a:gdLst>
                <a:ahLst/>
                <a:cxnLst>
                  <a:cxn ang="0">
                    <a:pos x="T0" y="T1"/>
                  </a:cxn>
                  <a:cxn ang="0">
                    <a:pos x="T2" y="T3"/>
                  </a:cxn>
                  <a:cxn ang="0">
                    <a:pos x="T4" y="T5"/>
                  </a:cxn>
                  <a:cxn ang="0">
                    <a:pos x="T6" y="T7"/>
                  </a:cxn>
                  <a:cxn ang="0">
                    <a:pos x="T8" y="T9"/>
                  </a:cxn>
                </a:cxnLst>
                <a:rect l="0" t="0" r="r" b="b"/>
                <a:pathLst>
                  <a:path w="23" h="32">
                    <a:moveTo>
                      <a:pt x="3" y="30"/>
                    </a:moveTo>
                    <a:cubicBezTo>
                      <a:pt x="6" y="32"/>
                      <a:pt x="12" y="28"/>
                      <a:pt x="17" y="20"/>
                    </a:cubicBezTo>
                    <a:cubicBezTo>
                      <a:pt x="22" y="12"/>
                      <a:pt x="23" y="5"/>
                      <a:pt x="20" y="3"/>
                    </a:cubicBezTo>
                    <a:cubicBezTo>
                      <a:pt x="17" y="0"/>
                      <a:pt x="10" y="5"/>
                      <a:pt x="6" y="13"/>
                    </a:cubicBezTo>
                    <a:cubicBezTo>
                      <a:pt x="1" y="20"/>
                      <a:pt x="0" y="28"/>
                      <a:pt x="3"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6" name="Freeform 1140"/>
              <p:cNvSpPr>
                <a:spLocks/>
              </p:cNvSpPr>
              <p:nvPr/>
            </p:nvSpPr>
            <p:spPr bwMode="auto">
              <a:xfrm>
                <a:off x="3822" y="1863"/>
                <a:ext cx="45" cy="86"/>
              </a:xfrm>
              <a:custGeom>
                <a:avLst/>
                <a:gdLst>
                  <a:gd name="T0" fmla="*/ 19 w 24"/>
                  <a:gd name="T1" fmla="*/ 44 h 46"/>
                  <a:gd name="T2" fmla="*/ 20 w 24"/>
                  <a:gd name="T3" fmla="*/ 20 h 46"/>
                  <a:gd name="T4" fmla="*/ 4 w 24"/>
                  <a:gd name="T5" fmla="*/ 2 h 46"/>
                  <a:gd name="T6" fmla="*/ 4 w 24"/>
                  <a:gd name="T7" fmla="*/ 26 h 46"/>
                  <a:gd name="T8" fmla="*/ 19 w 24"/>
                  <a:gd name="T9" fmla="*/ 44 h 46"/>
                </a:gdLst>
                <a:ahLst/>
                <a:cxnLst>
                  <a:cxn ang="0">
                    <a:pos x="T0" y="T1"/>
                  </a:cxn>
                  <a:cxn ang="0">
                    <a:pos x="T2" y="T3"/>
                  </a:cxn>
                  <a:cxn ang="0">
                    <a:pos x="T4" y="T5"/>
                  </a:cxn>
                  <a:cxn ang="0">
                    <a:pos x="T6" y="T7"/>
                  </a:cxn>
                  <a:cxn ang="0">
                    <a:pos x="T8" y="T9"/>
                  </a:cxn>
                </a:cxnLst>
                <a:rect l="0" t="0" r="r" b="b"/>
                <a:pathLst>
                  <a:path w="24" h="46">
                    <a:moveTo>
                      <a:pt x="19" y="44"/>
                    </a:moveTo>
                    <a:cubicBezTo>
                      <a:pt x="24" y="43"/>
                      <a:pt x="24" y="32"/>
                      <a:pt x="20" y="20"/>
                    </a:cubicBezTo>
                    <a:cubicBezTo>
                      <a:pt x="15" y="9"/>
                      <a:pt x="8" y="0"/>
                      <a:pt x="4" y="2"/>
                    </a:cubicBezTo>
                    <a:cubicBezTo>
                      <a:pt x="0" y="4"/>
                      <a:pt x="0" y="15"/>
                      <a:pt x="4" y="26"/>
                    </a:cubicBezTo>
                    <a:cubicBezTo>
                      <a:pt x="9" y="38"/>
                      <a:pt x="15" y="46"/>
                      <a:pt x="19" y="4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7" name="Freeform 1141"/>
              <p:cNvSpPr>
                <a:spLocks/>
              </p:cNvSpPr>
              <p:nvPr/>
            </p:nvSpPr>
            <p:spPr bwMode="auto">
              <a:xfrm>
                <a:off x="3833" y="2882"/>
                <a:ext cx="44" cy="86"/>
              </a:xfrm>
              <a:custGeom>
                <a:avLst/>
                <a:gdLst>
                  <a:gd name="T0" fmla="*/ 5 w 23"/>
                  <a:gd name="T1" fmla="*/ 44 h 46"/>
                  <a:gd name="T2" fmla="*/ 19 w 23"/>
                  <a:gd name="T3" fmla="*/ 26 h 46"/>
                  <a:gd name="T4" fmla="*/ 19 w 23"/>
                  <a:gd name="T5" fmla="*/ 2 h 46"/>
                  <a:gd name="T6" fmla="*/ 4 w 23"/>
                  <a:gd name="T7" fmla="*/ 21 h 46"/>
                  <a:gd name="T8" fmla="*/ 5 w 23"/>
                  <a:gd name="T9" fmla="*/ 44 h 46"/>
                </a:gdLst>
                <a:ahLst/>
                <a:cxnLst>
                  <a:cxn ang="0">
                    <a:pos x="T0" y="T1"/>
                  </a:cxn>
                  <a:cxn ang="0">
                    <a:pos x="T2" y="T3"/>
                  </a:cxn>
                  <a:cxn ang="0">
                    <a:pos x="T4" y="T5"/>
                  </a:cxn>
                  <a:cxn ang="0">
                    <a:pos x="T6" y="T7"/>
                  </a:cxn>
                  <a:cxn ang="0">
                    <a:pos x="T8" y="T9"/>
                  </a:cxn>
                </a:cxnLst>
                <a:rect l="0" t="0" r="r" b="b"/>
                <a:pathLst>
                  <a:path w="23" h="46">
                    <a:moveTo>
                      <a:pt x="5" y="44"/>
                    </a:moveTo>
                    <a:cubicBezTo>
                      <a:pt x="9" y="46"/>
                      <a:pt x="16" y="38"/>
                      <a:pt x="19" y="26"/>
                    </a:cubicBezTo>
                    <a:cubicBezTo>
                      <a:pt x="23" y="14"/>
                      <a:pt x="23" y="3"/>
                      <a:pt x="19" y="2"/>
                    </a:cubicBezTo>
                    <a:cubicBezTo>
                      <a:pt x="14" y="0"/>
                      <a:pt x="8" y="9"/>
                      <a:pt x="4" y="21"/>
                    </a:cubicBezTo>
                    <a:cubicBezTo>
                      <a:pt x="0" y="32"/>
                      <a:pt x="0" y="43"/>
                      <a:pt x="5" y="4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8" name="Freeform 1142"/>
              <p:cNvSpPr>
                <a:spLocks/>
              </p:cNvSpPr>
              <p:nvPr/>
            </p:nvSpPr>
            <p:spPr bwMode="auto">
              <a:xfrm>
                <a:off x="3692" y="2850"/>
                <a:ext cx="27" cy="47"/>
              </a:xfrm>
              <a:custGeom>
                <a:avLst/>
                <a:gdLst>
                  <a:gd name="T0" fmla="*/ 3 w 14"/>
                  <a:gd name="T1" fmla="*/ 24 h 25"/>
                  <a:gd name="T2" fmla="*/ 11 w 14"/>
                  <a:gd name="T3" fmla="*/ 14 h 25"/>
                  <a:gd name="T4" fmla="*/ 10 w 14"/>
                  <a:gd name="T5" fmla="*/ 1 h 25"/>
                  <a:gd name="T6" fmla="*/ 2 w 14"/>
                  <a:gd name="T7" fmla="*/ 11 h 25"/>
                  <a:gd name="T8" fmla="*/ 3 w 14"/>
                  <a:gd name="T9" fmla="*/ 24 h 25"/>
                </a:gdLst>
                <a:ahLst/>
                <a:cxnLst>
                  <a:cxn ang="0">
                    <a:pos x="T0" y="T1"/>
                  </a:cxn>
                  <a:cxn ang="0">
                    <a:pos x="T2" y="T3"/>
                  </a:cxn>
                  <a:cxn ang="0">
                    <a:pos x="T4" y="T5"/>
                  </a:cxn>
                  <a:cxn ang="0">
                    <a:pos x="T6" y="T7"/>
                  </a:cxn>
                  <a:cxn ang="0">
                    <a:pos x="T8" y="T9"/>
                  </a:cxn>
                </a:cxnLst>
                <a:rect l="0" t="0" r="r" b="b"/>
                <a:pathLst>
                  <a:path w="14" h="25">
                    <a:moveTo>
                      <a:pt x="3" y="24"/>
                    </a:moveTo>
                    <a:cubicBezTo>
                      <a:pt x="5" y="25"/>
                      <a:pt x="9" y="21"/>
                      <a:pt x="11" y="14"/>
                    </a:cubicBezTo>
                    <a:cubicBezTo>
                      <a:pt x="14" y="7"/>
                      <a:pt x="13" y="2"/>
                      <a:pt x="10" y="1"/>
                    </a:cubicBezTo>
                    <a:cubicBezTo>
                      <a:pt x="8" y="0"/>
                      <a:pt x="4" y="4"/>
                      <a:pt x="2" y="11"/>
                    </a:cubicBezTo>
                    <a:cubicBezTo>
                      <a:pt x="0" y="17"/>
                      <a:pt x="0" y="23"/>
                      <a:pt x="3" y="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9" name="Freeform 1143"/>
              <p:cNvSpPr>
                <a:spLocks/>
              </p:cNvSpPr>
              <p:nvPr/>
            </p:nvSpPr>
            <p:spPr bwMode="auto">
              <a:xfrm>
                <a:off x="3345" y="1463"/>
                <a:ext cx="1039" cy="2552"/>
              </a:xfrm>
              <a:custGeom>
                <a:avLst/>
                <a:gdLst>
                  <a:gd name="T0" fmla="*/ 0 w 553"/>
                  <a:gd name="T1" fmla="*/ 1355 h 1358"/>
                  <a:gd name="T2" fmla="*/ 1 w 553"/>
                  <a:gd name="T3" fmla="*/ 1358 h 1358"/>
                  <a:gd name="T4" fmla="*/ 192 w 553"/>
                  <a:gd name="T5" fmla="*/ 1213 h 1358"/>
                  <a:gd name="T6" fmla="*/ 253 w 553"/>
                  <a:gd name="T7" fmla="*/ 1276 h 1358"/>
                  <a:gd name="T8" fmla="*/ 553 w 553"/>
                  <a:gd name="T9" fmla="*/ 626 h 1358"/>
                  <a:gd name="T10" fmla="*/ 429 w 553"/>
                  <a:gd name="T11" fmla="*/ 614 h 1358"/>
                  <a:gd name="T12" fmla="*/ 281 w 553"/>
                  <a:gd name="T13" fmla="*/ 0 h 1358"/>
                  <a:gd name="T14" fmla="*/ 279 w 553"/>
                  <a:gd name="T15" fmla="*/ 2 h 1358"/>
                  <a:gd name="T16" fmla="*/ 425 w 553"/>
                  <a:gd name="T17" fmla="*/ 624 h 1358"/>
                  <a:gd name="T18" fmla="*/ 548 w 553"/>
                  <a:gd name="T19" fmla="*/ 637 h 1358"/>
                  <a:gd name="T20" fmla="*/ 258 w 553"/>
                  <a:gd name="T21" fmla="*/ 1266 h 1358"/>
                  <a:gd name="T22" fmla="*/ 197 w 553"/>
                  <a:gd name="T23" fmla="*/ 1204 h 1358"/>
                  <a:gd name="T24" fmla="*/ 0 w 553"/>
                  <a:gd name="T25" fmla="*/ 135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3" h="1358">
                    <a:moveTo>
                      <a:pt x="0" y="1355"/>
                    </a:moveTo>
                    <a:cubicBezTo>
                      <a:pt x="0" y="1356"/>
                      <a:pt x="1" y="1357"/>
                      <a:pt x="1" y="1358"/>
                    </a:cubicBezTo>
                    <a:cubicBezTo>
                      <a:pt x="72" y="1318"/>
                      <a:pt x="136" y="1269"/>
                      <a:pt x="192" y="1213"/>
                    </a:cubicBezTo>
                    <a:cubicBezTo>
                      <a:pt x="212" y="1234"/>
                      <a:pt x="232" y="1255"/>
                      <a:pt x="253" y="1276"/>
                    </a:cubicBezTo>
                    <a:cubicBezTo>
                      <a:pt x="424" y="1104"/>
                      <a:pt x="527" y="869"/>
                      <a:pt x="553" y="626"/>
                    </a:cubicBezTo>
                    <a:cubicBezTo>
                      <a:pt x="512" y="622"/>
                      <a:pt x="470" y="618"/>
                      <a:pt x="429" y="614"/>
                    </a:cubicBezTo>
                    <a:cubicBezTo>
                      <a:pt x="452" y="400"/>
                      <a:pt x="405" y="179"/>
                      <a:pt x="281" y="0"/>
                    </a:cubicBezTo>
                    <a:cubicBezTo>
                      <a:pt x="281" y="0"/>
                      <a:pt x="280" y="1"/>
                      <a:pt x="279" y="2"/>
                    </a:cubicBezTo>
                    <a:cubicBezTo>
                      <a:pt x="404" y="182"/>
                      <a:pt x="450" y="407"/>
                      <a:pt x="425" y="624"/>
                    </a:cubicBezTo>
                    <a:cubicBezTo>
                      <a:pt x="466" y="628"/>
                      <a:pt x="507" y="633"/>
                      <a:pt x="548" y="637"/>
                    </a:cubicBezTo>
                    <a:cubicBezTo>
                      <a:pt x="522" y="871"/>
                      <a:pt x="422" y="1098"/>
                      <a:pt x="258" y="1266"/>
                    </a:cubicBezTo>
                    <a:cubicBezTo>
                      <a:pt x="238" y="1246"/>
                      <a:pt x="217" y="1225"/>
                      <a:pt x="197" y="1204"/>
                    </a:cubicBezTo>
                    <a:cubicBezTo>
                      <a:pt x="140" y="1263"/>
                      <a:pt x="74" y="1314"/>
                      <a:pt x="0" y="135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0" name="Freeform 1144"/>
              <p:cNvSpPr>
                <a:spLocks/>
              </p:cNvSpPr>
              <p:nvPr/>
            </p:nvSpPr>
            <p:spPr bwMode="auto">
              <a:xfrm>
                <a:off x="3835" y="1419"/>
                <a:ext cx="72" cy="91"/>
              </a:xfrm>
              <a:custGeom>
                <a:avLst/>
                <a:gdLst>
                  <a:gd name="T0" fmla="*/ 34 w 38"/>
                  <a:gd name="T1" fmla="*/ 45 h 48"/>
                  <a:gd name="T2" fmla="*/ 26 w 38"/>
                  <a:gd name="T3" fmla="*/ 19 h 48"/>
                  <a:gd name="T4" fmla="*/ 4 w 38"/>
                  <a:gd name="T5" fmla="*/ 2 h 48"/>
                  <a:gd name="T6" fmla="*/ 12 w 38"/>
                  <a:gd name="T7" fmla="*/ 29 h 48"/>
                  <a:gd name="T8" fmla="*/ 34 w 38"/>
                  <a:gd name="T9" fmla="*/ 45 h 48"/>
                </a:gdLst>
                <a:ahLst/>
                <a:cxnLst>
                  <a:cxn ang="0">
                    <a:pos x="T0" y="T1"/>
                  </a:cxn>
                  <a:cxn ang="0">
                    <a:pos x="T2" y="T3"/>
                  </a:cxn>
                  <a:cxn ang="0">
                    <a:pos x="T4" y="T5"/>
                  </a:cxn>
                  <a:cxn ang="0">
                    <a:pos x="T6" y="T7"/>
                  </a:cxn>
                  <a:cxn ang="0">
                    <a:pos x="T8" y="T9"/>
                  </a:cxn>
                </a:cxnLst>
                <a:rect l="0" t="0" r="r" b="b"/>
                <a:pathLst>
                  <a:path w="38" h="48">
                    <a:moveTo>
                      <a:pt x="34" y="45"/>
                    </a:moveTo>
                    <a:cubicBezTo>
                      <a:pt x="38" y="43"/>
                      <a:pt x="34" y="31"/>
                      <a:pt x="26" y="19"/>
                    </a:cubicBezTo>
                    <a:cubicBezTo>
                      <a:pt x="18" y="7"/>
                      <a:pt x="8" y="0"/>
                      <a:pt x="4" y="2"/>
                    </a:cubicBezTo>
                    <a:cubicBezTo>
                      <a:pt x="0" y="5"/>
                      <a:pt x="4" y="17"/>
                      <a:pt x="12" y="29"/>
                    </a:cubicBezTo>
                    <a:cubicBezTo>
                      <a:pt x="21" y="40"/>
                      <a:pt x="30" y="48"/>
                      <a:pt x="34" y="4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1" name="Freeform 1145"/>
              <p:cNvSpPr>
                <a:spLocks/>
              </p:cNvSpPr>
              <p:nvPr/>
            </p:nvSpPr>
            <p:spPr bwMode="auto">
              <a:xfrm>
                <a:off x="4127" y="2572"/>
                <a:ext cx="35" cy="97"/>
              </a:xfrm>
              <a:custGeom>
                <a:avLst/>
                <a:gdLst>
                  <a:gd name="T0" fmla="*/ 6 w 19"/>
                  <a:gd name="T1" fmla="*/ 51 h 52"/>
                  <a:gd name="T2" fmla="*/ 17 w 19"/>
                  <a:gd name="T3" fmla="*/ 27 h 52"/>
                  <a:gd name="T4" fmla="*/ 12 w 19"/>
                  <a:gd name="T5" fmla="*/ 0 h 52"/>
                  <a:gd name="T6" fmla="*/ 1 w 19"/>
                  <a:gd name="T7" fmla="*/ 25 h 52"/>
                  <a:gd name="T8" fmla="*/ 6 w 19"/>
                  <a:gd name="T9" fmla="*/ 51 h 52"/>
                </a:gdLst>
                <a:ahLst/>
                <a:cxnLst>
                  <a:cxn ang="0">
                    <a:pos x="T0" y="T1"/>
                  </a:cxn>
                  <a:cxn ang="0">
                    <a:pos x="T2" y="T3"/>
                  </a:cxn>
                  <a:cxn ang="0">
                    <a:pos x="T4" y="T5"/>
                  </a:cxn>
                  <a:cxn ang="0">
                    <a:pos x="T6" y="T7"/>
                  </a:cxn>
                  <a:cxn ang="0">
                    <a:pos x="T8" y="T9"/>
                  </a:cxn>
                </a:cxnLst>
                <a:rect l="0" t="0" r="r" b="b"/>
                <a:pathLst>
                  <a:path w="19" h="52">
                    <a:moveTo>
                      <a:pt x="6" y="51"/>
                    </a:moveTo>
                    <a:cubicBezTo>
                      <a:pt x="11" y="52"/>
                      <a:pt x="16" y="41"/>
                      <a:pt x="17" y="27"/>
                    </a:cubicBezTo>
                    <a:cubicBezTo>
                      <a:pt x="19" y="12"/>
                      <a:pt x="16" y="0"/>
                      <a:pt x="12" y="0"/>
                    </a:cubicBezTo>
                    <a:cubicBezTo>
                      <a:pt x="7" y="0"/>
                      <a:pt x="3" y="11"/>
                      <a:pt x="1" y="25"/>
                    </a:cubicBezTo>
                    <a:cubicBezTo>
                      <a:pt x="0" y="39"/>
                      <a:pt x="2" y="51"/>
                      <a:pt x="6" y="5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2" name="Freeform 1146"/>
              <p:cNvSpPr>
                <a:spLocks/>
              </p:cNvSpPr>
              <p:nvPr/>
            </p:nvSpPr>
            <p:spPr bwMode="auto">
              <a:xfrm>
                <a:off x="3311" y="3982"/>
                <a:ext cx="81" cy="54"/>
              </a:xfrm>
              <a:custGeom>
                <a:avLst/>
                <a:gdLst>
                  <a:gd name="T0" fmla="*/ 1 w 43"/>
                  <a:gd name="T1" fmla="*/ 25 h 29"/>
                  <a:gd name="T2" fmla="*/ 25 w 43"/>
                  <a:gd name="T3" fmla="*/ 20 h 29"/>
                  <a:gd name="T4" fmla="*/ 41 w 43"/>
                  <a:gd name="T5" fmla="*/ 3 h 29"/>
                  <a:gd name="T6" fmla="*/ 18 w 43"/>
                  <a:gd name="T7" fmla="*/ 9 h 29"/>
                  <a:gd name="T8" fmla="*/ 1 w 43"/>
                  <a:gd name="T9" fmla="*/ 25 h 29"/>
                </a:gdLst>
                <a:ahLst/>
                <a:cxnLst>
                  <a:cxn ang="0">
                    <a:pos x="T0" y="T1"/>
                  </a:cxn>
                  <a:cxn ang="0">
                    <a:pos x="T2" y="T3"/>
                  </a:cxn>
                  <a:cxn ang="0">
                    <a:pos x="T4" y="T5"/>
                  </a:cxn>
                  <a:cxn ang="0">
                    <a:pos x="T6" y="T7"/>
                  </a:cxn>
                  <a:cxn ang="0">
                    <a:pos x="T8" y="T9"/>
                  </a:cxn>
                </a:cxnLst>
                <a:rect l="0" t="0" r="r" b="b"/>
                <a:pathLst>
                  <a:path w="43" h="29">
                    <a:moveTo>
                      <a:pt x="1" y="25"/>
                    </a:moveTo>
                    <a:cubicBezTo>
                      <a:pt x="3" y="29"/>
                      <a:pt x="14" y="27"/>
                      <a:pt x="25" y="20"/>
                    </a:cubicBezTo>
                    <a:cubicBezTo>
                      <a:pt x="36" y="15"/>
                      <a:pt x="43" y="7"/>
                      <a:pt x="41" y="3"/>
                    </a:cubicBezTo>
                    <a:cubicBezTo>
                      <a:pt x="39" y="0"/>
                      <a:pt x="29" y="3"/>
                      <a:pt x="18" y="9"/>
                    </a:cubicBezTo>
                    <a:cubicBezTo>
                      <a:pt x="7" y="15"/>
                      <a:pt x="0" y="22"/>
                      <a:pt x="1" y="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3" name="Freeform 1147"/>
              <p:cNvSpPr>
                <a:spLocks/>
              </p:cNvSpPr>
              <p:nvPr/>
            </p:nvSpPr>
            <p:spPr bwMode="auto">
              <a:xfrm>
                <a:off x="4361" y="2589"/>
                <a:ext cx="38" cy="111"/>
              </a:xfrm>
              <a:custGeom>
                <a:avLst/>
                <a:gdLst>
                  <a:gd name="T0" fmla="*/ 6 w 20"/>
                  <a:gd name="T1" fmla="*/ 59 h 59"/>
                  <a:gd name="T2" fmla="*/ 18 w 20"/>
                  <a:gd name="T3" fmla="*/ 30 h 59"/>
                  <a:gd name="T4" fmla="*/ 13 w 20"/>
                  <a:gd name="T5" fmla="*/ 0 h 59"/>
                  <a:gd name="T6" fmla="*/ 2 w 20"/>
                  <a:gd name="T7" fmla="*/ 28 h 59"/>
                  <a:gd name="T8" fmla="*/ 6 w 20"/>
                  <a:gd name="T9" fmla="*/ 59 h 59"/>
                </a:gdLst>
                <a:ahLst/>
                <a:cxnLst>
                  <a:cxn ang="0">
                    <a:pos x="T0" y="T1"/>
                  </a:cxn>
                  <a:cxn ang="0">
                    <a:pos x="T2" y="T3"/>
                  </a:cxn>
                  <a:cxn ang="0">
                    <a:pos x="T4" y="T5"/>
                  </a:cxn>
                  <a:cxn ang="0">
                    <a:pos x="T6" y="T7"/>
                  </a:cxn>
                  <a:cxn ang="0">
                    <a:pos x="T8" y="T9"/>
                  </a:cxn>
                </a:cxnLst>
                <a:rect l="0" t="0" r="r" b="b"/>
                <a:pathLst>
                  <a:path w="20" h="59">
                    <a:moveTo>
                      <a:pt x="6" y="59"/>
                    </a:moveTo>
                    <a:cubicBezTo>
                      <a:pt x="11" y="59"/>
                      <a:pt x="16" y="46"/>
                      <a:pt x="18" y="30"/>
                    </a:cubicBezTo>
                    <a:cubicBezTo>
                      <a:pt x="20" y="14"/>
                      <a:pt x="17" y="0"/>
                      <a:pt x="13" y="0"/>
                    </a:cubicBezTo>
                    <a:cubicBezTo>
                      <a:pt x="8" y="0"/>
                      <a:pt x="4" y="13"/>
                      <a:pt x="2" y="28"/>
                    </a:cubicBezTo>
                    <a:cubicBezTo>
                      <a:pt x="0" y="44"/>
                      <a:pt x="2" y="58"/>
                      <a:pt x="6" y="5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4" name="Freeform 1148"/>
              <p:cNvSpPr>
                <a:spLocks/>
              </p:cNvSpPr>
              <p:nvPr/>
            </p:nvSpPr>
            <p:spPr bwMode="auto">
              <a:xfrm>
                <a:off x="3775" y="3811"/>
                <a:ext cx="88" cy="92"/>
              </a:xfrm>
              <a:custGeom>
                <a:avLst/>
                <a:gdLst>
                  <a:gd name="T0" fmla="*/ 3 w 47"/>
                  <a:gd name="T1" fmla="*/ 45 h 49"/>
                  <a:gd name="T2" fmla="*/ 29 w 47"/>
                  <a:gd name="T3" fmla="*/ 31 h 49"/>
                  <a:gd name="T4" fmla="*/ 44 w 47"/>
                  <a:gd name="T5" fmla="*/ 4 h 49"/>
                  <a:gd name="T6" fmla="*/ 18 w 47"/>
                  <a:gd name="T7" fmla="*/ 19 h 49"/>
                  <a:gd name="T8" fmla="*/ 3 w 47"/>
                  <a:gd name="T9" fmla="*/ 45 h 49"/>
                </a:gdLst>
                <a:ahLst/>
                <a:cxnLst>
                  <a:cxn ang="0">
                    <a:pos x="T0" y="T1"/>
                  </a:cxn>
                  <a:cxn ang="0">
                    <a:pos x="T2" y="T3"/>
                  </a:cxn>
                  <a:cxn ang="0">
                    <a:pos x="T4" y="T5"/>
                  </a:cxn>
                  <a:cxn ang="0">
                    <a:pos x="T6" y="T7"/>
                  </a:cxn>
                  <a:cxn ang="0">
                    <a:pos x="T8" y="T9"/>
                  </a:cxn>
                </a:cxnLst>
                <a:rect l="0" t="0" r="r" b="b"/>
                <a:pathLst>
                  <a:path w="47" h="49">
                    <a:moveTo>
                      <a:pt x="3" y="45"/>
                    </a:moveTo>
                    <a:cubicBezTo>
                      <a:pt x="6" y="49"/>
                      <a:pt x="18" y="42"/>
                      <a:pt x="29" y="31"/>
                    </a:cubicBezTo>
                    <a:cubicBezTo>
                      <a:pt x="41" y="19"/>
                      <a:pt x="47" y="7"/>
                      <a:pt x="44" y="4"/>
                    </a:cubicBezTo>
                    <a:cubicBezTo>
                      <a:pt x="41" y="0"/>
                      <a:pt x="29" y="7"/>
                      <a:pt x="18" y="19"/>
                    </a:cubicBezTo>
                    <a:cubicBezTo>
                      <a:pt x="7" y="30"/>
                      <a:pt x="0" y="42"/>
                      <a:pt x="3" y="4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5" name="Freeform 1149"/>
              <p:cNvSpPr>
                <a:spLocks/>
              </p:cNvSpPr>
              <p:nvPr/>
            </p:nvSpPr>
            <p:spPr bwMode="auto">
              <a:xfrm>
                <a:off x="3681" y="3715"/>
                <a:ext cx="53" cy="52"/>
              </a:xfrm>
              <a:custGeom>
                <a:avLst/>
                <a:gdLst>
                  <a:gd name="T0" fmla="*/ 2 w 28"/>
                  <a:gd name="T1" fmla="*/ 26 h 28"/>
                  <a:gd name="T2" fmla="*/ 18 w 28"/>
                  <a:gd name="T3" fmla="*/ 17 h 28"/>
                  <a:gd name="T4" fmla="*/ 26 w 28"/>
                  <a:gd name="T5" fmla="*/ 1 h 28"/>
                  <a:gd name="T6" fmla="*/ 11 w 28"/>
                  <a:gd name="T7" fmla="*/ 10 h 28"/>
                  <a:gd name="T8" fmla="*/ 2 w 28"/>
                  <a:gd name="T9" fmla="*/ 26 h 28"/>
                </a:gdLst>
                <a:ahLst/>
                <a:cxnLst>
                  <a:cxn ang="0">
                    <a:pos x="T0" y="T1"/>
                  </a:cxn>
                  <a:cxn ang="0">
                    <a:pos x="T2" y="T3"/>
                  </a:cxn>
                  <a:cxn ang="0">
                    <a:pos x="T4" y="T5"/>
                  </a:cxn>
                  <a:cxn ang="0">
                    <a:pos x="T6" y="T7"/>
                  </a:cxn>
                  <a:cxn ang="0">
                    <a:pos x="T8" y="T9"/>
                  </a:cxn>
                </a:cxnLst>
                <a:rect l="0" t="0" r="r" b="b"/>
                <a:pathLst>
                  <a:path w="28" h="28">
                    <a:moveTo>
                      <a:pt x="2" y="26"/>
                    </a:moveTo>
                    <a:cubicBezTo>
                      <a:pt x="4" y="28"/>
                      <a:pt x="11" y="24"/>
                      <a:pt x="18" y="17"/>
                    </a:cubicBezTo>
                    <a:cubicBezTo>
                      <a:pt x="24" y="11"/>
                      <a:pt x="28" y="4"/>
                      <a:pt x="26" y="1"/>
                    </a:cubicBezTo>
                    <a:cubicBezTo>
                      <a:pt x="24" y="0"/>
                      <a:pt x="17" y="3"/>
                      <a:pt x="11" y="10"/>
                    </a:cubicBezTo>
                    <a:cubicBezTo>
                      <a:pt x="4" y="16"/>
                      <a:pt x="0" y="23"/>
                      <a:pt x="2" y="2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6" name="Freeform 1150"/>
              <p:cNvSpPr>
                <a:spLocks/>
              </p:cNvSpPr>
              <p:nvPr/>
            </p:nvSpPr>
            <p:spPr bwMode="auto">
              <a:xfrm>
                <a:off x="3046" y="1801"/>
                <a:ext cx="539" cy="1350"/>
              </a:xfrm>
              <a:custGeom>
                <a:avLst/>
                <a:gdLst>
                  <a:gd name="T0" fmla="*/ 31 w 287"/>
                  <a:gd name="T1" fmla="*/ 716 h 718"/>
                  <a:gd name="T2" fmla="*/ 33 w 287"/>
                  <a:gd name="T3" fmla="*/ 718 h 718"/>
                  <a:gd name="T4" fmla="*/ 112 w 287"/>
                  <a:gd name="T5" fmla="*/ 621 h 718"/>
                  <a:gd name="T6" fmla="*/ 184 w 287"/>
                  <a:gd name="T7" fmla="*/ 668 h 718"/>
                  <a:gd name="T8" fmla="*/ 273 w 287"/>
                  <a:gd name="T9" fmla="*/ 271 h 718"/>
                  <a:gd name="T10" fmla="*/ 149 w 287"/>
                  <a:gd name="T11" fmla="*/ 287 h 718"/>
                  <a:gd name="T12" fmla="*/ 2 w 287"/>
                  <a:gd name="T13" fmla="*/ 0 h 718"/>
                  <a:gd name="T14" fmla="*/ 0 w 287"/>
                  <a:gd name="T15" fmla="*/ 2 h 718"/>
                  <a:gd name="T16" fmla="*/ 147 w 287"/>
                  <a:gd name="T17" fmla="*/ 293 h 718"/>
                  <a:gd name="T18" fmla="*/ 270 w 287"/>
                  <a:gd name="T19" fmla="*/ 278 h 718"/>
                  <a:gd name="T20" fmla="*/ 185 w 287"/>
                  <a:gd name="T21" fmla="*/ 661 h 718"/>
                  <a:gd name="T22" fmla="*/ 112 w 287"/>
                  <a:gd name="T23" fmla="*/ 615 h 718"/>
                  <a:gd name="T24" fmla="*/ 31 w 287"/>
                  <a:gd name="T25" fmla="*/ 716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718">
                    <a:moveTo>
                      <a:pt x="31" y="716"/>
                    </a:moveTo>
                    <a:cubicBezTo>
                      <a:pt x="32" y="716"/>
                      <a:pt x="33" y="717"/>
                      <a:pt x="33" y="718"/>
                    </a:cubicBezTo>
                    <a:cubicBezTo>
                      <a:pt x="64" y="689"/>
                      <a:pt x="90" y="656"/>
                      <a:pt x="112" y="621"/>
                    </a:cubicBezTo>
                    <a:cubicBezTo>
                      <a:pt x="136" y="636"/>
                      <a:pt x="160" y="652"/>
                      <a:pt x="184" y="668"/>
                    </a:cubicBezTo>
                    <a:cubicBezTo>
                      <a:pt x="256" y="551"/>
                      <a:pt x="287" y="408"/>
                      <a:pt x="273" y="271"/>
                    </a:cubicBezTo>
                    <a:cubicBezTo>
                      <a:pt x="232" y="276"/>
                      <a:pt x="191" y="282"/>
                      <a:pt x="149" y="287"/>
                    </a:cubicBezTo>
                    <a:cubicBezTo>
                      <a:pt x="138" y="179"/>
                      <a:pt x="90" y="75"/>
                      <a:pt x="2" y="0"/>
                    </a:cubicBezTo>
                    <a:cubicBezTo>
                      <a:pt x="1" y="1"/>
                      <a:pt x="1" y="2"/>
                      <a:pt x="0" y="2"/>
                    </a:cubicBezTo>
                    <a:cubicBezTo>
                      <a:pt x="89" y="77"/>
                      <a:pt x="137" y="183"/>
                      <a:pt x="147" y="293"/>
                    </a:cubicBezTo>
                    <a:cubicBezTo>
                      <a:pt x="188" y="288"/>
                      <a:pt x="229" y="283"/>
                      <a:pt x="270" y="278"/>
                    </a:cubicBezTo>
                    <a:cubicBezTo>
                      <a:pt x="283" y="410"/>
                      <a:pt x="253" y="547"/>
                      <a:pt x="185" y="661"/>
                    </a:cubicBezTo>
                    <a:cubicBezTo>
                      <a:pt x="160" y="646"/>
                      <a:pt x="136" y="630"/>
                      <a:pt x="112" y="615"/>
                    </a:cubicBezTo>
                    <a:cubicBezTo>
                      <a:pt x="90" y="652"/>
                      <a:pt x="63" y="686"/>
                      <a:pt x="31" y="7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7" name="Freeform 1151"/>
              <p:cNvSpPr>
                <a:spLocks/>
              </p:cNvSpPr>
              <p:nvPr/>
            </p:nvSpPr>
            <p:spPr bwMode="auto">
              <a:xfrm>
                <a:off x="3022" y="1780"/>
                <a:ext cx="52" cy="45"/>
              </a:xfrm>
              <a:custGeom>
                <a:avLst/>
                <a:gdLst>
                  <a:gd name="T0" fmla="*/ 24 w 28"/>
                  <a:gd name="T1" fmla="*/ 21 h 24"/>
                  <a:gd name="T2" fmla="*/ 20 w 28"/>
                  <a:gd name="T3" fmla="*/ 6 h 24"/>
                  <a:gd name="T4" fmla="*/ 3 w 28"/>
                  <a:gd name="T5" fmla="*/ 4 h 24"/>
                  <a:gd name="T6" fmla="*/ 8 w 28"/>
                  <a:gd name="T7" fmla="*/ 19 h 24"/>
                  <a:gd name="T8" fmla="*/ 24 w 28"/>
                  <a:gd name="T9" fmla="*/ 21 h 24"/>
                </a:gdLst>
                <a:ahLst/>
                <a:cxnLst>
                  <a:cxn ang="0">
                    <a:pos x="T0" y="T1"/>
                  </a:cxn>
                  <a:cxn ang="0">
                    <a:pos x="T2" y="T3"/>
                  </a:cxn>
                  <a:cxn ang="0">
                    <a:pos x="T4" y="T5"/>
                  </a:cxn>
                  <a:cxn ang="0">
                    <a:pos x="T6" y="T7"/>
                  </a:cxn>
                  <a:cxn ang="0">
                    <a:pos x="T8" y="T9"/>
                  </a:cxn>
                </a:cxnLst>
                <a:rect l="0" t="0" r="r" b="b"/>
                <a:pathLst>
                  <a:path w="28" h="24">
                    <a:moveTo>
                      <a:pt x="24" y="21"/>
                    </a:moveTo>
                    <a:cubicBezTo>
                      <a:pt x="28" y="18"/>
                      <a:pt x="26" y="11"/>
                      <a:pt x="20" y="6"/>
                    </a:cubicBezTo>
                    <a:cubicBezTo>
                      <a:pt x="14" y="1"/>
                      <a:pt x="6" y="0"/>
                      <a:pt x="3" y="4"/>
                    </a:cubicBezTo>
                    <a:cubicBezTo>
                      <a:pt x="0" y="7"/>
                      <a:pt x="3" y="14"/>
                      <a:pt x="8" y="19"/>
                    </a:cubicBezTo>
                    <a:cubicBezTo>
                      <a:pt x="14" y="23"/>
                      <a:pt x="21" y="24"/>
                      <a:pt x="24"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8" name="Freeform 1152"/>
              <p:cNvSpPr>
                <a:spLocks/>
              </p:cNvSpPr>
              <p:nvPr/>
            </p:nvSpPr>
            <p:spPr bwMode="auto">
              <a:xfrm>
                <a:off x="3307" y="2318"/>
                <a:ext cx="34" cy="51"/>
              </a:xfrm>
              <a:custGeom>
                <a:avLst/>
                <a:gdLst>
                  <a:gd name="T0" fmla="*/ 10 w 18"/>
                  <a:gd name="T1" fmla="*/ 26 h 27"/>
                  <a:gd name="T2" fmla="*/ 17 w 18"/>
                  <a:gd name="T3" fmla="*/ 12 h 27"/>
                  <a:gd name="T4" fmla="*/ 7 w 18"/>
                  <a:gd name="T5" fmla="*/ 0 h 27"/>
                  <a:gd name="T6" fmla="*/ 1 w 18"/>
                  <a:gd name="T7" fmla="*/ 14 h 27"/>
                  <a:gd name="T8" fmla="*/ 10 w 18"/>
                  <a:gd name="T9" fmla="*/ 26 h 27"/>
                </a:gdLst>
                <a:ahLst/>
                <a:cxnLst>
                  <a:cxn ang="0">
                    <a:pos x="T0" y="T1"/>
                  </a:cxn>
                  <a:cxn ang="0">
                    <a:pos x="T2" y="T3"/>
                  </a:cxn>
                  <a:cxn ang="0">
                    <a:pos x="T4" y="T5"/>
                  </a:cxn>
                  <a:cxn ang="0">
                    <a:pos x="T6" y="T7"/>
                  </a:cxn>
                  <a:cxn ang="0">
                    <a:pos x="T8" y="T9"/>
                  </a:cxn>
                </a:cxnLst>
                <a:rect l="0" t="0" r="r" b="b"/>
                <a:pathLst>
                  <a:path w="18" h="27">
                    <a:moveTo>
                      <a:pt x="10" y="26"/>
                    </a:moveTo>
                    <a:cubicBezTo>
                      <a:pt x="15" y="26"/>
                      <a:pt x="18" y="19"/>
                      <a:pt x="17" y="12"/>
                    </a:cubicBezTo>
                    <a:cubicBezTo>
                      <a:pt x="16" y="5"/>
                      <a:pt x="12" y="0"/>
                      <a:pt x="7" y="0"/>
                    </a:cubicBezTo>
                    <a:cubicBezTo>
                      <a:pt x="3" y="1"/>
                      <a:pt x="0" y="7"/>
                      <a:pt x="1" y="14"/>
                    </a:cubicBezTo>
                    <a:cubicBezTo>
                      <a:pt x="2" y="21"/>
                      <a:pt x="6" y="27"/>
                      <a:pt x="10" y="2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9" name="Freeform 1153"/>
              <p:cNvSpPr>
                <a:spLocks/>
              </p:cNvSpPr>
              <p:nvPr/>
            </p:nvSpPr>
            <p:spPr bwMode="auto">
              <a:xfrm>
                <a:off x="3089" y="3126"/>
                <a:ext cx="40" cy="40"/>
              </a:xfrm>
              <a:custGeom>
                <a:avLst/>
                <a:gdLst>
                  <a:gd name="T0" fmla="*/ 2 w 21"/>
                  <a:gd name="T1" fmla="*/ 19 h 21"/>
                  <a:gd name="T2" fmla="*/ 15 w 21"/>
                  <a:gd name="T3" fmla="*/ 16 h 21"/>
                  <a:gd name="T4" fmla="*/ 19 w 21"/>
                  <a:gd name="T5" fmla="*/ 3 h 21"/>
                  <a:gd name="T6" fmla="*/ 6 w 21"/>
                  <a:gd name="T7" fmla="*/ 6 h 21"/>
                  <a:gd name="T8" fmla="*/ 2 w 21"/>
                  <a:gd name="T9" fmla="*/ 19 h 21"/>
                </a:gdLst>
                <a:ahLst/>
                <a:cxnLst>
                  <a:cxn ang="0">
                    <a:pos x="T0" y="T1"/>
                  </a:cxn>
                  <a:cxn ang="0">
                    <a:pos x="T2" y="T3"/>
                  </a:cxn>
                  <a:cxn ang="0">
                    <a:pos x="T4" y="T5"/>
                  </a:cxn>
                  <a:cxn ang="0">
                    <a:pos x="T6" y="T7"/>
                  </a:cxn>
                  <a:cxn ang="0">
                    <a:pos x="T8" y="T9"/>
                  </a:cxn>
                </a:cxnLst>
                <a:rect l="0" t="0" r="r" b="b"/>
                <a:pathLst>
                  <a:path w="21" h="21">
                    <a:moveTo>
                      <a:pt x="2" y="19"/>
                    </a:moveTo>
                    <a:cubicBezTo>
                      <a:pt x="4" y="21"/>
                      <a:pt x="10" y="20"/>
                      <a:pt x="15" y="16"/>
                    </a:cubicBezTo>
                    <a:cubicBezTo>
                      <a:pt x="20" y="11"/>
                      <a:pt x="21" y="5"/>
                      <a:pt x="19" y="3"/>
                    </a:cubicBezTo>
                    <a:cubicBezTo>
                      <a:pt x="16" y="0"/>
                      <a:pt x="11" y="1"/>
                      <a:pt x="6" y="6"/>
                    </a:cubicBezTo>
                    <a:cubicBezTo>
                      <a:pt x="1" y="10"/>
                      <a:pt x="0" y="16"/>
                      <a:pt x="2"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0" name="Freeform 1154"/>
              <p:cNvSpPr>
                <a:spLocks/>
              </p:cNvSpPr>
              <p:nvPr/>
            </p:nvSpPr>
            <p:spPr bwMode="auto">
              <a:xfrm>
                <a:off x="3538" y="2280"/>
                <a:ext cx="36" cy="64"/>
              </a:xfrm>
              <a:custGeom>
                <a:avLst/>
                <a:gdLst>
                  <a:gd name="T0" fmla="*/ 11 w 19"/>
                  <a:gd name="T1" fmla="*/ 33 h 34"/>
                  <a:gd name="T2" fmla="*/ 18 w 19"/>
                  <a:gd name="T3" fmla="*/ 16 h 34"/>
                  <a:gd name="T4" fmla="*/ 7 w 19"/>
                  <a:gd name="T5" fmla="*/ 0 h 34"/>
                  <a:gd name="T6" fmla="*/ 1 w 19"/>
                  <a:gd name="T7" fmla="*/ 18 h 34"/>
                  <a:gd name="T8" fmla="*/ 11 w 19"/>
                  <a:gd name="T9" fmla="*/ 33 h 34"/>
                </a:gdLst>
                <a:ahLst/>
                <a:cxnLst>
                  <a:cxn ang="0">
                    <a:pos x="T0" y="T1"/>
                  </a:cxn>
                  <a:cxn ang="0">
                    <a:pos x="T2" y="T3"/>
                  </a:cxn>
                  <a:cxn ang="0">
                    <a:pos x="T4" y="T5"/>
                  </a:cxn>
                  <a:cxn ang="0">
                    <a:pos x="T6" y="T7"/>
                  </a:cxn>
                  <a:cxn ang="0">
                    <a:pos x="T8" y="T9"/>
                  </a:cxn>
                </a:cxnLst>
                <a:rect l="0" t="0" r="r" b="b"/>
                <a:pathLst>
                  <a:path w="19" h="34">
                    <a:moveTo>
                      <a:pt x="11" y="33"/>
                    </a:moveTo>
                    <a:cubicBezTo>
                      <a:pt x="16" y="33"/>
                      <a:pt x="19" y="25"/>
                      <a:pt x="18" y="16"/>
                    </a:cubicBezTo>
                    <a:cubicBezTo>
                      <a:pt x="17" y="7"/>
                      <a:pt x="12" y="0"/>
                      <a:pt x="7" y="0"/>
                    </a:cubicBezTo>
                    <a:cubicBezTo>
                      <a:pt x="3" y="1"/>
                      <a:pt x="0" y="9"/>
                      <a:pt x="1" y="18"/>
                    </a:cubicBezTo>
                    <a:cubicBezTo>
                      <a:pt x="2" y="27"/>
                      <a:pt x="6" y="34"/>
                      <a:pt x="11" y="3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1" name="Freeform 1155"/>
              <p:cNvSpPr>
                <a:spLocks/>
              </p:cNvSpPr>
              <p:nvPr/>
            </p:nvSpPr>
            <p:spPr bwMode="auto">
              <a:xfrm>
                <a:off x="3365" y="3023"/>
                <a:ext cx="47" cy="62"/>
              </a:xfrm>
              <a:custGeom>
                <a:avLst/>
                <a:gdLst>
                  <a:gd name="T0" fmla="*/ 4 w 25"/>
                  <a:gd name="T1" fmla="*/ 30 h 33"/>
                  <a:gd name="T2" fmla="*/ 20 w 25"/>
                  <a:gd name="T3" fmla="*/ 21 h 33"/>
                  <a:gd name="T4" fmla="*/ 21 w 25"/>
                  <a:gd name="T5" fmla="*/ 2 h 33"/>
                  <a:gd name="T6" fmla="*/ 6 w 25"/>
                  <a:gd name="T7" fmla="*/ 12 h 33"/>
                  <a:gd name="T8" fmla="*/ 4 w 25"/>
                  <a:gd name="T9" fmla="*/ 30 h 33"/>
                </a:gdLst>
                <a:ahLst/>
                <a:cxnLst>
                  <a:cxn ang="0">
                    <a:pos x="T0" y="T1"/>
                  </a:cxn>
                  <a:cxn ang="0">
                    <a:pos x="T2" y="T3"/>
                  </a:cxn>
                  <a:cxn ang="0">
                    <a:pos x="T4" y="T5"/>
                  </a:cxn>
                  <a:cxn ang="0">
                    <a:pos x="T6" y="T7"/>
                  </a:cxn>
                  <a:cxn ang="0">
                    <a:pos x="T8" y="T9"/>
                  </a:cxn>
                </a:cxnLst>
                <a:rect l="0" t="0" r="r" b="b"/>
                <a:pathLst>
                  <a:path w="25" h="33">
                    <a:moveTo>
                      <a:pt x="4" y="30"/>
                    </a:moveTo>
                    <a:cubicBezTo>
                      <a:pt x="8" y="33"/>
                      <a:pt x="15" y="29"/>
                      <a:pt x="20" y="21"/>
                    </a:cubicBezTo>
                    <a:cubicBezTo>
                      <a:pt x="25" y="13"/>
                      <a:pt x="25" y="5"/>
                      <a:pt x="21" y="2"/>
                    </a:cubicBezTo>
                    <a:cubicBezTo>
                      <a:pt x="18" y="0"/>
                      <a:pt x="11" y="4"/>
                      <a:pt x="6" y="12"/>
                    </a:cubicBezTo>
                    <a:cubicBezTo>
                      <a:pt x="2" y="20"/>
                      <a:pt x="0" y="28"/>
                      <a:pt x="4"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2" name="Freeform 1156"/>
              <p:cNvSpPr>
                <a:spLocks/>
              </p:cNvSpPr>
              <p:nvPr/>
            </p:nvSpPr>
            <p:spPr bwMode="auto">
              <a:xfrm>
                <a:off x="3243" y="2948"/>
                <a:ext cx="27" cy="35"/>
              </a:xfrm>
              <a:custGeom>
                <a:avLst/>
                <a:gdLst>
                  <a:gd name="T0" fmla="*/ 2 w 14"/>
                  <a:gd name="T1" fmla="*/ 17 h 19"/>
                  <a:gd name="T2" fmla="*/ 11 w 14"/>
                  <a:gd name="T3" fmla="*/ 12 h 19"/>
                  <a:gd name="T4" fmla="*/ 11 w 14"/>
                  <a:gd name="T5" fmla="*/ 2 h 19"/>
                  <a:gd name="T6" fmla="*/ 2 w 14"/>
                  <a:gd name="T7" fmla="*/ 7 h 19"/>
                  <a:gd name="T8" fmla="*/ 2 w 14"/>
                  <a:gd name="T9" fmla="*/ 17 h 19"/>
                </a:gdLst>
                <a:ahLst/>
                <a:cxnLst>
                  <a:cxn ang="0">
                    <a:pos x="T0" y="T1"/>
                  </a:cxn>
                  <a:cxn ang="0">
                    <a:pos x="T2" y="T3"/>
                  </a:cxn>
                  <a:cxn ang="0">
                    <a:pos x="T4" y="T5"/>
                  </a:cxn>
                  <a:cxn ang="0">
                    <a:pos x="T6" y="T7"/>
                  </a:cxn>
                  <a:cxn ang="0">
                    <a:pos x="T8" y="T9"/>
                  </a:cxn>
                </a:cxnLst>
                <a:rect l="0" t="0" r="r" b="b"/>
                <a:pathLst>
                  <a:path w="14" h="19">
                    <a:moveTo>
                      <a:pt x="2" y="17"/>
                    </a:moveTo>
                    <a:cubicBezTo>
                      <a:pt x="4" y="19"/>
                      <a:pt x="8" y="17"/>
                      <a:pt x="11" y="12"/>
                    </a:cubicBezTo>
                    <a:cubicBezTo>
                      <a:pt x="14" y="8"/>
                      <a:pt x="14" y="3"/>
                      <a:pt x="11" y="2"/>
                    </a:cubicBezTo>
                    <a:cubicBezTo>
                      <a:pt x="9" y="0"/>
                      <a:pt x="5" y="3"/>
                      <a:pt x="2" y="7"/>
                    </a:cubicBezTo>
                    <a:cubicBezTo>
                      <a:pt x="0" y="11"/>
                      <a:pt x="0" y="16"/>
                      <a:pt x="2"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3" name="Freeform 1157"/>
              <p:cNvSpPr>
                <a:spLocks/>
              </p:cNvSpPr>
              <p:nvPr/>
            </p:nvSpPr>
            <p:spPr bwMode="auto">
              <a:xfrm>
                <a:off x="2302" y="2393"/>
                <a:ext cx="1366" cy="1468"/>
              </a:xfrm>
              <a:custGeom>
                <a:avLst/>
                <a:gdLst>
                  <a:gd name="T0" fmla="*/ 1 w 727"/>
                  <a:gd name="T1" fmla="*/ 690 h 781"/>
                  <a:gd name="T2" fmla="*/ 0 w 727"/>
                  <a:gd name="T3" fmla="*/ 693 h 781"/>
                  <a:gd name="T4" fmla="*/ 208 w 727"/>
                  <a:gd name="T5" fmla="*/ 696 h 781"/>
                  <a:gd name="T6" fmla="*/ 223 w 727"/>
                  <a:gd name="T7" fmla="*/ 781 h 781"/>
                  <a:gd name="T8" fmla="*/ 690 w 727"/>
                  <a:gd name="T9" fmla="*/ 504 h 781"/>
                  <a:gd name="T10" fmla="*/ 592 w 727"/>
                  <a:gd name="T11" fmla="*/ 426 h 781"/>
                  <a:gd name="T12" fmla="*/ 723 w 727"/>
                  <a:gd name="T13" fmla="*/ 0 h 781"/>
                  <a:gd name="T14" fmla="*/ 720 w 727"/>
                  <a:gd name="T15" fmla="*/ 0 h 781"/>
                  <a:gd name="T16" fmla="*/ 585 w 727"/>
                  <a:gd name="T17" fmla="*/ 430 h 781"/>
                  <a:gd name="T18" fmla="*/ 683 w 727"/>
                  <a:gd name="T19" fmla="*/ 509 h 781"/>
                  <a:gd name="T20" fmla="*/ 231 w 727"/>
                  <a:gd name="T21" fmla="*/ 777 h 781"/>
                  <a:gd name="T22" fmla="*/ 216 w 727"/>
                  <a:gd name="T23" fmla="*/ 692 h 781"/>
                  <a:gd name="T24" fmla="*/ 1 w 727"/>
                  <a:gd name="T25" fmla="*/ 690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7" h="781">
                    <a:moveTo>
                      <a:pt x="1" y="690"/>
                    </a:moveTo>
                    <a:cubicBezTo>
                      <a:pt x="1" y="691"/>
                      <a:pt x="0" y="692"/>
                      <a:pt x="0" y="693"/>
                    </a:cubicBezTo>
                    <a:cubicBezTo>
                      <a:pt x="74" y="704"/>
                      <a:pt x="144" y="705"/>
                      <a:pt x="208" y="696"/>
                    </a:cubicBezTo>
                    <a:cubicBezTo>
                      <a:pt x="213" y="725"/>
                      <a:pt x="217" y="753"/>
                      <a:pt x="223" y="781"/>
                    </a:cubicBezTo>
                    <a:cubicBezTo>
                      <a:pt x="426" y="754"/>
                      <a:pt x="584" y="648"/>
                      <a:pt x="690" y="504"/>
                    </a:cubicBezTo>
                    <a:cubicBezTo>
                      <a:pt x="658" y="478"/>
                      <a:pt x="625" y="452"/>
                      <a:pt x="592" y="426"/>
                    </a:cubicBezTo>
                    <a:cubicBezTo>
                      <a:pt x="682" y="305"/>
                      <a:pt x="727" y="152"/>
                      <a:pt x="723" y="0"/>
                    </a:cubicBezTo>
                    <a:cubicBezTo>
                      <a:pt x="722" y="0"/>
                      <a:pt x="721" y="0"/>
                      <a:pt x="720" y="0"/>
                    </a:cubicBezTo>
                    <a:cubicBezTo>
                      <a:pt x="724" y="153"/>
                      <a:pt x="677" y="308"/>
                      <a:pt x="585" y="430"/>
                    </a:cubicBezTo>
                    <a:cubicBezTo>
                      <a:pt x="618" y="456"/>
                      <a:pt x="651" y="483"/>
                      <a:pt x="683" y="509"/>
                    </a:cubicBezTo>
                    <a:cubicBezTo>
                      <a:pt x="579" y="647"/>
                      <a:pt x="426" y="749"/>
                      <a:pt x="231" y="777"/>
                    </a:cubicBezTo>
                    <a:cubicBezTo>
                      <a:pt x="226" y="749"/>
                      <a:pt x="221" y="720"/>
                      <a:pt x="216" y="692"/>
                    </a:cubicBezTo>
                    <a:cubicBezTo>
                      <a:pt x="149" y="701"/>
                      <a:pt x="78" y="702"/>
                      <a:pt x="1" y="69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4" name="Freeform 1158"/>
              <p:cNvSpPr>
                <a:spLocks/>
              </p:cNvSpPr>
              <p:nvPr/>
            </p:nvSpPr>
            <p:spPr bwMode="auto">
              <a:xfrm>
                <a:off x="3642" y="2359"/>
                <a:ext cx="32" cy="68"/>
              </a:xfrm>
              <a:custGeom>
                <a:avLst/>
                <a:gdLst>
                  <a:gd name="T0" fmla="*/ 8 w 17"/>
                  <a:gd name="T1" fmla="*/ 36 h 36"/>
                  <a:gd name="T2" fmla="*/ 16 w 17"/>
                  <a:gd name="T3" fmla="*/ 18 h 36"/>
                  <a:gd name="T4" fmla="*/ 7 w 17"/>
                  <a:gd name="T5" fmla="*/ 0 h 36"/>
                  <a:gd name="T6" fmla="*/ 0 w 17"/>
                  <a:gd name="T7" fmla="*/ 19 h 36"/>
                  <a:gd name="T8" fmla="*/ 8 w 17"/>
                  <a:gd name="T9" fmla="*/ 36 h 36"/>
                </a:gdLst>
                <a:ahLst/>
                <a:cxnLst>
                  <a:cxn ang="0">
                    <a:pos x="T0" y="T1"/>
                  </a:cxn>
                  <a:cxn ang="0">
                    <a:pos x="T2" y="T3"/>
                  </a:cxn>
                  <a:cxn ang="0">
                    <a:pos x="T4" y="T5"/>
                  </a:cxn>
                  <a:cxn ang="0">
                    <a:pos x="T6" y="T7"/>
                  </a:cxn>
                  <a:cxn ang="0">
                    <a:pos x="T8" y="T9"/>
                  </a:cxn>
                </a:cxnLst>
                <a:rect l="0" t="0" r="r" b="b"/>
                <a:pathLst>
                  <a:path w="17" h="36">
                    <a:moveTo>
                      <a:pt x="8" y="36"/>
                    </a:moveTo>
                    <a:cubicBezTo>
                      <a:pt x="13" y="36"/>
                      <a:pt x="17" y="28"/>
                      <a:pt x="16" y="18"/>
                    </a:cubicBezTo>
                    <a:cubicBezTo>
                      <a:pt x="16" y="8"/>
                      <a:pt x="12" y="0"/>
                      <a:pt x="7" y="0"/>
                    </a:cubicBezTo>
                    <a:cubicBezTo>
                      <a:pt x="3" y="1"/>
                      <a:pt x="0" y="9"/>
                      <a:pt x="0" y="19"/>
                    </a:cubicBezTo>
                    <a:cubicBezTo>
                      <a:pt x="0" y="28"/>
                      <a:pt x="4" y="36"/>
                      <a:pt x="8" y="3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5" name="Freeform 1159"/>
              <p:cNvSpPr>
                <a:spLocks/>
              </p:cNvSpPr>
              <p:nvPr/>
            </p:nvSpPr>
            <p:spPr bwMode="auto">
              <a:xfrm>
                <a:off x="3384" y="3162"/>
                <a:ext cx="53" cy="66"/>
              </a:xfrm>
              <a:custGeom>
                <a:avLst/>
                <a:gdLst>
                  <a:gd name="T0" fmla="*/ 3 w 28"/>
                  <a:gd name="T1" fmla="*/ 32 h 35"/>
                  <a:gd name="T2" fmla="*/ 21 w 28"/>
                  <a:gd name="T3" fmla="*/ 23 h 35"/>
                  <a:gd name="T4" fmla="*/ 25 w 28"/>
                  <a:gd name="T5" fmla="*/ 3 h 35"/>
                  <a:gd name="T6" fmla="*/ 8 w 28"/>
                  <a:gd name="T7" fmla="*/ 12 h 35"/>
                  <a:gd name="T8" fmla="*/ 3 w 28"/>
                  <a:gd name="T9" fmla="*/ 32 h 35"/>
                </a:gdLst>
                <a:ahLst/>
                <a:cxnLst>
                  <a:cxn ang="0">
                    <a:pos x="T0" y="T1"/>
                  </a:cxn>
                  <a:cxn ang="0">
                    <a:pos x="T2" y="T3"/>
                  </a:cxn>
                  <a:cxn ang="0">
                    <a:pos x="T4" y="T5"/>
                  </a:cxn>
                  <a:cxn ang="0">
                    <a:pos x="T6" y="T7"/>
                  </a:cxn>
                  <a:cxn ang="0">
                    <a:pos x="T8" y="T9"/>
                  </a:cxn>
                </a:cxnLst>
                <a:rect l="0" t="0" r="r" b="b"/>
                <a:pathLst>
                  <a:path w="28" h="35">
                    <a:moveTo>
                      <a:pt x="3" y="32"/>
                    </a:moveTo>
                    <a:cubicBezTo>
                      <a:pt x="6" y="35"/>
                      <a:pt x="14" y="31"/>
                      <a:pt x="21" y="23"/>
                    </a:cubicBezTo>
                    <a:cubicBezTo>
                      <a:pt x="27" y="14"/>
                      <a:pt x="28" y="5"/>
                      <a:pt x="25" y="3"/>
                    </a:cubicBezTo>
                    <a:cubicBezTo>
                      <a:pt x="21" y="0"/>
                      <a:pt x="14" y="4"/>
                      <a:pt x="8" y="12"/>
                    </a:cubicBezTo>
                    <a:cubicBezTo>
                      <a:pt x="2" y="20"/>
                      <a:pt x="0" y="29"/>
                      <a:pt x="3" y="3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6" name="Freeform 1160"/>
              <p:cNvSpPr>
                <a:spLocks/>
              </p:cNvSpPr>
              <p:nvPr/>
            </p:nvSpPr>
            <p:spPr bwMode="auto">
              <a:xfrm>
                <a:off x="2270" y="3679"/>
                <a:ext cx="77" cy="32"/>
              </a:xfrm>
              <a:custGeom>
                <a:avLst/>
                <a:gdLst>
                  <a:gd name="T0" fmla="*/ 0 w 41"/>
                  <a:gd name="T1" fmla="*/ 5 h 17"/>
                  <a:gd name="T2" fmla="*/ 20 w 41"/>
                  <a:gd name="T3" fmla="*/ 15 h 17"/>
                  <a:gd name="T4" fmla="*/ 41 w 41"/>
                  <a:gd name="T5" fmla="*/ 11 h 17"/>
                  <a:gd name="T6" fmla="*/ 22 w 41"/>
                  <a:gd name="T7" fmla="*/ 2 h 17"/>
                  <a:gd name="T8" fmla="*/ 0 w 41"/>
                  <a:gd name="T9" fmla="*/ 5 h 17"/>
                </a:gdLst>
                <a:ahLst/>
                <a:cxnLst>
                  <a:cxn ang="0">
                    <a:pos x="T0" y="T1"/>
                  </a:cxn>
                  <a:cxn ang="0">
                    <a:pos x="T2" y="T3"/>
                  </a:cxn>
                  <a:cxn ang="0">
                    <a:pos x="T4" y="T5"/>
                  </a:cxn>
                  <a:cxn ang="0">
                    <a:pos x="T6" y="T7"/>
                  </a:cxn>
                  <a:cxn ang="0">
                    <a:pos x="T8" y="T9"/>
                  </a:cxn>
                </a:cxnLst>
                <a:rect l="0" t="0" r="r" b="b"/>
                <a:pathLst>
                  <a:path w="41" h="17">
                    <a:moveTo>
                      <a:pt x="0" y="5"/>
                    </a:moveTo>
                    <a:cubicBezTo>
                      <a:pt x="0" y="9"/>
                      <a:pt x="8" y="13"/>
                      <a:pt x="20" y="15"/>
                    </a:cubicBezTo>
                    <a:cubicBezTo>
                      <a:pt x="31" y="17"/>
                      <a:pt x="41" y="15"/>
                      <a:pt x="41" y="11"/>
                    </a:cubicBezTo>
                    <a:cubicBezTo>
                      <a:pt x="41" y="7"/>
                      <a:pt x="33" y="4"/>
                      <a:pt x="22" y="2"/>
                    </a:cubicBezTo>
                    <a:cubicBezTo>
                      <a:pt x="10" y="0"/>
                      <a:pt x="1" y="2"/>
                      <a:pt x="0" y="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7" name="Freeform 1161"/>
              <p:cNvSpPr>
                <a:spLocks/>
              </p:cNvSpPr>
              <p:nvPr/>
            </p:nvSpPr>
            <p:spPr bwMode="auto">
              <a:xfrm>
                <a:off x="3565" y="3303"/>
                <a:ext cx="62" cy="75"/>
              </a:xfrm>
              <a:custGeom>
                <a:avLst/>
                <a:gdLst>
                  <a:gd name="T0" fmla="*/ 3 w 33"/>
                  <a:gd name="T1" fmla="*/ 37 h 40"/>
                  <a:gd name="T2" fmla="*/ 23 w 33"/>
                  <a:gd name="T3" fmla="*/ 25 h 40"/>
                  <a:gd name="T4" fmla="*/ 29 w 33"/>
                  <a:gd name="T5" fmla="*/ 3 h 40"/>
                  <a:gd name="T6" fmla="*/ 10 w 33"/>
                  <a:gd name="T7" fmla="*/ 15 h 40"/>
                  <a:gd name="T8" fmla="*/ 3 w 33"/>
                  <a:gd name="T9" fmla="*/ 37 h 40"/>
                </a:gdLst>
                <a:ahLst/>
                <a:cxnLst>
                  <a:cxn ang="0">
                    <a:pos x="T0" y="T1"/>
                  </a:cxn>
                  <a:cxn ang="0">
                    <a:pos x="T2" y="T3"/>
                  </a:cxn>
                  <a:cxn ang="0">
                    <a:pos x="T4" y="T5"/>
                  </a:cxn>
                  <a:cxn ang="0">
                    <a:pos x="T6" y="T7"/>
                  </a:cxn>
                  <a:cxn ang="0">
                    <a:pos x="T8" y="T9"/>
                  </a:cxn>
                </a:cxnLst>
                <a:rect l="0" t="0" r="r" b="b"/>
                <a:pathLst>
                  <a:path w="33" h="40">
                    <a:moveTo>
                      <a:pt x="3" y="37"/>
                    </a:moveTo>
                    <a:cubicBezTo>
                      <a:pt x="7" y="40"/>
                      <a:pt x="16" y="35"/>
                      <a:pt x="23" y="25"/>
                    </a:cubicBezTo>
                    <a:cubicBezTo>
                      <a:pt x="30" y="16"/>
                      <a:pt x="33" y="5"/>
                      <a:pt x="29" y="3"/>
                    </a:cubicBezTo>
                    <a:cubicBezTo>
                      <a:pt x="25" y="0"/>
                      <a:pt x="17" y="5"/>
                      <a:pt x="10" y="15"/>
                    </a:cubicBezTo>
                    <a:cubicBezTo>
                      <a:pt x="3" y="25"/>
                      <a:pt x="0" y="35"/>
                      <a:pt x="3" y="3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8" name="Freeform 1162"/>
              <p:cNvSpPr>
                <a:spLocks/>
              </p:cNvSpPr>
              <p:nvPr/>
            </p:nvSpPr>
            <p:spPr bwMode="auto">
              <a:xfrm>
                <a:off x="2674" y="3839"/>
                <a:ext cx="96" cy="39"/>
              </a:xfrm>
              <a:custGeom>
                <a:avLst/>
                <a:gdLst>
                  <a:gd name="T0" fmla="*/ 1 w 51"/>
                  <a:gd name="T1" fmla="*/ 14 h 21"/>
                  <a:gd name="T2" fmla="*/ 27 w 51"/>
                  <a:gd name="T3" fmla="*/ 19 h 21"/>
                  <a:gd name="T4" fmla="*/ 50 w 51"/>
                  <a:gd name="T5" fmla="*/ 7 h 21"/>
                  <a:gd name="T6" fmla="*/ 25 w 51"/>
                  <a:gd name="T7" fmla="*/ 2 h 21"/>
                  <a:gd name="T8" fmla="*/ 1 w 51"/>
                  <a:gd name="T9" fmla="*/ 14 h 21"/>
                </a:gdLst>
                <a:ahLst/>
                <a:cxnLst>
                  <a:cxn ang="0">
                    <a:pos x="T0" y="T1"/>
                  </a:cxn>
                  <a:cxn ang="0">
                    <a:pos x="T2" y="T3"/>
                  </a:cxn>
                  <a:cxn ang="0">
                    <a:pos x="T4" y="T5"/>
                  </a:cxn>
                  <a:cxn ang="0">
                    <a:pos x="T6" y="T7"/>
                  </a:cxn>
                  <a:cxn ang="0">
                    <a:pos x="T8" y="T9"/>
                  </a:cxn>
                </a:cxnLst>
                <a:rect l="0" t="0" r="r" b="b"/>
                <a:pathLst>
                  <a:path w="51" h="21">
                    <a:moveTo>
                      <a:pt x="1" y="14"/>
                    </a:moveTo>
                    <a:cubicBezTo>
                      <a:pt x="1" y="18"/>
                      <a:pt x="14" y="21"/>
                      <a:pt x="27" y="19"/>
                    </a:cubicBezTo>
                    <a:cubicBezTo>
                      <a:pt x="41" y="17"/>
                      <a:pt x="51" y="11"/>
                      <a:pt x="50" y="7"/>
                    </a:cubicBezTo>
                    <a:cubicBezTo>
                      <a:pt x="49" y="2"/>
                      <a:pt x="38" y="0"/>
                      <a:pt x="25" y="2"/>
                    </a:cubicBezTo>
                    <a:cubicBezTo>
                      <a:pt x="11" y="4"/>
                      <a:pt x="0" y="9"/>
                      <a:pt x="1"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9" name="Freeform 1163"/>
              <p:cNvSpPr>
                <a:spLocks/>
              </p:cNvSpPr>
              <p:nvPr/>
            </p:nvSpPr>
            <p:spPr bwMode="auto">
              <a:xfrm>
                <a:off x="2668" y="3688"/>
                <a:ext cx="53" cy="23"/>
              </a:xfrm>
              <a:custGeom>
                <a:avLst/>
                <a:gdLst>
                  <a:gd name="T0" fmla="*/ 0 w 28"/>
                  <a:gd name="T1" fmla="*/ 8 h 12"/>
                  <a:gd name="T2" fmla="*/ 15 w 28"/>
                  <a:gd name="T3" fmla="*/ 11 h 12"/>
                  <a:gd name="T4" fmla="*/ 27 w 28"/>
                  <a:gd name="T5" fmla="*/ 4 h 12"/>
                  <a:gd name="T6" fmla="*/ 13 w 28"/>
                  <a:gd name="T7" fmla="*/ 1 h 12"/>
                  <a:gd name="T8" fmla="*/ 0 w 28"/>
                  <a:gd name="T9" fmla="*/ 8 h 12"/>
                </a:gdLst>
                <a:ahLst/>
                <a:cxnLst>
                  <a:cxn ang="0">
                    <a:pos x="T0" y="T1"/>
                  </a:cxn>
                  <a:cxn ang="0">
                    <a:pos x="T2" y="T3"/>
                  </a:cxn>
                  <a:cxn ang="0">
                    <a:pos x="T4" y="T5"/>
                  </a:cxn>
                  <a:cxn ang="0">
                    <a:pos x="T6" y="T7"/>
                  </a:cxn>
                  <a:cxn ang="0">
                    <a:pos x="T8" y="T9"/>
                  </a:cxn>
                </a:cxnLst>
                <a:rect l="0" t="0" r="r" b="b"/>
                <a:pathLst>
                  <a:path w="28" h="12">
                    <a:moveTo>
                      <a:pt x="0" y="8"/>
                    </a:moveTo>
                    <a:cubicBezTo>
                      <a:pt x="1" y="11"/>
                      <a:pt x="7" y="12"/>
                      <a:pt x="15" y="11"/>
                    </a:cubicBezTo>
                    <a:cubicBezTo>
                      <a:pt x="23" y="10"/>
                      <a:pt x="28" y="7"/>
                      <a:pt x="27" y="4"/>
                    </a:cubicBezTo>
                    <a:cubicBezTo>
                      <a:pt x="27" y="1"/>
                      <a:pt x="21" y="0"/>
                      <a:pt x="13" y="1"/>
                    </a:cubicBezTo>
                    <a:cubicBezTo>
                      <a:pt x="6" y="2"/>
                      <a:pt x="0" y="5"/>
                      <a:pt x="0"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0" name="Freeform 1164"/>
              <p:cNvSpPr>
                <a:spLocks/>
              </p:cNvSpPr>
              <p:nvPr/>
            </p:nvSpPr>
            <p:spPr bwMode="auto">
              <a:xfrm>
                <a:off x="3642" y="2527"/>
                <a:ext cx="460" cy="1141"/>
              </a:xfrm>
              <a:custGeom>
                <a:avLst/>
                <a:gdLst>
                  <a:gd name="T0" fmla="*/ 0 w 245"/>
                  <a:gd name="T1" fmla="*/ 606 h 607"/>
                  <a:gd name="T2" fmla="*/ 0 w 245"/>
                  <a:gd name="T3" fmla="*/ 607 h 607"/>
                  <a:gd name="T4" fmla="*/ 67 w 245"/>
                  <a:gd name="T5" fmla="*/ 531 h 607"/>
                  <a:gd name="T6" fmla="*/ 97 w 245"/>
                  <a:gd name="T7" fmla="*/ 556 h 607"/>
                  <a:gd name="T8" fmla="*/ 240 w 245"/>
                  <a:gd name="T9" fmla="*/ 297 h 607"/>
                  <a:gd name="T10" fmla="*/ 188 w 245"/>
                  <a:gd name="T11" fmla="*/ 276 h 607"/>
                  <a:gd name="T12" fmla="*/ 245 w 245"/>
                  <a:gd name="T13" fmla="*/ 1 h 607"/>
                  <a:gd name="T14" fmla="*/ 243 w 245"/>
                  <a:gd name="T15" fmla="*/ 1 h 607"/>
                  <a:gd name="T16" fmla="*/ 185 w 245"/>
                  <a:gd name="T17" fmla="*/ 280 h 607"/>
                  <a:gd name="T18" fmla="*/ 237 w 245"/>
                  <a:gd name="T19" fmla="*/ 300 h 607"/>
                  <a:gd name="T20" fmla="*/ 99 w 245"/>
                  <a:gd name="T21" fmla="*/ 552 h 607"/>
                  <a:gd name="T22" fmla="*/ 69 w 245"/>
                  <a:gd name="T23" fmla="*/ 527 h 607"/>
                  <a:gd name="T24" fmla="*/ 0 w 245"/>
                  <a:gd name="T25" fmla="*/ 60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5" h="607">
                    <a:moveTo>
                      <a:pt x="0" y="606"/>
                    </a:moveTo>
                    <a:cubicBezTo>
                      <a:pt x="0" y="607"/>
                      <a:pt x="0" y="607"/>
                      <a:pt x="0" y="607"/>
                    </a:cubicBezTo>
                    <a:cubicBezTo>
                      <a:pt x="24" y="583"/>
                      <a:pt x="46" y="558"/>
                      <a:pt x="67" y="531"/>
                    </a:cubicBezTo>
                    <a:cubicBezTo>
                      <a:pt x="77" y="540"/>
                      <a:pt x="87" y="548"/>
                      <a:pt x="97" y="556"/>
                    </a:cubicBezTo>
                    <a:cubicBezTo>
                      <a:pt x="158" y="478"/>
                      <a:pt x="206" y="390"/>
                      <a:pt x="240" y="297"/>
                    </a:cubicBezTo>
                    <a:cubicBezTo>
                      <a:pt x="223" y="290"/>
                      <a:pt x="205" y="283"/>
                      <a:pt x="188" y="276"/>
                    </a:cubicBezTo>
                    <a:cubicBezTo>
                      <a:pt x="220" y="188"/>
                      <a:pt x="239" y="95"/>
                      <a:pt x="245" y="1"/>
                    </a:cubicBezTo>
                    <a:cubicBezTo>
                      <a:pt x="244" y="0"/>
                      <a:pt x="244" y="1"/>
                      <a:pt x="243" y="1"/>
                    </a:cubicBezTo>
                    <a:cubicBezTo>
                      <a:pt x="238" y="96"/>
                      <a:pt x="218" y="190"/>
                      <a:pt x="185" y="280"/>
                    </a:cubicBezTo>
                    <a:cubicBezTo>
                      <a:pt x="202" y="287"/>
                      <a:pt x="220" y="294"/>
                      <a:pt x="237" y="300"/>
                    </a:cubicBezTo>
                    <a:cubicBezTo>
                      <a:pt x="204" y="391"/>
                      <a:pt x="157" y="476"/>
                      <a:pt x="99" y="552"/>
                    </a:cubicBezTo>
                    <a:cubicBezTo>
                      <a:pt x="89" y="543"/>
                      <a:pt x="79" y="535"/>
                      <a:pt x="69" y="527"/>
                    </a:cubicBezTo>
                    <a:cubicBezTo>
                      <a:pt x="47" y="555"/>
                      <a:pt x="24" y="581"/>
                      <a:pt x="0" y="60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1" name="Freeform 1165"/>
              <p:cNvSpPr>
                <a:spLocks/>
              </p:cNvSpPr>
              <p:nvPr/>
            </p:nvSpPr>
            <p:spPr bwMode="auto">
              <a:xfrm>
                <a:off x="4093" y="2506"/>
                <a:ext cx="15" cy="43"/>
              </a:xfrm>
              <a:custGeom>
                <a:avLst/>
                <a:gdLst>
                  <a:gd name="T0" fmla="*/ 3 w 8"/>
                  <a:gd name="T1" fmla="*/ 23 h 23"/>
                  <a:gd name="T2" fmla="*/ 8 w 8"/>
                  <a:gd name="T3" fmla="*/ 12 h 23"/>
                  <a:gd name="T4" fmla="*/ 5 w 8"/>
                  <a:gd name="T5" fmla="*/ 0 h 23"/>
                  <a:gd name="T6" fmla="*/ 0 w 8"/>
                  <a:gd name="T7" fmla="*/ 11 h 23"/>
                  <a:gd name="T8" fmla="*/ 3 w 8"/>
                  <a:gd name="T9" fmla="*/ 23 h 23"/>
                </a:gdLst>
                <a:ahLst/>
                <a:cxnLst>
                  <a:cxn ang="0">
                    <a:pos x="T0" y="T1"/>
                  </a:cxn>
                  <a:cxn ang="0">
                    <a:pos x="T2" y="T3"/>
                  </a:cxn>
                  <a:cxn ang="0">
                    <a:pos x="T4" y="T5"/>
                  </a:cxn>
                  <a:cxn ang="0">
                    <a:pos x="T6" y="T7"/>
                  </a:cxn>
                  <a:cxn ang="0">
                    <a:pos x="T8" y="T9"/>
                  </a:cxn>
                </a:cxnLst>
                <a:rect l="0" t="0" r="r" b="b"/>
                <a:pathLst>
                  <a:path w="8" h="23">
                    <a:moveTo>
                      <a:pt x="3" y="23"/>
                    </a:moveTo>
                    <a:cubicBezTo>
                      <a:pt x="5" y="23"/>
                      <a:pt x="7" y="18"/>
                      <a:pt x="8" y="12"/>
                    </a:cubicBezTo>
                    <a:cubicBezTo>
                      <a:pt x="8" y="6"/>
                      <a:pt x="7" y="0"/>
                      <a:pt x="5" y="0"/>
                    </a:cubicBezTo>
                    <a:cubicBezTo>
                      <a:pt x="3" y="0"/>
                      <a:pt x="1" y="5"/>
                      <a:pt x="0" y="11"/>
                    </a:cubicBezTo>
                    <a:cubicBezTo>
                      <a:pt x="0" y="18"/>
                      <a:pt x="1" y="23"/>
                      <a:pt x="3"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2" name="Freeform 1166"/>
              <p:cNvSpPr>
                <a:spLocks/>
              </p:cNvSpPr>
              <p:nvPr/>
            </p:nvSpPr>
            <p:spPr bwMode="auto">
              <a:xfrm>
                <a:off x="3982" y="3025"/>
                <a:ext cx="21" cy="43"/>
              </a:xfrm>
              <a:custGeom>
                <a:avLst/>
                <a:gdLst>
                  <a:gd name="T0" fmla="*/ 2 w 11"/>
                  <a:gd name="T1" fmla="*/ 22 h 23"/>
                  <a:gd name="T2" fmla="*/ 9 w 11"/>
                  <a:gd name="T3" fmla="*/ 13 h 23"/>
                  <a:gd name="T4" fmla="*/ 10 w 11"/>
                  <a:gd name="T5" fmla="*/ 1 h 23"/>
                  <a:gd name="T6" fmla="*/ 2 w 11"/>
                  <a:gd name="T7" fmla="*/ 10 h 23"/>
                  <a:gd name="T8" fmla="*/ 2 w 11"/>
                  <a:gd name="T9" fmla="*/ 22 h 23"/>
                </a:gdLst>
                <a:ahLst/>
                <a:cxnLst>
                  <a:cxn ang="0">
                    <a:pos x="T0" y="T1"/>
                  </a:cxn>
                  <a:cxn ang="0">
                    <a:pos x="T2" y="T3"/>
                  </a:cxn>
                  <a:cxn ang="0">
                    <a:pos x="T4" y="T5"/>
                  </a:cxn>
                  <a:cxn ang="0">
                    <a:pos x="T6" y="T7"/>
                  </a:cxn>
                  <a:cxn ang="0">
                    <a:pos x="T8" y="T9"/>
                  </a:cxn>
                </a:cxnLst>
                <a:rect l="0" t="0" r="r" b="b"/>
                <a:pathLst>
                  <a:path w="11" h="23">
                    <a:moveTo>
                      <a:pt x="2" y="22"/>
                    </a:moveTo>
                    <a:cubicBezTo>
                      <a:pt x="4" y="23"/>
                      <a:pt x="7" y="19"/>
                      <a:pt x="9" y="13"/>
                    </a:cubicBezTo>
                    <a:cubicBezTo>
                      <a:pt x="11" y="7"/>
                      <a:pt x="11" y="2"/>
                      <a:pt x="10" y="1"/>
                    </a:cubicBezTo>
                    <a:cubicBezTo>
                      <a:pt x="7" y="0"/>
                      <a:pt x="5" y="5"/>
                      <a:pt x="2" y="10"/>
                    </a:cubicBezTo>
                    <a:cubicBezTo>
                      <a:pt x="0" y="16"/>
                      <a:pt x="0" y="21"/>
                      <a:pt x="2" y="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3" name="Freeform 1167"/>
              <p:cNvSpPr>
                <a:spLocks/>
              </p:cNvSpPr>
              <p:nvPr/>
            </p:nvSpPr>
            <p:spPr bwMode="auto">
              <a:xfrm>
                <a:off x="3629" y="3651"/>
                <a:ext cx="30" cy="30"/>
              </a:xfrm>
              <a:custGeom>
                <a:avLst/>
                <a:gdLst>
                  <a:gd name="T0" fmla="*/ 1 w 16"/>
                  <a:gd name="T1" fmla="*/ 15 h 16"/>
                  <a:gd name="T2" fmla="*/ 10 w 16"/>
                  <a:gd name="T3" fmla="*/ 10 h 16"/>
                  <a:gd name="T4" fmla="*/ 15 w 16"/>
                  <a:gd name="T5" fmla="*/ 1 h 16"/>
                  <a:gd name="T6" fmla="*/ 6 w 16"/>
                  <a:gd name="T7" fmla="*/ 5 h 16"/>
                  <a:gd name="T8" fmla="*/ 1 w 16"/>
                  <a:gd name="T9" fmla="*/ 15 h 16"/>
                </a:gdLst>
                <a:ahLst/>
                <a:cxnLst>
                  <a:cxn ang="0">
                    <a:pos x="T0" y="T1"/>
                  </a:cxn>
                  <a:cxn ang="0">
                    <a:pos x="T2" y="T3"/>
                  </a:cxn>
                  <a:cxn ang="0">
                    <a:pos x="T4" y="T5"/>
                  </a:cxn>
                  <a:cxn ang="0">
                    <a:pos x="T6" y="T7"/>
                  </a:cxn>
                  <a:cxn ang="0">
                    <a:pos x="T8" y="T9"/>
                  </a:cxn>
                </a:cxnLst>
                <a:rect l="0" t="0" r="r" b="b"/>
                <a:pathLst>
                  <a:path w="16" h="16">
                    <a:moveTo>
                      <a:pt x="1" y="15"/>
                    </a:moveTo>
                    <a:cubicBezTo>
                      <a:pt x="3" y="16"/>
                      <a:pt x="6" y="14"/>
                      <a:pt x="10" y="10"/>
                    </a:cubicBezTo>
                    <a:cubicBezTo>
                      <a:pt x="14" y="6"/>
                      <a:pt x="16" y="2"/>
                      <a:pt x="15" y="1"/>
                    </a:cubicBezTo>
                    <a:cubicBezTo>
                      <a:pt x="13" y="0"/>
                      <a:pt x="9" y="2"/>
                      <a:pt x="6" y="5"/>
                    </a:cubicBezTo>
                    <a:cubicBezTo>
                      <a:pt x="2" y="9"/>
                      <a:pt x="0" y="13"/>
                      <a:pt x="1"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4" name="Freeform 1168"/>
              <p:cNvSpPr>
                <a:spLocks/>
              </p:cNvSpPr>
              <p:nvPr/>
            </p:nvSpPr>
            <p:spPr bwMode="auto">
              <a:xfrm>
                <a:off x="4080" y="3062"/>
                <a:ext cx="22" cy="45"/>
              </a:xfrm>
              <a:custGeom>
                <a:avLst/>
                <a:gdLst>
                  <a:gd name="T0" fmla="*/ 2 w 12"/>
                  <a:gd name="T1" fmla="*/ 23 h 24"/>
                  <a:gd name="T2" fmla="*/ 9 w 12"/>
                  <a:gd name="T3" fmla="*/ 13 h 24"/>
                  <a:gd name="T4" fmla="*/ 10 w 12"/>
                  <a:gd name="T5" fmla="*/ 1 h 24"/>
                  <a:gd name="T6" fmla="*/ 3 w 12"/>
                  <a:gd name="T7" fmla="*/ 11 h 24"/>
                  <a:gd name="T8" fmla="*/ 2 w 12"/>
                  <a:gd name="T9" fmla="*/ 23 h 24"/>
                </a:gdLst>
                <a:ahLst/>
                <a:cxnLst>
                  <a:cxn ang="0">
                    <a:pos x="T0" y="T1"/>
                  </a:cxn>
                  <a:cxn ang="0">
                    <a:pos x="T2" y="T3"/>
                  </a:cxn>
                  <a:cxn ang="0">
                    <a:pos x="T4" y="T5"/>
                  </a:cxn>
                  <a:cxn ang="0">
                    <a:pos x="T6" y="T7"/>
                  </a:cxn>
                  <a:cxn ang="0">
                    <a:pos x="T8" y="T9"/>
                  </a:cxn>
                </a:cxnLst>
                <a:rect l="0" t="0" r="r" b="b"/>
                <a:pathLst>
                  <a:path w="12" h="24">
                    <a:moveTo>
                      <a:pt x="2" y="23"/>
                    </a:moveTo>
                    <a:cubicBezTo>
                      <a:pt x="4" y="24"/>
                      <a:pt x="7" y="20"/>
                      <a:pt x="9" y="13"/>
                    </a:cubicBezTo>
                    <a:cubicBezTo>
                      <a:pt x="12" y="7"/>
                      <a:pt x="12" y="2"/>
                      <a:pt x="10" y="1"/>
                    </a:cubicBezTo>
                    <a:cubicBezTo>
                      <a:pt x="8" y="0"/>
                      <a:pt x="5" y="5"/>
                      <a:pt x="3" y="11"/>
                    </a:cubicBezTo>
                    <a:cubicBezTo>
                      <a:pt x="0" y="17"/>
                      <a:pt x="0" y="23"/>
                      <a:pt x="2"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5" name="Freeform 1169"/>
              <p:cNvSpPr>
                <a:spLocks/>
              </p:cNvSpPr>
              <p:nvPr/>
            </p:nvSpPr>
            <p:spPr bwMode="auto">
              <a:xfrm>
                <a:off x="3807" y="3549"/>
                <a:ext cx="34" cy="42"/>
              </a:xfrm>
              <a:custGeom>
                <a:avLst/>
                <a:gdLst>
                  <a:gd name="T0" fmla="*/ 2 w 18"/>
                  <a:gd name="T1" fmla="*/ 21 h 22"/>
                  <a:gd name="T2" fmla="*/ 12 w 18"/>
                  <a:gd name="T3" fmla="*/ 14 h 22"/>
                  <a:gd name="T4" fmla="*/ 17 w 18"/>
                  <a:gd name="T5" fmla="*/ 1 h 22"/>
                  <a:gd name="T6" fmla="*/ 6 w 18"/>
                  <a:gd name="T7" fmla="*/ 9 h 22"/>
                  <a:gd name="T8" fmla="*/ 2 w 18"/>
                  <a:gd name="T9" fmla="*/ 21 h 22"/>
                </a:gdLst>
                <a:ahLst/>
                <a:cxnLst>
                  <a:cxn ang="0">
                    <a:pos x="T0" y="T1"/>
                  </a:cxn>
                  <a:cxn ang="0">
                    <a:pos x="T2" y="T3"/>
                  </a:cxn>
                  <a:cxn ang="0">
                    <a:pos x="T4" y="T5"/>
                  </a:cxn>
                  <a:cxn ang="0">
                    <a:pos x="T6" y="T7"/>
                  </a:cxn>
                  <a:cxn ang="0">
                    <a:pos x="T8" y="T9"/>
                  </a:cxn>
                </a:cxnLst>
                <a:rect l="0" t="0" r="r" b="b"/>
                <a:pathLst>
                  <a:path w="18" h="22">
                    <a:moveTo>
                      <a:pt x="2" y="21"/>
                    </a:moveTo>
                    <a:cubicBezTo>
                      <a:pt x="3" y="22"/>
                      <a:pt x="8" y="19"/>
                      <a:pt x="12" y="14"/>
                    </a:cubicBezTo>
                    <a:cubicBezTo>
                      <a:pt x="16" y="8"/>
                      <a:pt x="18" y="3"/>
                      <a:pt x="17" y="1"/>
                    </a:cubicBezTo>
                    <a:cubicBezTo>
                      <a:pt x="15" y="0"/>
                      <a:pt x="10" y="4"/>
                      <a:pt x="6" y="9"/>
                    </a:cubicBezTo>
                    <a:cubicBezTo>
                      <a:pt x="3" y="14"/>
                      <a:pt x="0" y="19"/>
                      <a:pt x="2"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6" name="Freeform 1170"/>
              <p:cNvSpPr>
                <a:spLocks/>
              </p:cNvSpPr>
              <p:nvPr/>
            </p:nvSpPr>
            <p:spPr bwMode="auto">
              <a:xfrm>
                <a:off x="3758" y="3512"/>
                <a:ext cx="21" cy="24"/>
              </a:xfrm>
              <a:custGeom>
                <a:avLst/>
                <a:gdLst>
                  <a:gd name="T0" fmla="*/ 1 w 11"/>
                  <a:gd name="T1" fmla="*/ 12 h 13"/>
                  <a:gd name="T2" fmla="*/ 7 w 11"/>
                  <a:gd name="T3" fmla="*/ 8 h 13"/>
                  <a:gd name="T4" fmla="*/ 10 w 11"/>
                  <a:gd name="T5" fmla="*/ 1 h 13"/>
                  <a:gd name="T6" fmla="*/ 4 w 11"/>
                  <a:gd name="T7" fmla="*/ 5 h 13"/>
                  <a:gd name="T8" fmla="*/ 1 w 11"/>
                  <a:gd name="T9" fmla="*/ 12 h 13"/>
                </a:gdLst>
                <a:ahLst/>
                <a:cxnLst>
                  <a:cxn ang="0">
                    <a:pos x="T0" y="T1"/>
                  </a:cxn>
                  <a:cxn ang="0">
                    <a:pos x="T2" y="T3"/>
                  </a:cxn>
                  <a:cxn ang="0">
                    <a:pos x="T4" y="T5"/>
                  </a:cxn>
                  <a:cxn ang="0">
                    <a:pos x="T6" y="T7"/>
                  </a:cxn>
                  <a:cxn ang="0">
                    <a:pos x="T8" y="T9"/>
                  </a:cxn>
                </a:cxnLst>
                <a:rect l="0" t="0" r="r" b="b"/>
                <a:pathLst>
                  <a:path w="11" h="13">
                    <a:moveTo>
                      <a:pt x="1" y="12"/>
                    </a:moveTo>
                    <a:cubicBezTo>
                      <a:pt x="2" y="13"/>
                      <a:pt x="5" y="11"/>
                      <a:pt x="7" y="8"/>
                    </a:cubicBezTo>
                    <a:cubicBezTo>
                      <a:pt x="10" y="5"/>
                      <a:pt x="11" y="2"/>
                      <a:pt x="10" y="1"/>
                    </a:cubicBezTo>
                    <a:cubicBezTo>
                      <a:pt x="9" y="0"/>
                      <a:pt x="6" y="2"/>
                      <a:pt x="4" y="5"/>
                    </a:cubicBezTo>
                    <a:cubicBezTo>
                      <a:pt x="1" y="8"/>
                      <a:pt x="0" y="11"/>
                      <a:pt x="1"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7" name="Freeform 1171"/>
              <p:cNvSpPr>
                <a:spLocks/>
              </p:cNvSpPr>
              <p:nvPr/>
            </p:nvSpPr>
            <p:spPr bwMode="auto">
              <a:xfrm>
                <a:off x="2772" y="3045"/>
                <a:ext cx="678" cy="549"/>
              </a:xfrm>
              <a:custGeom>
                <a:avLst/>
                <a:gdLst>
                  <a:gd name="T0" fmla="*/ 361 w 361"/>
                  <a:gd name="T1" fmla="*/ 0 h 292"/>
                  <a:gd name="T2" fmla="*/ 360 w 361"/>
                  <a:gd name="T3" fmla="*/ 0 h 292"/>
                  <a:gd name="T4" fmla="*/ 322 w 361"/>
                  <a:gd name="T5" fmla="*/ 58 h 292"/>
                  <a:gd name="T6" fmla="*/ 291 w 361"/>
                  <a:gd name="T7" fmla="*/ 34 h 292"/>
                  <a:gd name="T8" fmla="*/ 162 w 361"/>
                  <a:gd name="T9" fmla="*/ 160 h 292"/>
                  <a:gd name="T10" fmla="*/ 194 w 361"/>
                  <a:gd name="T11" fmla="*/ 208 h 292"/>
                  <a:gd name="T12" fmla="*/ 0 w 361"/>
                  <a:gd name="T13" fmla="*/ 291 h 292"/>
                  <a:gd name="T14" fmla="*/ 1 w 361"/>
                  <a:gd name="T15" fmla="*/ 292 h 292"/>
                  <a:gd name="T16" fmla="*/ 197 w 361"/>
                  <a:gd name="T17" fmla="*/ 207 h 292"/>
                  <a:gd name="T18" fmla="*/ 165 w 361"/>
                  <a:gd name="T19" fmla="*/ 160 h 292"/>
                  <a:gd name="T20" fmla="*/ 291 w 361"/>
                  <a:gd name="T21" fmla="*/ 37 h 292"/>
                  <a:gd name="T22" fmla="*/ 322 w 361"/>
                  <a:gd name="T23" fmla="*/ 61 h 292"/>
                  <a:gd name="T24" fmla="*/ 361 w 361"/>
                  <a:gd name="T25"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1" h="292">
                    <a:moveTo>
                      <a:pt x="361" y="0"/>
                    </a:moveTo>
                    <a:cubicBezTo>
                      <a:pt x="361" y="0"/>
                      <a:pt x="360" y="0"/>
                      <a:pt x="360" y="0"/>
                    </a:cubicBezTo>
                    <a:cubicBezTo>
                      <a:pt x="348" y="20"/>
                      <a:pt x="336" y="39"/>
                      <a:pt x="322" y="58"/>
                    </a:cubicBezTo>
                    <a:cubicBezTo>
                      <a:pt x="312" y="50"/>
                      <a:pt x="302" y="42"/>
                      <a:pt x="291" y="34"/>
                    </a:cubicBezTo>
                    <a:cubicBezTo>
                      <a:pt x="256" y="83"/>
                      <a:pt x="213" y="126"/>
                      <a:pt x="162" y="160"/>
                    </a:cubicBezTo>
                    <a:cubicBezTo>
                      <a:pt x="173" y="176"/>
                      <a:pt x="183" y="192"/>
                      <a:pt x="194" y="208"/>
                    </a:cubicBezTo>
                    <a:cubicBezTo>
                      <a:pt x="137" y="246"/>
                      <a:pt x="73" y="275"/>
                      <a:pt x="0" y="291"/>
                    </a:cubicBezTo>
                    <a:cubicBezTo>
                      <a:pt x="0" y="291"/>
                      <a:pt x="1" y="292"/>
                      <a:pt x="1" y="292"/>
                    </a:cubicBezTo>
                    <a:cubicBezTo>
                      <a:pt x="74" y="276"/>
                      <a:pt x="140" y="246"/>
                      <a:pt x="197" y="207"/>
                    </a:cubicBezTo>
                    <a:cubicBezTo>
                      <a:pt x="186" y="191"/>
                      <a:pt x="176" y="176"/>
                      <a:pt x="165" y="160"/>
                    </a:cubicBezTo>
                    <a:cubicBezTo>
                      <a:pt x="214" y="126"/>
                      <a:pt x="256" y="84"/>
                      <a:pt x="291" y="37"/>
                    </a:cubicBezTo>
                    <a:cubicBezTo>
                      <a:pt x="301" y="45"/>
                      <a:pt x="311" y="53"/>
                      <a:pt x="322" y="61"/>
                    </a:cubicBezTo>
                    <a:cubicBezTo>
                      <a:pt x="336" y="42"/>
                      <a:pt x="349" y="21"/>
                      <a:pt x="36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8" name="Freeform 1172"/>
              <p:cNvSpPr>
                <a:spLocks/>
              </p:cNvSpPr>
              <p:nvPr/>
            </p:nvSpPr>
            <p:spPr bwMode="auto">
              <a:xfrm>
                <a:off x="2755" y="3585"/>
                <a:ext cx="35" cy="17"/>
              </a:xfrm>
              <a:custGeom>
                <a:avLst/>
                <a:gdLst>
                  <a:gd name="T0" fmla="*/ 18 w 19"/>
                  <a:gd name="T1" fmla="*/ 3 h 9"/>
                  <a:gd name="T2" fmla="*/ 9 w 19"/>
                  <a:gd name="T3" fmla="*/ 1 h 9"/>
                  <a:gd name="T4" fmla="*/ 1 w 19"/>
                  <a:gd name="T5" fmla="*/ 6 h 9"/>
                  <a:gd name="T6" fmla="*/ 10 w 19"/>
                  <a:gd name="T7" fmla="*/ 8 h 9"/>
                  <a:gd name="T8" fmla="*/ 18 w 19"/>
                  <a:gd name="T9" fmla="*/ 3 h 9"/>
                </a:gdLst>
                <a:ahLst/>
                <a:cxnLst>
                  <a:cxn ang="0">
                    <a:pos x="T0" y="T1"/>
                  </a:cxn>
                  <a:cxn ang="0">
                    <a:pos x="T2" y="T3"/>
                  </a:cxn>
                  <a:cxn ang="0">
                    <a:pos x="T4" y="T5"/>
                  </a:cxn>
                  <a:cxn ang="0">
                    <a:pos x="T6" y="T7"/>
                  </a:cxn>
                  <a:cxn ang="0">
                    <a:pos x="T8" y="T9"/>
                  </a:cxn>
                </a:cxnLst>
                <a:rect l="0" t="0" r="r" b="b"/>
                <a:pathLst>
                  <a:path w="19" h="9">
                    <a:moveTo>
                      <a:pt x="18" y="3"/>
                    </a:moveTo>
                    <a:cubicBezTo>
                      <a:pt x="18" y="0"/>
                      <a:pt x="13" y="0"/>
                      <a:pt x="9" y="1"/>
                    </a:cubicBezTo>
                    <a:cubicBezTo>
                      <a:pt x="4" y="2"/>
                      <a:pt x="0" y="4"/>
                      <a:pt x="1" y="6"/>
                    </a:cubicBezTo>
                    <a:cubicBezTo>
                      <a:pt x="1" y="9"/>
                      <a:pt x="6" y="9"/>
                      <a:pt x="10" y="8"/>
                    </a:cubicBezTo>
                    <a:cubicBezTo>
                      <a:pt x="15" y="7"/>
                      <a:pt x="19" y="5"/>
                      <a:pt x="18"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9" name="Freeform 1173"/>
              <p:cNvSpPr>
                <a:spLocks/>
              </p:cNvSpPr>
              <p:nvPr/>
            </p:nvSpPr>
            <p:spPr bwMode="auto">
              <a:xfrm>
                <a:off x="3123" y="3425"/>
                <a:ext cx="28" cy="23"/>
              </a:xfrm>
              <a:custGeom>
                <a:avLst/>
                <a:gdLst>
                  <a:gd name="T0" fmla="*/ 14 w 15"/>
                  <a:gd name="T1" fmla="*/ 1 h 12"/>
                  <a:gd name="T2" fmla="*/ 5 w 15"/>
                  <a:gd name="T3" fmla="*/ 3 h 12"/>
                  <a:gd name="T4" fmla="*/ 1 w 15"/>
                  <a:gd name="T5" fmla="*/ 11 h 12"/>
                  <a:gd name="T6" fmla="*/ 10 w 15"/>
                  <a:gd name="T7" fmla="*/ 9 h 12"/>
                  <a:gd name="T8" fmla="*/ 14 w 15"/>
                  <a:gd name="T9" fmla="*/ 1 h 12"/>
                </a:gdLst>
                <a:ahLst/>
                <a:cxnLst>
                  <a:cxn ang="0">
                    <a:pos x="T0" y="T1"/>
                  </a:cxn>
                  <a:cxn ang="0">
                    <a:pos x="T2" y="T3"/>
                  </a:cxn>
                  <a:cxn ang="0">
                    <a:pos x="T4" y="T5"/>
                  </a:cxn>
                  <a:cxn ang="0">
                    <a:pos x="T6" y="T7"/>
                  </a:cxn>
                  <a:cxn ang="0">
                    <a:pos x="T8" y="T9"/>
                  </a:cxn>
                </a:cxnLst>
                <a:rect l="0" t="0" r="r" b="b"/>
                <a:pathLst>
                  <a:path w="15" h="12">
                    <a:moveTo>
                      <a:pt x="14" y="1"/>
                    </a:moveTo>
                    <a:cubicBezTo>
                      <a:pt x="13" y="0"/>
                      <a:pt x="9" y="0"/>
                      <a:pt x="5" y="3"/>
                    </a:cubicBezTo>
                    <a:cubicBezTo>
                      <a:pt x="2" y="5"/>
                      <a:pt x="0" y="9"/>
                      <a:pt x="1" y="11"/>
                    </a:cubicBezTo>
                    <a:cubicBezTo>
                      <a:pt x="2" y="12"/>
                      <a:pt x="6" y="12"/>
                      <a:pt x="10" y="9"/>
                    </a:cubicBezTo>
                    <a:cubicBezTo>
                      <a:pt x="13" y="7"/>
                      <a:pt x="15" y="3"/>
                      <a:pt x="14"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0" name="Freeform 1174"/>
              <p:cNvSpPr>
                <a:spLocks/>
              </p:cNvSpPr>
              <p:nvPr/>
            </p:nvSpPr>
            <p:spPr bwMode="auto">
              <a:xfrm>
                <a:off x="3439" y="3034"/>
                <a:ext cx="17" cy="25"/>
              </a:xfrm>
              <a:custGeom>
                <a:avLst/>
                <a:gdLst>
                  <a:gd name="T0" fmla="*/ 8 w 9"/>
                  <a:gd name="T1" fmla="*/ 1 h 13"/>
                  <a:gd name="T2" fmla="*/ 2 w 9"/>
                  <a:gd name="T3" fmla="*/ 5 h 13"/>
                  <a:gd name="T4" fmla="*/ 2 w 9"/>
                  <a:gd name="T5" fmla="*/ 13 h 13"/>
                  <a:gd name="T6" fmla="*/ 7 w 9"/>
                  <a:gd name="T7" fmla="*/ 9 h 13"/>
                  <a:gd name="T8" fmla="*/ 8 w 9"/>
                  <a:gd name="T9" fmla="*/ 1 h 13"/>
                </a:gdLst>
                <a:ahLst/>
                <a:cxnLst>
                  <a:cxn ang="0">
                    <a:pos x="T0" y="T1"/>
                  </a:cxn>
                  <a:cxn ang="0">
                    <a:pos x="T2" y="T3"/>
                  </a:cxn>
                  <a:cxn ang="0">
                    <a:pos x="T4" y="T5"/>
                  </a:cxn>
                  <a:cxn ang="0">
                    <a:pos x="T6" y="T7"/>
                  </a:cxn>
                  <a:cxn ang="0">
                    <a:pos x="T8" y="T9"/>
                  </a:cxn>
                </a:cxnLst>
                <a:rect l="0" t="0" r="r" b="b"/>
                <a:pathLst>
                  <a:path w="9" h="13">
                    <a:moveTo>
                      <a:pt x="8" y="1"/>
                    </a:moveTo>
                    <a:cubicBezTo>
                      <a:pt x="6" y="0"/>
                      <a:pt x="4" y="2"/>
                      <a:pt x="2" y="5"/>
                    </a:cubicBezTo>
                    <a:cubicBezTo>
                      <a:pt x="0" y="8"/>
                      <a:pt x="0" y="12"/>
                      <a:pt x="2" y="13"/>
                    </a:cubicBezTo>
                    <a:cubicBezTo>
                      <a:pt x="3" y="13"/>
                      <a:pt x="6" y="12"/>
                      <a:pt x="7" y="9"/>
                    </a:cubicBezTo>
                    <a:cubicBezTo>
                      <a:pt x="9" y="5"/>
                      <a:pt x="9" y="2"/>
                      <a:pt x="8"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1" name="Freeform 1175"/>
              <p:cNvSpPr>
                <a:spLocks/>
              </p:cNvSpPr>
              <p:nvPr/>
            </p:nvSpPr>
            <p:spPr bwMode="auto">
              <a:xfrm>
                <a:off x="3063" y="3337"/>
                <a:ext cx="28" cy="22"/>
              </a:xfrm>
              <a:custGeom>
                <a:avLst/>
                <a:gdLst>
                  <a:gd name="T0" fmla="*/ 14 w 15"/>
                  <a:gd name="T1" fmla="*/ 1 h 12"/>
                  <a:gd name="T2" fmla="*/ 6 w 15"/>
                  <a:gd name="T3" fmla="*/ 3 h 12"/>
                  <a:gd name="T4" fmla="*/ 1 w 15"/>
                  <a:gd name="T5" fmla="*/ 10 h 12"/>
                  <a:gd name="T6" fmla="*/ 10 w 15"/>
                  <a:gd name="T7" fmla="*/ 9 h 12"/>
                  <a:gd name="T8" fmla="*/ 14 w 15"/>
                  <a:gd name="T9" fmla="*/ 1 h 12"/>
                </a:gdLst>
                <a:ahLst/>
                <a:cxnLst>
                  <a:cxn ang="0">
                    <a:pos x="T0" y="T1"/>
                  </a:cxn>
                  <a:cxn ang="0">
                    <a:pos x="T2" y="T3"/>
                  </a:cxn>
                  <a:cxn ang="0">
                    <a:pos x="T4" y="T5"/>
                  </a:cxn>
                  <a:cxn ang="0">
                    <a:pos x="T6" y="T7"/>
                  </a:cxn>
                  <a:cxn ang="0">
                    <a:pos x="T8" y="T9"/>
                  </a:cxn>
                </a:cxnLst>
                <a:rect l="0" t="0" r="r" b="b"/>
                <a:pathLst>
                  <a:path w="15" h="12">
                    <a:moveTo>
                      <a:pt x="14" y="1"/>
                    </a:moveTo>
                    <a:cubicBezTo>
                      <a:pt x="13" y="0"/>
                      <a:pt x="9" y="0"/>
                      <a:pt x="6" y="3"/>
                    </a:cubicBezTo>
                    <a:cubicBezTo>
                      <a:pt x="2" y="5"/>
                      <a:pt x="0" y="8"/>
                      <a:pt x="1" y="10"/>
                    </a:cubicBezTo>
                    <a:cubicBezTo>
                      <a:pt x="3" y="12"/>
                      <a:pt x="6" y="11"/>
                      <a:pt x="10" y="9"/>
                    </a:cubicBezTo>
                    <a:cubicBezTo>
                      <a:pt x="13" y="6"/>
                      <a:pt x="15" y="3"/>
                      <a:pt x="14"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2" name="Freeform 1176"/>
              <p:cNvSpPr>
                <a:spLocks/>
              </p:cNvSpPr>
              <p:nvPr/>
            </p:nvSpPr>
            <p:spPr bwMode="auto">
              <a:xfrm>
                <a:off x="3309" y="3096"/>
                <a:ext cx="23" cy="28"/>
              </a:xfrm>
              <a:custGeom>
                <a:avLst/>
                <a:gdLst>
                  <a:gd name="T0" fmla="*/ 10 w 12"/>
                  <a:gd name="T1" fmla="*/ 2 h 15"/>
                  <a:gd name="T2" fmla="*/ 3 w 12"/>
                  <a:gd name="T3" fmla="*/ 5 h 15"/>
                  <a:gd name="T4" fmla="*/ 1 w 12"/>
                  <a:gd name="T5" fmla="*/ 14 h 15"/>
                  <a:gd name="T6" fmla="*/ 9 w 12"/>
                  <a:gd name="T7" fmla="*/ 10 h 15"/>
                  <a:gd name="T8" fmla="*/ 10 w 12"/>
                  <a:gd name="T9" fmla="*/ 2 h 15"/>
                </a:gdLst>
                <a:ahLst/>
                <a:cxnLst>
                  <a:cxn ang="0">
                    <a:pos x="T0" y="T1"/>
                  </a:cxn>
                  <a:cxn ang="0">
                    <a:pos x="T2" y="T3"/>
                  </a:cxn>
                  <a:cxn ang="0">
                    <a:pos x="T4" y="T5"/>
                  </a:cxn>
                  <a:cxn ang="0">
                    <a:pos x="T6" y="T7"/>
                  </a:cxn>
                  <a:cxn ang="0">
                    <a:pos x="T8" y="T9"/>
                  </a:cxn>
                </a:cxnLst>
                <a:rect l="0" t="0" r="r" b="b"/>
                <a:pathLst>
                  <a:path w="12" h="15">
                    <a:moveTo>
                      <a:pt x="10" y="2"/>
                    </a:moveTo>
                    <a:cubicBezTo>
                      <a:pt x="8" y="0"/>
                      <a:pt x="5" y="2"/>
                      <a:pt x="3" y="5"/>
                    </a:cubicBezTo>
                    <a:cubicBezTo>
                      <a:pt x="0" y="9"/>
                      <a:pt x="0" y="12"/>
                      <a:pt x="1" y="14"/>
                    </a:cubicBezTo>
                    <a:cubicBezTo>
                      <a:pt x="3" y="15"/>
                      <a:pt x="6" y="13"/>
                      <a:pt x="9" y="10"/>
                    </a:cubicBezTo>
                    <a:cubicBezTo>
                      <a:pt x="11" y="7"/>
                      <a:pt x="12" y="3"/>
                      <a:pt x="10"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3" name="Freeform 1177"/>
              <p:cNvSpPr>
                <a:spLocks/>
              </p:cNvSpPr>
              <p:nvPr/>
            </p:nvSpPr>
            <p:spPr bwMode="auto">
              <a:xfrm>
                <a:off x="3369" y="3145"/>
                <a:ext cx="15" cy="19"/>
              </a:xfrm>
              <a:custGeom>
                <a:avLst/>
                <a:gdLst>
                  <a:gd name="T0" fmla="*/ 7 w 8"/>
                  <a:gd name="T1" fmla="*/ 1 h 10"/>
                  <a:gd name="T2" fmla="*/ 3 w 8"/>
                  <a:gd name="T3" fmla="*/ 4 h 10"/>
                  <a:gd name="T4" fmla="*/ 1 w 8"/>
                  <a:gd name="T5" fmla="*/ 9 h 10"/>
                  <a:gd name="T6" fmla="*/ 6 w 8"/>
                  <a:gd name="T7" fmla="*/ 7 h 10"/>
                  <a:gd name="T8" fmla="*/ 7 w 8"/>
                  <a:gd name="T9" fmla="*/ 1 h 10"/>
                </a:gdLst>
                <a:ahLst/>
                <a:cxnLst>
                  <a:cxn ang="0">
                    <a:pos x="T0" y="T1"/>
                  </a:cxn>
                  <a:cxn ang="0">
                    <a:pos x="T2" y="T3"/>
                  </a:cxn>
                  <a:cxn ang="0">
                    <a:pos x="T4" y="T5"/>
                  </a:cxn>
                  <a:cxn ang="0">
                    <a:pos x="T6" y="T7"/>
                  </a:cxn>
                  <a:cxn ang="0">
                    <a:pos x="T8" y="T9"/>
                  </a:cxn>
                </a:cxnLst>
                <a:rect l="0" t="0" r="r" b="b"/>
                <a:pathLst>
                  <a:path w="8" h="10">
                    <a:moveTo>
                      <a:pt x="7" y="1"/>
                    </a:moveTo>
                    <a:cubicBezTo>
                      <a:pt x="6" y="0"/>
                      <a:pt x="4" y="2"/>
                      <a:pt x="3" y="4"/>
                    </a:cubicBezTo>
                    <a:cubicBezTo>
                      <a:pt x="1" y="6"/>
                      <a:pt x="0" y="8"/>
                      <a:pt x="1" y="9"/>
                    </a:cubicBezTo>
                    <a:cubicBezTo>
                      <a:pt x="2" y="10"/>
                      <a:pt x="5" y="9"/>
                      <a:pt x="6" y="7"/>
                    </a:cubicBezTo>
                    <a:cubicBezTo>
                      <a:pt x="8" y="5"/>
                      <a:pt x="8" y="2"/>
                      <a:pt x="7"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4" name="Freeform 1178"/>
              <p:cNvSpPr>
                <a:spLocks/>
              </p:cNvSpPr>
              <p:nvPr/>
            </p:nvSpPr>
            <p:spPr bwMode="auto">
              <a:xfrm>
                <a:off x="4252" y="765"/>
                <a:ext cx="707" cy="2745"/>
              </a:xfrm>
              <a:custGeom>
                <a:avLst/>
                <a:gdLst>
                  <a:gd name="T0" fmla="*/ 2 w 376"/>
                  <a:gd name="T1" fmla="*/ 0 h 1460"/>
                  <a:gd name="T2" fmla="*/ 0 w 376"/>
                  <a:gd name="T3" fmla="*/ 2 h 1460"/>
                  <a:gd name="T4" fmla="*/ 145 w 376"/>
                  <a:gd name="T5" fmla="*/ 188 h 1460"/>
                  <a:gd name="T6" fmla="*/ 93 w 376"/>
                  <a:gd name="T7" fmla="*/ 222 h 1460"/>
                  <a:gd name="T8" fmla="*/ 273 w 376"/>
                  <a:gd name="T9" fmla="*/ 809 h 1460"/>
                  <a:gd name="T10" fmla="*/ 362 w 376"/>
                  <a:gd name="T11" fmla="*/ 803 h 1460"/>
                  <a:gd name="T12" fmla="*/ 241 w 376"/>
                  <a:gd name="T13" fmla="*/ 1459 h 1460"/>
                  <a:gd name="T14" fmla="*/ 243 w 376"/>
                  <a:gd name="T15" fmla="*/ 1460 h 1460"/>
                  <a:gd name="T16" fmla="*/ 364 w 376"/>
                  <a:gd name="T17" fmla="*/ 793 h 1460"/>
                  <a:gd name="T18" fmla="*/ 275 w 376"/>
                  <a:gd name="T19" fmla="*/ 800 h 1460"/>
                  <a:gd name="T20" fmla="*/ 100 w 376"/>
                  <a:gd name="T21" fmla="*/ 229 h 1460"/>
                  <a:gd name="T22" fmla="*/ 153 w 376"/>
                  <a:gd name="T23" fmla="*/ 195 h 1460"/>
                  <a:gd name="T24" fmla="*/ 2 w 376"/>
                  <a:gd name="T25" fmla="*/ 0 h 1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1460">
                    <a:moveTo>
                      <a:pt x="2" y="0"/>
                    </a:moveTo>
                    <a:cubicBezTo>
                      <a:pt x="1" y="1"/>
                      <a:pt x="0" y="2"/>
                      <a:pt x="0" y="2"/>
                    </a:cubicBezTo>
                    <a:cubicBezTo>
                      <a:pt x="56" y="60"/>
                      <a:pt x="104" y="122"/>
                      <a:pt x="145" y="188"/>
                    </a:cubicBezTo>
                    <a:cubicBezTo>
                      <a:pt x="128" y="199"/>
                      <a:pt x="111" y="211"/>
                      <a:pt x="93" y="222"/>
                    </a:cubicBezTo>
                    <a:cubicBezTo>
                      <a:pt x="204" y="399"/>
                      <a:pt x="263" y="602"/>
                      <a:pt x="273" y="809"/>
                    </a:cubicBezTo>
                    <a:cubicBezTo>
                      <a:pt x="303" y="807"/>
                      <a:pt x="332" y="805"/>
                      <a:pt x="362" y="803"/>
                    </a:cubicBezTo>
                    <a:cubicBezTo>
                      <a:pt x="373" y="1026"/>
                      <a:pt x="331" y="1254"/>
                      <a:pt x="241" y="1459"/>
                    </a:cubicBezTo>
                    <a:cubicBezTo>
                      <a:pt x="242" y="1459"/>
                      <a:pt x="242" y="1460"/>
                      <a:pt x="243" y="1460"/>
                    </a:cubicBezTo>
                    <a:cubicBezTo>
                      <a:pt x="334" y="1252"/>
                      <a:pt x="376" y="1020"/>
                      <a:pt x="364" y="793"/>
                    </a:cubicBezTo>
                    <a:cubicBezTo>
                      <a:pt x="334" y="795"/>
                      <a:pt x="305" y="797"/>
                      <a:pt x="275" y="800"/>
                    </a:cubicBezTo>
                    <a:cubicBezTo>
                      <a:pt x="264" y="599"/>
                      <a:pt x="207" y="401"/>
                      <a:pt x="100" y="229"/>
                    </a:cubicBezTo>
                    <a:cubicBezTo>
                      <a:pt x="118" y="218"/>
                      <a:pt x="135" y="206"/>
                      <a:pt x="153" y="195"/>
                    </a:cubicBezTo>
                    <a:cubicBezTo>
                      <a:pt x="110" y="126"/>
                      <a:pt x="59" y="61"/>
                      <a:pt x="2"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5" name="Freeform 1179"/>
              <p:cNvSpPr>
                <a:spLocks/>
              </p:cNvSpPr>
              <p:nvPr/>
            </p:nvSpPr>
            <p:spPr bwMode="auto">
              <a:xfrm>
                <a:off x="4681" y="3459"/>
                <a:ext cx="51" cy="98"/>
              </a:xfrm>
              <a:custGeom>
                <a:avLst/>
                <a:gdLst>
                  <a:gd name="T0" fmla="*/ 24 w 27"/>
                  <a:gd name="T1" fmla="*/ 2 h 52"/>
                  <a:gd name="T2" fmla="*/ 8 w 27"/>
                  <a:gd name="T3" fmla="*/ 24 h 52"/>
                  <a:gd name="T4" fmla="*/ 2 w 27"/>
                  <a:gd name="T5" fmla="*/ 51 h 52"/>
                  <a:gd name="T6" fmla="*/ 19 w 27"/>
                  <a:gd name="T7" fmla="*/ 29 h 52"/>
                  <a:gd name="T8" fmla="*/ 24 w 27"/>
                  <a:gd name="T9" fmla="*/ 2 h 52"/>
                </a:gdLst>
                <a:ahLst/>
                <a:cxnLst>
                  <a:cxn ang="0">
                    <a:pos x="T0" y="T1"/>
                  </a:cxn>
                  <a:cxn ang="0">
                    <a:pos x="T2" y="T3"/>
                  </a:cxn>
                  <a:cxn ang="0">
                    <a:pos x="T4" y="T5"/>
                  </a:cxn>
                  <a:cxn ang="0">
                    <a:pos x="T6" y="T7"/>
                  </a:cxn>
                  <a:cxn ang="0">
                    <a:pos x="T8" y="T9"/>
                  </a:cxn>
                </a:cxnLst>
                <a:rect l="0" t="0" r="r" b="b"/>
                <a:pathLst>
                  <a:path w="27" h="52">
                    <a:moveTo>
                      <a:pt x="24" y="2"/>
                    </a:moveTo>
                    <a:cubicBezTo>
                      <a:pt x="21" y="0"/>
                      <a:pt x="14" y="10"/>
                      <a:pt x="8" y="24"/>
                    </a:cubicBezTo>
                    <a:cubicBezTo>
                      <a:pt x="2" y="38"/>
                      <a:pt x="0" y="50"/>
                      <a:pt x="2" y="51"/>
                    </a:cubicBezTo>
                    <a:cubicBezTo>
                      <a:pt x="5" y="52"/>
                      <a:pt x="13" y="43"/>
                      <a:pt x="19" y="29"/>
                    </a:cubicBezTo>
                    <a:cubicBezTo>
                      <a:pt x="25" y="15"/>
                      <a:pt x="27" y="3"/>
                      <a:pt x="24"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6" name="Freeform 1180"/>
              <p:cNvSpPr>
                <a:spLocks/>
              </p:cNvSpPr>
              <p:nvPr/>
            </p:nvSpPr>
            <p:spPr bwMode="auto">
              <a:xfrm>
                <a:off x="4922" y="2220"/>
                <a:ext cx="24" cy="102"/>
              </a:xfrm>
              <a:custGeom>
                <a:avLst/>
                <a:gdLst>
                  <a:gd name="T0" fmla="*/ 5 w 13"/>
                  <a:gd name="T1" fmla="*/ 0 h 54"/>
                  <a:gd name="T2" fmla="*/ 1 w 13"/>
                  <a:gd name="T3" fmla="*/ 28 h 54"/>
                  <a:gd name="T4" fmla="*/ 8 w 13"/>
                  <a:gd name="T5" fmla="*/ 54 h 54"/>
                  <a:gd name="T6" fmla="*/ 13 w 13"/>
                  <a:gd name="T7" fmla="*/ 27 h 54"/>
                  <a:gd name="T8" fmla="*/ 5 w 13"/>
                  <a:gd name="T9" fmla="*/ 0 h 54"/>
                </a:gdLst>
                <a:ahLst/>
                <a:cxnLst>
                  <a:cxn ang="0">
                    <a:pos x="T0" y="T1"/>
                  </a:cxn>
                  <a:cxn ang="0">
                    <a:pos x="T2" y="T3"/>
                  </a:cxn>
                  <a:cxn ang="0">
                    <a:pos x="T4" y="T5"/>
                  </a:cxn>
                  <a:cxn ang="0">
                    <a:pos x="T6" y="T7"/>
                  </a:cxn>
                  <a:cxn ang="0">
                    <a:pos x="T8" y="T9"/>
                  </a:cxn>
                </a:cxnLst>
                <a:rect l="0" t="0" r="r" b="b"/>
                <a:pathLst>
                  <a:path w="13" h="54">
                    <a:moveTo>
                      <a:pt x="5" y="0"/>
                    </a:moveTo>
                    <a:cubicBezTo>
                      <a:pt x="2" y="0"/>
                      <a:pt x="0" y="13"/>
                      <a:pt x="1" y="28"/>
                    </a:cubicBezTo>
                    <a:cubicBezTo>
                      <a:pt x="2" y="42"/>
                      <a:pt x="5" y="54"/>
                      <a:pt x="8" y="54"/>
                    </a:cubicBezTo>
                    <a:cubicBezTo>
                      <a:pt x="11" y="54"/>
                      <a:pt x="13" y="42"/>
                      <a:pt x="13" y="27"/>
                    </a:cubicBezTo>
                    <a:cubicBezTo>
                      <a:pt x="12" y="12"/>
                      <a:pt x="8" y="0"/>
                      <a:pt x="5"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7" name="Freeform 1181"/>
              <p:cNvSpPr>
                <a:spLocks/>
              </p:cNvSpPr>
              <p:nvPr/>
            </p:nvSpPr>
            <p:spPr bwMode="auto">
              <a:xfrm>
                <a:off x="4226" y="739"/>
                <a:ext cx="64" cy="66"/>
              </a:xfrm>
              <a:custGeom>
                <a:avLst/>
                <a:gdLst>
                  <a:gd name="T0" fmla="*/ 2 w 34"/>
                  <a:gd name="T1" fmla="*/ 2 h 35"/>
                  <a:gd name="T2" fmla="*/ 13 w 34"/>
                  <a:gd name="T3" fmla="*/ 21 h 35"/>
                  <a:gd name="T4" fmla="*/ 32 w 34"/>
                  <a:gd name="T5" fmla="*/ 34 h 35"/>
                  <a:gd name="T6" fmla="*/ 21 w 34"/>
                  <a:gd name="T7" fmla="*/ 14 h 35"/>
                  <a:gd name="T8" fmla="*/ 2 w 34"/>
                  <a:gd name="T9" fmla="*/ 2 h 35"/>
                </a:gdLst>
                <a:ahLst/>
                <a:cxnLst>
                  <a:cxn ang="0">
                    <a:pos x="T0" y="T1"/>
                  </a:cxn>
                  <a:cxn ang="0">
                    <a:pos x="T2" y="T3"/>
                  </a:cxn>
                  <a:cxn ang="0">
                    <a:pos x="T4" y="T5"/>
                  </a:cxn>
                  <a:cxn ang="0">
                    <a:pos x="T6" y="T7"/>
                  </a:cxn>
                  <a:cxn ang="0">
                    <a:pos x="T8" y="T9"/>
                  </a:cxn>
                </a:cxnLst>
                <a:rect l="0" t="0" r="r" b="b"/>
                <a:pathLst>
                  <a:path w="34" h="35">
                    <a:moveTo>
                      <a:pt x="2" y="2"/>
                    </a:moveTo>
                    <a:cubicBezTo>
                      <a:pt x="0" y="4"/>
                      <a:pt x="5" y="12"/>
                      <a:pt x="13" y="21"/>
                    </a:cubicBezTo>
                    <a:cubicBezTo>
                      <a:pt x="22" y="30"/>
                      <a:pt x="30" y="35"/>
                      <a:pt x="32" y="34"/>
                    </a:cubicBezTo>
                    <a:cubicBezTo>
                      <a:pt x="34" y="32"/>
                      <a:pt x="29" y="23"/>
                      <a:pt x="21" y="14"/>
                    </a:cubicBezTo>
                    <a:cubicBezTo>
                      <a:pt x="12" y="5"/>
                      <a:pt x="3" y="0"/>
                      <a:pt x="2"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8" name="Freeform 1182"/>
              <p:cNvSpPr>
                <a:spLocks/>
              </p:cNvSpPr>
              <p:nvPr/>
            </p:nvSpPr>
            <p:spPr bwMode="auto">
              <a:xfrm>
                <a:off x="4756" y="2235"/>
                <a:ext cx="25" cy="96"/>
              </a:xfrm>
              <a:custGeom>
                <a:avLst/>
                <a:gdLst>
                  <a:gd name="T0" fmla="*/ 5 w 13"/>
                  <a:gd name="T1" fmla="*/ 1 h 51"/>
                  <a:gd name="T2" fmla="*/ 1 w 13"/>
                  <a:gd name="T3" fmla="*/ 26 h 51"/>
                  <a:gd name="T4" fmla="*/ 7 w 13"/>
                  <a:gd name="T5" fmla="*/ 51 h 51"/>
                  <a:gd name="T6" fmla="*/ 12 w 13"/>
                  <a:gd name="T7" fmla="*/ 25 h 51"/>
                  <a:gd name="T8" fmla="*/ 5 w 13"/>
                  <a:gd name="T9" fmla="*/ 1 h 51"/>
                </a:gdLst>
                <a:ahLst/>
                <a:cxnLst>
                  <a:cxn ang="0">
                    <a:pos x="T0" y="T1"/>
                  </a:cxn>
                  <a:cxn ang="0">
                    <a:pos x="T2" y="T3"/>
                  </a:cxn>
                  <a:cxn ang="0">
                    <a:pos x="T4" y="T5"/>
                  </a:cxn>
                  <a:cxn ang="0">
                    <a:pos x="T6" y="T7"/>
                  </a:cxn>
                  <a:cxn ang="0">
                    <a:pos x="T8" y="T9"/>
                  </a:cxn>
                </a:cxnLst>
                <a:rect l="0" t="0" r="r" b="b"/>
                <a:pathLst>
                  <a:path w="13" h="51">
                    <a:moveTo>
                      <a:pt x="5" y="1"/>
                    </a:moveTo>
                    <a:cubicBezTo>
                      <a:pt x="2" y="1"/>
                      <a:pt x="0" y="12"/>
                      <a:pt x="1" y="26"/>
                    </a:cubicBezTo>
                    <a:cubicBezTo>
                      <a:pt x="1" y="40"/>
                      <a:pt x="4" y="51"/>
                      <a:pt x="7" y="51"/>
                    </a:cubicBezTo>
                    <a:cubicBezTo>
                      <a:pt x="11" y="51"/>
                      <a:pt x="13" y="39"/>
                      <a:pt x="12" y="25"/>
                    </a:cubicBezTo>
                    <a:cubicBezTo>
                      <a:pt x="11" y="11"/>
                      <a:pt x="8" y="0"/>
                      <a:pt x="5"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9" name="Freeform 1183"/>
              <p:cNvSpPr>
                <a:spLocks/>
              </p:cNvSpPr>
              <p:nvPr/>
            </p:nvSpPr>
            <p:spPr bwMode="auto">
              <a:xfrm>
                <a:off x="4401" y="1139"/>
                <a:ext cx="60" cy="89"/>
              </a:xfrm>
              <a:custGeom>
                <a:avLst/>
                <a:gdLst>
                  <a:gd name="T0" fmla="*/ 2 w 32"/>
                  <a:gd name="T1" fmla="*/ 2 h 47"/>
                  <a:gd name="T2" fmla="*/ 11 w 32"/>
                  <a:gd name="T3" fmla="*/ 27 h 47"/>
                  <a:gd name="T4" fmla="*/ 29 w 32"/>
                  <a:gd name="T5" fmla="*/ 45 h 47"/>
                  <a:gd name="T6" fmla="*/ 21 w 32"/>
                  <a:gd name="T7" fmla="*/ 20 h 47"/>
                  <a:gd name="T8" fmla="*/ 2 w 32"/>
                  <a:gd name="T9" fmla="*/ 2 h 47"/>
                </a:gdLst>
                <a:ahLst/>
                <a:cxnLst>
                  <a:cxn ang="0">
                    <a:pos x="T0" y="T1"/>
                  </a:cxn>
                  <a:cxn ang="0">
                    <a:pos x="T2" y="T3"/>
                  </a:cxn>
                  <a:cxn ang="0">
                    <a:pos x="T4" y="T5"/>
                  </a:cxn>
                  <a:cxn ang="0">
                    <a:pos x="T6" y="T7"/>
                  </a:cxn>
                  <a:cxn ang="0">
                    <a:pos x="T8" y="T9"/>
                  </a:cxn>
                </a:cxnLst>
                <a:rect l="0" t="0" r="r" b="b"/>
                <a:pathLst>
                  <a:path w="32" h="47">
                    <a:moveTo>
                      <a:pt x="2" y="2"/>
                    </a:moveTo>
                    <a:cubicBezTo>
                      <a:pt x="0" y="4"/>
                      <a:pt x="4" y="15"/>
                      <a:pt x="11" y="27"/>
                    </a:cubicBezTo>
                    <a:cubicBezTo>
                      <a:pt x="19" y="39"/>
                      <a:pt x="27" y="47"/>
                      <a:pt x="29" y="45"/>
                    </a:cubicBezTo>
                    <a:cubicBezTo>
                      <a:pt x="32" y="43"/>
                      <a:pt x="29" y="32"/>
                      <a:pt x="21" y="20"/>
                    </a:cubicBezTo>
                    <a:cubicBezTo>
                      <a:pt x="14" y="8"/>
                      <a:pt x="5" y="0"/>
                      <a:pt x="2"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0" name="Freeform 1184"/>
              <p:cNvSpPr>
                <a:spLocks/>
              </p:cNvSpPr>
              <p:nvPr/>
            </p:nvSpPr>
            <p:spPr bwMode="auto">
              <a:xfrm>
                <a:off x="4508" y="1092"/>
                <a:ext cx="40" cy="57"/>
              </a:xfrm>
              <a:custGeom>
                <a:avLst/>
                <a:gdLst>
                  <a:gd name="T0" fmla="*/ 2 w 21"/>
                  <a:gd name="T1" fmla="*/ 1 h 30"/>
                  <a:gd name="T2" fmla="*/ 8 w 21"/>
                  <a:gd name="T3" fmla="*/ 17 h 30"/>
                  <a:gd name="T4" fmla="*/ 20 w 21"/>
                  <a:gd name="T5" fmla="*/ 29 h 30"/>
                  <a:gd name="T6" fmla="*/ 14 w 21"/>
                  <a:gd name="T7" fmla="*/ 13 h 30"/>
                  <a:gd name="T8" fmla="*/ 2 w 21"/>
                  <a:gd name="T9" fmla="*/ 1 h 30"/>
                </a:gdLst>
                <a:ahLst/>
                <a:cxnLst>
                  <a:cxn ang="0">
                    <a:pos x="T0" y="T1"/>
                  </a:cxn>
                  <a:cxn ang="0">
                    <a:pos x="T2" y="T3"/>
                  </a:cxn>
                  <a:cxn ang="0">
                    <a:pos x="T4" y="T5"/>
                  </a:cxn>
                  <a:cxn ang="0">
                    <a:pos x="T6" y="T7"/>
                  </a:cxn>
                  <a:cxn ang="0">
                    <a:pos x="T8" y="T9"/>
                  </a:cxn>
                </a:cxnLst>
                <a:rect l="0" t="0" r="r" b="b"/>
                <a:pathLst>
                  <a:path w="21" h="30">
                    <a:moveTo>
                      <a:pt x="2" y="1"/>
                    </a:moveTo>
                    <a:cubicBezTo>
                      <a:pt x="0" y="2"/>
                      <a:pt x="3" y="10"/>
                      <a:pt x="8" y="17"/>
                    </a:cubicBezTo>
                    <a:cubicBezTo>
                      <a:pt x="12" y="25"/>
                      <a:pt x="18" y="30"/>
                      <a:pt x="20" y="29"/>
                    </a:cubicBezTo>
                    <a:cubicBezTo>
                      <a:pt x="21" y="28"/>
                      <a:pt x="19" y="21"/>
                      <a:pt x="14" y="13"/>
                    </a:cubicBezTo>
                    <a:cubicBezTo>
                      <a:pt x="9" y="5"/>
                      <a:pt x="4" y="0"/>
                      <a:pt x="2"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1" name="Freeform 1185"/>
              <p:cNvSpPr>
                <a:spLocks/>
              </p:cNvSpPr>
              <p:nvPr/>
            </p:nvSpPr>
            <p:spPr bwMode="auto">
              <a:xfrm>
                <a:off x="3910" y="3233"/>
                <a:ext cx="792" cy="593"/>
              </a:xfrm>
              <a:custGeom>
                <a:avLst/>
                <a:gdLst>
                  <a:gd name="T0" fmla="*/ 69 w 421"/>
                  <a:gd name="T1" fmla="*/ 12 h 315"/>
                  <a:gd name="T2" fmla="*/ 66 w 421"/>
                  <a:gd name="T3" fmla="*/ 18 h 315"/>
                  <a:gd name="T4" fmla="*/ 111 w 421"/>
                  <a:gd name="T5" fmla="*/ 42 h 315"/>
                  <a:gd name="T6" fmla="*/ 0 w 421"/>
                  <a:gd name="T7" fmla="*/ 222 h 315"/>
                  <a:gd name="T8" fmla="*/ 112 w 421"/>
                  <a:gd name="T9" fmla="*/ 315 h 315"/>
                  <a:gd name="T10" fmla="*/ 283 w 421"/>
                  <a:gd name="T11" fmla="*/ 9 h 315"/>
                  <a:gd name="T12" fmla="*/ 418 w 421"/>
                  <a:gd name="T13" fmla="*/ 64 h 315"/>
                  <a:gd name="T14" fmla="*/ 421 w 421"/>
                  <a:gd name="T15" fmla="*/ 54 h 315"/>
                  <a:gd name="T16" fmla="*/ 284 w 421"/>
                  <a:gd name="T17" fmla="*/ 0 h 315"/>
                  <a:gd name="T18" fmla="*/ 115 w 421"/>
                  <a:gd name="T19" fmla="*/ 307 h 315"/>
                  <a:gd name="T20" fmla="*/ 6 w 421"/>
                  <a:gd name="T21" fmla="*/ 217 h 315"/>
                  <a:gd name="T22" fmla="*/ 117 w 421"/>
                  <a:gd name="T23" fmla="*/ 36 h 315"/>
                  <a:gd name="T24" fmla="*/ 69 w 421"/>
                  <a:gd name="T25" fmla="*/ 1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1" h="315">
                    <a:moveTo>
                      <a:pt x="69" y="12"/>
                    </a:moveTo>
                    <a:cubicBezTo>
                      <a:pt x="68" y="14"/>
                      <a:pt x="67" y="16"/>
                      <a:pt x="66" y="18"/>
                    </a:cubicBezTo>
                    <a:cubicBezTo>
                      <a:pt x="81" y="26"/>
                      <a:pt x="96" y="34"/>
                      <a:pt x="111" y="42"/>
                    </a:cubicBezTo>
                    <a:cubicBezTo>
                      <a:pt x="80" y="106"/>
                      <a:pt x="43" y="166"/>
                      <a:pt x="0" y="222"/>
                    </a:cubicBezTo>
                    <a:cubicBezTo>
                      <a:pt x="37" y="253"/>
                      <a:pt x="74" y="284"/>
                      <a:pt x="112" y="315"/>
                    </a:cubicBezTo>
                    <a:cubicBezTo>
                      <a:pt x="184" y="223"/>
                      <a:pt x="241" y="119"/>
                      <a:pt x="283" y="9"/>
                    </a:cubicBezTo>
                    <a:cubicBezTo>
                      <a:pt x="328" y="27"/>
                      <a:pt x="373" y="45"/>
                      <a:pt x="418" y="64"/>
                    </a:cubicBezTo>
                    <a:cubicBezTo>
                      <a:pt x="419" y="61"/>
                      <a:pt x="420" y="57"/>
                      <a:pt x="421" y="54"/>
                    </a:cubicBezTo>
                    <a:cubicBezTo>
                      <a:pt x="376" y="36"/>
                      <a:pt x="330" y="18"/>
                      <a:pt x="284" y="0"/>
                    </a:cubicBezTo>
                    <a:cubicBezTo>
                      <a:pt x="243" y="110"/>
                      <a:pt x="187" y="214"/>
                      <a:pt x="115" y="307"/>
                    </a:cubicBezTo>
                    <a:cubicBezTo>
                      <a:pt x="79" y="277"/>
                      <a:pt x="43" y="247"/>
                      <a:pt x="6" y="217"/>
                    </a:cubicBezTo>
                    <a:cubicBezTo>
                      <a:pt x="49" y="161"/>
                      <a:pt x="86" y="100"/>
                      <a:pt x="117" y="36"/>
                    </a:cubicBezTo>
                    <a:cubicBezTo>
                      <a:pt x="101" y="28"/>
                      <a:pt x="85" y="19"/>
                      <a:pt x="69"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2" name="Freeform 1186"/>
              <p:cNvSpPr>
                <a:spLocks/>
              </p:cNvSpPr>
              <p:nvPr/>
            </p:nvSpPr>
            <p:spPr bwMode="auto">
              <a:xfrm>
                <a:off x="4681" y="3292"/>
                <a:ext cx="45" cy="96"/>
              </a:xfrm>
              <a:custGeom>
                <a:avLst/>
                <a:gdLst>
                  <a:gd name="T0" fmla="*/ 7 w 24"/>
                  <a:gd name="T1" fmla="*/ 23 h 51"/>
                  <a:gd name="T2" fmla="*/ 3 w 24"/>
                  <a:gd name="T3" fmla="*/ 50 h 51"/>
                  <a:gd name="T4" fmla="*/ 17 w 24"/>
                  <a:gd name="T5" fmla="*/ 27 h 51"/>
                  <a:gd name="T6" fmla="*/ 21 w 24"/>
                  <a:gd name="T7" fmla="*/ 1 h 51"/>
                  <a:gd name="T8" fmla="*/ 7 w 24"/>
                  <a:gd name="T9" fmla="*/ 23 h 51"/>
                </a:gdLst>
                <a:ahLst/>
                <a:cxnLst>
                  <a:cxn ang="0">
                    <a:pos x="T0" y="T1"/>
                  </a:cxn>
                  <a:cxn ang="0">
                    <a:pos x="T2" y="T3"/>
                  </a:cxn>
                  <a:cxn ang="0">
                    <a:pos x="T4" y="T5"/>
                  </a:cxn>
                  <a:cxn ang="0">
                    <a:pos x="T6" y="T7"/>
                  </a:cxn>
                  <a:cxn ang="0">
                    <a:pos x="T8" y="T9"/>
                  </a:cxn>
                </a:cxnLst>
                <a:rect l="0" t="0" r="r" b="b"/>
                <a:pathLst>
                  <a:path w="24" h="51">
                    <a:moveTo>
                      <a:pt x="7" y="23"/>
                    </a:moveTo>
                    <a:cubicBezTo>
                      <a:pt x="2" y="37"/>
                      <a:pt x="0" y="49"/>
                      <a:pt x="3" y="50"/>
                    </a:cubicBezTo>
                    <a:cubicBezTo>
                      <a:pt x="6" y="51"/>
                      <a:pt x="13" y="41"/>
                      <a:pt x="17" y="27"/>
                    </a:cubicBezTo>
                    <a:cubicBezTo>
                      <a:pt x="22" y="14"/>
                      <a:pt x="24" y="2"/>
                      <a:pt x="21" y="1"/>
                    </a:cubicBezTo>
                    <a:cubicBezTo>
                      <a:pt x="18" y="0"/>
                      <a:pt x="12" y="10"/>
                      <a:pt x="7"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3" name="Freeform 1187"/>
              <p:cNvSpPr>
                <a:spLocks/>
              </p:cNvSpPr>
              <p:nvPr/>
            </p:nvSpPr>
            <p:spPr bwMode="auto">
              <a:xfrm>
                <a:off x="4423" y="3200"/>
                <a:ext cx="42" cy="86"/>
              </a:xfrm>
              <a:custGeom>
                <a:avLst/>
                <a:gdLst>
                  <a:gd name="T0" fmla="*/ 6 w 22"/>
                  <a:gd name="T1" fmla="*/ 21 h 46"/>
                  <a:gd name="T2" fmla="*/ 3 w 22"/>
                  <a:gd name="T3" fmla="*/ 44 h 46"/>
                  <a:gd name="T4" fmla="*/ 17 w 22"/>
                  <a:gd name="T5" fmla="*/ 25 h 46"/>
                  <a:gd name="T6" fmla="*/ 19 w 22"/>
                  <a:gd name="T7" fmla="*/ 1 h 46"/>
                  <a:gd name="T8" fmla="*/ 6 w 22"/>
                  <a:gd name="T9" fmla="*/ 21 h 46"/>
                </a:gdLst>
                <a:ahLst/>
                <a:cxnLst>
                  <a:cxn ang="0">
                    <a:pos x="T0" y="T1"/>
                  </a:cxn>
                  <a:cxn ang="0">
                    <a:pos x="T2" y="T3"/>
                  </a:cxn>
                  <a:cxn ang="0">
                    <a:pos x="T4" y="T5"/>
                  </a:cxn>
                  <a:cxn ang="0">
                    <a:pos x="T6" y="T7"/>
                  </a:cxn>
                  <a:cxn ang="0">
                    <a:pos x="T8" y="T9"/>
                  </a:cxn>
                </a:cxnLst>
                <a:rect l="0" t="0" r="r" b="b"/>
                <a:pathLst>
                  <a:path w="22" h="46">
                    <a:moveTo>
                      <a:pt x="6" y="21"/>
                    </a:moveTo>
                    <a:cubicBezTo>
                      <a:pt x="1" y="32"/>
                      <a:pt x="0" y="43"/>
                      <a:pt x="3" y="44"/>
                    </a:cubicBezTo>
                    <a:cubicBezTo>
                      <a:pt x="6" y="46"/>
                      <a:pt x="12" y="37"/>
                      <a:pt x="17" y="25"/>
                    </a:cubicBezTo>
                    <a:cubicBezTo>
                      <a:pt x="21" y="13"/>
                      <a:pt x="22" y="2"/>
                      <a:pt x="19" y="1"/>
                    </a:cubicBezTo>
                    <a:cubicBezTo>
                      <a:pt x="16" y="0"/>
                      <a:pt x="10" y="9"/>
                      <a:pt x="6"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4" name="Freeform 1188"/>
              <p:cNvSpPr>
                <a:spLocks/>
              </p:cNvSpPr>
              <p:nvPr/>
            </p:nvSpPr>
            <p:spPr bwMode="auto">
              <a:xfrm>
                <a:off x="4021" y="3233"/>
                <a:ext cx="34" cy="57"/>
              </a:xfrm>
              <a:custGeom>
                <a:avLst/>
                <a:gdLst>
                  <a:gd name="T0" fmla="*/ 5 w 18"/>
                  <a:gd name="T1" fmla="*/ 13 h 30"/>
                  <a:gd name="T2" fmla="*/ 2 w 18"/>
                  <a:gd name="T3" fmla="*/ 29 h 30"/>
                  <a:gd name="T4" fmla="*/ 13 w 18"/>
                  <a:gd name="T5" fmla="*/ 17 h 30"/>
                  <a:gd name="T6" fmla="*/ 16 w 18"/>
                  <a:gd name="T7" fmla="*/ 1 h 30"/>
                  <a:gd name="T8" fmla="*/ 5 w 18"/>
                  <a:gd name="T9" fmla="*/ 13 h 30"/>
                </a:gdLst>
                <a:ahLst/>
                <a:cxnLst>
                  <a:cxn ang="0">
                    <a:pos x="T0" y="T1"/>
                  </a:cxn>
                  <a:cxn ang="0">
                    <a:pos x="T2" y="T3"/>
                  </a:cxn>
                  <a:cxn ang="0">
                    <a:pos x="T4" y="T5"/>
                  </a:cxn>
                  <a:cxn ang="0">
                    <a:pos x="T6" y="T7"/>
                  </a:cxn>
                  <a:cxn ang="0">
                    <a:pos x="T8" y="T9"/>
                  </a:cxn>
                </a:cxnLst>
                <a:rect l="0" t="0" r="r" b="b"/>
                <a:pathLst>
                  <a:path w="18" h="30">
                    <a:moveTo>
                      <a:pt x="5" y="13"/>
                    </a:moveTo>
                    <a:cubicBezTo>
                      <a:pt x="1" y="20"/>
                      <a:pt x="0" y="28"/>
                      <a:pt x="2" y="29"/>
                    </a:cubicBezTo>
                    <a:cubicBezTo>
                      <a:pt x="4" y="30"/>
                      <a:pt x="9" y="25"/>
                      <a:pt x="13" y="17"/>
                    </a:cubicBezTo>
                    <a:cubicBezTo>
                      <a:pt x="17" y="10"/>
                      <a:pt x="18" y="2"/>
                      <a:pt x="16" y="1"/>
                    </a:cubicBezTo>
                    <a:cubicBezTo>
                      <a:pt x="13" y="0"/>
                      <a:pt x="8" y="5"/>
                      <a:pt x="5" y="1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5" name="Freeform 1189"/>
              <p:cNvSpPr>
                <a:spLocks/>
              </p:cNvSpPr>
              <p:nvPr/>
            </p:nvSpPr>
            <p:spPr bwMode="auto">
              <a:xfrm>
                <a:off x="4093" y="3781"/>
                <a:ext cx="64" cy="77"/>
              </a:xfrm>
              <a:custGeom>
                <a:avLst/>
                <a:gdLst>
                  <a:gd name="T0" fmla="*/ 13 w 34"/>
                  <a:gd name="T1" fmla="*/ 17 h 41"/>
                  <a:gd name="T2" fmla="*/ 3 w 34"/>
                  <a:gd name="T3" fmla="*/ 38 h 41"/>
                  <a:gd name="T4" fmla="*/ 22 w 34"/>
                  <a:gd name="T5" fmla="*/ 24 h 41"/>
                  <a:gd name="T6" fmla="*/ 31 w 34"/>
                  <a:gd name="T7" fmla="*/ 2 h 41"/>
                  <a:gd name="T8" fmla="*/ 13 w 34"/>
                  <a:gd name="T9" fmla="*/ 17 h 41"/>
                </a:gdLst>
                <a:ahLst/>
                <a:cxnLst>
                  <a:cxn ang="0">
                    <a:pos x="T0" y="T1"/>
                  </a:cxn>
                  <a:cxn ang="0">
                    <a:pos x="T2" y="T3"/>
                  </a:cxn>
                  <a:cxn ang="0">
                    <a:pos x="T4" y="T5"/>
                  </a:cxn>
                  <a:cxn ang="0">
                    <a:pos x="T6" y="T7"/>
                  </a:cxn>
                  <a:cxn ang="0">
                    <a:pos x="T8" y="T9"/>
                  </a:cxn>
                </a:cxnLst>
                <a:rect l="0" t="0" r="r" b="b"/>
                <a:pathLst>
                  <a:path w="34" h="41">
                    <a:moveTo>
                      <a:pt x="13" y="17"/>
                    </a:moveTo>
                    <a:cubicBezTo>
                      <a:pt x="5" y="27"/>
                      <a:pt x="0" y="36"/>
                      <a:pt x="3" y="38"/>
                    </a:cubicBezTo>
                    <a:cubicBezTo>
                      <a:pt x="5" y="41"/>
                      <a:pt x="14" y="34"/>
                      <a:pt x="22" y="24"/>
                    </a:cubicBezTo>
                    <a:cubicBezTo>
                      <a:pt x="29" y="14"/>
                      <a:pt x="34" y="4"/>
                      <a:pt x="31" y="2"/>
                    </a:cubicBezTo>
                    <a:cubicBezTo>
                      <a:pt x="28" y="0"/>
                      <a:pt x="20" y="7"/>
                      <a:pt x="13"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6" name="Freeform 1190"/>
              <p:cNvSpPr>
                <a:spLocks/>
              </p:cNvSpPr>
              <p:nvPr/>
            </p:nvSpPr>
            <p:spPr bwMode="auto">
              <a:xfrm>
                <a:off x="3886" y="3611"/>
                <a:ext cx="56" cy="68"/>
              </a:xfrm>
              <a:custGeom>
                <a:avLst/>
                <a:gdLst>
                  <a:gd name="T0" fmla="*/ 11 w 30"/>
                  <a:gd name="T1" fmla="*/ 14 h 36"/>
                  <a:gd name="T2" fmla="*/ 3 w 30"/>
                  <a:gd name="T3" fmla="*/ 34 h 36"/>
                  <a:gd name="T4" fmla="*/ 20 w 30"/>
                  <a:gd name="T5" fmla="*/ 21 h 36"/>
                  <a:gd name="T6" fmla="*/ 27 w 30"/>
                  <a:gd name="T7" fmla="*/ 2 h 36"/>
                  <a:gd name="T8" fmla="*/ 11 w 30"/>
                  <a:gd name="T9" fmla="*/ 14 h 36"/>
                </a:gdLst>
                <a:ahLst/>
                <a:cxnLst>
                  <a:cxn ang="0">
                    <a:pos x="T0" y="T1"/>
                  </a:cxn>
                  <a:cxn ang="0">
                    <a:pos x="T2" y="T3"/>
                  </a:cxn>
                  <a:cxn ang="0">
                    <a:pos x="T4" y="T5"/>
                  </a:cxn>
                  <a:cxn ang="0">
                    <a:pos x="T6" y="T7"/>
                  </a:cxn>
                  <a:cxn ang="0">
                    <a:pos x="T8" y="T9"/>
                  </a:cxn>
                </a:cxnLst>
                <a:rect l="0" t="0" r="r" b="b"/>
                <a:pathLst>
                  <a:path w="30" h="36">
                    <a:moveTo>
                      <a:pt x="11" y="14"/>
                    </a:moveTo>
                    <a:cubicBezTo>
                      <a:pt x="4" y="23"/>
                      <a:pt x="0" y="31"/>
                      <a:pt x="3" y="34"/>
                    </a:cubicBezTo>
                    <a:cubicBezTo>
                      <a:pt x="5" y="36"/>
                      <a:pt x="13" y="31"/>
                      <a:pt x="20" y="21"/>
                    </a:cubicBezTo>
                    <a:cubicBezTo>
                      <a:pt x="27" y="13"/>
                      <a:pt x="30" y="4"/>
                      <a:pt x="27" y="2"/>
                    </a:cubicBezTo>
                    <a:cubicBezTo>
                      <a:pt x="25" y="0"/>
                      <a:pt x="17" y="5"/>
                      <a:pt x="11"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7" name="Freeform 1191"/>
              <p:cNvSpPr>
                <a:spLocks/>
              </p:cNvSpPr>
              <p:nvPr/>
            </p:nvSpPr>
            <p:spPr bwMode="auto">
              <a:xfrm>
                <a:off x="4108" y="3286"/>
                <a:ext cx="28" cy="47"/>
              </a:xfrm>
              <a:custGeom>
                <a:avLst/>
                <a:gdLst>
                  <a:gd name="T0" fmla="*/ 4 w 15"/>
                  <a:gd name="T1" fmla="*/ 11 h 25"/>
                  <a:gd name="T2" fmla="*/ 2 w 15"/>
                  <a:gd name="T3" fmla="*/ 24 h 25"/>
                  <a:gd name="T4" fmla="*/ 10 w 15"/>
                  <a:gd name="T5" fmla="*/ 14 h 25"/>
                  <a:gd name="T6" fmla="*/ 13 w 15"/>
                  <a:gd name="T7" fmla="*/ 1 h 25"/>
                  <a:gd name="T8" fmla="*/ 4 w 15"/>
                  <a:gd name="T9" fmla="*/ 11 h 25"/>
                </a:gdLst>
                <a:ahLst/>
                <a:cxnLst>
                  <a:cxn ang="0">
                    <a:pos x="T0" y="T1"/>
                  </a:cxn>
                  <a:cxn ang="0">
                    <a:pos x="T2" y="T3"/>
                  </a:cxn>
                  <a:cxn ang="0">
                    <a:pos x="T4" y="T5"/>
                  </a:cxn>
                  <a:cxn ang="0">
                    <a:pos x="T6" y="T7"/>
                  </a:cxn>
                  <a:cxn ang="0">
                    <a:pos x="T8" y="T9"/>
                  </a:cxn>
                </a:cxnLst>
                <a:rect l="0" t="0" r="r" b="b"/>
                <a:pathLst>
                  <a:path w="15" h="25">
                    <a:moveTo>
                      <a:pt x="4" y="11"/>
                    </a:moveTo>
                    <a:cubicBezTo>
                      <a:pt x="1" y="17"/>
                      <a:pt x="0" y="23"/>
                      <a:pt x="2" y="24"/>
                    </a:cubicBezTo>
                    <a:cubicBezTo>
                      <a:pt x="4" y="25"/>
                      <a:pt x="8" y="21"/>
                      <a:pt x="10" y="14"/>
                    </a:cubicBezTo>
                    <a:cubicBezTo>
                      <a:pt x="14" y="8"/>
                      <a:pt x="15" y="2"/>
                      <a:pt x="13" y="1"/>
                    </a:cubicBezTo>
                    <a:cubicBezTo>
                      <a:pt x="11" y="0"/>
                      <a:pt x="7" y="5"/>
                      <a:pt x="4"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8" name="Freeform 1192"/>
              <p:cNvSpPr>
                <a:spLocks/>
              </p:cNvSpPr>
              <p:nvPr/>
            </p:nvSpPr>
            <p:spPr bwMode="auto">
              <a:xfrm>
                <a:off x="2944" y="3461"/>
                <a:ext cx="718" cy="474"/>
              </a:xfrm>
              <a:custGeom>
                <a:avLst/>
                <a:gdLst>
                  <a:gd name="T0" fmla="*/ 113 w 382"/>
                  <a:gd name="T1" fmla="*/ 0 h 252"/>
                  <a:gd name="T2" fmla="*/ 109 w 382"/>
                  <a:gd name="T3" fmla="*/ 2 h 252"/>
                  <a:gd name="T4" fmla="*/ 137 w 382"/>
                  <a:gd name="T5" fmla="*/ 46 h 252"/>
                  <a:gd name="T6" fmla="*/ 0 w 382"/>
                  <a:gd name="T7" fmla="*/ 115 h 252"/>
                  <a:gd name="T8" fmla="*/ 52 w 382"/>
                  <a:gd name="T9" fmla="*/ 252 h 252"/>
                  <a:gd name="T10" fmla="*/ 283 w 382"/>
                  <a:gd name="T11" fmla="*/ 120 h 252"/>
                  <a:gd name="T12" fmla="*/ 376 w 382"/>
                  <a:gd name="T13" fmla="*/ 235 h 252"/>
                  <a:gd name="T14" fmla="*/ 382 w 382"/>
                  <a:gd name="T15" fmla="*/ 229 h 252"/>
                  <a:gd name="T16" fmla="*/ 287 w 382"/>
                  <a:gd name="T17" fmla="*/ 114 h 252"/>
                  <a:gd name="T18" fmla="*/ 58 w 382"/>
                  <a:gd name="T19" fmla="*/ 247 h 252"/>
                  <a:gd name="T20" fmla="*/ 6 w 382"/>
                  <a:gd name="T21" fmla="*/ 115 h 252"/>
                  <a:gd name="T22" fmla="*/ 143 w 382"/>
                  <a:gd name="T23" fmla="*/ 45 h 252"/>
                  <a:gd name="T24" fmla="*/ 113 w 382"/>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2" h="252">
                    <a:moveTo>
                      <a:pt x="113" y="0"/>
                    </a:moveTo>
                    <a:cubicBezTo>
                      <a:pt x="111" y="1"/>
                      <a:pt x="110" y="2"/>
                      <a:pt x="109" y="2"/>
                    </a:cubicBezTo>
                    <a:cubicBezTo>
                      <a:pt x="118" y="17"/>
                      <a:pt x="128" y="32"/>
                      <a:pt x="137" y="46"/>
                    </a:cubicBezTo>
                    <a:cubicBezTo>
                      <a:pt x="96" y="74"/>
                      <a:pt x="50" y="97"/>
                      <a:pt x="0" y="115"/>
                    </a:cubicBezTo>
                    <a:cubicBezTo>
                      <a:pt x="18" y="161"/>
                      <a:pt x="35" y="206"/>
                      <a:pt x="52" y="252"/>
                    </a:cubicBezTo>
                    <a:cubicBezTo>
                      <a:pt x="140" y="221"/>
                      <a:pt x="217" y="176"/>
                      <a:pt x="283" y="120"/>
                    </a:cubicBezTo>
                    <a:cubicBezTo>
                      <a:pt x="314" y="158"/>
                      <a:pt x="345" y="196"/>
                      <a:pt x="376" y="235"/>
                    </a:cubicBezTo>
                    <a:cubicBezTo>
                      <a:pt x="378" y="233"/>
                      <a:pt x="380" y="231"/>
                      <a:pt x="382" y="229"/>
                    </a:cubicBezTo>
                    <a:cubicBezTo>
                      <a:pt x="350" y="191"/>
                      <a:pt x="319" y="153"/>
                      <a:pt x="287" y="114"/>
                    </a:cubicBezTo>
                    <a:cubicBezTo>
                      <a:pt x="221" y="170"/>
                      <a:pt x="144" y="216"/>
                      <a:pt x="58" y="247"/>
                    </a:cubicBezTo>
                    <a:cubicBezTo>
                      <a:pt x="41" y="204"/>
                      <a:pt x="23" y="160"/>
                      <a:pt x="6" y="115"/>
                    </a:cubicBezTo>
                    <a:cubicBezTo>
                      <a:pt x="56" y="97"/>
                      <a:pt x="101" y="73"/>
                      <a:pt x="143" y="45"/>
                    </a:cubicBezTo>
                    <a:cubicBezTo>
                      <a:pt x="133" y="30"/>
                      <a:pt x="123" y="15"/>
                      <a:pt x="11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9" name="Freeform 1193"/>
              <p:cNvSpPr>
                <a:spLocks/>
              </p:cNvSpPr>
              <p:nvPr/>
            </p:nvSpPr>
            <p:spPr bwMode="auto">
              <a:xfrm>
                <a:off x="3625" y="3867"/>
                <a:ext cx="66" cy="58"/>
              </a:xfrm>
              <a:custGeom>
                <a:avLst/>
                <a:gdLst>
                  <a:gd name="T0" fmla="*/ 14 w 35"/>
                  <a:gd name="T1" fmla="*/ 11 h 31"/>
                  <a:gd name="T2" fmla="*/ 2 w 35"/>
                  <a:gd name="T3" fmla="*/ 29 h 31"/>
                  <a:gd name="T4" fmla="*/ 21 w 35"/>
                  <a:gd name="T5" fmla="*/ 21 h 31"/>
                  <a:gd name="T6" fmla="*/ 33 w 35"/>
                  <a:gd name="T7" fmla="*/ 3 h 31"/>
                  <a:gd name="T8" fmla="*/ 14 w 35"/>
                  <a:gd name="T9" fmla="*/ 11 h 31"/>
                </a:gdLst>
                <a:ahLst/>
                <a:cxnLst>
                  <a:cxn ang="0">
                    <a:pos x="T0" y="T1"/>
                  </a:cxn>
                  <a:cxn ang="0">
                    <a:pos x="T2" y="T3"/>
                  </a:cxn>
                  <a:cxn ang="0">
                    <a:pos x="T4" y="T5"/>
                  </a:cxn>
                  <a:cxn ang="0">
                    <a:pos x="T6" y="T7"/>
                  </a:cxn>
                  <a:cxn ang="0">
                    <a:pos x="T8" y="T9"/>
                  </a:cxn>
                </a:cxnLst>
                <a:rect l="0" t="0" r="r" b="b"/>
                <a:pathLst>
                  <a:path w="35" h="31">
                    <a:moveTo>
                      <a:pt x="14" y="11"/>
                    </a:moveTo>
                    <a:cubicBezTo>
                      <a:pt x="5" y="19"/>
                      <a:pt x="0" y="26"/>
                      <a:pt x="2" y="29"/>
                    </a:cubicBezTo>
                    <a:cubicBezTo>
                      <a:pt x="4" y="31"/>
                      <a:pt x="13" y="28"/>
                      <a:pt x="21" y="21"/>
                    </a:cubicBezTo>
                    <a:cubicBezTo>
                      <a:pt x="30" y="13"/>
                      <a:pt x="35" y="5"/>
                      <a:pt x="33" y="3"/>
                    </a:cubicBezTo>
                    <a:cubicBezTo>
                      <a:pt x="30" y="0"/>
                      <a:pt x="22" y="4"/>
                      <a:pt x="14"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0" name="Freeform 1194"/>
              <p:cNvSpPr>
                <a:spLocks/>
              </p:cNvSpPr>
              <p:nvPr/>
            </p:nvSpPr>
            <p:spPr bwMode="auto">
              <a:xfrm>
                <a:off x="3452" y="3655"/>
                <a:ext cx="58" cy="52"/>
              </a:xfrm>
              <a:custGeom>
                <a:avLst/>
                <a:gdLst>
                  <a:gd name="T0" fmla="*/ 12 w 31"/>
                  <a:gd name="T1" fmla="*/ 10 h 28"/>
                  <a:gd name="T2" fmla="*/ 2 w 31"/>
                  <a:gd name="T3" fmla="*/ 25 h 28"/>
                  <a:gd name="T4" fmla="*/ 19 w 31"/>
                  <a:gd name="T5" fmla="*/ 19 h 28"/>
                  <a:gd name="T6" fmla="*/ 29 w 31"/>
                  <a:gd name="T7" fmla="*/ 3 h 28"/>
                  <a:gd name="T8" fmla="*/ 12 w 31"/>
                  <a:gd name="T9" fmla="*/ 10 h 28"/>
                </a:gdLst>
                <a:ahLst/>
                <a:cxnLst>
                  <a:cxn ang="0">
                    <a:pos x="T0" y="T1"/>
                  </a:cxn>
                  <a:cxn ang="0">
                    <a:pos x="T2" y="T3"/>
                  </a:cxn>
                  <a:cxn ang="0">
                    <a:pos x="T4" y="T5"/>
                  </a:cxn>
                  <a:cxn ang="0">
                    <a:pos x="T6" y="T7"/>
                  </a:cxn>
                  <a:cxn ang="0">
                    <a:pos x="T8" y="T9"/>
                  </a:cxn>
                </a:cxnLst>
                <a:rect l="0" t="0" r="r" b="b"/>
                <a:pathLst>
                  <a:path w="31" h="28">
                    <a:moveTo>
                      <a:pt x="12" y="10"/>
                    </a:moveTo>
                    <a:cubicBezTo>
                      <a:pt x="5" y="16"/>
                      <a:pt x="0" y="23"/>
                      <a:pt x="2" y="25"/>
                    </a:cubicBezTo>
                    <a:cubicBezTo>
                      <a:pt x="4" y="28"/>
                      <a:pt x="12" y="25"/>
                      <a:pt x="19" y="19"/>
                    </a:cubicBezTo>
                    <a:cubicBezTo>
                      <a:pt x="27" y="13"/>
                      <a:pt x="31" y="6"/>
                      <a:pt x="29" y="3"/>
                    </a:cubicBezTo>
                    <a:cubicBezTo>
                      <a:pt x="26" y="0"/>
                      <a:pt x="19" y="4"/>
                      <a:pt x="12"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1" name="Freeform 1195"/>
              <p:cNvSpPr>
                <a:spLocks/>
              </p:cNvSpPr>
              <p:nvPr/>
            </p:nvSpPr>
            <p:spPr bwMode="auto">
              <a:xfrm>
                <a:off x="3134" y="3450"/>
                <a:ext cx="38" cy="30"/>
              </a:xfrm>
              <a:custGeom>
                <a:avLst/>
                <a:gdLst>
                  <a:gd name="T0" fmla="*/ 7 w 20"/>
                  <a:gd name="T1" fmla="*/ 4 h 16"/>
                  <a:gd name="T2" fmla="*/ 1 w 20"/>
                  <a:gd name="T3" fmla="*/ 14 h 16"/>
                  <a:gd name="T4" fmla="*/ 13 w 20"/>
                  <a:gd name="T5" fmla="*/ 12 h 16"/>
                  <a:gd name="T6" fmla="*/ 19 w 20"/>
                  <a:gd name="T7" fmla="*/ 2 h 16"/>
                  <a:gd name="T8" fmla="*/ 7 w 20"/>
                  <a:gd name="T9" fmla="*/ 4 h 16"/>
                </a:gdLst>
                <a:ahLst/>
                <a:cxnLst>
                  <a:cxn ang="0">
                    <a:pos x="T0" y="T1"/>
                  </a:cxn>
                  <a:cxn ang="0">
                    <a:pos x="T2" y="T3"/>
                  </a:cxn>
                  <a:cxn ang="0">
                    <a:pos x="T4" y="T5"/>
                  </a:cxn>
                  <a:cxn ang="0">
                    <a:pos x="T6" y="T7"/>
                  </a:cxn>
                  <a:cxn ang="0">
                    <a:pos x="T8" y="T9"/>
                  </a:cxn>
                </a:cxnLst>
                <a:rect l="0" t="0" r="r" b="b"/>
                <a:pathLst>
                  <a:path w="20" h="16">
                    <a:moveTo>
                      <a:pt x="7" y="4"/>
                    </a:moveTo>
                    <a:cubicBezTo>
                      <a:pt x="2" y="7"/>
                      <a:pt x="0" y="12"/>
                      <a:pt x="1" y="14"/>
                    </a:cubicBezTo>
                    <a:cubicBezTo>
                      <a:pt x="2" y="16"/>
                      <a:pt x="8" y="15"/>
                      <a:pt x="13" y="12"/>
                    </a:cubicBezTo>
                    <a:cubicBezTo>
                      <a:pt x="18" y="9"/>
                      <a:pt x="20" y="4"/>
                      <a:pt x="19" y="2"/>
                    </a:cubicBezTo>
                    <a:cubicBezTo>
                      <a:pt x="17" y="0"/>
                      <a:pt x="12" y="0"/>
                      <a:pt x="7"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2" name="Freeform 1196"/>
              <p:cNvSpPr>
                <a:spLocks/>
              </p:cNvSpPr>
              <p:nvPr/>
            </p:nvSpPr>
            <p:spPr bwMode="auto">
              <a:xfrm>
                <a:off x="3014" y="3914"/>
                <a:ext cx="70" cy="36"/>
              </a:xfrm>
              <a:custGeom>
                <a:avLst/>
                <a:gdLst>
                  <a:gd name="T0" fmla="*/ 17 w 37"/>
                  <a:gd name="T1" fmla="*/ 4 h 19"/>
                  <a:gd name="T2" fmla="*/ 1 w 37"/>
                  <a:gd name="T3" fmla="*/ 15 h 19"/>
                  <a:gd name="T4" fmla="*/ 21 w 37"/>
                  <a:gd name="T5" fmla="*/ 15 h 19"/>
                  <a:gd name="T6" fmla="*/ 36 w 37"/>
                  <a:gd name="T7" fmla="*/ 3 h 19"/>
                  <a:gd name="T8" fmla="*/ 17 w 37"/>
                  <a:gd name="T9" fmla="*/ 4 h 19"/>
                </a:gdLst>
                <a:ahLst/>
                <a:cxnLst>
                  <a:cxn ang="0">
                    <a:pos x="T0" y="T1"/>
                  </a:cxn>
                  <a:cxn ang="0">
                    <a:pos x="T2" y="T3"/>
                  </a:cxn>
                  <a:cxn ang="0">
                    <a:pos x="T4" y="T5"/>
                  </a:cxn>
                  <a:cxn ang="0">
                    <a:pos x="T6" y="T7"/>
                  </a:cxn>
                  <a:cxn ang="0">
                    <a:pos x="T8" y="T9"/>
                  </a:cxn>
                </a:cxnLst>
                <a:rect l="0" t="0" r="r" b="b"/>
                <a:pathLst>
                  <a:path w="37" h="19">
                    <a:moveTo>
                      <a:pt x="17" y="4"/>
                    </a:moveTo>
                    <a:cubicBezTo>
                      <a:pt x="7" y="7"/>
                      <a:pt x="0" y="12"/>
                      <a:pt x="1" y="15"/>
                    </a:cubicBezTo>
                    <a:cubicBezTo>
                      <a:pt x="2" y="19"/>
                      <a:pt x="11" y="19"/>
                      <a:pt x="21" y="15"/>
                    </a:cubicBezTo>
                    <a:cubicBezTo>
                      <a:pt x="31" y="12"/>
                      <a:pt x="37" y="6"/>
                      <a:pt x="36" y="3"/>
                    </a:cubicBezTo>
                    <a:cubicBezTo>
                      <a:pt x="34" y="0"/>
                      <a:pt x="26" y="1"/>
                      <a:pt x="17"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3" name="Freeform 1197"/>
              <p:cNvSpPr>
                <a:spLocks/>
              </p:cNvSpPr>
              <p:nvPr/>
            </p:nvSpPr>
            <p:spPr bwMode="auto">
              <a:xfrm>
                <a:off x="2920" y="3660"/>
                <a:ext cx="58" cy="32"/>
              </a:xfrm>
              <a:custGeom>
                <a:avLst/>
                <a:gdLst>
                  <a:gd name="T0" fmla="*/ 14 w 31"/>
                  <a:gd name="T1" fmla="*/ 3 h 17"/>
                  <a:gd name="T2" fmla="*/ 2 w 31"/>
                  <a:gd name="T3" fmla="*/ 14 h 17"/>
                  <a:gd name="T4" fmla="*/ 18 w 31"/>
                  <a:gd name="T5" fmla="*/ 14 h 17"/>
                  <a:gd name="T6" fmla="*/ 30 w 31"/>
                  <a:gd name="T7" fmla="*/ 3 h 17"/>
                  <a:gd name="T8" fmla="*/ 14 w 31"/>
                  <a:gd name="T9" fmla="*/ 3 h 17"/>
                </a:gdLst>
                <a:ahLst/>
                <a:cxnLst>
                  <a:cxn ang="0">
                    <a:pos x="T0" y="T1"/>
                  </a:cxn>
                  <a:cxn ang="0">
                    <a:pos x="T2" y="T3"/>
                  </a:cxn>
                  <a:cxn ang="0">
                    <a:pos x="T4" y="T5"/>
                  </a:cxn>
                  <a:cxn ang="0">
                    <a:pos x="T6" y="T7"/>
                  </a:cxn>
                  <a:cxn ang="0">
                    <a:pos x="T8" y="T9"/>
                  </a:cxn>
                </a:cxnLst>
                <a:rect l="0" t="0" r="r" b="b"/>
                <a:pathLst>
                  <a:path w="31" h="17">
                    <a:moveTo>
                      <a:pt x="14" y="3"/>
                    </a:moveTo>
                    <a:cubicBezTo>
                      <a:pt x="6" y="6"/>
                      <a:pt x="0" y="10"/>
                      <a:pt x="2" y="14"/>
                    </a:cubicBezTo>
                    <a:cubicBezTo>
                      <a:pt x="3" y="17"/>
                      <a:pt x="10" y="17"/>
                      <a:pt x="18" y="14"/>
                    </a:cubicBezTo>
                    <a:cubicBezTo>
                      <a:pt x="26" y="11"/>
                      <a:pt x="31" y="6"/>
                      <a:pt x="30" y="3"/>
                    </a:cubicBezTo>
                    <a:cubicBezTo>
                      <a:pt x="29" y="1"/>
                      <a:pt x="22" y="0"/>
                      <a:pt x="14"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4" name="Freeform 1198"/>
              <p:cNvSpPr>
                <a:spLocks/>
              </p:cNvSpPr>
              <p:nvPr/>
            </p:nvSpPr>
            <p:spPr bwMode="auto">
              <a:xfrm>
                <a:off x="3189" y="3534"/>
                <a:ext cx="32" cy="27"/>
              </a:xfrm>
              <a:custGeom>
                <a:avLst/>
                <a:gdLst>
                  <a:gd name="T0" fmla="*/ 6 w 17"/>
                  <a:gd name="T1" fmla="*/ 4 h 14"/>
                  <a:gd name="T2" fmla="*/ 1 w 17"/>
                  <a:gd name="T3" fmla="*/ 12 h 14"/>
                  <a:gd name="T4" fmla="*/ 10 w 17"/>
                  <a:gd name="T5" fmla="*/ 10 h 14"/>
                  <a:gd name="T6" fmla="*/ 15 w 17"/>
                  <a:gd name="T7" fmla="*/ 2 h 14"/>
                  <a:gd name="T8" fmla="*/ 6 w 17"/>
                  <a:gd name="T9" fmla="*/ 4 h 14"/>
                </a:gdLst>
                <a:ahLst/>
                <a:cxnLst>
                  <a:cxn ang="0">
                    <a:pos x="T0" y="T1"/>
                  </a:cxn>
                  <a:cxn ang="0">
                    <a:pos x="T2" y="T3"/>
                  </a:cxn>
                  <a:cxn ang="0">
                    <a:pos x="T4" y="T5"/>
                  </a:cxn>
                  <a:cxn ang="0">
                    <a:pos x="T6" y="T7"/>
                  </a:cxn>
                  <a:cxn ang="0">
                    <a:pos x="T8" y="T9"/>
                  </a:cxn>
                </a:cxnLst>
                <a:rect l="0" t="0" r="r" b="b"/>
                <a:pathLst>
                  <a:path w="17" h="14">
                    <a:moveTo>
                      <a:pt x="6" y="4"/>
                    </a:moveTo>
                    <a:cubicBezTo>
                      <a:pt x="2" y="7"/>
                      <a:pt x="0" y="10"/>
                      <a:pt x="1" y="12"/>
                    </a:cubicBezTo>
                    <a:cubicBezTo>
                      <a:pt x="2" y="14"/>
                      <a:pt x="6" y="13"/>
                      <a:pt x="10" y="10"/>
                    </a:cubicBezTo>
                    <a:cubicBezTo>
                      <a:pt x="14" y="7"/>
                      <a:pt x="17" y="4"/>
                      <a:pt x="15" y="2"/>
                    </a:cubicBezTo>
                    <a:cubicBezTo>
                      <a:pt x="15" y="0"/>
                      <a:pt x="10" y="1"/>
                      <a:pt x="6"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5" name="Freeform 1199"/>
              <p:cNvSpPr>
                <a:spLocks/>
              </p:cNvSpPr>
              <p:nvPr/>
            </p:nvSpPr>
            <p:spPr bwMode="auto">
              <a:xfrm>
                <a:off x="2952" y="904"/>
                <a:ext cx="459" cy="705"/>
              </a:xfrm>
              <a:custGeom>
                <a:avLst/>
                <a:gdLst>
                  <a:gd name="T0" fmla="*/ 0 w 244"/>
                  <a:gd name="T1" fmla="*/ 342 h 375"/>
                  <a:gd name="T2" fmla="*/ 5 w 244"/>
                  <a:gd name="T3" fmla="*/ 344 h 375"/>
                  <a:gd name="T4" fmla="*/ 29 w 244"/>
                  <a:gd name="T5" fmla="*/ 299 h 375"/>
                  <a:gd name="T6" fmla="*/ 146 w 244"/>
                  <a:gd name="T7" fmla="*/ 375 h 375"/>
                  <a:gd name="T8" fmla="*/ 244 w 244"/>
                  <a:gd name="T9" fmla="*/ 266 h 375"/>
                  <a:gd name="T10" fmla="*/ 21 w 244"/>
                  <a:gd name="T11" fmla="*/ 138 h 375"/>
                  <a:gd name="T12" fmla="*/ 76 w 244"/>
                  <a:gd name="T13" fmla="*/ 3 h 375"/>
                  <a:gd name="T14" fmla="*/ 68 w 244"/>
                  <a:gd name="T15" fmla="*/ 0 h 375"/>
                  <a:gd name="T16" fmla="*/ 14 w 244"/>
                  <a:gd name="T17" fmla="*/ 138 h 375"/>
                  <a:gd name="T18" fmla="*/ 238 w 244"/>
                  <a:gd name="T19" fmla="*/ 263 h 375"/>
                  <a:gd name="T20" fmla="*/ 144 w 244"/>
                  <a:gd name="T21" fmla="*/ 371 h 375"/>
                  <a:gd name="T22" fmla="*/ 26 w 244"/>
                  <a:gd name="T23" fmla="*/ 295 h 375"/>
                  <a:gd name="T24" fmla="*/ 0 w 244"/>
                  <a:gd name="T25" fmla="*/ 34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375">
                    <a:moveTo>
                      <a:pt x="0" y="342"/>
                    </a:moveTo>
                    <a:cubicBezTo>
                      <a:pt x="2" y="343"/>
                      <a:pt x="3" y="344"/>
                      <a:pt x="5" y="344"/>
                    </a:cubicBezTo>
                    <a:cubicBezTo>
                      <a:pt x="13" y="329"/>
                      <a:pt x="21" y="314"/>
                      <a:pt x="29" y="299"/>
                    </a:cubicBezTo>
                    <a:cubicBezTo>
                      <a:pt x="73" y="320"/>
                      <a:pt x="112" y="346"/>
                      <a:pt x="146" y="375"/>
                    </a:cubicBezTo>
                    <a:cubicBezTo>
                      <a:pt x="179" y="339"/>
                      <a:pt x="212" y="302"/>
                      <a:pt x="244" y="266"/>
                    </a:cubicBezTo>
                    <a:cubicBezTo>
                      <a:pt x="182" y="213"/>
                      <a:pt x="108" y="169"/>
                      <a:pt x="21" y="138"/>
                    </a:cubicBezTo>
                    <a:cubicBezTo>
                      <a:pt x="39" y="93"/>
                      <a:pt x="58" y="48"/>
                      <a:pt x="76" y="3"/>
                    </a:cubicBezTo>
                    <a:cubicBezTo>
                      <a:pt x="73" y="2"/>
                      <a:pt x="71" y="1"/>
                      <a:pt x="68" y="0"/>
                    </a:cubicBezTo>
                    <a:cubicBezTo>
                      <a:pt x="50" y="46"/>
                      <a:pt x="32" y="92"/>
                      <a:pt x="14" y="138"/>
                    </a:cubicBezTo>
                    <a:cubicBezTo>
                      <a:pt x="102" y="168"/>
                      <a:pt x="176" y="212"/>
                      <a:pt x="238" y="263"/>
                    </a:cubicBezTo>
                    <a:cubicBezTo>
                      <a:pt x="207" y="299"/>
                      <a:pt x="176" y="335"/>
                      <a:pt x="144" y="371"/>
                    </a:cubicBezTo>
                    <a:cubicBezTo>
                      <a:pt x="109" y="341"/>
                      <a:pt x="70" y="316"/>
                      <a:pt x="26" y="295"/>
                    </a:cubicBezTo>
                    <a:cubicBezTo>
                      <a:pt x="17" y="310"/>
                      <a:pt x="9" y="326"/>
                      <a:pt x="0" y="34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6" name="Freeform 1200"/>
              <p:cNvSpPr>
                <a:spLocks/>
              </p:cNvSpPr>
              <p:nvPr/>
            </p:nvSpPr>
            <p:spPr bwMode="auto">
              <a:xfrm>
                <a:off x="3046" y="887"/>
                <a:ext cx="83" cy="40"/>
              </a:xfrm>
              <a:custGeom>
                <a:avLst/>
                <a:gdLst>
                  <a:gd name="T0" fmla="*/ 20 w 44"/>
                  <a:gd name="T1" fmla="*/ 16 h 21"/>
                  <a:gd name="T2" fmla="*/ 42 w 44"/>
                  <a:gd name="T3" fmla="*/ 18 h 21"/>
                  <a:gd name="T4" fmla="*/ 24 w 44"/>
                  <a:gd name="T5" fmla="*/ 5 h 21"/>
                  <a:gd name="T6" fmla="*/ 1 w 44"/>
                  <a:gd name="T7" fmla="*/ 3 h 21"/>
                  <a:gd name="T8" fmla="*/ 20 w 44"/>
                  <a:gd name="T9" fmla="*/ 16 h 21"/>
                </a:gdLst>
                <a:ahLst/>
                <a:cxnLst>
                  <a:cxn ang="0">
                    <a:pos x="T0" y="T1"/>
                  </a:cxn>
                  <a:cxn ang="0">
                    <a:pos x="T2" y="T3"/>
                  </a:cxn>
                  <a:cxn ang="0">
                    <a:pos x="T4" y="T5"/>
                  </a:cxn>
                  <a:cxn ang="0">
                    <a:pos x="T6" y="T7"/>
                  </a:cxn>
                  <a:cxn ang="0">
                    <a:pos x="T8" y="T9"/>
                  </a:cxn>
                </a:cxnLst>
                <a:rect l="0" t="0" r="r" b="b"/>
                <a:pathLst>
                  <a:path w="44" h="21">
                    <a:moveTo>
                      <a:pt x="20" y="16"/>
                    </a:moveTo>
                    <a:cubicBezTo>
                      <a:pt x="31" y="20"/>
                      <a:pt x="41" y="21"/>
                      <a:pt x="42" y="18"/>
                    </a:cubicBezTo>
                    <a:cubicBezTo>
                      <a:pt x="44" y="15"/>
                      <a:pt x="35" y="9"/>
                      <a:pt x="24" y="5"/>
                    </a:cubicBezTo>
                    <a:cubicBezTo>
                      <a:pt x="12" y="1"/>
                      <a:pt x="2" y="0"/>
                      <a:pt x="1" y="3"/>
                    </a:cubicBezTo>
                    <a:cubicBezTo>
                      <a:pt x="0" y="6"/>
                      <a:pt x="8" y="12"/>
                      <a:pt x="20"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7" name="Freeform 1201"/>
              <p:cNvSpPr>
                <a:spLocks/>
              </p:cNvSpPr>
              <p:nvPr/>
            </p:nvSpPr>
            <p:spPr bwMode="auto">
              <a:xfrm>
                <a:off x="2950" y="1145"/>
                <a:ext cx="70" cy="36"/>
              </a:xfrm>
              <a:custGeom>
                <a:avLst/>
                <a:gdLst>
                  <a:gd name="T0" fmla="*/ 17 w 37"/>
                  <a:gd name="T1" fmla="*/ 15 h 19"/>
                  <a:gd name="T2" fmla="*/ 36 w 37"/>
                  <a:gd name="T3" fmla="*/ 16 h 19"/>
                  <a:gd name="T4" fmla="*/ 21 w 37"/>
                  <a:gd name="T5" fmla="*/ 4 h 19"/>
                  <a:gd name="T6" fmla="*/ 2 w 37"/>
                  <a:gd name="T7" fmla="*/ 3 h 19"/>
                  <a:gd name="T8" fmla="*/ 17 w 37"/>
                  <a:gd name="T9" fmla="*/ 15 h 19"/>
                </a:gdLst>
                <a:ahLst/>
                <a:cxnLst>
                  <a:cxn ang="0">
                    <a:pos x="T0" y="T1"/>
                  </a:cxn>
                  <a:cxn ang="0">
                    <a:pos x="T2" y="T3"/>
                  </a:cxn>
                  <a:cxn ang="0">
                    <a:pos x="T4" y="T5"/>
                  </a:cxn>
                  <a:cxn ang="0">
                    <a:pos x="T6" y="T7"/>
                  </a:cxn>
                  <a:cxn ang="0">
                    <a:pos x="T8" y="T9"/>
                  </a:cxn>
                </a:cxnLst>
                <a:rect l="0" t="0" r="r" b="b"/>
                <a:pathLst>
                  <a:path w="37" h="19">
                    <a:moveTo>
                      <a:pt x="17" y="15"/>
                    </a:moveTo>
                    <a:cubicBezTo>
                      <a:pt x="26" y="18"/>
                      <a:pt x="35" y="19"/>
                      <a:pt x="36" y="16"/>
                    </a:cubicBezTo>
                    <a:cubicBezTo>
                      <a:pt x="37" y="13"/>
                      <a:pt x="31" y="7"/>
                      <a:pt x="21" y="4"/>
                    </a:cubicBezTo>
                    <a:cubicBezTo>
                      <a:pt x="11" y="0"/>
                      <a:pt x="3" y="0"/>
                      <a:pt x="2" y="3"/>
                    </a:cubicBezTo>
                    <a:cubicBezTo>
                      <a:pt x="0" y="6"/>
                      <a:pt x="7" y="11"/>
                      <a:pt x="17"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8" name="Freeform 1202"/>
              <p:cNvSpPr>
                <a:spLocks/>
              </p:cNvSpPr>
              <p:nvPr/>
            </p:nvSpPr>
            <p:spPr bwMode="auto">
              <a:xfrm>
                <a:off x="2937" y="1536"/>
                <a:ext cx="39" cy="24"/>
              </a:xfrm>
              <a:custGeom>
                <a:avLst/>
                <a:gdLst>
                  <a:gd name="T0" fmla="*/ 9 w 21"/>
                  <a:gd name="T1" fmla="*/ 11 h 13"/>
                  <a:gd name="T2" fmla="*/ 20 w 21"/>
                  <a:gd name="T3" fmla="*/ 11 h 13"/>
                  <a:gd name="T4" fmla="*/ 13 w 21"/>
                  <a:gd name="T5" fmla="*/ 2 h 13"/>
                  <a:gd name="T6" fmla="*/ 2 w 21"/>
                  <a:gd name="T7" fmla="*/ 2 h 13"/>
                  <a:gd name="T8" fmla="*/ 9 w 21"/>
                  <a:gd name="T9" fmla="*/ 11 h 13"/>
                </a:gdLst>
                <a:ahLst/>
                <a:cxnLst>
                  <a:cxn ang="0">
                    <a:pos x="T0" y="T1"/>
                  </a:cxn>
                  <a:cxn ang="0">
                    <a:pos x="T2" y="T3"/>
                  </a:cxn>
                  <a:cxn ang="0">
                    <a:pos x="T4" y="T5"/>
                  </a:cxn>
                  <a:cxn ang="0">
                    <a:pos x="T6" y="T7"/>
                  </a:cxn>
                  <a:cxn ang="0">
                    <a:pos x="T8" y="T9"/>
                  </a:cxn>
                </a:cxnLst>
                <a:rect l="0" t="0" r="r" b="b"/>
                <a:pathLst>
                  <a:path w="21" h="13">
                    <a:moveTo>
                      <a:pt x="9" y="11"/>
                    </a:moveTo>
                    <a:cubicBezTo>
                      <a:pt x="14" y="13"/>
                      <a:pt x="19" y="13"/>
                      <a:pt x="20" y="11"/>
                    </a:cubicBezTo>
                    <a:cubicBezTo>
                      <a:pt x="21" y="9"/>
                      <a:pt x="18" y="5"/>
                      <a:pt x="13" y="2"/>
                    </a:cubicBezTo>
                    <a:cubicBezTo>
                      <a:pt x="8" y="0"/>
                      <a:pt x="3" y="0"/>
                      <a:pt x="2" y="2"/>
                    </a:cubicBezTo>
                    <a:cubicBezTo>
                      <a:pt x="0" y="5"/>
                      <a:pt x="4" y="8"/>
                      <a:pt x="9"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9" name="Freeform 1203"/>
              <p:cNvSpPr>
                <a:spLocks/>
              </p:cNvSpPr>
              <p:nvPr/>
            </p:nvSpPr>
            <p:spPr bwMode="auto">
              <a:xfrm>
                <a:off x="3386" y="1382"/>
                <a:ext cx="53" cy="49"/>
              </a:xfrm>
              <a:custGeom>
                <a:avLst/>
                <a:gdLst>
                  <a:gd name="T0" fmla="*/ 10 w 28"/>
                  <a:gd name="T1" fmla="*/ 17 h 26"/>
                  <a:gd name="T2" fmla="*/ 26 w 28"/>
                  <a:gd name="T3" fmla="*/ 23 h 26"/>
                  <a:gd name="T4" fmla="*/ 18 w 28"/>
                  <a:gd name="T5" fmla="*/ 8 h 26"/>
                  <a:gd name="T6" fmla="*/ 2 w 28"/>
                  <a:gd name="T7" fmla="*/ 2 h 26"/>
                  <a:gd name="T8" fmla="*/ 10 w 28"/>
                  <a:gd name="T9" fmla="*/ 17 h 26"/>
                </a:gdLst>
                <a:ahLst/>
                <a:cxnLst>
                  <a:cxn ang="0">
                    <a:pos x="T0" y="T1"/>
                  </a:cxn>
                  <a:cxn ang="0">
                    <a:pos x="T2" y="T3"/>
                  </a:cxn>
                  <a:cxn ang="0">
                    <a:pos x="T4" y="T5"/>
                  </a:cxn>
                  <a:cxn ang="0">
                    <a:pos x="T6" y="T7"/>
                  </a:cxn>
                  <a:cxn ang="0">
                    <a:pos x="T8" y="T9"/>
                  </a:cxn>
                </a:cxnLst>
                <a:rect l="0" t="0" r="r" b="b"/>
                <a:pathLst>
                  <a:path w="28" h="26">
                    <a:moveTo>
                      <a:pt x="10" y="17"/>
                    </a:moveTo>
                    <a:cubicBezTo>
                      <a:pt x="17" y="23"/>
                      <a:pt x="24" y="26"/>
                      <a:pt x="26" y="23"/>
                    </a:cubicBezTo>
                    <a:cubicBezTo>
                      <a:pt x="28" y="21"/>
                      <a:pt x="25" y="14"/>
                      <a:pt x="18" y="8"/>
                    </a:cubicBezTo>
                    <a:cubicBezTo>
                      <a:pt x="12" y="3"/>
                      <a:pt x="4" y="0"/>
                      <a:pt x="2" y="2"/>
                    </a:cubicBezTo>
                    <a:cubicBezTo>
                      <a:pt x="0" y="5"/>
                      <a:pt x="4" y="12"/>
                      <a:pt x="10"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0" name="Freeform 1204"/>
              <p:cNvSpPr>
                <a:spLocks/>
              </p:cNvSpPr>
              <p:nvPr/>
            </p:nvSpPr>
            <p:spPr bwMode="auto">
              <a:xfrm>
                <a:off x="3202" y="1587"/>
                <a:ext cx="45" cy="39"/>
              </a:xfrm>
              <a:custGeom>
                <a:avLst/>
                <a:gdLst>
                  <a:gd name="T0" fmla="*/ 8 w 24"/>
                  <a:gd name="T1" fmla="*/ 15 h 21"/>
                  <a:gd name="T2" fmla="*/ 21 w 24"/>
                  <a:gd name="T3" fmla="*/ 19 h 21"/>
                  <a:gd name="T4" fmla="*/ 16 w 24"/>
                  <a:gd name="T5" fmla="*/ 6 h 21"/>
                  <a:gd name="T6" fmla="*/ 2 w 24"/>
                  <a:gd name="T7" fmla="*/ 2 h 21"/>
                  <a:gd name="T8" fmla="*/ 8 w 24"/>
                  <a:gd name="T9" fmla="*/ 15 h 21"/>
                </a:gdLst>
                <a:ahLst/>
                <a:cxnLst>
                  <a:cxn ang="0">
                    <a:pos x="T0" y="T1"/>
                  </a:cxn>
                  <a:cxn ang="0">
                    <a:pos x="T2" y="T3"/>
                  </a:cxn>
                  <a:cxn ang="0">
                    <a:pos x="T4" y="T5"/>
                  </a:cxn>
                  <a:cxn ang="0">
                    <a:pos x="T6" y="T7"/>
                  </a:cxn>
                  <a:cxn ang="0">
                    <a:pos x="T8" y="T9"/>
                  </a:cxn>
                </a:cxnLst>
                <a:rect l="0" t="0" r="r" b="b"/>
                <a:pathLst>
                  <a:path w="24" h="21">
                    <a:moveTo>
                      <a:pt x="8" y="15"/>
                    </a:moveTo>
                    <a:cubicBezTo>
                      <a:pt x="13" y="19"/>
                      <a:pt x="19" y="21"/>
                      <a:pt x="21" y="19"/>
                    </a:cubicBezTo>
                    <a:cubicBezTo>
                      <a:pt x="24" y="16"/>
                      <a:pt x="21" y="10"/>
                      <a:pt x="16" y="6"/>
                    </a:cubicBezTo>
                    <a:cubicBezTo>
                      <a:pt x="10" y="1"/>
                      <a:pt x="4" y="0"/>
                      <a:pt x="2" y="2"/>
                    </a:cubicBezTo>
                    <a:cubicBezTo>
                      <a:pt x="0" y="5"/>
                      <a:pt x="3" y="10"/>
                      <a:pt x="8"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1" name="Freeform 1205"/>
              <p:cNvSpPr>
                <a:spLocks/>
              </p:cNvSpPr>
              <p:nvPr/>
            </p:nvSpPr>
            <p:spPr bwMode="auto">
              <a:xfrm>
                <a:off x="2990" y="1453"/>
                <a:ext cx="33" cy="23"/>
              </a:xfrm>
              <a:custGeom>
                <a:avLst/>
                <a:gdLst>
                  <a:gd name="T0" fmla="*/ 7 w 18"/>
                  <a:gd name="T1" fmla="*/ 9 h 12"/>
                  <a:gd name="T2" fmla="*/ 16 w 18"/>
                  <a:gd name="T3" fmla="*/ 10 h 12"/>
                  <a:gd name="T4" fmla="*/ 10 w 18"/>
                  <a:gd name="T5" fmla="*/ 3 h 12"/>
                  <a:gd name="T6" fmla="*/ 1 w 18"/>
                  <a:gd name="T7" fmla="*/ 2 h 12"/>
                  <a:gd name="T8" fmla="*/ 7 w 18"/>
                  <a:gd name="T9" fmla="*/ 9 h 12"/>
                </a:gdLst>
                <a:ahLst/>
                <a:cxnLst>
                  <a:cxn ang="0">
                    <a:pos x="T0" y="T1"/>
                  </a:cxn>
                  <a:cxn ang="0">
                    <a:pos x="T2" y="T3"/>
                  </a:cxn>
                  <a:cxn ang="0">
                    <a:pos x="T4" y="T5"/>
                  </a:cxn>
                  <a:cxn ang="0">
                    <a:pos x="T6" y="T7"/>
                  </a:cxn>
                  <a:cxn ang="0">
                    <a:pos x="T8" y="T9"/>
                  </a:cxn>
                </a:cxnLst>
                <a:rect l="0" t="0" r="r" b="b"/>
                <a:pathLst>
                  <a:path w="18" h="12">
                    <a:moveTo>
                      <a:pt x="7" y="9"/>
                    </a:moveTo>
                    <a:cubicBezTo>
                      <a:pt x="11" y="11"/>
                      <a:pt x="16" y="12"/>
                      <a:pt x="16" y="10"/>
                    </a:cubicBezTo>
                    <a:cubicBezTo>
                      <a:pt x="18" y="8"/>
                      <a:pt x="15" y="5"/>
                      <a:pt x="10" y="3"/>
                    </a:cubicBezTo>
                    <a:cubicBezTo>
                      <a:pt x="6" y="1"/>
                      <a:pt x="2" y="0"/>
                      <a:pt x="1" y="2"/>
                    </a:cubicBezTo>
                    <a:cubicBezTo>
                      <a:pt x="0" y="4"/>
                      <a:pt x="3" y="7"/>
                      <a:pt x="7"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2" name="Freeform 1206"/>
              <p:cNvSpPr>
                <a:spLocks/>
              </p:cNvSpPr>
              <p:nvPr/>
            </p:nvSpPr>
            <p:spPr bwMode="auto">
              <a:xfrm>
                <a:off x="4764" y="1587"/>
                <a:ext cx="236" cy="394"/>
              </a:xfrm>
              <a:custGeom>
                <a:avLst/>
                <a:gdLst>
                  <a:gd name="T0" fmla="*/ 0 w 126"/>
                  <a:gd name="T1" fmla="*/ 97 h 210"/>
                  <a:gd name="T2" fmla="*/ 1 w 126"/>
                  <a:gd name="T3" fmla="*/ 101 h 210"/>
                  <a:gd name="T4" fmla="*/ 22 w 126"/>
                  <a:gd name="T5" fmla="*/ 95 h 210"/>
                  <a:gd name="T6" fmla="*/ 47 w 126"/>
                  <a:gd name="T7" fmla="*/ 210 h 210"/>
                  <a:gd name="T8" fmla="*/ 107 w 126"/>
                  <a:gd name="T9" fmla="*/ 198 h 210"/>
                  <a:gd name="T10" fmla="*/ 67 w 126"/>
                  <a:gd name="T11" fmla="*/ 24 h 210"/>
                  <a:gd name="T12" fmla="*/ 126 w 126"/>
                  <a:gd name="T13" fmla="*/ 4 h 210"/>
                  <a:gd name="T14" fmla="*/ 125 w 126"/>
                  <a:gd name="T15" fmla="*/ 0 h 210"/>
                  <a:gd name="T16" fmla="*/ 65 w 126"/>
                  <a:gd name="T17" fmla="*/ 21 h 210"/>
                  <a:gd name="T18" fmla="*/ 106 w 126"/>
                  <a:gd name="T19" fmla="*/ 194 h 210"/>
                  <a:gd name="T20" fmla="*/ 47 w 126"/>
                  <a:gd name="T21" fmla="*/ 206 h 210"/>
                  <a:gd name="T22" fmla="*/ 22 w 126"/>
                  <a:gd name="T23" fmla="*/ 91 h 210"/>
                  <a:gd name="T24" fmla="*/ 0 w 126"/>
                  <a:gd name="T25" fmla="*/ 9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210">
                    <a:moveTo>
                      <a:pt x="0" y="97"/>
                    </a:moveTo>
                    <a:cubicBezTo>
                      <a:pt x="0" y="99"/>
                      <a:pt x="1" y="100"/>
                      <a:pt x="1" y="101"/>
                    </a:cubicBezTo>
                    <a:cubicBezTo>
                      <a:pt x="8" y="99"/>
                      <a:pt x="15" y="97"/>
                      <a:pt x="22" y="95"/>
                    </a:cubicBezTo>
                    <a:cubicBezTo>
                      <a:pt x="32" y="133"/>
                      <a:pt x="40" y="171"/>
                      <a:pt x="47" y="210"/>
                    </a:cubicBezTo>
                    <a:cubicBezTo>
                      <a:pt x="67" y="206"/>
                      <a:pt x="87" y="202"/>
                      <a:pt x="107" y="198"/>
                    </a:cubicBezTo>
                    <a:cubicBezTo>
                      <a:pt x="97" y="139"/>
                      <a:pt x="84" y="81"/>
                      <a:pt x="67" y="24"/>
                    </a:cubicBezTo>
                    <a:cubicBezTo>
                      <a:pt x="86" y="18"/>
                      <a:pt x="106" y="11"/>
                      <a:pt x="126" y="4"/>
                    </a:cubicBezTo>
                    <a:cubicBezTo>
                      <a:pt x="126" y="3"/>
                      <a:pt x="125" y="1"/>
                      <a:pt x="125" y="0"/>
                    </a:cubicBezTo>
                    <a:cubicBezTo>
                      <a:pt x="105" y="7"/>
                      <a:pt x="84" y="14"/>
                      <a:pt x="65" y="21"/>
                    </a:cubicBezTo>
                    <a:cubicBezTo>
                      <a:pt x="82" y="77"/>
                      <a:pt x="96" y="135"/>
                      <a:pt x="106" y="194"/>
                    </a:cubicBezTo>
                    <a:cubicBezTo>
                      <a:pt x="86" y="198"/>
                      <a:pt x="66" y="202"/>
                      <a:pt x="47" y="206"/>
                    </a:cubicBezTo>
                    <a:cubicBezTo>
                      <a:pt x="40" y="167"/>
                      <a:pt x="32" y="129"/>
                      <a:pt x="22" y="91"/>
                    </a:cubicBezTo>
                    <a:cubicBezTo>
                      <a:pt x="15" y="93"/>
                      <a:pt x="7" y="95"/>
                      <a:pt x="0" y="9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3" name="Freeform 1207"/>
              <p:cNvSpPr>
                <a:spLocks/>
              </p:cNvSpPr>
              <p:nvPr/>
            </p:nvSpPr>
            <p:spPr bwMode="auto">
              <a:xfrm>
                <a:off x="4989" y="1568"/>
                <a:ext cx="19" cy="45"/>
              </a:xfrm>
              <a:custGeom>
                <a:avLst/>
                <a:gdLst>
                  <a:gd name="T0" fmla="*/ 3 w 10"/>
                  <a:gd name="T1" fmla="*/ 13 h 24"/>
                  <a:gd name="T2" fmla="*/ 9 w 10"/>
                  <a:gd name="T3" fmla="*/ 24 h 24"/>
                  <a:gd name="T4" fmla="*/ 8 w 10"/>
                  <a:gd name="T5" fmla="*/ 11 h 24"/>
                  <a:gd name="T6" fmla="*/ 2 w 10"/>
                  <a:gd name="T7" fmla="*/ 0 h 24"/>
                  <a:gd name="T8" fmla="*/ 3 w 10"/>
                  <a:gd name="T9" fmla="*/ 13 h 24"/>
                </a:gdLst>
                <a:ahLst/>
                <a:cxnLst>
                  <a:cxn ang="0">
                    <a:pos x="T0" y="T1"/>
                  </a:cxn>
                  <a:cxn ang="0">
                    <a:pos x="T2" y="T3"/>
                  </a:cxn>
                  <a:cxn ang="0">
                    <a:pos x="T4" y="T5"/>
                  </a:cxn>
                  <a:cxn ang="0">
                    <a:pos x="T6" y="T7"/>
                  </a:cxn>
                  <a:cxn ang="0">
                    <a:pos x="T8" y="T9"/>
                  </a:cxn>
                </a:cxnLst>
                <a:rect l="0" t="0" r="r" b="b"/>
                <a:pathLst>
                  <a:path w="10" h="24">
                    <a:moveTo>
                      <a:pt x="3" y="13"/>
                    </a:moveTo>
                    <a:cubicBezTo>
                      <a:pt x="5" y="19"/>
                      <a:pt x="8" y="24"/>
                      <a:pt x="9" y="24"/>
                    </a:cubicBezTo>
                    <a:cubicBezTo>
                      <a:pt x="10" y="23"/>
                      <a:pt x="9" y="18"/>
                      <a:pt x="8" y="11"/>
                    </a:cubicBezTo>
                    <a:cubicBezTo>
                      <a:pt x="5" y="5"/>
                      <a:pt x="3" y="0"/>
                      <a:pt x="2" y="0"/>
                    </a:cubicBezTo>
                    <a:cubicBezTo>
                      <a:pt x="0" y="1"/>
                      <a:pt x="1" y="6"/>
                      <a:pt x="3" y="1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4" name="Freeform 1208"/>
              <p:cNvSpPr>
                <a:spLocks/>
              </p:cNvSpPr>
              <p:nvPr/>
            </p:nvSpPr>
            <p:spPr bwMode="auto">
              <a:xfrm>
                <a:off x="4878" y="1607"/>
                <a:ext cx="19" cy="44"/>
              </a:xfrm>
              <a:custGeom>
                <a:avLst/>
                <a:gdLst>
                  <a:gd name="T0" fmla="*/ 2 w 10"/>
                  <a:gd name="T1" fmla="*/ 12 h 23"/>
                  <a:gd name="T2" fmla="*/ 8 w 10"/>
                  <a:gd name="T3" fmla="*/ 23 h 23"/>
                  <a:gd name="T4" fmla="*/ 7 w 10"/>
                  <a:gd name="T5" fmla="*/ 10 h 23"/>
                  <a:gd name="T6" fmla="*/ 1 w 10"/>
                  <a:gd name="T7" fmla="*/ 0 h 23"/>
                  <a:gd name="T8" fmla="*/ 2 w 10"/>
                  <a:gd name="T9" fmla="*/ 12 h 23"/>
                </a:gdLst>
                <a:ahLst/>
                <a:cxnLst>
                  <a:cxn ang="0">
                    <a:pos x="T0" y="T1"/>
                  </a:cxn>
                  <a:cxn ang="0">
                    <a:pos x="T2" y="T3"/>
                  </a:cxn>
                  <a:cxn ang="0">
                    <a:pos x="T4" y="T5"/>
                  </a:cxn>
                  <a:cxn ang="0">
                    <a:pos x="T6" y="T7"/>
                  </a:cxn>
                  <a:cxn ang="0">
                    <a:pos x="T8" y="T9"/>
                  </a:cxn>
                </a:cxnLst>
                <a:rect l="0" t="0" r="r" b="b"/>
                <a:pathLst>
                  <a:path w="10" h="23">
                    <a:moveTo>
                      <a:pt x="2" y="12"/>
                    </a:moveTo>
                    <a:cubicBezTo>
                      <a:pt x="4" y="18"/>
                      <a:pt x="7" y="23"/>
                      <a:pt x="8" y="23"/>
                    </a:cubicBezTo>
                    <a:cubicBezTo>
                      <a:pt x="10" y="22"/>
                      <a:pt x="9" y="17"/>
                      <a:pt x="7" y="10"/>
                    </a:cubicBezTo>
                    <a:cubicBezTo>
                      <a:pt x="5" y="4"/>
                      <a:pt x="3" y="0"/>
                      <a:pt x="1" y="0"/>
                    </a:cubicBezTo>
                    <a:cubicBezTo>
                      <a:pt x="0" y="1"/>
                      <a:pt x="1" y="6"/>
                      <a:pt x="2"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5" name="Freeform 1209"/>
              <p:cNvSpPr>
                <a:spLocks/>
              </p:cNvSpPr>
              <p:nvPr/>
            </p:nvSpPr>
            <p:spPr bwMode="auto">
              <a:xfrm>
                <a:off x="4758" y="1756"/>
                <a:ext cx="13" cy="34"/>
              </a:xfrm>
              <a:custGeom>
                <a:avLst/>
                <a:gdLst>
                  <a:gd name="T0" fmla="*/ 2 w 7"/>
                  <a:gd name="T1" fmla="*/ 10 h 18"/>
                  <a:gd name="T2" fmla="*/ 6 w 7"/>
                  <a:gd name="T3" fmla="*/ 18 h 18"/>
                  <a:gd name="T4" fmla="*/ 6 w 7"/>
                  <a:gd name="T5" fmla="*/ 9 h 18"/>
                  <a:gd name="T6" fmla="*/ 1 w 7"/>
                  <a:gd name="T7" fmla="*/ 1 h 18"/>
                  <a:gd name="T8" fmla="*/ 2 w 7"/>
                  <a:gd name="T9" fmla="*/ 10 h 18"/>
                </a:gdLst>
                <a:ahLst/>
                <a:cxnLst>
                  <a:cxn ang="0">
                    <a:pos x="T0" y="T1"/>
                  </a:cxn>
                  <a:cxn ang="0">
                    <a:pos x="T2" y="T3"/>
                  </a:cxn>
                  <a:cxn ang="0">
                    <a:pos x="T4" y="T5"/>
                  </a:cxn>
                  <a:cxn ang="0">
                    <a:pos x="T6" y="T7"/>
                  </a:cxn>
                  <a:cxn ang="0">
                    <a:pos x="T8" y="T9"/>
                  </a:cxn>
                </a:cxnLst>
                <a:rect l="0" t="0" r="r" b="b"/>
                <a:pathLst>
                  <a:path w="7" h="18">
                    <a:moveTo>
                      <a:pt x="2" y="10"/>
                    </a:moveTo>
                    <a:cubicBezTo>
                      <a:pt x="3" y="14"/>
                      <a:pt x="5" y="18"/>
                      <a:pt x="6" y="18"/>
                    </a:cubicBezTo>
                    <a:cubicBezTo>
                      <a:pt x="7" y="18"/>
                      <a:pt x="7" y="13"/>
                      <a:pt x="6" y="9"/>
                    </a:cubicBezTo>
                    <a:cubicBezTo>
                      <a:pt x="4" y="4"/>
                      <a:pt x="3" y="0"/>
                      <a:pt x="1" y="1"/>
                    </a:cubicBezTo>
                    <a:cubicBezTo>
                      <a:pt x="0" y="1"/>
                      <a:pt x="0" y="5"/>
                      <a:pt x="2"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6" name="Freeform 1210"/>
              <p:cNvSpPr>
                <a:spLocks/>
              </p:cNvSpPr>
              <p:nvPr/>
            </p:nvSpPr>
            <p:spPr bwMode="auto">
              <a:xfrm>
                <a:off x="4957" y="1933"/>
                <a:ext cx="13" cy="45"/>
              </a:xfrm>
              <a:custGeom>
                <a:avLst/>
                <a:gdLst>
                  <a:gd name="T0" fmla="*/ 1 w 7"/>
                  <a:gd name="T1" fmla="*/ 12 h 24"/>
                  <a:gd name="T2" fmla="*/ 6 w 7"/>
                  <a:gd name="T3" fmla="*/ 24 h 24"/>
                  <a:gd name="T4" fmla="*/ 6 w 7"/>
                  <a:gd name="T5" fmla="*/ 12 h 24"/>
                  <a:gd name="T6" fmla="*/ 2 w 7"/>
                  <a:gd name="T7" fmla="*/ 0 h 24"/>
                  <a:gd name="T8" fmla="*/ 1 w 7"/>
                  <a:gd name="T9" fmla="*/ 12 h 24"/>
                </a:gdLst>
                <a:ahLst/>
                <a:cxnLst>
                  <a:cxn ang="0">
                    <a:pos x="T0" y="T1"/>
                  </a:cxn>
                  <a:cxn ang="0">
                    <a:pos x="T2" y="T3"/>
                  </a:cxn>
                  <a:cxn ang="0">
                    <a:pos x="T4" y="T5"/>
                  </a:cxn>
                  <a:cxn ang="0">
                    <a:pos x="T6" y="T7"/>
                  </a:cxn>
                  <a:cxn ang="0">
                    <a:pos x="T8" y="T9"/>
                  </a:cxn>
                </a:cxnLst>
                <a:rect l="0" t="0" r="r" b="b"/>
                <a:pathLst>
                  <a:path w="7" h="24">
                    <a:moveTo>
                      <a:pt x="1" y="12"/>
                    </a:moveTo>
                    <a:cubicBezTo>
                      <a:pt x="2" y="19"/>
                      <a:pt x="4" y="24"/>
                      <a:pt x="6" y="24"/>
                    </a:cubicBezTo>
                    <a:cubicBezTo>
                      <a:pt x="7" y="23"/>
                      <a:pt x="7" y="18"/>
                      <a:pt x="6" y="12"/>
                    </a:cubicBezTo>
                    <a:cubicBezTo>
                      <a:pt x="5" y="5"/>
                      <a:pt x="3" y="0"/>
                      <a:pt x="2" y="0"/>
                    </a:cubicBezTo>
                    <a:cubicBezTo>
                      <a:pt x="0" y="1"/>
                      <a:pt x="0" y="6"/>
                      <a:pt x="1"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7" name="Freeform 1211"/>
              <p:cNvSpPr>
                <a:spLocks/>
              </p:cNvSpPr>
              <p:nvPr/>
            </p:nvSpPr>
            <p:spPr bwMode="auto">
              <a:xfrm>
                <a:off x="4844" y="1957"/>
                <a:ext cx="14" cy="41"/>
              </a:xfrm>
              <a:custGeom>
                <a:avLst/>
                <a:gdLst>
                  <a:gd name="T0" fmla="*/ 1 w 7"/>
                  <a:gd name="T1" fmla="*/ 12 h 22"/>
                  <a:gd name="T2" fmla="*/ 5 w 7"/>
                  <a:gd name="T3" fmla="*/ 22 h 22"/>
                  <a:gd name="T4" fmla="*/ 6 w 7"/>
                  <a:gd name="T5" fmla="*/ 11 h 22"/>
                  <a:gd name="T6" fmla="*/ 2 w 7"/>
                  <a:gd name="T7" fmla="*/ 0 h 22"/>
                  <a:gd name="T8" fmla="*/ 1 w 7"/>
                  <a:gd name="T9" fmla="*/ 12 h 22"/>
                </a:gdLst>
                <a:ahLst/>
                <a:cxnLst>
                  <a:cxn ang="0">
                    <a:pos x="T0" y="T1"/>
                  </a:cxn>
                  <a:cxn ang="0">
                    <a:pos x="T2" y="T3"/>
                  </a:cxn>
                  <a:cxn ang="0">
                    <a:pos x="T4" y="T5"/>
                  </a:cxn>
                  <a:cxn ang="0">
                    <a:pos x="T6" y="T7"/>
                  </a:cxn>
                  <a:cxn ang="0">
                    <a:pos x="T8" y="T9"/>
                  </a:cxn>
                </a:cxnLst>
                <a:rect l="0" t="0" r="r" b="b"/>
                <a:pathLst>
                  <a:path w="7" h="22">
                    <a:moveTo>
                      <a:pt x="1" y="12"/>
                    </a:moveTo>
                    <a:cubicBezTo>
                      <a:pt x="2" y="18"/>
                      <a:pt x="4" y="22"/>
                      <a:pt x="5" y="22"/>
                    </a:cubicBezTo>
                    <a:cubicBezTo>
                      <a:pt x="7" y="22"/>
                      <a:pt x="7" y="17"/>
                      <a:pt x="6" y="11"/>
                    </a:cubicBezTo>
                    <a:cubicBezTo>
                      <a:pt x="5" y="5"/>
                      <a:pt x="3" y="0"/>
                      <a:pt x="2" y="0"/>
                    </a:cubicBezTo>
                    <a:cubicBezTo>
                      <a:pt x="0" y="0"/>
                      <a:pt x="0" y="6"/>
                      <a:pt x="1"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8" name="Freeform 1212"/>
              <p:cNvSpPr>
                <a:spLocks/>
              </p:cNvSpPr>
              <p:nvPr/>
            </p:nvSpPr>
            <p:spPr bwMode="auto">
              <a:xfrm>
                <a:off x="4799" y="1750"/>
                <a:ext cx="12" cy="26"/>
              </a:xfrm>
              <a:custGeom>
                <a:avLst/>
                <a:gdLst>
                  <a:gd name="T0" fmla="*/ 2 w 6"/>
                  <a:gd name="T1" fmla="*/ 8 h 14"/>
                  <a:gd name="T2" fmla="*/ 5 w 6"/>
                  <a:gd name="T3" fmla="*/ 14 h 14"/>
                  <a:gd name="T4" fmla="*/ 5 w 6"/>
                  <a:gd name="T5" fmla="*/ 7 h 14"/>
                  <a:gd name="T6" fmla="*/ 1 w 6"/>
                  <a:gd name="T7" fmla="*/ 1 h 14"/>
                  <a:gd name="T8" fmla="*/ 2 w 6"/>
                  <a:gd name="T9" fmla="*/ 8 h 14"/>
                </a:gdLst>
                <a:ahLst/>
                <a:cxnLst>
                  <a:cxn ang="0">
                    <a:pos x="T0" y="T1"/>
                  </a:cxn>
                  <a:cxn ang="0">
                    <a:pos x="T2" y="T3"/>
                  </a:cxn>
                  <a:cxn ang="0">
                    <a:pos x="T4" y="T5"/>
                  </a:cxn>
                  <a:cxn ang="0">
                    <a:pos x="T6" y="T7"/>
                  </a:cxn>
                  <a:cxn ang="0">
                    <a:pos x="T8" y="T9"/>
                  </a:cxn>
                </a:cxnLst>
                <a:rect l="0" t="0" r="r" b="b"/>
                <a:pathLst>
                  <a:path w="6" h="14">
                    <a:moveTo>
                      <a:pt x="2" y="8"/>
                    </a:moveTo>
                    <a:cubicBezTo>
                      <a:pt x="3" y="11"/>
                      <a:pt x="4" y="14"/>
                      <a:pt x="5" y="14"/>
                    </a:cubicBezTo>
                    <a:cubicBezTo>
                      <a:pt x="6" y="14"/>
                      <a:pt x="6" y="11"/>
                      <a:pt x="5" y="7"/>
                    </a:cubicBezTo>
                    <a:cubicBezTo>
                      <a:pt x="3" y="3"/>
                      <a:pt x="2" y="0"/>
                      <a:pt x="1" y="1"/>
                    </a:cubicBezTo>
                    <a:cubicBezTo>
                      <a:pt x="0" y="1"/>
                      <a:pt x="1" y="4"/>
                      <a:pt x="2"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9" name="Freeform 1213"/>
              <p:cNvSpPr>
                <a:spLocks/>
              </p:cNvSpPr>
              <p:nvPr/>
            </p:nvSpPr>
            <p:spPr bwMode="auto">
              <a:xfrm>
                <a:off x="4356" y="2100"/>
                <a:ext cx="263" cy="301"/>
              </a:xfrm>
              <a:custGeom>
                <a:avLst/>
                <a:gdLst>
                  <a:gd name="T0" fmla="*/ 0 w 140"/>
                  <a:gd name="T1" fmla="*/ 65 h 160"/>
                  <a:gd name="T2" fmla="*/ 1 w 140"/>
                  <a:gd name="T3" fmla="*/ 68 h 160"/>
                  <a:gd name="T4" fmla="*/ 22 w 140"/>
                  <a:gd name="T5" fmla="*/ 66 h 160"/>
                  <a:gd name="T6" fmla="*/ 27 w 140"/>
                  <a:gd name="T7" fmla="*/ 160 h 160"/>
                  <a:gd name="T8" fmla="*/ 89 w 140"/>
                  <a:gd name="T9" fmla="*/ 158 h 160"/>
                  <a:gd name="T10" fmla="*/ 79 w 140"/>
                  <a:gd name="T11" fmla="*/ 14 h 160"/>
                  <a:gd name="T12" fmla="*/ 140 w 140"/>
                  <a:gd name="T13" fmla="*/ 4 h 160"/>
                  <a:gd name="T14" fmla="*/ 140 w 140"/>
                  <a:gd name="T15" fmla="*/ 0 h 160"/>
                  <a:gd name="T16" fmla="*/ 78 w 140"/>
                  <a:gd name="T17" fmla="*/ 10 h 160"/>
                  <a:gd name="T18" fmla="*/ 88 w 140"/>
                  <a:gd name="T19" fmla="*/ 155 h 160"/>
                  <a:gd name="T20" fmla="*/ 28 w 140"/>
                  <a:gd name="T21" fmla="*/ 156 h 160"/>
                  <a:gd name="T22" fmla="*/ 23 w 140"/>
                  <a:gd name="T23" fmla="*/ 62 h 160"/>
                  <a:gd name="T24" fmla="*/ 0 w 140"/>
                  <a:gd name="T25" fmla="*/ 6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160">
                    <a:moveTo>
                      <a:pt x="0" y="65"/>
                    </a:moveTo>
                    <a:cubicBezTo>
                      <a:pt x="1" y="66"/>
                      <a:pt x="1" y="67"/>
                      <a:pt x="1" y="68"/>
                    </a:cubicBezTo>
                    <a:cubicBezTo>
                      <a:pt x="8" y="67"/>
                      <a:pt x="15" y="66"/>
                      <a:pt x="22" y="66"/>
                    </a:cubicBezTo>
                    <a:cubicBezTo>
                      <a:pt x="26" y="97"/>
                      <a:pt x="27" y="129"/>
                      <a:pt x="27" y="160"/>
                    </a:cubicBezTo>
                    <a:cubicBezTo>
                      <a:pt x="48" y="160"/>
                      <a:pt x="68" y="159"/>
                      <a:pt x="89" y="158"/>
                    </a:cubicBezTo>
                    <a:cubicBezTo>
                      <a:pt x="88" y="110"/>
                      <a:pt x="85" y="62"/>
                      <a:pt x="79" y="14"/>
                    </a:cubicBezTo>
                    <a:cubicBezTo>
                      <a:pt x="99" y="11"/>
                      <a:pt x="120" y="7"/>
                      <a:pt x="140" y="4"/>
                    </a:cubicBezTo>
                    <a:cubicBezTo>
                      <a:pt x="140" y="3"/>
                      <a:pt x="140" y="1"/>
                      <a:pt x="140" y="0"/>
                    </a:cubicBezTo>
                    <a:cubicBezTo>
                      <a:pt x="119" y="3"/>
                      <a:pt x="98" y="7"/>
                      <a:pt x="78" y="10"/>
                    </a:cubicBezTo>
                    <a:cubicBezTo>
                      <a:pt x="84" y="58"/>
                      <a:pt x="87" y="106"/>
                      <a:pt x="88" y="155"/>
                    </a:cubicBezTo>
                    <a:cubicBezTo>
                      <a:pt x="68" y="155"/>
                      <a:pt x="48" y="156"/>
                      <a:pt x="28" y="156"/>
                    </a:cubicBezTo>
                    <a:cubicBezTo>
                      <a:pt x="28" y="125"/>
                      <a:pt x="26" y="93"/>
                      <a:pt x="23" y="62"/>
                    </a:cubicBezTo>
                    <a:cubicBezTo>
                      <a:pt x="15" y="63"/>
                      <a:pt x="8" y="64"/>
                      <a:pt x="0" y="6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0" name="Freeform 1214"/>
              <p:cNvSpPr>
                <a:spLocks/>
              </p:cNvSpPr>
              <p:nvPr/>
            </p:nvSpPr>
            <p:spPr bwMode="auto">
              <a:xfrm>
                <a:off x="4613" y="2085"/>
                <a:ext cx="12" cy="37"/>
              </a:xfrm>
              <a:custGeom>
                <a:avLst/>
                <a:gdLst>
                  <a:gd name="T0" fmla="*/ 1 w 6"/>
                  <a:gd name="T1" fmla="*/ 10 h 20"/>
                  <a:gd name="T2" fmla="*/ 4 w 6"/>
                  <a:gd name="T3" fmla="*/ 20 h 20"/>
                  <a:gd name="T4" fmla="*/ 6 w 6"/>
                  <a:gd name="T5" fmla="*/ 10 h 20"/>
                  <a:gd name="T6" fmla="*/ 2 w 6"/>
                  <a:gd name="T7" fmla="*/ 0 h 20"/>
                  <a:gd name="T8" fmla="*/ 1 w 6"/>
                  <a:gd name="T9" fmla="*/ 10 h 20"/>
                </a:gdLst>
                <a:ahLst/>
                <a:cxnLst>
                  <a:cxn ang="0">
                    <a:pos x="T0" y="T1"/>
                  </a:cxn>
                  <a:cxn ang="0">
                    <a:pos x="T2" y="T3"/>
                  </a:cxn>
                  <a:cxn ang="0">
                    <a:pos x="T4" y="T5"/>
                  </a:cxn>
                  <a:cxn ang="0">
                    <a:pos x="T6" y="T7"/>
                  </a:cxn>
                  <a:cxn ang="0">
                    <a:pos x="T8" y="T9"/>
                  </a:cxn>
                </a:cxnLst>
                <a:rect l="0" t="0" r="r" b="b"/>
                <a:pathLst>
                  <a:path w="6" h="20">
                    <a:moveTo>
                      <a:pt x="1" y="10"/>
                    </a:moveTo>
                    <a:cubicBezTo>
                      <a:pt x="1" y="16"/>
                      <a:pt x="3" y="20"/>
                      <a:pt x="4" y="20"/>
                    </a:cubicBezTo>
                    <a:cubicBezTo>
                      <a:pt x="6" y="19"/>
                      <a:pt x="6" y="15"/>
                      <a:pt x="6" y="10"/>
                    </a:cubicBezTo>
                    <a:cubicBezTo>
                      <a:pt x="5" y="4"/>
                      <a:pt x="3" y="0"/>
                      <a:pt x="2" y="0"/>
                    </a:cubicBezTo>
                    <a:cubicBezTo>
                      <a:pt x="0" y="0"/>
                      <a:pt x="0" y="5"/>
                      <a:pt x="1"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1" name="Freeform 1215"/>
              <p:cNvSpPr>
                <a:spLocks/>
              </p:cNvSpPr>
              <p:nvPr/>
            </p:nvSpPr>
            <p:spPr bwMode="auto">
              <a:xfrm>
                <a:off x="4497" y="2104"/>
                <a:ext cx="13" cy="37"/>
              </a:xfrm>
              <a:custGeom>
                <a:avLst/>
                <a:gdLst>
                  <a:gd name="T0" fmla="*/ 1 w 7"/>
                  <a:gd name="T1" fmla="*/ 10 h 20"/>
                  <a:gd name="T2" fmla="*/ 5 w 7"/>
                  <a:gd name="T3" fmla="*/ 19 h 20"/>
                  <a:gd name="T4" fmla="*/ 6 w 7"/>
                  <a:gd name="T5" fmla="*/ 10 h 20"/>
                  <a:gd name="T6" fmla="*/ 2 w 7"/>
                  <a:gd name="T7" fmla="*/ 1 h 20"/>
                  <a:gd name="T8" fmla="*/ 1 w 7"/>
                  <a:gd name="T9" fmla="*/ 10 h 20"/>
                </a:gdLst>
                <a:ahLst/>
                <a:cxnLst>
                  <a:cxn ang="0">
                    <a:pos x="T0" y="T1"/>
                  </a:cxn>
                  <a:cxn ang="0">
                    <a:pos x="T2" y="T3"/>
                  </a:cxn>
                  <a:cxn ang="0">
                    <a:pos x="T4" y="T5"/>
                  </a:cxn>
                  <a:cxn ang="0">
                    <a:pos x="T6" y="T7"/>
                  </a:cxn>
                  <a:cxn ang="0">
                    <a:pos x="T8" y="T9"/>
                  </a:cxn>
                </a:cxnLst>
                <a:rect l="0" t="0" r="r" b="b"/>
                <a:pathLst>
                  <a:path w="7" h="20">
                    <a:moveTo>
                      <a:pt x="1" y="10"/>
                    </a:moveTo>
                    <a:cubicBezTo>
                      <a:pt x="2" y="16"/>
                      <a:pt x="3" y="20"/>
                      <a:pt x="5" y="19"/>
                    </a:cubicBezTo>
                    <a:cubicBezTo>
                      <a:pt x="6" y="19"/>
                      <a:pt x="7" y="15"/>
                      <a:pt x="6" y="10"/>
                    </a:cubicBezTo>
                    <a:cubicBezTo>
                      <a:pt x="5" y="4"/>
                      <a:pt x="4" y="0"/>
                      <a:pt x="2" y="1"/>
                    </a:cubicBezTo>
                    <a:cubicBezTo>
                      <a:pt x="1" y="1"/>
                      <a:pt x="0" y="5"/>
                      <a:pt x="1"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2" name="Freeform 1216"/>
              <p:cNvSpPr>
                <a:spLocks/>
              </p:cNvSpPr>
              <p:nvPr/>
            </p:nvSpPr>
            <p:spPr bwMode="auto">
              <a:xfrm>
                <a:off x="4354" y="2211"/>
                <a:ext cx="7" cy="28"/>
              </a:xfrm>
              <a:custGeom>
                <a:avLst/>
                <a:gdLst>
                  <a:gd name="T0" fmla="*/ 0 w 4"/>
                  <a:gd name="T1" fmla="*/ 8 h 15"/>
                  <a:gd name="T2" fmla="*/ 3 w 4"/>
                  <a:gd name="T3" fmla="*/ 15 h 15"/>
                  <a:gd name="T4" fmla="*/ 4 w 4"/>
                  <a:gd name="T5" fmla="*/ 7 h 15"/>
                  <a:gd name="T6" fmla="*/ 1 w 4"/>
                  <a:gd name="T7" fmla="*/ 0 h 15"/>
                  <a:gd name="T8" fmla="*/ 0 w 4"/>
                  <a:gd name="T9" fmla="*/ 8 h 15"/>
                </a:gdLst>
                <a:ahLst/>
                <a:cxnLst>
                  <a:cxn ang="0">
                    <a:pos x="T0" y="T1"/>
                  </a:cxn>
                  <a:cxn ang="0">
                    <a:pos x="T2" y="T3"/>
                  </a:cxn>
                  <a:cxn ang="0">
                    <a:pos x="T4" y="T5"/>
                  </a:cxn>
                  <a:cxn ang="0">
                    <a:pos x="T6" y="T7"/>
                  </a:cxn>
                  <a:cxn ang="0">
                    <a:pos x="T8" y="T9"/>
                  </a:cxn>
                </a:cxnLst>
                <a:rect l="0" t="0" r="r" b="b"/>
                <a:pathLst>
                  <a:path w="4" h="15">
                    <a:moveTo>
                      <a:pt x="0" y="8"/>
                    </a:moveTo>
                    <a:cubicBezTo>
                      <a:pt x="0" y="11"/>
                      <a:pt x="1" y="15"/>
                      <a:pt x="3" y="15"/>
                    </a:cubicBezTo>
                    <a:cubicBezTo>
                      <a:pt x="4" y="15"/>
                      <a:pt x="4" y="11"/>
                      <a:pt x="4" y="7"/>
                    </a:cubicBezTo>
                    <a:cubicBezTo>
                      <a:pt x="3" y="3"/>
                      <a:pt x="2" y="0"/>
                      <a:pt x="1" y="0"/>
                    </a:cubicBezTo>
                    <a:cubicBezTo>
                      <a:pt x="0" y="1"/>
                      <a:pt x="0" y="4"/>
                      <a:pt x="0"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3" name="Freeform 1217"/>
              <p:cNvSpPr>
                <a:spLocks/>
              </p:cNvSpPr>
              <p:nvPr/>
            </p:nvSpPr>
            <p:spPr bwMode="auto">
              <a:xfrm>
                <a:off x="4517" y="2376"/>
                <a:ext cx="10" cy="36"/>
              </a:xfrm>
              <a:custGeom>
                <a:avLst/>
                <a:gdLst>
                  <a:gd name="T0" fmla="*/ 0 w 5"/>
                  <a:gd name="T1" fmla="*/ 10 h 19"/>
                  <a:gd name="T2" fmla="*/ 3 w 5"/>
                  <a:gd name="T3" fmla="*/ 19 h 19"/>
                  <a:gd name="T4" fmla="*/ 5 w 5"/>
                  <a:gd name="T5" fmla="*/ 9 h 19"/>
                  <a:gd name="T6" fmla="*/ 3 w 5"/>
                  <a:gd name="T7" fmla="*/ 0 h 19"/>
                  <a:gd name="T8" fmla="*/ 0 w 5"/>
                  <a:gd name="T9" fmla="*/ 10 h 19"/>
                </a:gdLst>
                <a:ahLst/>
                <a:cxnLst>
                  <a:cxn ang="0">
                    <a:pos x="T0" y="T1"/>
                  </a:cxn>
                  <a:cxn ang="0">
                    <a:pos x="T2" y="T3"/>
                  </a:cxn>
                  <a:cxn ang="0">
                    <a:pos x="T4" y="T5"/>
                  </a:cxn>
                  <a:cxn ang="0">
                    <a:pos x="T6" y="T7"/>
                  </a:cxn>
                  <a:cxn ang="0">
                    <a:pos x="T8" y="T9"/>
                  </a:cxn>
                </a:cxnLst>
                <a:rect l="0" t="0" r="r" b="b"/>
                <a:pathLst>
                  <a:path w="5" h="19">
                    <a:moveTo>
                      <a:pt x="0" y="10"/>
                    </a:moveTo>
                    <a:cubicBezTo>
                      <a:pt x="0" y="15"/>
                      <a:pt x="1" y="19"/>
                      <a:pt x="3" y="19"/>
                    </a:cubicBezTo>
                    <a:cubicBezTo>
                      <a:pt x="4" y="19"/>
                      <a:pt x="5" y="15"/>
                      <a:pt x="5" y="9"/>
                    </a:cubicBezTo>
                    <a:cubicBezTo>
                      <a:pt x="5" y="4"/>
                      <a:pt x="4" y="0"/>
                      <a:pt x="3" y="0"/>
                    </a:cubicBezTo>
                    <a:cubicBezTo>
                      <a:pt x="1" y="0"/>
                      <a:pt x="0" y="4"/>
                      <a:pt x="0"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4" name="Freeform 1218"/>
              <p:cNvSpPr>
                <a:spLocks/>
              </p:cNvSpPr>
              <p:nvPr/>
            </p:nvSpPr>
            <p:spPr bwMode="auto">
              <a:xfrm>
                <a:off x="4403" y="2380"/>
                <a:ext cx="9" cy="36"/>
              </a:xfrm>
              <a:custGeom>
                <a:avLst/>
                <a:gdLst>
                  <a:gd name="T0" fmla="*/ 0 w 5"/>
                  <a:gd name="T1" fmla="*/ 10 h 19"/>
                  <a:gd name="T2" fmla="*/ 2 w 5"/>
                  <a:gd name="T3" fmla="*/ 19 h 19"/>
                  <a:gd name="T4" fmla="*/ 5 w 5"/>
                  <a:gd name="T5" fmla="*/ 9 h 19"/>
                  <a:gd name="T6" fmla="*/ 2 w 5"/>
                  <a:gd name="T7" fmla="*/ 0 h 19"/>
                  <a:gd name="T8" fmla="*/ 0 w 5"/>
                  <a:gd name="T9" fmla="*/ 10 h 19"/>
                </a:gdLst>
                <a:ahLst/>
                <a:cxnLst>
                  <a:cxn ang="0">
                    <a:pos x="T0" y="T1"/>
                  </a:cxn>
                  <a:cxn ang="0">
                    <a:pos x="T2" y="T3"/>
                  </a:cxn>
                  <a:cxn ang="0">
                    <a:pos x="T4" y="T5"/>
                  </a:cxn>
                  <a:cxn ang="0">
                    <a:pos x="T6" y="T7"/>
                  </a:cxn>
                  <a:cxn ang="0">
                    <a:pos x="T8" y="T9"/>
                  </a:cxn>
                </a:cxnLst>
                <a:rect l="0" t="0" r="r" b="b"/>
                <a:pathLst>
                  <a:path w="5" h="19">
                    <a:moveTo>
                      <a:pt x="0" y="10"/>
                    </a:moveTo>
                    <a:cubicBezTo>
                      <a:pt x="0" y="14"/>
                      <a:pt x="1" y="18"/>
                      <a:pt x="2" y="19"/>
                    </a:cubicBezTo>
                    <a:cubicBezTo>
                      <a:pt x="4" y="18"/>
                      <a:pt x="5" y="14"/>
                      <a:pt x="5" y="9"/>
                    </a:cubicBezTo>
                    <a:cubicBezTo>
                      <a:pt x="5" y="4"/>
                      <a:pt x="4" y="0"/>
                      <a:pt x="2" y="0"/>
                    </a:cubicBezTo>
                    <a:cubicBezTo>
                      <a:pt x="1" y="0"/>
                      <a:pt x="0" y="4"/>
                      <a:pt x="0"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5" name="Freeform 1219"/>
              <p:cNvSpPr>
                <a:spLocks/>
              </p:cNvSpPr>
              <p:nvPr/>
            </p:nvSpPr>
            <p:spPr bwMode="auto">
              <a:xfrm>
                <a:off x="4395" y="2211"/>
                <a:ext cx="6" cy="22"/>
              </a:xfrm>
              <a:custGeom>
                <a:avLst/>
                <a:gdLst>
                  <a:gd name="T0" fmla="*/ 0 w 3"/>
                  <a:gd name="T1" fmla="*/ 6 h 12"/>
                  <a:gd name="T2" fmla="*/ 2 w 3"/>
                  <a:gd name="T3" fmla="*/ 11 h 12"/>
                  <a:gd name="T4" fmla="*/ 3 w 3"/>
                  <a:gd name="T5" fmla="*/ 6 h 12"/>
                  <a:gd name="T6" fmla="*/ 1 w 3"/>
                  <a:gd name="T7" fmla="*/ 0 h 12"/>
                  <a:gd name="T8" fmla="*/ 0 w 3"/>
                  <a:gd name="T9" fmla="*/ 6 h 12"/>
                </a:gdLst>
                <a:ahLst/>
                <a:cxnLst>
                  <a:cxn ang="0">
                    <a:pos x="T0" y="T1"/>
                  </a:cxn>
                  <a:cxn ang="0">
                    <a:pos x="T2" y="T3"/>
                  </a:cxn>
                  <a:cxn ang="0">
                    <a:pos x="T4" y="T5"/>
                  </a:cxn>
                  <a:cxn ang="0">
                    <a:pos x="T6" y="T7"/>
                  </a:cxn>
                  <a:cxn ang="0">
                    <a:pos x="T8" y="T9"/>
                  </a:cxn>
                </a:cxnLst>
                <a:rect l="0" t="0" r="r" b="b"/>
                <a:pathLst>
                  <a:path w="3" h="12">
                    <a:moveTo>
                      <a:pt x="0" y="6"/>
                    </a:moveTo>
                    <a:cubicBezTo>
                      <a:pt x="0" y="9"/>
                      <a:pt x="1" y="12"/>
                      <a:pt x="2" y="11"/>
                    </a:cubicBezTo>
                    <a:cubicBezTo>
                      <a:pt x="3" y="11"/>
                      <a:pt x="3" y="9"/>
                      <a:pt x="3" y="6"/>
                    </a:cubicBezTo>
                    <a:cubicBezTo>
                      <a:pt x="3" y="3"/>
                      <a:pt x="2" y="0"/>
                      <a:pt x="1" y="0"/>
                    </a:cubicBezTo>
                    <a:cubicBezTo>
                      <a:pt x="0" y="0"/>
                      <a:pt x="0" y="3"/>
                      <a:pt x="0"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6" name="Freeform 1220"/>
              <p:cNvSpPr>
                <a:spLocks/>
              </p:cNvSpPr>
              <p:nvPr/>
            </p:nvSpPr>
            <p:spPr bwMode="auto">
              <a:xfrm>
                <a:off x="3612" y="1476"/>
                <a:ext cx="233" cy="344"/>
              </a:xfrm>
              <a:custGeom>
                <a:avLst/>
                <a:gdLst>
                  <a:gd name="T0" fmla="*/ 0 w 124"/>
                  <a:gd name="T1" fmla="*/ 127 h 183"/>
                  <a:gd name="T2" fmla="*/ 2 w 124"/>
                  <a:gd name="T3" fmla="*/ 129 h 183"/>
                  <a:gd name="T4" fmla="*/ 23 w 124"/>
                  <a:gd name="T5" fmla="*/ 115 h 183"/>
                  <a:gd name="T6" fmla="*/ 60 w 124"/>
                  <a:gd name="T7" fmla="*/ 183 h 183"/>
                  <a:gd name="T8" fmla="*/ 124 w 124"/>
                  <a:gd name="T9" fmla="*/ 151 h 183"/>
                  <a:gd name="T10" fmla="*/ 62 w 124"/>
                  <a:gd name="T11" fmla="*/ 45 h 183"/>
                  <a:gd name="T12" fmla="*/ 121 w 124"/>
                  <a:gd name="T13" fmla="*/ 3 h 183"/>
                  <a:gd name="T14" fmla="*/ 119 w 124"/>
                  <a:gd name="T15" fmla="*/ 0 h 183"/>
                  <a:gd name="T16" fmla="*/ 60 w 124"/>
                  <a:gd name="T17" fmla="*/ 43 h 183"/>
                  <a:gd name="T18" fmla="*/ 122 w 124"/>
                  <a:gd name="T19" fmla="*/ 149 h 183"/>
                  <a:gd name="T20" fmla="*/ 60 w 124"/>
                  <a:gd name="T21" fmla="*/ 180 h 183"/>
                  <a:gd name="T22" fmla="*/ 22 w 124"/>
                  <a:gd name="T23" fmla="*/ 112 h 183"/>
                  <a:gd name="T24" fmla="*/ 0 w 124"/>
                  <a:gd name="T25" fmla="*/ 12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83">
                    <a:moveTo>
                      <a:pt x="0" y="127"/>
                    </a:moveTo>
                    <a:cubicBezTo>
                      <a:pt x="1" y="128"/>
                      <a:pt x="1" y="128"/>
                      <a:pt x="2" y="129"/>
                    </a:cubicBezTo>
                    <a:cubicBezTo>
                      <a:pt x="9" y="125"/>
                      <a:pt x="16" y="120"/>
                      <a:pt x="23" y="115"/>
                    </a:cubicBezTo>
                    <a:cubicBezTo>
                      <a:pt x="37" y="137"/>
                      <a:pt x="49" y="160"/>
                      <a:pt x="60" y="183"/>
                    </a:cubicBezTo>
                    <a:cubicBezTo>
                      <a:pt x="81" y="173"/>
                      <a:pt x="103" y="162"/>
                      <a:pt x="124" y="151"/>
                    </a:cubicBezTo>
                    <a:cubicBezTo>
                      <a:pt x="106" y="114"/>
                      <a:pt x="86" y="79"/>
                      <a:pt x="62" y="45"/>
                    </a:cubicBezTo>
                    <a:cubicBezTo>
                      <a:pt x="82" y="31"/>
                      <a:pt x="101" y="17"/>
                      <a:pt x="121" y="3"/>
                    </a:cubicBezTo>
                    <a:cubicBezTo>
                      <a:pt x="120" y="2"/>
                      <a:pt x="120" y="1"/>
                      <a:pt x="119" y="0"/>
                    </a:cubicBezTo>
                    <a:cubicBezTo>
                      <a:pt x="99" y="14"/>
                      <a:pt x="79" y="29"/>
                      <a:pt x="60" y="43"/>
                    </a:cubicBezTo>
                    <a:cubicBezTo>
                      <a:pt x="84" y="77"/>
                      <a:pt x="104" y="112"/>
                      <a:pt x="122" y="149"/>
                    </a:cubicBezTo>
                    <a:cubicBezTo>
                      <a:pt x="101" y="160"/>
                      <a:pt x="80" y="170"/>
                      <a:pt x="60" y="180"/>
                    </a:cubicBezTo>
                    <a:cubicBezTo>
                      <a:pt x="49" y="157"/>
                      <a:pt x="36" y="134"/>
                      <a:pt x="22" y="112"/>
                    </a:cubicBezTo>
                    <a:cubicBezTo>
                      <a:pt x="15" y="117"/>
                      <a:pt x="8" y="122"/>
                      <a:pt x="0" y="12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7" name="Freeform 1221"/>
              <p:cNvSpPr>
                <a:spLocks/>
              </p:cNvSpPr>
              <p:nvPr/>
            </p:nvSpPr>
            <p:spPr bwMode="auto">
              <a:xfrm>
                <a:off x="3824" y="1463"/>
                <a:ext cx="24" cy="32"/>
              </a:xfrm>
              <a:custGeom>
                <a:avLst/>
                <a:gdLst>
                  <a:gd name="T0" fmla="*/ 5 w 13"/>
                  <a:gd name="T1" fmla="*/ 10 h 17"/>
                  <a:gd name="T2" fmla="*/ 12 w 13"/>
                  <a:gd name="T3" fmla="*/ 16 h 17"/>
                  <a:gd name="T4" fmla="*/ 9 w 13"/>
                  <a:gd name="T5" fmla="*/ 7 h 17"/>
                  <a:gd name="T6" fmla="*/ 2 w 13"/>
                  <a:gd name="T7" fmla="*/ 1 h 17"/>
                  <a:gd name="T8" fmla="*/ 5 w 13"/>
                  <a:gd name="T9" fmla="*/ 10 h 17"/>
                </a:gdLst>
                <a:ahLst/>
                <a:cxnLst>
                  <a:cxn ang="0">
                    <a:pos x="T0" y="T1"/>
                  </a:cxn>
                  <a:cxn ang="0">
                    <a:pos x="T2" y="T3"/>
                  </a:cxn>
                  <a:cxn ang="0">
                    <a:pos x="T4" y="T5"/>
                  </a:cxn>
                  <a:cxn ang="0">
                    <a:pos x="T6" y="T7"/>
                  </a:cxn>
                  <a:cxn ang="0">
                    <a:pos x="T8" y="T9"/>
                  </a:cxn>
                </a:cxnLst>
                <a:rect l="0" t="0" r="r" b="b"/>
                <a:pathLst>
                  <a:path w="13" h="17">
                    <a:moveTo>
                      <a:pt x="5" y="10"/>
                    </a:moveTo>
                    <a:cubicBezTo>
                      <a:pt x="7" y="14"/>
                      <a:pt x="10" y="17"/>
                      <a:pt x="12" y="16"/>
                    </a:cubicBezTo>
                    <a:cubicBezTo>
                      <a:pt x="13" y="15"/>
                      <a:pt x="12" y="11"/>
                      <a:pt x="9" y="7"/>
                    </a:cubicBezTo>
                    <a:cubicBezTo>
                      <a:pt x="7" y="3"/>
                      <a:pt x="3" y="0"/>
                      <a:pt x="2" y="1"/>
                    </a:cubicBezTo>
                    <a:cubicBezTo>
                      <a:pt x="0" y="2"/>
                      <a:pt x="2" y="6"/>
                      <a:pt x="5"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8" name="Freeform 1222"/>
              <p:cNvSpPr>
                <a:spLocks/>
              </p:cNvSpPr>
              <p:nvPr/>
            </p:nvSpPr>
            <p:spPr bwMode="auto">
              <a:xfrm>
                <a:off x="3715" y="1543"/>
                <a:ext cx="23" cy="29"/>
              </a:xfrm>
              <a:custGeom>
                <a:avLst/>
                <a:gdLst>
                  <a:gd name="T0" fmla="*/ 4 w 12"/>
                  <a:gd name="T1" fmla="*/ 9 h 15"/>
                  <a:gd name="T2" fmla="*/ 11 w 12"/>
                  <a:gd name="T3" fmla="*/ 14 h 15"/>
                  <a:gd name="T4" fmla="*/ 8 w 12"/>
                  <a:gd name="T5" fmla="*/ 6 h 15"/>
                  <a:gd name="T6" fmla="*/ 1 w 12"/>
                  <a:gd name="T7" fmla="*/ 1 h 15"/>
                  <a:gd name="T8" fmla="*/ 4 w 12"/>
                  <a:gd name="T9" fmla="*/ 9 h 15"/>
                </a:gdLst>
                <a:ahLst/>
                <a:cxnLst>
                  <a:cxn ang="0">
                    <a:pos x="T0" y="T1"/>
                  </a:cxn>
                  <a:cxn ang="0">
                    <a:pos x="T2" y="T3"/>
                  </a:cxn>
                  <a:cxn ang="0">
                    <a:pos x="T4" y="T5"/>
                  </a:cxn>
                  <a:cxn ang="0">
                    <a:pos x="T6" y="T7"/>
                  </a:cxn>
                  <a:cxn ang="0">
                    <a:pos x="T8" y="T9"/>
                  </a:cxn>
                </a:cxnLst>
                <a:rect l="0" t="0" r="r" b="b"/>
                <a:pathLst>
                  <a:path w="12" h="15">
                    <a:moveTo>
                      <a:pt x="4" y="9"/>
                    </a:moveTo>
                    <a:cubicBezTo>
                      <a:pt x="6" y="13"/>
                      <a:pt x="9" y="15"/>
                      <a:pt x="11" y="14"/>
                    </a:cubicBezTo>
                    <a:cubicBezTo>
                      <a:pt x="12" y="13"/>
                      <a:pt x="11" y="10"/>
                      <a:pt x="8" y="6"/>
                    </a:cubicBezTo>
                    <a:cubicBezTo>
                      <a:pt x="6" y="2"/>
                      <a:pt x="3" y="0"/>
                      <a:pt x="1" y="1"/>
                    </a:cubicBezTo>
                    <a:cubicBezTo>
                      <a:pt x="0" y="2"/>
                      <a:pt x="1" y="6"/>
                      <a:pt x="4"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9" name="Freeform 1223"/>
              <p:cNvSpPr>
                <a:spLocks/>
              </p:cNvSpPr>
              <p:nvPr/>
            </p:nvSpPr>
            <p:spPr bwMode="auto">
              <a:xfrm>
                <a:off x="3606" y="1705"/>
                <a:ext cx="15" cy="21"/>
              </a:xfrm>
              <a:custGeom>
                <a:avLst/>
                <a:gdLst>
                  <a:gd name="T0" fmla="*/ 2 w 8"/>
                  <a:gd name="T1" fmla="*/ 7 h 11"/>
                  <a:gd name="T2" fmla="*/ 7 w 8"/>
                  <a:gd name="T3" fmla="*/ 11 h 11"/>
                  <a:gd name="T4" fmla="*/ 6 w 8"/>
                  <a:gd name="T5" fmla="*/ 5 h 11"/>
                  <a:gd name="T6" fmla="*/ 1 w 8"/>
                  <a:gd name="T7" fmla="*/ 1 h 11"/>
                  <a:gd name="T8" fmla="*/ 2 w 8"/>
                  <a:gd name="T9" fmla="*/ 7 h 11"/>
                </a:gdLst>
                <a:ahLst/>
                <a:cxnLst>
                  <a:cxn ang="0">
                    <a:pos x="T0" y="T1"/>
                  </a:cxn>
                  <a:cxn ang="0">
                    <a:pos x="T2" y="T3"/>
                  </a:cxn>
                  <a:cxn ang="0">
                    <a:pos x="T4" y="T5"/>
                  </a:cxn>
                  <a:cxn ang="0">
                    <a:pos x="T6" y="T7"/>
                  </a:cxn>
                  <a:cxn ang="0">
                    <a:pos x="T8" y="T9"/>
                  </a:cxn>
                </a:cxnLst>
                <a:rect l="0" t="0" r="r" b="b"/>
                <a:pathLst>
                  <a:path w="8" h="11">
                    <a:moveTo>
                      <a:pt x="2" y="7"/>
                    </a:moveTo>
                    <a:cubicBezTo>
                      <a:pt x="4" y="10"/>
                      <a:pt x="6" y="11"/>
                      <a:pt x="7" y="11"/>
                    </a:cubicBezTo>
                    <a:cubicBezTo>
                      <a:pt x="8" y="10"/>
                      <a:pt x="8" y="7"/>
                      <a:pt x="6" y="5"/>
                    </a:cubicBezTo>
                    <a:cubicBezTo>
                      <a:pt x="5" y="2"/>
                      <a:pt x="2" y="0"/>
                      <a:pt x="1" y="1"/>
                    </a:cubicBezTo>
                    <a:cubicBezTo>
                      <a:pt x="0" y="2"/>
                      <a:pt x="1" y="4"/>
                      <a:pt x="2"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0" name="Freeform 1224"/>
              <p:cNvSpPr>
                <a:spLocks/>
              </p:cNvSpPr>
              <p:nvPr/>
            </p:nvSpPr>
            <p:spPr bwMode="auto">
              <a:xfrm>
                <a:off x="3833" y="1743"/>
                <a:ext cx="19" cy="30"/>
              </a:xfrm>
              <a:custGeom>
                <a:avLst/>
                <a:gdLst>
                  <a:gd name="T0" fmla="*/ 3 w 10"/>
                  <a:gd name="T1" fmla="*/ 9 h 16"/>
                  <a:gd name="T2" fmla="*/ 8 w 10"/>
                  <a:gd name="T3" fmla="*/ 15 h 16"/>
                  <a:gd name="T4" fmla="*/ 8 w 10"/>
                  <a:gd name="T5" fmla="*/ 7 h 16"/>
                  <a:gd name="T6" fmla="*/ 2 w 10"/>
                  <a:gd name="T7" fmla="*/ 1 h 16"/>
                  <a:gd name="T8" fmla="*/ 3 w 10"/>
                  <a:gd name="T9" fmla="*/ 9 h 16"/>
                </a:gdLst>
                <a:ahLst/>
                <a:cxnLst>
                  <a:cxn ang="0">
                    <a:pos x="T0" y="T1"/>
                  </a:cxn>
                  <a:cxn ang="0">
                    <a:pos x="T2" y="T3"/>
                  </a:cxn>
                  <a:cxn ang="0">
                    <a:pos x="T4" y="T5"/>
                  </a:cxn>
                  <a:cxn ang="0">
                    <a:pos x="T6" y="T7"/>
                  </a:cxn>
                  <a:cxn ang="0">
                    <a:pos x="T8" y="T9"/>
                  </a:cxn>
                </a:cxnLst>
                <a:rect l="0" t="0" r="r" b="b"/>
                <a:pathLst>
                  <a:path w="10" h="16">
                    <a:moveTo>
                      <a:pt x="3" y="9"/>
                    </a:moveTo>
                    <a:cubicBezTo>
                      <a:pt x="4" y="13"/>
                      <a:pt x="7" y="16"/>
                      <a:pt x="8" y="15"/>
                    </a:cubicBezTo>
                    <a:cubicBezTo>
                      <a:pt x="10" y="15"/>
                      <a:pt x="10" y="11"/>
                      <a:pt x="8" y="7"/>
                    </a:cubicBezTo>
                    <a:cubicBezTo>
                      <a:pt x="6" y="3"/>
                      <a:pt x="3" y="0"/>
                      <a:pt x="2" y="1"/>
                    </a:cubicBezTo>
                    <a:cubicBezTo>
                      <a:pt x="0" y="1"/>
                      <a:pt x="1" y="5"/>
                      <a:pt x="3"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1" name="Freeform 1225"/>
              <p:cNvSpPr>
                <a:spLocks/>
              </p:cNvSpPr>
              <p:nvPr/>
            </p:nvSpPr>
            <p:spPr bwMode="auto">
              <a:xfrm>
                <a:off x="3715" y="1805"/>
                <a:ext cx="17" cy="28"/>
              </a:xfrm>
              <a:custGeom>
                <a:avLst/>
                <a:gdLst>
                  <a:gd name="T0" fmla="*/ 2 w 9"/>
                  <a:gd name="T1" fmla="*/ 8 h 15"/>
                  <a:gd name="T2" fmla="*/ 8 w 9"/>
                  <a:gd name="T3" fmla="*/ 14 h 15"/>
                  <a:gd name="T4" fmla="*/ 7 w 9"/>
                  <a:gd name="T5" fmla="*/ 6 h 15"/>
                  <a:gd name="T6" fmla="*/ 1 w 9"/>
                  <a:gd name="T7" fmla="*/ 1 h 15"/>
                  <a:gd name="T8" fmla="*/ 2 w 9"/>
                  <a:gd name="T9" fmla="*/ 8 h 15"/>
                </a:gdLst>
                <a:ahLst/>
                <a:cxnLst>
                  <a:cxn ang="0">
                    <a:pos x="T0" y="T1"/>
                  </a:cxn>
                  <a:cxn ang="0">
                    <a:pos x="T2" y="T3"/>
                  </a:cxn>
                  <a:cxn ang="0">
                    <a:pos x="T4" y="T5"/>
                  </a:cxn>
                  <a:cxn ang="0">
                    <a:pos x="T6" y="T7"/>
                  </a:cxn>
                  <a:cxn ang="0">
                    <a:pos x="T8" y="T9"/>
                  </a:cxn>
                </a:cxnLst>
                <a:rect l="0" t="0" r="r" b="b"/>
                <a:pathLst>
                  <a:path w="9" h="15">
                    <a:moveTo>
                      <a:pt x="2" y="8"/>
                    </a:moveTo>
                    <a:cubicBezTo>
                      <a:pt x="4" y="12"/>
                      <a:pt x="7" y="15"/>
                      <a:pt x="8" y="14"/>
                    </a:cubicBezTo>
                    <a:cubicBezTo>
                      <a:pt x="9" y="13"/>
                      <a:pt x="9" y="9"/>
                      <a:pt x="7" y="6"/>
                    </a:cubicBezTo>
                    <a:cubicBezTo>
                      <a:pt x="6" y="2"/>
                      <a:pt x="3" y="0"/>
                      <a:pt x="1" y="1"/>
                    </a:cubicBezTo>
                    <a:cubicBezTo>
                      <a:pt x="0" y="1"/>
                      <a:pt x="0" y="5"/>
                      <a:pt x="2"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2" name="Freeform 1226"/>
              <p:cNvSpPr>
                <a:spLocks/>
              </p:cNvSpPr>
              <p:nvPr/>
            </p:nvSpPr>
            <p:spPr bwMode="auto">
              <a:xfrm>
                <a:off x="3649" y="1682"/>
                <a:ext cx="11" cy="19"/>
              </a:xfrm>
              <a:custGeom>
                <a:avLst/>
                <a:gdLst>
                  <a:gd name="T0" fmla="*/ 2 w 6"/>
                  <a:gd name="T1" fmla="*/ 6 h 10"/>
                  <a:gd name="T2" fmla="*/ 5 w 6"/>
                  <a:gd name="T3" fmla="*/ 9 h 10"/>
                  <a:gd name="T4" fmla="*/ 4 w 6"/>
                  <a:gd name="T5" fmla="*/ 4 h 10"/>
                  <a:gd name="T6" fmla="*/ 0 w 6"/>
                  <a:gd name="T7" fmla="*/ 1 h 10"/>
                  <a:gd name="T8" fmla="*/ 2 w 6"/>
                  <a:gd name="T9" fmla="*/ 6 h 10"/>
                </a:gdLst>
                <a:ahLst/>
                <a:cxnLst>
                  <a:cxn ang="0">
                    <a:pos x="T0" y="T1"/>
                  </a:cxn>
                  <a:cxn ang="0">
                    <a:pos x="T2" y="T3"/>
                  </a:cxn>
                  <a:cxn ang="0">
                    <a:pos x="T4" y="T5"/>
                  </a:cxn>
                  <a:cxn ang="0">
                    <a:pos x="T6" y="T7"/>
                  </a:cxn>
                  <a:cxn ang="0">
                    <a:pos x="T8" y="T9"/>
                  </a:cxn>
                </a:cxnLst>
                <a:rect l="0" t="0" r="r" b="b"/>
                <a:pathLst>
                  <a:path w="6" h="10">
                    <a:moveTo>
                      <a:pt x="2" y="6"/>
                    </a:moveTo>
                    <a:cubicBezTo>
                      <a:pt x="3" y="8"/>
                      <a:pt x="5" y="10"/>
                      <a:pt x="5" y="9"/>
                    </a:cubicBezTo>
                    <a:cubicBezTo>
                      <a:pt x="6" y="8"/>
                      <a:pt x="6" y="6"/>
                      <a:pt x="4" y="4"/>
                    </a:cubicBezTo>
                    <a:cubicBezTo>
                      <a:pt x="3" y="2"/>
                      <a:pt x="1" y="0"/>
                      <a:pt x="0" y="1"/>
                    </a:cubicBezTo>
                    <a:cubicBezTo>
                      <a:pt x="0" y="2"/>
                      <a:pt x="0" y="4"/>
                      <a:pt x="2"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3" name="Freeform 1227"/>
              <p:cNvSpPr>
                <a:spLocks/>
              </p:cNvSpPr>
              <p:nvPr/>
            </p:nvSpPr>
            <p:spPr bwMode="auto">
              <a:xfrm>
                <a:off x="4602" y="1910"/>
                <a:ext cx="180" cy="1276"/>
              </a:xfrm>
              <a:custGeom>
                <a:avLst/>
                <a:gdLst>
                  <a:gd name="T0" fmla="*/ 0 w 96"/>
                  <a:gd name="T1" fmla="*/ 679 h 679"/>
                  <a:gd name="T2" fmla="*/ 1 w 96"/>
                  <a:gd name="T3" fmla="*/ 679 h 679"/>
                  <a:gd name="T4" fmla="*/ 30 w 96"/>
                  <a:gd name="T5" fmla="*/ 579 h 679"/>
                  <a:gd name="T6" fmla="*/ 58 w 96"/>
                  <a:gd name="T7" fmla="*/ 586 h 679"/>
                  <a:gd name="T8" fmla="*/ 96 w 96"/>
                  <a:gd name="T9" fmla="*/ 289 h 679"/>
                  <a:gd name="T10" fmla="*/ 53 w 96"/>
                  <a:gd name="T11" fmla="*/ 289 h 679"/>
                  <a:gd name="T12" fmla="*/ 25 w 96"/>
                  <a:gd name="T13" fmla="*/ 0 h 679"/>
                  <a:gd name="T14" fmla="*/ 24 w 96"/>
                  <a:gd name="T15" fmla="*/ 0 h 679"/>
                  <a:gd name="T16" fmla="*/ 52 w 96"/>
                  <a:gd name="T17" fmla="*/ 293 h 679"/>
                  <a:gd name="T18" fmla="*/ 95 w 96"/>
                  <a:gd name="T19" fmla="*/ 293 h 679"/>
                  <a:gd name="T20" fmla="*/ 58 w 96"/>
                  <a:gd name="T21" fmla="*/ 581 h 679"/>
                  <a:gd name="T22" fmla="*/ 29 w 96"/>
                  <a:gd name="T23" fmla="*/ 574 h 679"/>
                  <a:gd name="T24" fmla="*/ 0 w 96"/>
                  <a:gd name="T25" fmla="*/ 679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679">
                    <a:moveTo>
                      <a:pt x="0" y="679"/>
                    </a:moveTo>
                    <a:cubicBezTo>
                      <a:pt x="1" y="679"/>
                      <a:pt x="1" y="679"/>
                      <a:pt x="1" y="679"/>
                    </a:cubicBezTo>
                    <a:cubicBezTo>
                      <a:pt x="12" y="646"/>
                      <a:pt x="21" y="613"/>
                      <a:pt x="30" y="579"/>
                    </a:cubicBezTo>
                    <a:cubicBezTo>
                      <a:pt x="39" y="582"/>
                      <a:pt x="48" y="584"/>
                      <a:pt x="58" y="586"/>
                    </a:cubicBezTo>
                    <a:cubicBezTo>
                      <a:pt x="81" y="489"/>
                      <a:pt x="94" y="389"/>
                      <a:pt x="96" y="289"/>
                    </a:cubicBezTo>
                    <a:cubicBezTo>
                      <a:pt x="82" y="289"/>
                      <a:pt x="67" y="289"/>
                      <a:pt x="53" y="289"/>
                    </a:cubicBezTo>
                    <a:cubicBezTo>
                      <a:pt x="55" y="192"/>
                      <a:pt x="46" y="94"/>
                      <a:pt x="25" y="0"/>
                    </a:cubicBezTo>
                    <a:cubicBezTo>
                      <a:pt x="25" y="0"/>
                      <a:pt x="25" y="0"/>
                      <a:pt x="24" y="0"/>
                    </a:cubicBezTo>
                    <a:cubicBezTo>
                      <a:pt x="45" y="96"/>
                      <a:pt x="54" y="195"/>
                      <a:pt x="52" y="293"/>
                    </a:cubicBezTo>
                    <a:cubicBezTo>
                      <a:pt x="66" y="293"/>
                      <a:pt x="81" y="294"/>
                      <a:pt x="95" y="293"/>
                    </a:cubicBezTo>
                    <a:cubicBezTo>
                      <a:pt x="93" y="390"/>
                      <a:pt x="80" y="487"/>
                      <a:pt x="58" y="581"/>
                    </a:cubicBezTo>
                    <a:cubicBezTo>
                      <a:pt x="49" y="579"/>
                      <a:pt x="39" y="577"/>
                      <a:pt x="29" y="574"/>
                    </a:cubicBezTo>
                    <a:cubicBezTo>
                      <a:pt x="21" y="610"/>
                      <a:pt x="11" y="645"/>
                      <a:pt x="0" y="67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4" name="Freeform 1228"/>
              <p:cNvSpPr>
                <a:spLocks/>
              </p:cNvSpPr>
              <p:nvPr/>
            </p:nvSpPr>
            <p:spPr bwMode="auto">
              <a:xfrm>
                <a:off x="4641" y="1887"/>
                <a:ext cx="16" cy="46"/>
              </a:xfrm>
              <a:custGeom>
                <a:avLst/>
                <a:gdLst>
                  <a:gd name="T0" fmla="*/ 6 w 8"/>
                  <a:gd name="T1" fmla="*/ 24 h 24"/>
                  <a:gd name="T2" fmla="*/ 7 w 8"/>
                  <a:gd name="T3" fmla="*/ 11 h 24"/>
                  <a:gd name="T4" fmla="*/ 2 w 8"/>
                  <a:gd name="T5" fmla="*/ 1 h 24"/>
                  <a:gd name="T6" fmla="*/ 1 w 8"/>
                  <a:gd name="T7" fmla="*/ 13 h 24"/>
                  <a:gd name="T8" fmla="*/ 6 w 8"/>
                  <a:gd name="T9" fmla="*/ 24 h 24"/>
                </a:gdLst>
                <a:ahLst/>
                <a:cxnLst>
                  <a:cxn ang="0">
                    <a:pos x="T0" y="T1"/>
                  </a:cxn>
                  <a:cxn ang="0">
                    <a:pos x="T2" y="T3"/>
                  </a:cxn>
                  <a:cxn ang="0">
                    <a:pos x="T4" y="T5"/>
                  </a:cxn>
                  <a:cxn ang="0">
                    <a:pos x="T6" y="T7"/>
                  </a:cxn>
                  <a:cxn ang="0">
                    <a:pos x="T8" y="T9"/>
                  </a:cxn>
                </a:cxnLst>
                <a:rect l="0" t="0" r="r" b="b"/>
                <a:pathLst>
                  <a:path w="8" h="24">
                    <a:moveTo>
                      <a:pt x="6" y="24"/>
                    </a:moveTo>
                    <a:cubicBezTo>
                      <a:pt x="8" y="23"/>
                      <a:pt x="8" y="18"/>
                      <a:pt x="7" y="11"/>
                    </a:cubicBezTo>
                    <a:cubicBezTo>
                      <a:pt x="5" y="5"/>
                      <a:pt x="3" y="0"/>
                      <a:pt x="2" y="1"/>
                    </a:cubicBezTo>
                    <a:cubicBezTo>
                      <a:pt x="0" y="1"/>
                      <a:pt x="0" y="6"/>
                      <a:pt x="1" y="13"/>
                    </a:cubicBezTo>
                    <a:cubicBezTo>
                      <a:pt x="2" y="19"/>
                      <a:pt x="5" y="24"/>
                      <a:pt x="6" y="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5" name="Freeform 1229"/>
              <p:cNvSpPr>
                <a:spLocks/>
              </p:cNvSpPr>
              <p:nvPr/>
            </p:nvSpPr>
            <p:spPr bwMode="auto">
              <a:xfrm>
                <a:off x="4696" y="2433"/>
                <a:ext cx="11" cy="43"/>
              </a:xfrm>
              <a:custGeom>
                <a:avLst/>
                <a:gdLst>
                  <a:gd name="T0" fmla="*/ 3 w 6"/>
                  <a:gd name="T1" fmla="*/ 23 h 23"/>
                  <a:gd name="T2" fmla="*/ 6 w 6"/>
                  <a:gd name="T3" fmla="*/ 12 h 23"/>
                  <a:gd name="T4" fmla="*/ 3 w 6"/>
                  <a:gd name="T5" fmla="*/ 0 h 23"/>
                  <a:gd name="T6" fmla="*/ 0 w 6"/>
                  <a:gd name="T7" fmla="*/ 12 h 23"/>
                  <a:gd name="T8" fmla="*/ 3 w 6"/>
                  <a:gd name="T9" fmla="*/ 23 h 23"/>
                </a:gdLst>
                <a:ahLst/>
                <a:cxnLst>
                  <a:cxn ang="0">
                    <a:pos x="T0" y="T1"/>
                  </a:cxn>
                  <a:cxn ang="0">
                    <a:pos x="T2" y="T3"/>
                  </a:cxn>
                  <a:cxn ang="0">
                    <a:pos x="T4" y="T5"/>
                  </a:cxn>
                  <a:cxn ang="0">
                    <a:pos x="T6" y="T7"/>
                  </a:cxn>
                  <a:cxn ang="0">
                    <a:pos x="T8" y="T9"/>
                  </a:cxn>
                </a:cxnLst>
                <a:rect l="0" t="0" r="r" b="b"/>
                <a:pathLst>
                  <a:path w="6" h="23">
                    <a:moveTo>
                      <a:pt x="3" y="23"/>
                    </a:moveTo>
                    <a:cubicBezTo>
                      <a:pt x="4" y="23"/>
                      <a:pt x="6" y="18"/>
                      <a:pt x="6" y="12"/>
                    </a:cubicBezTo>
                    <a:cubicBezTo>
                      <a:pt x="6" y="5"/>
                      <a:pt x="5" y="0"/>
                      <a:pt x="3" y="0"/>
                    </a:cubicBezTo>
                    <a:cubicBezTo>
                      <a:pt x="1" y="0"/>
                      <a:pt x="0" y="5"/>
                      <a:pt x="0" y="12"/>
                    </a:cubicBezTo>
                    <a:cubicBezTo>
                      <a:pt x="0" y="18"/>
                      <a:pt x="1" y="23"/>
                      <a:pt x="3"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6" name="Freeform 1230"/>
              <p:cNvSpPr>
                <a:spLocks/>
              </p:cNvSpPr>
              <p:nvPr/>
            </p:nvSpPr>
            <p:spPr bwMode="auto">
              <a:xfrm>
                <a:off x="4596" y="3166"/>
                <a:ext cx="15" cy="35"/>
              </a:xfrm>
              <a:custGeom>
                <a:avLst/>
                <a:gdLst>
                  <a:gd name="T0" fmla="*/ 1 w 8"/>
                  <a:gd name="T1" fmla="*/ 19 h 19"/>
                  <a:gd name="T2" fmla="*/ 6 w 8"/>
                  <a:gd name="T3" fmla="*/ 10 h 19"/>
                  <a:gd name="T4" fmla="*/ 7 w 8"/>
                  <a:gd name="T5" fmla="*/ 0 h 19"/>
                  <a:gd name="T6" fmla="*/ 2 w 8"/>
                  <a:gd name="T7" fmla="*/ 9 h 19"/>
                  <a:gd name="T8" fmla="*/ 1 w 8"/>
                  <a:gd name="T9" fmla="*/ 19 h 19"/>
                </a:gdLst>
                <a:ahLst/>
                <a:cxnLst>
                  <a:cxn ang="0">
                    <a:pos x="T0" y="T1"/>
                  </a:cxn>
                  <a:cxn ang="0">
                    <a:pos x="T2" y="T3"/>
                  </a:cxn>
                  <a:cxn ang="0">
                    <a:pos x="T4" y="T5"/>
                  </a:cxn>
                  <a:cxn ang="0">
                    <a:pos x="T6" y="T7"/>
                  </a:cxn>
                  <a:cxn ang="0">
                    <a:pos x="T8" y="T9"/>
                  </a:cxn>
                </a:cxnLst>
                <a:rect l="0" t="0" r="r" b="b"/>
                <a:pathLst>
                  <a:path w="8" h="19">
                    <a:moveTo>
                      <a:pt x="1" y="19"/>
                    </a:moveTo>
                    <a:cubicBezTo>
                      <a:pt x="2" y="19"/>
                      <a:pt x="5" y="15"/>
                      <a:pt x="6" y="10"/>
                    </a:cubicBezTo>
                    <a:cubicBezTo>
                      <a:pt x="8" y="5"/>
                      <a:pt x="8" y="1"/>
                      <a:pt x="7" y="0"/>
                    </a:cubicBezTo>
                    <a:cubicBezTo>
                      <a:pt x="6" y="0"/>
                      <a:pt x="4" y="4"/>
                      <a:pt x="2" y="9"/>
                    </a:cubicBezTo>
                    <a:cubicBezTo>
                      <a:pt x="0" y="14"/>
                      <a:pt x="0" y="19"/>
                      <a:pt x="1"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7" name="Freeform 1231"/>
              <p:cNvSpPr>
                <a:spLocks/>
              </p:cNvSpPr>
              <p:nvPr/>
            </p:nvSpPr>
            <p:spPr bwMode="auto">
              <a:xfrm>
                <a:off x="4775" y="2431"/>
                <a:ext cx="11" cy="47"/>
              </a:xfrm>
              <a:custGeom>
                <a:avLst/>
                <a:gdLst>
                  <a:gd name="T0" fmla="*/ 3 w 6"/>
                  <a:gd name="T1" fmla="*/ 25 h 25"/>
                  <a:gd name="T2" fmla="*/ 6 w 6"/>
                  <a:gd name="T3" fmla="*/ 13 h 25"/>
                  <a:gd name="T4" fmla="*/ 3 w 6"/>
                  <a:gd name="T5" fmla="*/ 1 h 25"/>
                  <a:gd name="T6" fmla="*/ 0 w 6"/>
                  <a:gd name="T7" fmla="*/ 13 h 25"/>
                  <a:gd name="T8" fmla="*/ 3 w 6"/>
                  <a:gd name="T9" fmla="*/ 25 h 25"/>
                </a:gdLst>
                <a:ahLst/>
                <a:cxnLst>
                  <a:cxn ang="0">
                    <a:pos x="T0" y="T1"/>
                  </a:cxn>
                  <a:cxn ang="0">
                    <a:pos x="T2" y="T3"/>
                  </a:cxn>
                  <a:cxn ang="0">
                    <a:pos x="T4" y="T5"/>
                  </a:cxn>
                  <a:cxn ang="0">
                    <a:pos x="T6" y="T7"/>
                  </a:cxn>
                  <a:cxn ang="0">
                    <a:pos x="T8" y="T9"/>
                  </a:cxn>
                </a:cxnLst>
                <a:rect l="0" t="0" r="r" b="b"/>
                <a:pathLst>
                  <a:path w="6" h="25">
                    <a:moveTo>
                      <a:pt x="3" y="25"/>
                    </a:moveTo>
                    <a:cubicBezTo>
                      <a:pt x="5" y="25"/>
                      <a:pt x="6" y="19"/>
                      <a:pt x="6" y="13"/>
                    </a:cubicBezTo>
                    <a:cubicBezTo>
                      <a:pt x="6" y="6"/>
                      <a:pt x="5" y="0"/>
                      <a:pt x="3" y="1"/>
                    </a:cubicBezTo>
                    <a:cubicBezTo>
                      <a:pt x="2" y="1"/>
                      <a:pt x="1" y="6"/>
                      <a:pt x="0" y="13"/>
                    </a:cubicBezTo>
                    <a:cubicBezTo>
                      <a:pt x="0" y="19"/>
                      <a:pt x="2" y="25"/>
                      <a:pt x="3" y="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8" name="Freeform 1232"/>
              <p:cNvSpPr>
                <a:spLocks/>
              </p:cNvSpPr>
              <p:nvPr/>
            </p:nvSpPr>
            <p:spPr bwMode="auto">
              <a:xfrm>
                <a:off x="4702" y="2987"/>
                <a:ext cx="17" cy="45"/>
              </a:xfrm>
              <a:custGeom>
                <a:avLst/>
                <a:gdLst>
                  <a:gd name="T0" fmla="*/ 2 w 9"/>
                  <a:gd name="T1" fmla="*/ 24 h 24"/>
                  <a:gd name="T2" fmla="*/ 7 w 9"/>
                  <a:gd name="T3" fmla="*/ 13 h 24"/>
                  <a:gd name="T4" fmla="*/ 7 w 9"/>
                  <a:gd name="T5" fmla="*/ 0 h 24"/>
                  <a:gd name="T6" fmla="*/ 2 w 9"/>
                  <a:gd name="T7" fmla="*/ 12 h 24"/>
                  <a:gd name="T8" fmla="*/ 2 w 9"/>
                  <a:gd name="T9" fmla="*/ 24 h 24"/>
                </a:gdLst>
                <a:ahLst/>
                <a:cxnLst>
                  <a:cxn ang="0">
                    <a:pos x="T0" y="T1"/>
                  </a:cxn>
                  <a:cxn ang="0">
                    <a:pos x="T2" y="T3"/>
                  </a:cxn>
                  <a:cxn ang="0">
                    <a:pos x="T4" y="T5"/>
                  </a:cxn>
                  <a:cxn ang="0">
                    <a:pos x="T6" y="T7"/>
                  </a:cxn>
                  <a:cxn ang="0">
                    <a:pos x="T8" y="T9"/>
                  </a:cxn>
                </a:cxnLst>
                <a:rect l="0" t="0" r="r" b="b"/>
                <a:pathLst>
                  <a:path w="9" h="24">
                    <a:moveTo>
                      <a:pt x="2" y="24"/>
                    </a:moveTo>
                    <a:cubicBezTo>
                      <a:pt x="3" y="24"/>
                      <a:pt x="6" y="19"/>
                      <a:pt x="7" y="13"/>
                    </a:cubicBezTo>
                    <a:cubicBezTo>
                      <a:pt x="9" y="6"/>
                      <a:pt x="9" y="1"/>
                      <a:pt x="7" y="0"/>
                    </a:cubicBezTo>
                    <a:cubicBezTo>
                      <a:pt x="6" y="0"/>
                      <a:pt x="3" y="5"/>
                      <a:pt x="2" y="12"/>
                    </a:cubicBezTo>
                    <a:cubicBezTo>
                      <a:pt x="0" y="18"/>
                      <a:pt x="0" y="24"/>
                      <a:pt x="2" y="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9" name="Freeform 1233"/>
              <p:cNvSpPr>
                <a:spLocks/>
              </p:cNvSpPr>
              <p:nvPr/>
            </p:nvSpPr>
            <p:spPr bwMode="auto">
              <a:xfrm>
                <a:off x="4653" y="2983"/>
                <a:ext cx="9" cy="27"/>
              </a:xfrm>
              <a:custGeom>
                <a:avLst/>
                <a:gdLst>
                  <a:gd name="T0" fmla="*/ 1 w 5"/>
                  <a:gd name="T1" fmla="*/ 14 h 14"/>
                  <a:gd name="T2" fmla="*/ 4 w 5"/>
                  <a:gd name="T3" fmla="*/ 8 h 14"/>
                  <a:gd name="T4" fmla="*/ 4 w 5"/>
                  <a:gd name="T5" fmla="*/ 0 h 14"/>
                  <a:gd name="T6" fmla="*/ 1 w 5"/>
                  <a:gd name="T7" fmla="*/ 7 h 14"/>
                  <a:gd name="T8" fmla="*/ 1 w 5"/>
                  <a:gd name="T9" fmla="*/ 14 h 14"/>
                </a:gdLst>
                <a:ahLst/>
                <a:cxnLst>
                  <a:cxn ang="0">
                    <a:pos x="T0" y="T1"/>
                  </a:cxn>
                  <a:cxn ang="0">
                    <a:pos x="T2" y="T3"/>
                  </a:cxn>
                  <a:cxn ang="0">
                    <a:pos x="T4" y="T5"/>
                  </a:cxn>
                  <a:cxn ang="0">
                    <a:pos x="T6" y="T7"/>
                  </a:cxn>
                  <a:cxn ang="0">
                    <a:pos x="T8" y="T9"/>
                  </a:cxn>
                </a:cxnLst>
                <a:rect l="0" t="0" r="r" b="b"/>
                <a:pathLst>
                  <a:path w="5" h="14">
                    <a:moveTo>
                      <a:pt x="1" y="14"/>
                    </a:moveTo>
                    <a:cubicBezTo>
                      <a:pt x="2" y="14"/>
                      <a:pt x="3" y="12"/>
                      <a:pt x="4" y="8"/>
                    </a:cubicBezTo>
                    <a:cubicBezTo>
                      <a:pt x="5" y="3"/>
                      <a:pt x="5" y="0"/>
                      <a:pt x="4" y="0"/>
                    </a:cubicBezTo>
                    <a:cubicBezTo>
                      <a:pt x="3" y="0"/>
                      <a:pt x="2" y="2"/>
                      <a:pt x="1" y="7"/>
                    </a:cubicBezTo>
                    <a:cubicBezTo>
                      <a:pt x="0" y="11"/>
                      <a:pt x="0" y="14"/>
                      <a:pt x="1"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0" name="Freeform 1234"/>
              <p:cNvSpPr>
                <a:spLocks/>
              </p:cNvSpPr>
              <p:nvPr/>
            </p:nvSpPr>
            <p:spPr bwMode="auto">
              <a:xfrm>
                <a:off x="3563" y="2872"/>
                <a:ext cx="438" cy="796"/>
              </a:xfrm>
              <a:custGeom>
                <a:avLst/>
                <a:gdLst>
                  <a:gd name="T0" fmla="*/ 233 w 233"/>
                  <a:gd name="T1" fmla="*/ 0 h 423"/>
                  <a:gd name="T2" fmla="*/ 232 w 233"/>
                  <a:gd name="T3" fmla="*/ 0 h 423"/>
                  <a:gd name="T4" fmla="*/ 210 w 233"/>
                  <a:gd name="T5" fmla="*/ 69 h 423"/>
                  <a:gd name="T6" fmla="*/ 183 w 233"/>
                  <a:gd name="T7" fmla="*/ 59 h 423"/>
                  <a:gd name="T8" fmla="*/ 97 w 233"/>
                  <a:gd name="T9" fmla="*/ 237 h 423"/>
                  <a:gd name="T10" fmla="*/ 133 w 233"/>
                  <a:gd name="T11" fmla="*/ 261 h 423"/>
                  <a:gd name="T12" fmla="*/ 0 w 233"/>
                  <a:gd name="T13" fmla="*/ 422 h 423"/>
                  <a:gd name="T14" fmla="*/ 1 w 233"/>
                  <a:gd name="T15" fmla="*/ 423 h 423"/>
                  <a:gd name="T16" fmla="*/ 135 w 233"/>
                  <a:gd name="T17" fmla="*/ 259 h 423"/>
                  <a:gd name="T18" fmla="*/ 100 w 233"/>
                  <a:gd name="T19" fmla="*/ 235 h 423"/>
                  <a:gd name="T20" fmla="*/ 183 w 233"/>
                  <a:gd name="T21" fmla="*/ 62 h 423"/>
                  <a:gd name="T22" fmla="*/ 210 w 233"/>
                  <a:gd name="T23" fmla="*/ 73 h 423"/>
                  <a:gd name="T24" fmla="*/ 233 w 233"/>
                  <a:gd name="T2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 h="423">
                    <a:moveTo>
                      <a:pt x="233" y="0"/>
                    </a:moveTo>
                    <a:cubicBezTo>
                      <a:pt x="232" y="0"/>
                      <a:pt x="232" y="0"/>
                      <a:pt x="232" y="0"/>
                    </a:cubicBezTo>
                    <a:cubicBezTo>
                      <a:pt x="225" y="23"/>
                      <a:pt x="218" y="46"/>
                      <a:pt x="210" y="69"/>
                    </a:cubicBezTo>
                    <a:cubicBezTo>
                      <a:pt x="201" y="66"/>
                      <a:pt x="192" y="63"/>
                      <a:pt x="183" y="59"/>
                    </a:cubicBezTo>
                    <a:cubicBezTo>
                      <a:pt x="161" y="122"/>
                      <a:pt x="133" y="182"/>
                      <a:pt x="97" y="237"/>
                    </a:cubicBezTo>
                    <a:cubicBezTo>
                      <a:pt x="109" y="245"/>
                      <a:pt x="121" y="253"/>
                      <a:pt x="133" y="261"/>
                    </a:cubicBezTo>
                    <a:cubicBezTo>
                      <a:pt x="95" y="320"/>
                      <a:pt x="51" y="375"/>
                      <a:pt x="0" y="422"/>
                    </a:cubicBezTo>
                    <a:cubicBezTo>
                      <a:pt x="0" y="423"/>
                      <a:pt x="1" y="423"/>
                      <a:pt x="1" y="423"/>
                    </a:cubicBezTo>
                    <a:cubicBezTo>
                      <a:pt x="53" y="375"/>
                      <a:pt x="98" y="319"/>
                      <a:pt x="135" y="259"/>
                    </a:cubicBezTo>
                    <a:cubicBezTo>
                      <a:pt x="124" y="251"/>
                      <a:pt x="112" y="243"/>
                      <a:pt x="100" y="235"/>
                    </a:cubicBezTo>
                    <a:cubicBezTo>
                      <a:pt x="134" y="181"/>
                      <a:pt x="162" y="123"/>
                      <a:pt x="183" y="62"/>
                    </a:cubicBezTo>
                    <a:cubicBezTo>
                      <a:pt x="192" y="66"/>
                      <a:pt x="201" y="69"/>
                      <a:pt x="210" y="73"/>
                    </a:cubicBezTo>
                    <a:cubicBezTo>
                      <a:pt x="219" y="49"/>
                      <a:pt x="226" y="24"/>
                      <a:pt x="23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1" name="Freeform 1235"/>
              <p:cNvSpPr>
                <a:spLocks/>
              </p:cNvSpPr>
              <p:nvPr/>
            </p:nvSpPr>
            <p:spPr bwMode="auto">
              <a:xfrm>
                <a:off x="3550" y="3655"/>
                <a:ext cx="26" cy="26"/>
              </a:xfrm>
              <a:custGeom>
                <a:avLst/>
                <a:gdLst>
                  <a:gd name="T0" fmla="*/ 13 w 14"/>
                  <a:gd name="T1" fmla="*/ 1 h 14"/>
                  <a:gd name="T2" fmla="*/ 5 w 14"/>
                  <a:gd name="T3" fmla="*/ 5 h 14"/>
                  <a:gd name="T4" fmla="*/ 1 w 14"/>
                  <a:gd name="T5" fmla="*/ 12 h 14"/>
                  <a:gd name="T6" fmla="*/ 9 w 14"/>
                  <a:gd name="T7" fmla="*/ 9 h 14"/>
                  <a:gd name="T8" fmla="*/ 13 w 14"/>
                  <a:gd name="T9" fmla="*/ 1 h 14"/>
                </a:gdLst>
                <a:ahLst/>
                <a:cxnLst>
                  <a:cxn ang="0">
                    <a:pos x="T0" y="T1"/>
                  </a:cxn>
                  <a:cxn ang="0">
                    <a:pos x="T2" y="T3"/>
                  </a:cxn>
                  <a:cxn ang="0">
                    <a:pos x="T4" y="T5"/>
                  </a:cxn>
                  <a:cxn ang="0">
                    <a:pos x="T6" y="T7"/>
                  </a:cxn>
                  <a:cxn ang="0">
                    <a:pos x="T8" y="T9"/>
                  </a:cxn>
                </a:cxnLst>
                <a:rect l="0" t="0" r="r" b="b"/>
                <a:pathLst>
                  <a:path w="14" h="14">
                    <a:moveTo>
                      <a:pt x="13" y="1"/>
                    </a:moveTo>
                    <a:cubicBezTo>
                      <a:pt x="12" y="0"/>
                      <a:pt x="9" y="2"/>
                      <a:pt x="5" y="5"/>
                    </a:cubicBezTo>
                    <a:cubicBezTo>
                      <a:pt x="2" y="8"/>
                      <a:pt x="0" y="11"/>
                      <a:pt x="1" y="12"/>
                    </a:cubicBezTo>
                    <a:cubicBezTo>
                      <a:pt x="2" y="14"/>
                      <a:pt x="6" y="12"/>
                      <a:pt x="9" y="9"/>
                    </a:cubicBezTo>
                    <a:cubicBezTo>
                      <a:pt x="12" y="6"/>
                      <a:pt x="14" y="2"/>
                      <a:pt x="13"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2" name="Freeform 1236"/>
              <p:cNvSpPr>
                <a:spLocks/>
              </p:cNvSpPr>
              <p:nvPr/>
            </p:nvSpPr>
            <p:spPr bwMode="auto">
              <a:xfrm>
                <a:off x="3803" y="3348"/>
                <a:ext cx="21" cy="30"/>
              </a:xfrm>
              <a:custGeom>
                <a:avLst/>
                <a:gdLst>
                  <a:gd name="T0" fmla="*/ 10 w 11"/>
                  <a:gd name="T1" fmla="*/ 1 h 16"/>
                  <a:gd name="T2" fmla="*/ 3 w 11"/>
                  <a:gd name="T3" fmla="*/ 7 h 16"/>
                  <a:gd name="T4" fmla="*/ 1 w 11"/>
                  <a:gd name="T5" fmla="*/ 15 h 16"/>
                  <a:gd name="T6" fmla="*/ 8 w 11"/>
                  <a:gd name="T7" fmla="*/ 10 h 16"/>
                  <a:gd name="T8" fmla="*/ 10 w 11"/>
                  <a:gd name="T9" fmla="*/ 1 h 16"/>
                </a:gdLst>
                <a:ahLst/>
                <a:cxnLst>
                  <a:cxn ang="0">
                    <a:pos x="T0" y="T1"/>
                  </a:cxn>
                  <a:cxn ang="0">
                    <a:pos x="T2" y="T3"/>
                  </a:cxn>
                  <a:cxn ang="0">
                    <a:pos x="T4" y="T5"/>
                  </a:cxn>
                  <a:cxn ang="0">
                    <a:pos x="T6" y="T7"/>
                  </a:cxn>
                  <a:cxn ang="0">
                    <a:pos x="T8" y="T9"/>
                  </a:cxn>
                </a:cxnLst>
                <a:rect l="0" t="0" r="r" b="b"/>
                <a:pathLst>
                  <a:path w="11" h="16">
                    <a:moveTo>
                      <a:pt x="10" y="1"/>
                    </a:moveTo>
                    <a:cubicBezTo>
                      <a:pt x="9" y="0"/>
                      <a:pt x="5" y="3"/>
                      <a:pt x="3" y="7"/>
                    </a:cubicBezTo>
                    <a:cubicBezTo>
                      <a:pt x="1" y="10"/>
                      <a:pt x="0" y="14"/>
                      <a:pt x="1" y="15"/>
                    </a:cubicBezTo>
                    <a:cubicBezTo>
                      <a:pt x="2" y="16"/>
                      <a:pt x="5" y="14"/>
                      <a:pt x="8" y="10"/>
                    </a:cubicBezTo>
                    <a:cubicBezTo>
                      <a:pt x="10" y="6"/>
                      <a:pt x="11" y="2"/>
                      <a:pt x="1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3" name="Freeform 1237"/>
              <p:cNvSpPr>
                <a:spLocks/>
              </p:cNvSpPr>
              <p:nvPr/>
            </p:nvSpPr>
            <p:spPr bwMode="auto">
              <a:xfrm>
                <a:off x="3993" y="2861"/>
                <a:ext cx="11" cy="27"/>
              </a:xfrm>
              <a:custGeom>
                <a:avLst/>
                <a:gdLst>
                  <a:gd name="T0" fmla="*/ 5 w 6"/>
                  <a:gd name="T1" fmla="*/ 0 h 14"/>
                  <a:gd name="T2" fmla="*/ 1 w 6"/>
                  <a:gd name="T3" fmla="*/ 6 h 14"/>
                  <a:gd name="T4" fmla="*/ 1 w 6"/>
                  <a:gd name="T5" fmla="*/ 13 h 14"/>
                  <a:gd name="T6" fmla="*/ 5 w 6"/>
                  <a:gd name="T7" fmla="*/ 7 h 14"/>
                  <a:gd name="T8" fmla="*/ 5 w 6"/>
                  <a:gd name="T9" fmla="*/ 0 h 14"/>
                </a:gdLst>
                <a:ahLst/>
                <a:cxnLst>
                  <a:cxn ang="0">
                    <a:pos x="T0" y="T1"/>
                  </a:cxn>
                  <a:cxn ang="0">
                    <a:pos x="T2" y="T3"/>
                  </a:cxn>
                  <a:cxn ang="0">
                    <a:pos x="T4" y="T5"/>
                  </a:cxn>
                  <a:cxn ang="0">
                    <a:pos x="T6" y="T7"/>
                  </a:cxn>
                  <a:cxn ang="0">
                    <a:pos x="T8" y="T9"/>
                  </a:cxn>
                </a:cxnLst>
                <a:rect l="0" t="0" r="r" b="b"/>
                <a:pathLst>
                  <a:path w="6" h="14">
                    <a:moveTo>
                      <a:pt x="5" y="0"/>
                    </a:moveTo>
                    <a:cubicBezTo>
                      <a:pt x="4" y="0"/>
                      <a:pt x="2" y="2"/>
                      <a:pt x="1" y="6"/>
                    </a:cubicBezTo>
                    <a:cubicBezTo>
                      <a:pt x="0" y="10"/>
                      <a:pt x="0" y="13"/>
                      <a:pt x="1" y="13"/>
                    </a:cubicBezTo>
                    <a:cubicBezTo>
                      <a:pt x="2" y="14"/>
                      <a:pt x="4" y="11"/>
                      <a:pt x="5" y="7"/>
                    </a:cubicBezTo>
                    <a:cubicBezTo>
                      <a:pt x="6" y="4"/>
                      <a:pt x="6" y="0"/>
                      <a:pt x="5"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4" name="Freeform 1238"/>
              <p:cNvSpPr>
                <a:spLocks/>
              </p:cNvSpPr>
              <p:nvPr/>
            </p:nvSpPr>
            <p:spPr bwMode="auto">
              <a:xfrm>
                <a:off x="3736" y="3303"/>
                <a:ext cx="20" cy="30"/>
              </a:xfrm>
              <a:custGeom>
                <a:avLst/>
                <a:gdLst>
                  <a:gd name="T0" fmla="*/ 10 w 11"/>
                  <a:gd name="T1" fmla="*/ 1 h 16"/>
                  <a:gd name="T2" fmla="*/ 4 w 11"/>
                  <a:gd name="T3" fmla="*/ 6 h 16"/>
                  <a:gd name="T4" fmla="*/ 2 w 11"/>
                  <a:gd name="T5" fmla="*/ 15 h 16"/>
                  <a:gd name="T6" fmla="*/ 8 w 11"/>
                  <a:gd name="T7" fmla="*/ 10 h 16"/>
                  <a:gd name="T8" fmla="*/ 10 w 11"/>
                  <a:gd name="T9" fmla="*/ 1 h 16"/>
                </a:gdLst>
                <a:ahLst/>
                <a:cxnLst>
                  <a:cxn ang="0">
                    <a:pos x="T0" y="T1"/>
                  </a:cxn>
                  <a:cxn ang="0">
                    <a:pos x="T2" y="T3"/>
                  </a:cxn>
                  <a:cxn ang="0">
                    <a:pos x="T4" y="T5"/>
                  </a:cxn>
                  <a:cxn ang="0">
                    <a:pos x="T6" y="T7"/>
                  </a:cxn>
                  <a:cxn ang="0">
                    <a:pos x="T8" y="T9"/>
                  </a:cxn>
                </a:cxnLst>
                <a:rect l="0" t="0" r="r" b="b"/>
                <a:pathLst>
                  <a:path w="11" h="16">
                    <a:moveTo>
                      <a:pt x="10" y="1"/>
                    </a:moveTo>
                    <a:cubicBezTo>
                      <a:pt x="9" y="0"/>
                      <a:pt x="6" y="3"/>
                      <a:pt x="4" y="6"/>
                    </a:cubicBezTo>
                    <a:cubicBezTo>
                      <a:pt x="2" y="10"/>
                      <a:pt x="0" y="14"/>
                      <a:pt x="2" y="15"/>
                    </a:cubicBezTo>
                    <a:cubicBezTo>
                      <a:pt x="3" y="16"/>
                      <a:pt x="6" y="13"/>
                      <a:pt x="8" y="10"/>
                    </a:cubicBezTo>
                    <a:cubicBezTo>
                      <a:pt x="11" y="6"/>
                      <a:pt x="11" y="2"/>
                      <a:pt x="1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5" name="Freeform 1239"/>
              <p:cNvSpPr>
                <a:spLocks/>
              </p:cNvSpPr>
              <p:nvPr/>
            </p:nvSpPr>
            <p:spPr bwMode="auto">
              <a:xfrm>
                <a:off x="3899" y="2970"/>
                <a:ext cx="15" cy="30"/>
              </a:xfrm>
              <a:custGeom>
                <a:avLst/>
                <a:gdLst>
                  <a:gd name="T0" fmla="*/ 7 w 8"/>
                  <a:gd name="T1" fmla="*/ 1 h 16"/>
                  <a:gd name="T2" fmla="*/ 2 w 8"/>
                  <a:gd name="T3" fmla="*/ 7 h 16"/>
                  <a:gd name="T4" fmla="*/ 2 w 8"/>
                  <a:gd name="T5" fmla="*/ 15 h 16"/>
                  <a:gd name="T6" fmla="*/ 7 w 8"/>
                  <a:gd name="T7" fmla="*/ 9 h 16"/>
                  <a:gd name="T8" fmla="*/ 7 w 8"/>
                  <a:gd name="T9" fmla="*/ 1 h 16"/>
                </a:gdLst>
                <a:ahLst/>
                <a:cxnLst>
                  <a:cxn ang="0">
                    <a:pos x="T0" y="T1"/>
                  </a:cxn>
                  <a:cxn ang="0">
                    <a:pos x="T2" y="T3"/>
                  </a:cxn>
                  <a:cxn ang="0">
                    <a:pos x="T4" y="T5"/>
                  </a:cxn>
                  <a:cxn ang="0">
                    <a:pos x="T6" y="T7"/>
                  </a:cxn>
                  <a:cxn ang="0">
                    <a:pos x="T8" y="T9"/>
                  </a:cxn>
                </a:cxnLst>
                <a:rect l="0" t="0" r="r" b="b"/>
                <a:pathLst>
                  <a:path w="8" h="16">
                    <a:moveTo>
                      <a:pt x="7" y="1"/>
                    </a:moveTo>
                    <a:cubicBezTo>
                      <a:pt x="6" y="0"/>
                      <a:pt x="3" y="3"/>
                      <a:pt x="2" y="7"/>
                    </a:cubicBezTo>
                    <a:cubicBezTo>
                      <a:pt x="0" y="11"/>
                      <a:pt x="0" y="15"/>
                      <a:pt x="2" y="15"/>
                    </a:cubicBezTo>
                    <a:cubicBezTo>
                      <a:pt x="3" y="16"/>
                      <a:pt x="5" y="13"/>
                      <a:pt x="7" y="9"/>
                    </a:cubicBezTo>
                    <a:cubicBezTo>
                      <a:pt x="8" y="5"/>
                      <a:pt x="8" y="1"/>
                      <a:pt x="7"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6" name="Freeform 1240"/>
              <p:cNvSpPr>
                <a:spLocks/>
              </p:cNvSpPr>
              <p:nvPr/>
            </p:nvSpPr>
            <p:spPr bwMode="auto">
              <a:xfrm>
                <a:off x="3954" y="2995"/>
                <a:ext cx="9" cy="18"/>
              </a:xfrm>
              <a:custGeom>
                <a:avLst/>
                <a:gdLst>
                  <a:gd name="T0" fmla="*/ 4 w 5"/>
                  <a:gd name="T1" fmla="*/ 0 h 10"/>
                  <a:gd name="T2" fmla="*/ 1 w 5"/>
                  <a:gd name="T3" fmla="*/ 4 h 10"/>
                  <a:gd name="T4" fmla="*/ 1 w 5"/>
                  <a:gd name="T5" fmla="*/ 10 h 10"/>
                  <a:gd name="T6" fmla="*/ 4 w 5"/>
                  <a:gd name="T7" fmla="*/ 6 h 10"/>
                  <a:gd name="T8" fmla="*/ 4 w 5"/>
                  <a:gd name="T9" fmla="*/ 0 h 10"/>
                </a:gdLst>
                <a:ahLst/>
                <a:cxnLst>
                  <a:cxn ang="0">
                    <a:pos x="T0" y="T1"/>
                  </a:cxn>
                  <a:cxn ang="0">
                    <a:pos x="T2" y="T3"/>
                  </a:cxn>
                  <a:cxn ang="0">
                    <a:pos x="T4" y="T5"/>
                  </a:cxn>
                  <a:cxn ang="0">
                    <a:pos x="T6" y="T7"/>
                  </a:cxn>
                  <a:cxn ang="0">
                    <a:pos x="T8" y="T9"/>
                  </a:cxn>
                </a:cxnLst>
                <a:rect l="0" t="0" r="r" b="b"/>
                <a:pathLst>
                  <a:path w="5" h="10">
                    <a:moveTo>
                      <a:pt x="4" y="0"/>
                    </a:moveTo>
                    <a:cubicBezTo>
                      <a:pt x="3" y="0"/>
                      <a:pt x="2" y="2"/>
                      <a:pt x="1" y="4"/>
                    </a:cubicBezTo>
                    <a:cubicBezTo>
                      <a:pt x="0" y="7"/>
                      <a:pt x="0" y="10"/>
                      <a:pt x="1" y="10"/>
                    </a:cubicBezTo>
                    <a:cubicBezTo>
                      <a:pt x="2" y="10"/>
                      <a:pt x="3" y="8"/>
                      <a:pt x="4" y="6"/>
                    </a:cubicBezTo>
                    <a:cubicBezTo>
                      <a:pt x="5" y="3"/>
                      <a:pt x="5" y="0"/>
                      <a:pt x="4"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7" name="Freeform 1241"/>
              <p:cNvSpPr>
                <a:spLocks/>
              </p:cNvSpPr>
              <p:nvPr/>
            </p:nvSpPr>
            <p:spPr bwMode="auto">
              <a:xfrm>
                <a:off x="3232" y="1643"/>
                <a:ext cx="291" cy="406"/>
              </a:xfrm>
              <a:custGeom>
                <a:avLst/>
                <a:gdLst>
                  <a:gd name="T0" fmla="*/ 1 w 155"/>
                  <a:gd name="T1" fmla="*/ 0 h 216"/>
                  <a:gd name="T2" fmla="*/ 0 w 155"/>
                  <a:gd name="T3" fmla="*/ 1 h 216"/>
                  <a:gd name="T4" fmla="*/ 29 w 155"/>
                  <a:gd name="T5" fmla="*/ 29 h 216"/>
                  <a:gd name="T6" fmla="*/ 12 w 155"/>
                  <a:gd name="T7" fmla="*/ 45 h 216"/>
                  <a:gd name="T8" fmla="*/ 77 w 155"/>
                  <a:gd name="T9" fmla="*/ 131 h 216"/>
                  <a:gd name="T10" fmla="*/ 106 w 155"/>
                  <a:gd name="T11" fmla="*/ 113 h 216"/>
                  <a:gd name="T12" fmla="*/ 154 w 155"/>
                  <a:gd name="T13" fmla="*/ 216 h 216"/>
                  <a:gd name="T14" fmla="*/ 155 w 155"/>
                  <a:gd name="T15" fmla="*/ 216 h 216"/>
                  <a:gd name="T16" fmla="*/ 106 w 155"/>
                  <a:gd name="T17" fmla="*/ 111 h 216"/>
                  <a:gd name="T18" fmla="*/ 77 w 155"/>
                  <a:gd name="T19" fmla="*/ 129 h 216"/>
                  <a:gd name="T20" fmla="*/ 14 w 155"/>
                  <a:gd name="T21" fmla="*/ 46 h 216"/>
                  <a:gd name="T22" fmla="*/ 31 w 155"/>
                  <a:gd name="T23" fmla="*/ 30 h 216"/>
                  <a:gd name="T24" fmla="*/ 1 w 155"/>
                  <a:gd name="T2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216">
                    <a:moveTo>
                      <a:pt x="1" y="0"/>
                    </a:moveTo>
                    <a:cubicBezTo>
                      <a:pt x="0" y="0"/>
                      <a:pt x="0" y="1"/>
                      <a:pt x="0" y="1"/>
                    </a:cubicBezTo>
                    <a:cubicBezTo>
                      <a:pt x="10" y="10"/>
                      <a:pt x="20" y="20"/>
                      <a:pt x="29" y="29"/>
                    </a:cubicBezTo>
                    <a:cubicBezTo>
                      <a:pt x="24" y="35"/>
                      <a:pt x="18" y="40"/>
                      <a:pt x="12" y="45"/>
                    </a:cubicBezTo>
                    <a:cubicBezTo>
                      <a:pt x="38" y="72"/>
                      <a:pt x="59" y="101"/>
                      <a:pt x="77" y="131"/>
                    </a:cubicBezTo>
                    <a:cubicBezTo>
                      <a:pt x="87" y="125"/>
                      <a:pt x="96" y="119"/>
                      <a:pt x="106" y="113"/>
                    </a:cubicBezTo>
                    <a:cubicBezTo>
                      <a:pt x="126" y="146"/>
                      <a:pt x="142" y="180"/>
                      <a:pt x="154" y="216"/>
                    </a:cubicBezTo>
                    <a:cubicBezTo>
                      <a:pt x="155" y="216"/>
                      <a:pt x="155" y="216"/>
                      <a:pt x="155" y="216"/>
                    </a:cubicBezTo>
                    <a:cubicBezTo>
                      <a:pt x="142" y="179"/>
                      <a:pt x="126" y="144"/>
                      <a:pt x="106" y="111"/>
                    </a:cubicBezTo>
                    <a:cubicBezTo>
                      <a:pt x="96" y="117"/>
                      <a:pt x="87" y="123"/>
                      <a:pt x="77" y="129"/>
                    </a:cubicBezTo>
                    <a:cubicBezTo>
                      <a:pt x="59" y="100"/>
                      <a:pt x="38" y="72"/>
                      <a:pt x="14" y="46"/>
                    </a:cubicBezTo>
                    <a:cubicBezTo>
                      <a:pt x="20" y="41"/>
                      <a:pt x="25" y="35"/>
                      <a:pt x="31" y="30"/>
                    </a:cubicBezTo>
                    <a:cubicBezTo>
                      <a:pt x="22" y="20"/>
                      <a:pt x="11" y="1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8" name="Freeform 1242"/>
              <p:cNvSpPr>
                <a:spLocks/>
              </p:cNvSpPr>
              <p:nvPr/>
            </p:nvSpPr>
            <p:spPr bwMode="auto">
              <a:xfrm>
                <a:off x="3518" y="2040"/>
                <a:ext cx="9" cy="17"/>
              </a:xfrm>
              <a:custGeom>
                <a:avLst/>
                <a:gdLst>
                  <a:gd name="T0" fmla="*/ 1 w 5"/>
                  <a:gd name="T1" fmla="*/ 0 h 9"/>
                  <a:gd name="T2" fmla="*/ 0 w 5"/>
                  <a:gd name="T3" fmla="*/ 6 h 9"/>
                  <a:gd name="T4" fmla="*/ 4 w 5"/>
                  <a:gd name="T5" fmla="*/ 9 h 9"/>
                  <a:gd name="T6" fmla="*/ 4 w 5"/>
                  <a:gd name="T7" fmla="*/ 4 h 9"/>
                  <a:gd name="T8" fmla="*/ 1 w 5"/>
                  <a:gd name="T9" fmla="*/ 0 h 9"/>
                </a:gdLst>
                <a:ahLst/>
                <a:cxnLst>
                  <a:cxn ang="0">
                    <a:pos x="T0" y="T1"/>
                  </a:cxn>
                  <a:cxn ang="0">
                    <a:pos x="T2" y="T3"/>
                  </a:cxn>
                  <a:cxn ang="0">
                    <a:pos x="T4" y="T5"/>
                  </a:cxn>
                  <a:cxn ang="0">
                    <a:pos x="T6" y="T7"/>
                  </a:cxn>
                  <a:cxn ang="0">
                    <a:pos x="T8" y="T9"/>
                  </a:cxn>
                </a:cxnLst>
                <a:rect l="0" t="0" r="r" b="b"/>
                <a:pathLst>
                  <a:path w="5" h="9">
                    <a:moveTo>
                      <a:pt x="1" y="0"/>
                    </a:moveTo>
                    <a:cubicBezTo>
                      <a:pt x="0" y="1"/>
                      <a:pt x="0" y="3"/>
                      <a:pt x="0" y="6"/>
                    </a:cubicBezTo>
                    <a:cubicBezTo>
                      <a:pt x="1" y="8"/>
                      <a:pt x="3" y="9"/>
                      <a:pt x="4" y="9"/>
                    </a:cubicBezTo>
                    <a:cubicBezTo>
                      <a:pt x="5" y="8"/>
                      <a:pt x="5" y="6"/>
                      <a:pt x="4" y="4"/>
                    </a:cubicBezTo>
                    <a:cubicBezTo>
                      <a:pt x="4" y="1"/>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9" name="Freeform 1243"/>
              <p:cNvSpPr>
                <a:spLocks/>
              </p:cNvSpPr>
              <p:nvPr/>
            </p:nvSpPr>
            <p:spPr bwMode="auto">
              <a:xfrm>
                <a:off x="3426" y="1846"/>
                <a:ext cx="13" cy="17"/>
              </a:xfrm>
              <a:custGeom>
                <a:avLst/>
                <a:gdLst>
                  <a:gd name="T0" fmla="*/ 1 w 7"/>
                  <a:gd name="T1" fmla="*/ 1 h 9"/>
                  <a:gd name="T2" fmla="*/ 1 w 7"/>
                  <a:gd name="T3" fmla="*/ 6 h 9"/>
                  <a:gd name="T4" fmla="*/ 6 w 7"/>
                  <a:gd name="T5" fmla="*/ 9 h 9"/>
                  <a:gd name="T6" fmla="*/ 5 w 7"/>
                  <a:gd name="T7" fmla="*/ 4 h 9"/>
                  <a:gd name="T8" fmla="*/ 1 w 7"/>
                  <a:gd name="T9" fmla="*/ 1 h 9"/>
                </a:gdLst>
                <a:ahLst/>
                <a:cxnLst>
                  <a:cxn ang="0">
                    <a:pos x="T0" y="T1"/>
                  </a:cxn>
                  <a:cxn ang="0">
                    <a:pos x="T2" y="T3"/>
                  </a:cxn>
                  <a:cxn ang="0">
                    <a:pos x="T4" y="T5"/>
                  </a:cxn>
                  <a:cxn ang="0">
                    <a:pos x="T6" y="T7"/>
                  </a:cxn>
                  <a:cxn ang="0">
                    <a:pos x="T8" y="T9"/>
                  </a:cxn>
                </a:cxnLst>
                <a:rect l="0" t="0" r="r" b="b"/>
                <a:pathLst>
                  <a:path w="7" h="9">
                    <a:moveTo>
                      <a:pt x="1" y="1"/>
                    </a:moveTo>
                    <a:cubicBezTo>
                      <a:pt x="0" y="2"/>
                      <a:pt x="0" y="4"/>
                      <a:pt x="1" y="6"/>
                    </a:cubicBezTo>
                    <a:cubicBezTo>
                      <a:pt x="3" y="8"/>
                      <a:pt x="4" y="9"/>
                      <a:pt x="6" y="9"/>
                    </a:cubicBezTo>
                    <a:cubicBezTo>
                      <a:pt x="7" y="8"/>
                      <a:pt x="6" y="6"/>
                      <a:pt x="5" y="4"/>
                    </a:cubicBezTo>
                    <a:cubicBezTo>
                      <a:pt x="4" y="2"/>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0" name="Freeform 1244"/>
              <p:cNvSpPr>
                <a:spLocks/>
              </p:cNvSpPr>
              <p:nvPr/>
            </p:nvSpPr>
            <p:spPr bwMode="auto">
              <a:xfrm>
                <a:off x="3226" y="1639"/>
                <a:ext cx="14" cy="12"/>
              </a:xfrm>
              <a:custGeom>
                <a:avLst/>
                <a:gdLst>
                  <a:gd name="T0" fmla="*/ 1 w 7"/>
                  <a:gd name="T1" fmla="*/ 0 h 6"/>
                  <a:gd name="T2" fmla="*/ 3 w 7"/>
                  <a:gd name="T3" fmla="*/ 4 h 6"/>
                  <a:gd name="T4" fmla="*/ 7 w 7"/>
                  <a:gd name="T5" fmla="*/ 5 h 6"/>
                  <a:gd name="T6" fmla="*/ 5 w 7"/>
                  <a:gd name="T7" fmla="*/ 2 h 6"/>
                  <a:gd name="T8" fmla="*/ 1 w 7"/>
                  <a:gd name="T9" fmla="*/ 0 h 6"/>
                </a:gdLst>
                <a:ahLst/>
                <a:cxnLst>
                  <a:cxn ang="0">
                    <a:pos x="T0" y="T1"/>
                  </a:cxn>
                  <a:cxn ang="0">
                    <a:pos x="T2" y="T3"/>
                  </a:cxn>
                  <a:cxn ang="0">
                    <a:pos x="T4" y="T5"/>
                  </a:cxn>
                  <a:cxn ang="0">
                    <a:pos x="T6" y="T7"/>
                  </a:cxn>
                  <a:cxn ang="0">
                    <a:pos x="T8" y="T9"/>
                  </a:cxn>
                </a:cxnLst>
                <a:rect l="0" t="0" r="r" b="b"/>
                <a:pathLst>
                  <a:path w="7" h="6">
                    <a:moveTo>
                      <a:pt x="1" y="0"/>
                    </a:moveTo>
                    <a:cubicBezTo>
                      <a:pt x="0" y="1"/>
                      <a:pt x="1" y="3"/>
                      <a:pt x="3" y="4"/>
                    </a:cubicBezTo>
                    <a:cubicBezTo>
                      <a:pt x="4" y="6"/>
                      <a:pt x="6" y="6"/>
                      <a:pt x="7" y="5"/>
                    </a:cubicBezTo>
                    <a:cubicBezTo>
                      <a:pt x="7" y="5"/>
                      <a:pt x="7" y="3"/>
                      <a:pt x="5" y="2"/>
                    </a:cubicBezTo>
                    <a:cubicBezTo>
                      <a:pt x="4" y="0"/>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1" name="Freeform 1245"/>
              <p:cNvSpPr>
                <a:spLocks/>
              </p:cNvSpPr>
              <p:nvPr/>
            </p:nvSpPr>
            <p:spPr bwMode="auto">
              <a:xfrm>
                <a:off x="3373" y="1880"/>
                <a:ext cx="11" cy="17"/>
              </a:xfrm>
              <a:custGeom>
                <a:avLst/>
                <a:gdLst>
                  <a:gd name="T0" fmla="*/ 0 w 6"/>
                  <a:gd name="T1" fmla="*/ 1 h 9"/>
                  <a:gd name="T2" fmla="*/ 1 w 6"/>
                  <a:gd name="T3" fmla="*/ 6 h 9"/>
                  <a:gd name="T4" fmla="*/ 5 w 6"/>
                  <a:gd name="T5" fmla="*/ 8 h 9"/>
                  <a:gd name="T6" fmla="*/ 5 w 6"/>
                  <a:gd name="T7" fmla="*/ 3 h 9"/>
                  <a:gd name="T8" fmla="*/ 0 w 6"/>
                  <a:gd name="T9" fmla="*/ 1 h 9"/>
                </a:gdLst>
                <a:ahLst/>
                <a:cxnLst>
                  <a:cxn ang="0">
                    <a:pos x="T0" y="T1"/>
                  </a:cxn>
                  <a:cxn ang="0">
                    <a:pos x="T2" y="T3"/>
                  </a:cxn>
                  <a:cxn ang="0">
                    <a:pos x="T4" y="T5"/>
                  </a:cxn>
                  <a:cxn ang="0">
                    <a:pos x="T6" y="T7"/>
                  </a:cxn>
                  <a:cxn ang="0">
                    <a:pos x="T8" y="T9"/>
                  </a:cxn>
                </a:cxnLst>
                <a:rect l="0" t="0" r="r" b="b"/>
                <a:pathLst>
                  <a:path w="6" h="9">
                    <a:moveTo>
                      <a:pt x="0" y="1"/>
                    </a:moveTo>
                    <a:cubicBezTo>
                      <a:pt x="0" y="2"/>
                      <a:pt x="0" y="4"/>
                      <a:pt x="1" y="6"/>
                    </a:cubicBezTo>
                    <a:cubicBezTo>
                      <a:pt x="2" y="8"/>
                      <a:pt x="4" y="9"/>
                      <a:pt x="5" y="8"/>
                    </a:cubicBezTo>
                    <a:cubicBezTo>
                      <a:pt x="6" y="8"/>
                      <a:pt x="6" y="5"/>
                      <a:pt x="5" y="3"/>
                    </a:cubicBezTo>
                    <a:cubicBezTo>
                      <a:pt x="3" y="1"/>
                      <a:pt x="1" y="0"/>
                      <a:pt x="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2" name="Freeform 1246"/>
              <p:cNvSpPr>
                <a:spLocks/>
              </p:cNvSpPr>
              <p:nvPr/>
            </p:nvSpPr>
            <p:spPr bwMode="auto">
              <a:xfrm>
                <a:off x="3249" y="1720"/>
                <a:ext cx="15" cy="15"/>
              </a:xfrm>
              <a:custGeom>
                <a:avLst/>
                <a:gdLst>
                  <a:gd name="T0" fmla="*/ 1 w 8"/>
                  <a:gd name="T1" fmla="*/ 1 h 8"/>
                  <a:gd name="T2" fmla="*/ 2 w 8"/>
                  <a:gd name="T3" fmla="*/ 6 h 8"/>
                  <a:gd name="T4" fmla="*/ 7 w 8"/>
                  <a:gd name="T5" fmla="*/ 7 h 8"/>
                  <a:gd name="T6" fmla="*/ 6 w 8"/>
                  <a:gd name="T7" fmla="*/ 3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2"/>
                      <a:pt x="1" y="4"/>
                      <a:pt x="2" y="6"/>
                    </a:cubicBezTo>
                    <a:cubicBezTo>
                      <a:pt x="4" y="8"/>
                      <a:pt x="6" y="8"/>
                      <a:pt x="7" y="7"/>
                    </a:cubicBezTo>
                    <a:cubicBezTo>
                      <a:pt x="8" y="7"/>
                      <a:pt x="7" y="5"/>
                      <a:pt x="6" y="3"/>
                    </a:cubicBezTo>
                    <a:cubicBezTo>
                      <a:pt x="4" y="1"/>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3" name="Freeform 1247"/>
              <p:cNvSpPr>
                <a:spLocks/>
              </p:cNvSpPr>
              <p:nvPr/>
            </p:nvSpPr>
            <p:spPr bwMode="auto">
              <a:xfrm>
                <a:off x="3283" y="1694"/>
                <a:ext cx="9" cy="9"/>
              </a:xfrm>
              <a:custGeom>
                <a:avLst/>
                <a:gdLst>
                  <a:gd name="T0" fmla="*/ 1 w 5"/>
                  <a:gd name="T1" fmla="*/ 1 h 5"/>
                  <a:gd name="T2" fmla="*/ 2 w 5"/>
                  <a:gd name="T3" fmla="*/ 4 h 5"/>
                  <a:gd name="T4" fmla="*/ 5 w 5"/>
                  <a:gd name="T5" fmla="*/ 5 h 5"/>
                  <a:gd name="T6" fmla="*/ 4 w 5"/>
                  <a:gd name="T7" fmla="*/ 2 h 5"/>
                  <a:gd name="T8" fmla="*/ 1 w 5"/>
                  <a:gd name="T9" fmla="*/ 1 h 5"/>
                </a:gdLst>
                <a:ahLst/>
                <a:cxnLst>
                  <a:cxn ang="0">
                    <a:pos x="T0" y="T1"/>
                  </a:cxn>
                  <a:cxn ang="0">
                    <a:pos x="T2" y="T3"/>
                  </a:cxn>
                  <a:cxn ang="0">
                    <a:pos x="T4" y="T5"/>
                  </a:cxn>
                  <a:cxn ang="0">
                    <a:pos x="T6" y="T7"/>
                  </a:cxn>
                  <a:cxn ang="0">
                    <a:pos x="T8" y="T9"/>
                  </a:cxn>
                </a:cxnLst>
                <a:rect l="0" t="0" r="r" b="b"/>
                <a:pathLst>
                  <a:path w="5" h="5">
                    <a:moveTo>
                      <a:pt x="1" y="1"/>
                    </a:moveTo>
                    <a:cubicBezTo>
                      <a:pt x="0" y="1"/>
                      <a:pt x="1" y="2"/>
                      <a:pt x="2" y="4"/>
                    </a:cubicBezTo>
                    <a:cubicBezTo>
                      <a:pt x="3" y="5"/>
                      <a:pt x="4" y="5"/>
                      <a:pt x="5" y="5"/>
                    </a:cubicBezTo>
                    <a:cubicBezTo>
                      <a:pt x="5" y="4"/>
                      <a:pt x="5" y="3"/>
                      <a:pt x="4" y="2"/>
                    </a:cubicBezTo>
                    <a:cubicBezTo>
                      <a:pt x="3" y="0"/>
                      <a:pt x="1"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4" name="Freeform 1248"/>
              <p:cNvSpPr>
                <a:spLocks/>
              </p:cNvSpPr>
              <p:nvPr/>
            </p:nvSpPr>
            <p:spPr bwMode="auto">
              <a:xfrm>
                <a:off x="3602" y="910"/>
                <a:ext cx="587" cy="647"/>
              </a:xfrm>
              <a:custGeom>
                <a:avLst/>
                <a:gdLst>
                  <a:gd name="T0" fmla="*/ 0 w 312"/>
                  <a:gd name="T1" fmla="*/ 0 h 344"/>
                  <a:gd name="T2" fmla="*/ 0 w 312"/>
                  <a:gd name="T3" fmla="*/ 1 h 344"/>
                  <a:gd name="T4" fmla="*/ 59 w 312"/>
                  <a:gd name="T5" fmla="*/ 44 h 344"/>
                  <a:gd name="T6" fmla="*/ 43 w 312"/>
                  <a:gd name="T7" fmla="*/ 62 h 344"/>
                  <a:gd name="T8" fmla="*/ 180 w 312"/>
                  <a:gd name="T9" fmla="*/ 199 h 344"/>
                  <a:gd name="T10" fmla="*/ 206 w 312"/>
                  <a:gd name="T11" fmla="*/ 178 h 344"/>
                  <a:gd name="T12" fmla="*/ 311 w 312"/>
                  <a:gd name="T13" fmla="*/ 344 h 344"/>
                  <a:gd name="T14" fmla="*/ 312 w 312"/>
                  <a:gd name="T15" fmla="*/ 343 h 344"/>
                  <a:gd name="T16" fmla="*/ 205 w 312"/>
                  <a:gd name="T17" fmla="*/ 175 h 344"/>
                  <a:gd name="T18" fmla="*/ 179 w 312"/>
                  <a:gd name="T19" fmla="*/ 197 h 344"/>
                  <a:gd name="T20" fmla="*/ 46 w 312"/>
                  <a:gd name="T21" fmla="*/ 63 h 344"/>
                  <a:gd name="T22" fmla="*/ 62 w 312"/>
                  <a:gd name="T23" fmla="*/ 46 h 344"/>
                  <a:gd name="T24" fmla="*/ 0 w 312"/>
                  <a:gd name="T2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2" h="344">
                    <a:moveTo>
                      <a:pt x="0" y="0"/>
                    </a:moveTo>
                    <a:cubicBezTo>
                      <a:pt x="0" y="1"/>
                      <a:pt x="0" y="1"/>
                      <a:pt x="0" y="1"/>
                    </a:cubicBezTo>
                    <a:cubicBezTo>
                      <a:pt x="20" y="15"/>
                      <a:pt x="40" y="29"/>
                      <a:pt x="59" y="44"/>
                    </a:cubicBezTo>
                    <a:cubicBezTo>
                      <a:pt x="54" y="50"/>
                      <a:pt x="48" y="56"/>
                      <a:pt x="43" y="62"/>
                    </a:cubicBezTo>
                    <a:cubicBezTo>
                      <a:pt x="95" y="103"/>
                      <a:pt x="141" y="150"/>
                      <a:pt x="180" y="199"/>
                    </a:cubicBezTo>
                    <a:cubicBezTo>
                      <a:pt x="189" y="192"/>
                      <a:pt x="198" y="185"/>
                      <a:pt x="206" y="178"/>
                    </a:cubicBezTo>
                    <a:cubicBezTo>
                      <a:pt x="247" y="230"/>
                      <a:pt x="282" y="285"/>
                      <a:pt x="311" y="344"/>
                    </a:cubicBezTo>
                    <a:cubicBezTo>
                      <a:pt x="312" y="343"/>
                      <a:pt x="312" y="343"/>
                      <a:pt x="312" y="343"/>
                    </a:cubicBezTo>
                    <a:cubicBezTo>
                      <a:pt x="282" y="284"/>
                      <a:pt x="247" y="228"/>
                      <a:pt x="205" y="175"/>
                    </a:cubicBezTo>
                    <a:cubicBezTo>
                      <a:pt x="196" y="182"/>
                      <a:pt x="188" y="189"/>
                      <a:pt x="179" y="197"/>
                    </a:cubicBezTo>
                    <a:cubicBezTo>
                      <a:pt x="140" y="148"/>
                      <a:pt x="96" y="104"/>
                      <a:pt x="46" y="63"/>
                    </a:cubicBezTo>
                    <a:cubicBezTo>
                      <a:pt x="52" y="58"/>
                      <a:pt x="57" y="51"/>
                      <a:pt x="62" y="46"/>
                    </a:cubicBezTo>
                    <a:cubicBezTo>
                      <a:pt x="42" y="30"/>
                      <a:pt x="22" y="15"/>
                      <a:pt x="0"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5" name="Freeform 1249"/>
              <p:cNvSpPr>
                <a:spLocks/>
              </p:cNvSpPr>
              <p:nvPr/>
            </p:nvSpPr>
            <p:spPr bwMode="auto">
              <a:xfrm>
                <a:off x="4179" y="1542"/>
                <a:ext cx="17" cy="28"/>
              </a:xfrm>
              <a:custGeom>
                <a:avLst/>
                <a:gdLst>
                  <a:gd name="T0" fmla="*/ 1 w 9"/>
                  <a:gd name="T1" fmla="*/ 1 h 15"/>
                  <a:gd name="T2" fmla="*/ 2 w 9"/>
                  <a:gd name="T3" fmla="*/ 9 h 15"/>
                  <a:gd name="T4" fmla="*/ 8 w 9"/>
                  <a:gd name="T5" fmla="*/ 15 h 15"/>
                  <a:gd name="T6" fmla="*/ 6 w 9"/>
                  <a:gd name="T7" fmla="*/ 6 h 15"/>
                  <a:gd name="T8" fmla="*/ 1 w 9"/>
                  <a:gd name="T9" fmla="*/ 1 h 15"/>
                </a:gdLst>
                <a:ahLst/>
                <a:cxnLst>
                  <a:cxn ang="0">
                    <a:pos x="T0" y="T1"/>
                  </a:cxn>
                  <a:cxn ang="0">
                    <a:pos x="T2" y="T3"/>
                  </a:cxn>
                  <a:cxn ang="0">
                    <a:pos x="T4" y="T5"/>
                  </a:cxn>
                  <a:cxn ang="0">
                    <a:pos x="T6" y="T7"/>
                  </a:cxn>
                  <a:cxn ang="0">
                    <a:pos x="T8" y="T9"/>
                  </a:cxn>
                </a:cxnLst>
                <a:rect l="0" t="0" r="r" b="b"/>
                <a:pathLst>
                  <a:path w="9" h="15">
                    <a:moveTo>
                      <a:pt x="1" y="1"/>
                    </a:moveTo>
                    <a:cubicBezTo>
                      <a:pt x="0" y="1"/>
                      <a:pt x="0" y="5"/>
                      <a:pt x="2" y="9"/>
                    </a:cubicBezTo>
                    <a:cubicBezTo>
                      <a:pt x="4" y="13"/>
                      <a:pt x="7" y="15"/>
                      <a:pt x="8" y="15"/>
                    </a:cubicBezTo>
                    <a:cubicBezTo>
                      <a:pt x="9" y="14"/>
                      <a:pt x="8" y="10"/>
                      <a:pt x="6" y="6"/>
                    </a:cubicBezTo>
                    <a:cubicBezTo>
                      <a:pt x="4" y="3"/>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6" name="Freeform 1250"/>
              <p:cNvSpPr>
                <a:spLocks/>
              </p:cNvSpPr>
              <p:nvPr/>
            </p:nvSpPr>
            <p:spPr bwMode="auto">
              <a:xfrm>
                <a:off x="3978" y="1231"/>
                <a:ext cx="23" cy="27"/>
              </a:xfrm>
              <a:custGeom>
                <a:avLst/>
                <a:gdLst>
                  <a:gd name="T0" fmla="*/ 1 w 12"/>
                  <a:gd name="T1" fmla="*/ 0 h 14"/>
                  <a:gd name="T2" fmla="*/ 4 w 12"/>
                  <a:gd name="T3" fmla="*/ 8 h 14"/>
                  <a:gd name="T4" fmla="*/ 11 w 12"/>
                  <a:gd name="T5" fmla="*/ 13 h 14"/>
                  <a:gd name="T6" fmla="*/ 8 w 12"/>
                  <a:gd name="T7" fmla="*/ 5 h 14"/>
                  <a:gd name="T8" fmla="*/ 1 w 12"/>
                  <a:gd name="T9" fmla="*/ 0 h 14"/>
                </a:gdLst>
                <a:ahLst/>
                <a:cxnLst>
                  <a:cxn ang="0">
                    <a:pos x="T0" y="T1"/>
                  </a:cxn>
                  <a:cxn ang="0">
                    <a:pos x="T2" y="T3"/>
                  </a:cxn>
                  <a:cxn ang="0">
                    <a:pos x="T4" y="T5"/>
                  </a:cxn>
                  <a:cxn ang="0">
                    <a:pos x="T6" y="T7"/>
                  </a:cxn>
                  <a:cxn ang="0">
                    <a:pos x="T8" y="T9"/>
                  </a:cxn>
                </a:cxnLst>
                <a:rect l="0" t="0" r="r" b="b"/>
                <a:pathLst>
                  <a:path w="12" h="14">
                    <a:moveTo>
                      <a:pt x="1" y="0"/>
                    </a:moveTo>
                    <a:cubicBezTo>
                      <a:pt x="0" y="1"/>
                      <a:pt x="2" y="5"/>
                      <a:pt x="4" y="8"/>
                    </a:cubicBezTo>
                    <a:cubicBezTo>
                      <a:pt x="7" y="12"/>
                      <a:pt x="10" y="14"/>
                      <a:pt x="11" y="13"/>
                    </a:cubicBezTo>
                    <a:cubicBezTo>
                      <a:pt x="12" y="12"/>
                      <a:pt x="11" y="9"/>
                      <a:pt x="8" y="5"/>
                    </a:cubicBezTo>
                    <a:cubicBezTo>
                      <a:pt x="5" y="2"/>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7" name="Freeform 1251"/>
              <p:cNvSpPr>
                <a:spLocks/>
              </p:cNvSpPr>
              <p:nvPr/>
            </p:nvSpPr>
            <p:spPr bwMode="auto">
              <a:xfrm>
                <a:off x="3593" y="902"/>
                <a:ext cx="22" cy="19"/>
              </a:xfrm>
              <a:custGeom>
                <a:avLst/>
                <a:gdLst>
                  <a:gd name="T0" fmla="*/ 0 w 12"/>
                  <a:gd name="T1" fmla="*/ 1 h 10"/>
                  <a:gd name="T2" fmla="*/ 5 w 12"/>
                  <a:gd name="T3" fmla="*/ 6 h 10"/>
                  <a:gd name="T4" fmla="*/ 12 w 12"/>
                  <a:gd name="T5" fmla="*/ 9 h 10"/>
                  <a:gd name="T6" fmla="*/ 7 w 12"/>
                  <a:gd name="T7" fmla="*/ 3 h 10"/>
                  <a:gd name="T8" fmla="*/ 0 w 12"/>
                  <a:gd name="T9" fmla="*/ 1 h 10"/>
                </a:gdLst>
                <a:ahLst/>
                <a:cxnLst>
                  <a:cxn ang="0">
                    <a:pos x="T0" y="T1"/>
                  </a:cxn>
                  <a:cxn ang="0">
                    <a:pos x="T2" y="T3"/>
                  </a:cxn>
                  <a:cxn ang="0">
                    <a:pos x="T4" y="T5"/>
                  </a:cxn>
                  <a:cxn ang="0">
                    <a:pos x="T6" y="T7"/>
                  </a:cxn>
                  <a:cxn ang="0">
                    <a:pos x="T8" y="T9"/>
                  </a:cxn>
                </a:cxnLst>
                <a:rect l="0" t="0" r="r" b="b"/>
                <a:pathLst>
                  <a:path w="12" h="10">
                    <a:moveTo>
                      <a:pt x="0" y="1"/>
                    </a:moveTo>
                    <a:cubicBezTo>
                      <a:pt x="0" y="2"/>
                      <a:pt x="2" y="4"/>
                      <a:pt x="5" y="6"/>
                    </a:cubicBezTo>
                    <a:cubicBezTo>
                      <a:pt x="8" y="9"/>
                      <a:pt x="11" y="10"/>
                      <a:pt x="12" y="9"/>
                    </a:cubicBezTo>
                    <a:cubicBezTo>
                      <a:pt x="12" y="8"/>
                      <a:pt x="10" y="6"/>
                      <a:pt x="7" y="3"/>
                    </a:cubicBezTo>
                    <a:cubicBezTo>
                      <a:pt x="4" y="1"/>
                      <a:pt x="1" y="0"/>
                      <a:pt x="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8" name="Freeform 1252"/>
              <p:cNvSpPr>
                <a:spLocks/>
              </p:cNvSpPr>
              <p:nvPr/>
            </p:nvSpPr>
            <p:spPr bwMode="auto">
              <a:xfrm>
                <a:off x="3929" y="1271"/>
                <a:ext cx="23" cy="26"/>
              </a:xfrm>
              <a:custGeom>
                <a:avLst/>
                <a:gdLst>
                  <a:gd name="T0" fmla="*/ 1 w 12"/>
                  <a:gd name="T1" fmla="*/ 1 h 14"/>
                  <a:gd name="T2" fmla="*/ 4 w 12"/>
                  <a:gd name="T3" fmla="*/ 8 h 14"/>
                  <a:gd name="T4" fmla="*/ 11 w 12"/>
                  <a:gd name="T5" fmla="*/ 13 h 14"/>
                  <a:gd name="T6" fmla="*/ 8 w 12"/>
                  <a:gd name="T7" fmla="*/ 5 h 14"/>
                  <a:gd name="T8" fmla="*/ 1 w 12"/>
                  <a:gd name="T9" fmla="*/ 1 h 14"/>
                </a:gdLst>
                <a:ahLst/>
                <a:cxnLst>
                  <a:cxn ang="0">
                    <a:pos x="T0" y="T1"/>
                  </a:cxn>
                  <a:cxn ang="0">
                    <a:pos x="T2" y="T3"/>
                  </a:cxn>
                  <a:cxn ang="0">
                    <a:pos x="T4" y="T5"/>
                  </a:cxn>
                  <a:cxn ang="0">
                    <a:pos x="T6" y="T7"/>
                  </a:cxn>
                  <a:cxn ang="0">
                    <a:pos x="T8" y="T9"/>
                  </a:cxn>
                </a:cxnLst>
                <a:rect l="0" t="0" r="r" b="b"/>
                <a:pathLst>
                  <a:path w="12" h="14">
                    <a:moveTo>
                      <a:pt x="1" y="1"/>
                    </a:moveTo>
                    <a:cubicBezTo>
                      <a:pt x="0" y="2"/>
                      <a:pt x="2" y="5"/>
                      <a:pt x="4" y="8"/>
                    </a:cubicBezTo>
                    <a:cubicBezTo>
                      <a:pt x="7" y="11"/>
                      <a:pt x="10" y="14"/>
                      <a:pt x="11" y="13"/>
                    </a:cubicBezTo>
                    <a:cubicBezTo>
                      <a:pt x="12" y="12"/>
                      <a:pt x="10" y="9"/>
                      <a:pt x="8" y="5"/>
                    </a:cubicBezTo>
                    <a:cubicBezTo>
                      <a:pt x="5" y="2"/>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9" name="Freeform 1253"/>
              <p:cNvSpPr>
                <a:spLocks/>
              </p:cNvSpPr>
              <p:nvPr/>
            </p:nvSpPr>
            <p:spPr bwMode="auto">
              <a:xfrm>
                <a:off x="3672" y="1015"/>
                <a:ext cx="26" cy="23"/>
              </a:xfrm>
              <a:custGeom>
                <a:avLst/>
                <a:gdLst>
                  <a:gd name="T0" fmla="*/ 1 w 14"/>
                  <a:gd name="T1" fmla="*/ 1 h 12"/>
                  <a:gd name="T2" fmla="*/ 6 w 14"/>
                  <a:gd name="T3" fmla="*/ 8 h 12"/>
                  <a:gd name="T4" fmla="*/ 14 w 14"/>
                  <a:gd name="T5" fmla="*/ 11 h 12"/>
                  <a:gd name="T6" fmla="*/ 9 w 14"/>
                  <a:gd name="T7" fmla="*/ 4 h 12"/>
                  <a:gd name="T8" fmla="*/ 1 w 14"/>
                  <a:gd name="T9" fmla="*/ 1 h 12"/>
                </a:gdLst>
                <a:ahLst/>
                <a:cxnLst>
                  <a:cxn ang="0">
                    <a:pos x="T0" y="T1"/>
                  </a:cxn>
                  <a:cxn ang="0">
                    <a:pos x="T2" y="T3"/>
                  </a:cxn>
                  <a:cxn ang="0">
                    <a:pos x="T4" y="T5"/>
                  </a:cxn>
                  <a:cxn ang="0">
                    <a:pos x="T6" y="T7"/>
                  </a:cxn>
                  <a:cxn ang="0">
                    <a:pos x="T8" y="T9"/>
                  </a:cxn>
                </a:cxnLst>
                <a:rect l="0" t="0" r="r" b="b"/>
                <a:pathLst>
                  <a:path w="14" h="12">
                    <a:moveTo>
                      <a:pt x="1" y="1"/>
                    </a:moveTo>
                    <a:cubicBezTo>
                      <a:pt x="0" y="2"/>
                      <a:pt x="2" y="5"/>
                      <a:pt x="6" y="8"/>
                    </a:cubicBezTo>
                    <a:cubicBezTo>
                      <a:pt x="9" y="10"/>
                      <a:pt x="13" y="12"/>
                      <a:pt x="14" y="11"/>
                    </a:cubicBezTo>
                    <a:cubicBezTo>
                      <a:pt x="14" y="10"/>
                      <a:pt x="12" y="7"/>
                      <a:pt x="9" y="4"/>
                    </a:cubicBezTo>
                    <a:cubicBezTo>
                      <a:pt x="5" y="1"/>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0" name="Freeform 1254"/>
              <p:cNvSpPr>
                <a:spLocks/>
              </p:cNvSpPr>
              <p:nvPr/>
            </p:nvSpPr>
            <p:spPr bwMode="auto">
              <a:xfrm>
                <a:off x="3706" y="987"/>
                <a:ext cx="16" cy="13"/>
              </a:xfrm>
              <a:custGeom>
                <a:avLst/>
                <a:gdLst>
                  <a:gd name="T0" fmla="*/ 0 w 9"/>
                  <a:gd name="T1" fmla="*/ 0 h 7"/>
                  <a:gd name="T2" fmla="*/ 3 w 9"/>
                  <a:gd name="T3" fmla="*/ 5 h 7"/>
                  <a:gd name="T4" fmla="*/ 8 w 9"/>
                  <a:gd name="T5" fmla="*/ 7 h 7"/>
                  <a:gd name="T6" fmla="*/ 5 w 9"/>
                  <a:gd name="T7" fmla="*/ 2 h 7"/>
                  <a:gd name="T8" fmla="*/ 0 w 9"/>
                  <a:gd name="T9" fmla="*/ 0 h 7"/>
                </a:gdLst>
                <a:ahLst/>
                <a:cxnLst>
                  <a:cxn ang="0">
                    <a:pos x="T0" y="T1"/>
                  </a:cxn>
                  <a:cxn ang="0">
                    <a:pos x="T2" y="T3"/>
                  </a:cxn>
                  <a:cxn ang="0">
                    <a:pos x="T4" y="T5"/>
                  </a:cxn>
                  <a:cxn ang="0">
                    <a:pos x="T6" y="T7"/>
                  </a:cxn>
                  <a:cxn ang="0">
                    <a:pos x="T8" y="T9"/>
                  </a:cxn>
                </a:cxnLst>
                <a:rect l="0" t="0" r="r" b="b"/>
                <a:pathLst>
                  <a:path w="9" h="7">
                    <a:moveTo>
                      <a:pt x="0" y="0"/>
                    </a:moveTo>
                    <a:cubicBezTo>
                      <a:pt x="0" y="1"/>
                      <a:pt x="1" y="3"/>
                      <a:pt x="3" y="5"/>
                    </a:cubicBezTo>
                    <a:cubicBezTo>
                      <a:pt x="5" y="6"/>
                      <a:pt x="8" y="7"/>
                      <a:pt x="8" y="7"/>
                    </a:cubicBezTo>
                    <a:cubicBezTo>
                      <a:pt x="9" y="6"/>
                      <a:pt x="7" y="4"/>
                      <a:pt x="5" y="2"/>
                    </a:cubicBezTo>
                    <a:cubicBezTo>
                      <a:pt x="3" y="1"/>
                      <a:pt x="1" y="0"/>
                      <a:pt x="0"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1" name="Freeform 1255"/>
              <p:cNvSpPr>
                <a:spLocks/>
              </p:cNvSpPr>
              <p:nvPr/>
            </p:nvSpPr>
            <p:spPr bwMode="auto">
              <a:xfrm>
                <a:off x="3745" y="2079"/>
                <a:ext cx="98" cy="773"/>
              </a:xfrm>
              <a:custGeom>
                <a:avLst/>
                <a:gdLst>
                  <a:gd name="T0" fmla="*/ 17 w 52"/>
                  <a:gd name="T1" fmla="*/ 0 h 411"/>
                  <a:gd name="T2" fmla="*/ 16 w 52"/>
                  <a:gd name="T3" fmla="*/ 0 h 411"/>
                  <a:gd name="T4" fmla="*/ 29 w 52"/>
                  <a:gd name="T5" fmla="*/ 60 h 411"/>
                  <a:gd name="T6" fmla="*/ 0 w 52"/>
                  <a:gd name="T7" fmla="*/ 66 h 411"/>
                  <a:gd name="T8" fmla="*/ 8 w 52"/>
                  <a:gd name="T9" fmla="*/ 233 h 411"/>
                  <a:gd name="T10" fmla="*/ 50 w 52"/>
                  <a:gd name="T11" fmla="*/ 235 h 411"/>
                  <a:gd name="T12" fmla="*/ 20 w 52"/>
                  <a:gd name="T13" fmla="*/ 411 h 411"/>
                  <a:gd name="T14" fmla="*/ 21 w 52"/>
                  <a:gd name="T15" fmla="*/ 411 h 411"/>
                  <a:gd name="T16" fmla="*/ 52 w 52"/>
                  <a:gd name="T17" fmla="*/ 232 h 411"/>
                  <a:gd name="T18" fmla="*/ 9 w 52"/>
                  <a:gd name="T19" fmla="*/ 231 h 411"/>
                  <a:gd name="T20" fmla="*/ 1 w 52"/>
                  <a:gd name="T21" fmla="*/ 69 h 411"/>
                  <a:gd name="T22" fmla="*/ 30 w 52"/>
                  <a:gd name="T23" fmla="*/ 63 h 411"/>
                  <a:gd name="T24" fmla="*/ 17 w 52"/>
                  <a:gd name="T25"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411">
                    <a:moveTo>
                      <a:pt x="17" y="0"/>
                    </a:moveTo>
                    <a:cubicBezTo>
                      <a:pt x="17" y="0"/>
                      <a:pt x="17" y="0"/>
                      <a:pt x="16" y="0"/>
                    </a:cubicBezTo>
                    <a:cubicBezTo>
                      <a:pt x="21" y="20"/>
                      <a:pt x="25" y="40"/>
                      <a:pt x="29" y="60"/>
                    </a:cubicBezTo>
                    <a:cubicBezTo>
                      <a:pt x="19" y="63"/>
                      <a:pt x="9" y="64"/>
                      <a:pt x="0" y="66"/>
                    </a:cubicBezTo>
                    <a:cubicBezTo>
                      <a:pt x="9" y="121"/>
                      <a:pt x="12" y="177"/>
                      <a:pt x="8" y="233"/>
                    </a:cubicBezTo>
                    <a:cubicBezTo>
                      <a:pt x="22" y="233"/>
                      <a:pt x="36" y="234"/>
                      <a:pt x="50" y="235"/>
                    </a:cubicBezTo>
                    <a:cubicBezTo>
                      <a:pt x="47" y="295"/>
                      <a:pt x="36" y="354"/>
                      <a:pt x="20" y="411"/>
                    </a:cubicBezTo>
                    <a:cubicBezTo>
                      <a:pt x="20" y="411"/>
                      <a:pt x="20" y="411"/>
                      <a:pt x="21" y="411"/>
                    </a:cubicBezTo>
                    <a:cubicBezTo>
                      <a:pt x="38" y="353"/>
                      <a:pt x="48" y="293"/>
                      <a:pt x="52" y="232"/>
                    </a:cubicBezTo>
                    <a:cubicBezTo>
                      <a:pt x="37" y="232"/>
                      <a:pt x="23" y="231"/>
                      <a:pt x="9" y="231"/>
                    </a:cubicBezTo>
                    <a:cubicBezTo>
                      <a:pt x="13" y="176"/>
                      <a:pt x="10" y="122"/>
                      <a:pt x="1" y="69"/>
                    </a:cubicBezTo>
                    <a:cubicBezTo>
                      <a:pt x="11" y="67"/>
                      <a:pt x="20" y="65"/>
                      <a:pt x="30" y="63"/>
                    </a:cubicBezTo>
                    <a:cubicBezTo>
                      <a:pt x="27" y="42"/>
                      <a:pt x="22" y="21"/>
                      <a:pt x="17"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2" name="Freeform 1256"/>
              <p:cNvSpPr>
                <a:spLocks/>
              </p:cNvSpPr>
              <p:nvPr/>
            </p:nvSpPr>
            <p:spPr bwMode="auto">
              <a:xfrm>
                <a:off x="3775" y="2839"/>
                <a:ext cx="15" cy="28"/>
              </a:xfrm>
              <a:custGeom>
                <a:avLst/>
                <a:gdLst>
                  <a:gd name="T0" fmla="*/ 6 w 8"/>
                  <a:gd name="T1" fmla="*/ 0 h 15"/>
                  <a:gd name="T2" fmla="*/ 2 w 8"/>
                  <a:gd name="T3" fmla="*/ 6 h 15"/>
                  <a:gd name="T4" fmla="*/ 2 w 8"/>
                  <a:gd name="T5" fmla="*/ 14 h 15"/>
                  <a:gd name="T6" fmla="*/ 7 w 8"/>
                  <a:gd name="T7" fmla="*/ 8 h 15"/>
                  <a:gd name="T8" fmla="*/ 6 w 8"/>
                  <a:gd name="T9" fmla="*/ 0 h 15"/>
                </a:gdLst>
                <a:ahLst/>
                <a:cxnLst>
                  <a:cxn ang="0">
                    <a:pos x="T0" y="T1"/>
                  </a:cxn>
                  <a:cxn ang="0">
                    <a:pos x="T2" y="T3"/>
                  </a:cxn>
                  <a:cxn ang="0">
                    <a:pos x="T4" y="T5"/>
                  </a:cxn>
                  <a:cxn ang="0">
                    <a:pos x="T6" y="T7"/>
                  </a:cxn>
                  <a:cxn ang="0">
                    <a:pos x="T8" y="T9"/>
                  </a:cxn>
                </a:cxnLst>
                <a:rect l="0" t="0" r="r" b="b"/>
                <a:pathLst>
                  <a:path w="8" h="15">
                    <a:moveTo>
                      <a:pt x="6" y="0"/>
                    </a:moveTo>
                    <a:cubicBezTo>
                      <a:pt x="5" y="0"/>
                      <a:pt x="3" y="3"/>
                      <a:pt x="2" y="6"/>
                    </a:cubicBezTo>
                    <a:cubicBezTo>
                      <a:pt x="0" y="10"/>
                      <a:pt x="1" y="14"/>
                      <a:pt x="2" y="14"/>
                    </a:cubicBezTo>
                    <a:cubicBezTo>
                      <a:pt x="4" y="15"/>
                      <a:pt x="6" y="12"/>
                      <a:pt x="7" y="8"/>
                    </a:cubicBezTo>
                    <a:cubicBezTo>
                      <a:pt x="8" y="4"/>
                      <a:pt x="8" y="1"/>
                      <a:pt x="6"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3" name="Freeform 1257"/>
              <p:cNvSpPr>
                <a:spLocks/>
              </p:cNvSpPr>
              <p:nvPr/>
            </p:nvSpPr>
            <p:spPr bwMode="auto">
              <a:xfrm>
                <a:off x="3835" y="2506"/>
                <a:ext cx="12" cy="28"/>
              </a:xfrm>
              <a:custGeom>
                <a:avLst/>
                <a:gdLst>
                  <a:gd name="T0" fmla="*/ 3 w 6"/>
                  <a:gd name="T1" fmla="*/ 0 h 15"/>
                  <a:gd name="T2" fmla="*/ 0 w 6"/>
                  <a:gd name="T3" fmla="*/ 7 h 15"/>
                  <a:gd name="T4" fmla="*/ 3 w 6"/>
                  <a:gd name="T5" fmla="*/ 15 h 15"/>
                  <a:gd name="T6" fmla="*/ 6 w 6"/>
                  <a:gd name="T7" fmla="*/ 8 h 15"/>
                  <a:gd name="T8" fmla="*/ 3 w 6"/>
                  <a:gd name="T9" fmla="*/ 0 h 15"/>
                </a:gdLst>
                <a:ahLst/>
                <a:cxnLst>
                  <a:cxn ang="0">
                    <a:pos x="T0" y="T1"/>
                  </a:cxn>
                  <a:cxn ang="0">
                    <a:pos x="T2" y="T3"/>
                  </a:cxn>
                  <a:cxn ang="0">
                    <a:pos x="T4" y="T5"/>
                  </a:cxn>
                  <a:cxn ang="0">
                    <a:pos x="T6" y="T7"/>
                  </a:cxn>
                  <a:cxn ang="0">
                    <a:pos x="T8" y="T9"/>
                  </a:cxn>
                </a:cxnLst>
                <a:rect l="0" t="0" r="r" b="b"/>
                <a:pathLst>
                  <a:path w="6" h="15">
                    <a:moveTo>
                      <a:pt x="3" y="0"/>
                    </a:moveTo>
                    <a:cubicBezTo>
                      <a:pt x="2" y="0"/>
                      <a:pt x="0" y="4"/>
                      <a:pt x="0" y="7"/>
                    </a:cubicBezTo>
                    <a:cubicBezTo>
                      <a:pt x="0" y="11"/>
                      <a:pt x="1" y="15"/>
                      <a:pt x="3" y="15"/>
                    </a:cubicBezTo>
                    <a:cubicBezTo>
                      <a:pt x="4" y="15"/>
                      <a:pt x="5" y="11"/>
                      <a:pt x="6" y="8"/>
                    </a:cubicBezTo>
                    <a:cubicBezTo>
                      <a:pt x="6" y="4"/>
                      <a:pt x="5" y="0"/>
                      <a:pt x="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4" name="Freeform 1258"/>
              <p:cNvSpPr>
                <a:spLocks/>
              </p:cNvSpPr>
              <p:nvPr/>
            </p:nvSpPr>
            <p:spPr bwMode="auto">
              <a:xfrm>
                <a:off x="3771" y="2070"/>
                <a:ext cx="12" cy="22"/>
              </a:xfrm>
              <a:custGeom>
                <a:avLst/>
                <a:gdLst>
                  <a:gd name="T0" fmla="*/ 2 w 6"/>
                  <a:gd name="T1" fmla="*/ 0 h 12"/>
                  <a:gd name="T2" fmla="*/ 1 w 6"/>
                  <a:gd name="T3" fmla="*/ 6 h 12"/>
                  <a:gd name="T4" fmla="*/ 4 w 6"/>
                  <a:gd name="T5" fmla="*/ 11 h 12"/>
                  <a:gd name="T6" fmla="*/ 5 w 6"/>
                  <a:gd name="T7" fmla="*/ 5 h 12"/>
                  <a:gd name="T8" fmla="*/ 2 w 6"/>
                  <a:gd name="T9" fmla="*/ 0 h 12"/>
                </a:gdLst>
                <a:ahLst/>
                <a:cxnLst>
                  <a:cxn ang="0">
                    <a:pos x="T0" y="T1"/>
                  </a:cxn>
                  <a:cxn ang="0">
                    <a:pos x="T2" y="T3"/>
                  </a:cxn>
                  <a:cxn ang="0">
                    <a:pos x="T4" y="T5"/>
                  </a:cxn>
                  <a:cxn ang="0">
                    <a:pos x="T6" y="T7"/>
                  </a:cxn>
                  <a:cxn ang="0">
                    <a:pos x="T8" y="T9"/>
                  </a:cxn>
                </a:cxnLst>
                <a:rect l="0" t="0" r="r" b="b"/>
                <a:pathLst>
                  <a:path w="6" h="12">
                    <a:moveTo>
                      <a:pt x="2" y="0"/>
                    </a:moveTo>
                    <a:cubicBezTo>
                      <a:pt x="0" y="1"/>
                      <a:pt x="0" y="3"/>
                      <a:pt x="1" y="6"/>
                    </a:cubicBezTo>
                    <a:cubicBezTo>
                      <a:pt x="2" y="9"/>
                      <a:pt x="3" y="12"/>
                      <a:pt x="4" y="11"/>
                    </a:cubicBezTo>
                    <a:cubicBezTo>
                      <a:pt x="5" y="11"/>
                      <a:pt x="6" y="8"/>
                      <a:pt x="5" y="5"/>
                    </a:cubicBezTo>
                    <a:cubicBezTo>
                      <a:pt x="4" y="2"/>
                      <a:pt x="3" y="0"/>
                      <a:pt x="2"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5" name="Freeform 1259"/>
              <p:cNvSpPr>
                <a:spLocks/>
              </p:cNvSpPr>
              <p:nvPr/>
            </p:nvSpPr>
            <p:spPr bwMode="auto">
              <a:xfrm>
                <a:off x="3756" y="2502"/>
                <a:ext cx="12" cy="26"/>
              </a:xfrm>
              <a:custGeom>
                <a:avLst/>
                <a:gdLst>
                  <a:gd name="T0" fmla="*/ 3 w 6"/>
                  <a:gd name="T1" fmla="*/ 1 h 14"/>
                  <a:gd name="T2" fmla="*/ 0 w 6"/>
                  <a:gd name="T3" fmla="*/ 7 h 14"/>
                  <a:gd name="T4" fmla="*/ 2 w 6"/>
                  <a:gd name="T5" fmla="*/ 14 h 14"/>
                  <a:gd name="T6" fmla="*/ 5 w 6"/>
                  <a:gd name="T7" fmla="*/ 8 h 14"/>
                  <a:gd name="T8" fmla="*/ 3 w 6"/>
                  <a:gd name="T9" fmla="*/ 1 h 14"/>
                </a:gdLst>
                <a:ahLst/>
                <a:cxnLst>
                  <a:cxn ang="0">
                    <a:pos x="T0" y="T1"/>
                  </a:cxn>
                  <a:cxn ang="0">
                    <a:pos x="T2" y="T3"/>
                  </a:cxn>
                  <a:cxn ang="0">
                    <a:pos x="T4" y="T5"/>
                  </a:cxn>
                  <a:cxn ang="0">
                    <a:pos x="T6" y="T7"/>
                  </a:cxn>
                  <a:cxn ang="0">
                    <a:pos x="T8" y="T9"/>
                  </a:cxn>
                </a:cxnLst>
                <a:rect l="0" t="0" r="r" b="b"/>
                <a:pathLst>
                  <a:path w="6" h="14">
                    <a:moveTo>
                      <a:pt x="3" y="1"/>
                    </a:moveTo>
                    <a:cubicBezTo>
                      <a:pt x="1" y="0"/>
                      <a:pt x="0" y="4"/>
                      <a:pt x="0" y="7"/>
                    </a:cubicBezTo>
                    <a:cubicBezTo>
                      <a:pt x="0" y="11"/>
                      <a:pt x="0" y="14"/>
                      <a:pt x="2" y="14"/>
                    </a:cubicBezTo>
                    <a:cubicBezTo>
                      <a:pt x="4" y="14"/>
                      <a:pt x="5" y="11"/>
                      <a:pt x="5" y="8"/>
                    </a:cubicBezTo>
                    <a:cubicBezTo>
                      <a:pt x="6" y="4"/>
                      <a:pt x="4" y="1"/>
                      <a:pt x="3"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6" name="Freeform 1260"/>
              <p:cNvSpPr>
                <a:spLocks/>
              </p:cNvSpPr>
              <p:nvPr/>
            </p:nvSpPr>
            <p:spPr bwMode="auto">
              <a:xfrm>
                <a:off x="3739" y="2192"/>
                <a:ext cx="14" cy="26"/>
              </a:xfrm>
              <a:custGeom>
                <a:avLst/>
                <a:gdLst>
                  <a:gd name="T0" fmla="*/ 2 w 7"/>
                  <a:gd name="T1" fmla="*/ 0 h 14"/>
                  <a:gd name="T2" fmla="*/ 1 w 7"/>
                  <a:gd name="T3" fmla="*/ 7 h 14"/>
                  <a:gd name="T4" fmla="*/ 4 w 7"/>
                  <a:gd name="T5" fmla="*/ 13 h 14"/>
                  <a:gd name="T6" fmla="*/ 6 w 7"/>
                  <a:gd name="T7" fmla="*/ 6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1" y="0"/>
                      <a:pt x="0" y="4"/>
                      <a:pt x="1" y="7"/>
                    </a:cubicBezTo>
                    <a:cubicBezTo>
                      <a:pt x="1" y="11"/>
                      <a:pt x="3" y="14"/>
                      <a:pt x="4" y="13"/>
                    </a:cubicBezTo>
                    <a:cubicBezTo>
                      <a:pt x="6" y="13"/>
                      <a:pt x="7" y="10"/>
                      <a:pt x="6" y="6"/>
                    </a:cubicBezTo>
                    <a:cubicBezTo>
                      <a:pt x="5" y="2"/>
                      <a:pt x="4" y="0"/>
                      <a:pt x="2"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7" name="Freeform 1261"/>
              <p:cNvSpPr>
                <a:spLocks/>
              </p:cNvSpPr>
              <p:nvPr/>
            </p:nvSpPr>
            <p:spPr bwMode="auto">
              <a:xfrm>
                <a:off x="3796" y="2186"/>
                <a:ext cx="7" cy="17"/>
              </a:xfrm>
              <a:custGeom>
                <a:avLst/>
                <a:gdLst>
                  <a:gd name="T0" fmla="*/ 1 w 4"/>
                  <a:gd name="T1" fmla="*/ 0 h 9"/>
                  <a:gd name="T2" fmla="*/ 0 w 4"/>
                  <a:gd name="T3" fmla="*/ 4 h 9"/>
                  <a:gd name="T4" fmla="*/ 3 w 4"/>
                  <a:gd name="T5" fmla="*/ 8 h 9"/>
                  <a:gd name="T6" fmla="*/ 4 w 4"/>
                  <a:gd name="T7" fmla="*/ 4 h 9"/>
                  <a:gd name="T8" fmla="*/ 1 w 4"/>
                  <a:gd name="T9" fmla="*/ 0 h 9"/>
                </a:gdLst>
                <a:ahLst/>
                <a:cxnLst>
                  <a:cxn ang="0">
                    <a:pos x="T0" y="T1"/>
                  </a:cxn>
                  <a:cxn ang="0">
                    <a:pos x="T2" y="T3"/>
                  </a:cxn>
                  <a:cxn ang="0">
                    <a:pos x="T4" y="T5"/>
                  </a:cxn>
                  <a:cxn ang="0">
                    <a:pos x="T6" y="T7"/>
                  </a:cxn>
                  <a:cxn ang="0">
                    <a:pos x="T8" y="T9"/>
                  </a:cxn>
                </a:cxnLst>
                <a:rect l="0" t="0" r="r" b="b"/>
                <a:pathLst>
                  <a:path w="4" h="9">
                    <a:moveTo>
                      <a:pt x="1" y="0"/>
                    </a:moveTo>
                    <a:cubicBezTo>
                      <a:pt x="0" y="0"/>
                      <a:pt x="0" y="2"/>
                      <a:pt x="0" y="4"/>
                    </a:cubicBezTo>
                    <a:cubicBezTo>
                      <a:pt x="1" y="7"/>
                      <a:pt x="2" y="9"/>
                      <a:pt x="3" y="8"/>
                    </a:cubicBezTo>
                    <a:cubicBezTo>
                      <a:pt x="4" y="8"/>
                      <a:pt x="4" y="6"/>
                      <a:pt x="4" y="4"/>
                    </a:cubicBezTo>
                    <a:cubicBezTo>
                      <a:pt x="3" y="1"/>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8" name="Freeform 1262"/>
              <p:cNvSpPr>
                <a:spLocks/>
              </p:cNvSpPr>
              <p:nvPr/>
            </p:nvSpPr>
            <p:spPr bwMode="auto">
              <a:xfrm>
                <a:off x="3027" y="1483"/>
                <a:ext cx="201" cy="309"/>
              </a:xfrm>
              <a:custGeom>
                <a:avLst/>
                <a:gdLst>
                  <a:gd name="T0" fmla="*/ 0 w 107"/>
                  <a:gd name="T1" fmla="*/ 148 h 164"/>
                  <a:gd name="T2" fmla="*/ 1 w 107"/>
                  <a:gd name="T3" fmla="*/ 149 h 164"/>
                  <a:gd name="T4" fmla="*/ 17 w 107"/>
                  <a:gd name="T5" fmla="*/ 129 h 164"/>
                  <a:gd name="T6" fmla="*/ 57 w 107"/>
                  <a:gd name="T7" fmla="*/ 164 h 164"/>
                  <a:gd name="T8" fmla="*/ 107 w 107"/>
                  <a:gd name="T9" fmla="*/ 114 h 164"/>
                  <a:gd name="T10" fmla="*/ 38 w 107"/>
                  <a:gd name="T11" fmla="*/ 59 h 164"/>
                  <a:gd name="T12" fmla="*/ 79 w 107"/>
                  <a:gd name="T13" fmla="*/ 1 h 164"/>
                  <a:gd name="T14" fmla="*/ 77 w 107"/>
                  <a:gd name="T15" fmla="*/ 0 h 164"/>
                  <a:gd name="T16" fmla="*/ 35 w 107"/>
                  <a:gd name="T17" fmla="*/ 58 h 164"/>
                  <a:gd name="T18" fmla="*/ 104 w 107"/>
                  <a:gd name="T19" fmla="*/ 114 h 164"/>
                  <a:gd name="T20" fmla="*/ 57 w 107"/>
                  <a:gd name="T21" fmla="*/ 162 h 164"/>
                  <a:gd name="T22" fmla="*/ 16 w 107"/>
                  <a:gd name="T23" fmla="*/ 127 h 164"/>
                  <a:gd name="T24" fmla="*/ 0 w 107"/>
                  <a:gd name="T25" fmla="*/ 14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64">
                    <a:moveTo>
                      <a:pt x="0" y="148"/>
                    </a:moveTo>
                    <a:cubicBezTo>
                      <a:pt x="0" y="148"/>
                      <a:pt x="0" y="148"/>
                      <a:pt x="1" y="149"/>
                    </a:cubicBezTo>
                    <a:cubicBezTo>
                      <a:pt x="6" y="142"/>
                      <a:pt x="11" y="136"/>
                      <a:pt x="17" y="129"/>
                    </a:cubicBezTo>
                    <a:cubicBezTo>
                      <a:pt x="31" y="140"/>
                      <a:pt x="45" y="152"/>
                      <a:pt x="57" y="164"/>
                    </a:cubicBezTo>
                    <a:cubicBezTo>
                      <a:pt x="74" y="147"/>
                      <a:pt x="90" y="131"/>
                      <a:pt x="107" y="114"/>
                    </a:cubicBezTo>
                    <a:cubicBezTo>
                      <a:pt x="86" y="94"/>
                      <a:pt x="63" y="76"/>
                      <a:pt x="38" y="59"/>
                    </a:cubicBezTo>
                    <a:cubicBezTo>
                      <a:pt x="52" y="40"/>
                      <a:pt x="66" y="20"/>
                      <a:pt x="79" y="1"/>
                    </a:cubicBezTo>
                    <a:cubicBezTo>
                      <a:pt x="78" y="1"/>
                      <a:pt x="78" y="0"/>
                      <a:pt x="77" y="0"/>
                    </a:cubicBezTo>
                    <a:cubicBezTo>
                      <a:pt x="63" y="19"/>
                      <a:pt x="49" y="39"/>
                      <a:pt x="35" y="58"/>
                    </a:cubicBezTo>
                    <a:cubicBezTo>
                      <a:pt x="61" y="75"/>
                      <a:pt x="83" y="94"/>
                      <a:pt x="104" y="114"/>
                    </a:cubicBezTo>
                    <a:cubicBezTo>
                      <a:pt x="88" y="130"/>
                      <a:pt x="72" y="146"/>
                      <a:pt x="57" y="162"/>
                    </a:cubicBezTo>
                    <a:cubicBezTo>
                      <a:pt x="44" y="150"/>
                      <a:pt x="30" y="138"/>
                      <a:pt x="16" y="127"/>
                    </a:cubicBezTo>
                    <a:cubicBezTo>
                      <a:pt x="10" y="134"/>
                      <a:pt x="5" y="141"/>
                      <a:pt x="0" y="14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9" name="Freeform 1263"/>
              <p:cNvSpPr>
                <a:spLocks/>
              </p:cNvSpPr>
              <p:nvPr/>
            </p:nvSpPr>
            <p:spPr bwMode="auto">
              <a:xfrm>
                <a:off x="3162" y="1476"/>
                <a:ext cx="25" cy="19"/>
              </a:xfrm>
              <a:custGeom>
                <a:avLst/>
                <a:gdLst>
                  <a:gd name="T0" fmla="*/ 4 w 13"/>
                  <a:gd name="T1" fmla="*/ 7 h 10"/>
                  <a:gd name="T2" fmla="*/ 12 w 13"/>
                  <a:gd name="T3" fmla="*/ 8 h 10"/>
                  <a:gd name="T4" fmla="*/ 8 w 13"/>
                  <a:gd name="T5" fmla="*/ 2 h 10"/>
                  <a:gd name="T6" fmla="*/ 1 w 13"/>
                  <a:gd name="T7" fmla="*/ 1 h 10"/>
                  <a:gd name="T8" fmla="*/ 4 w 13"/>
                  <a:gd name="T9" fmla="*/ 7 h 10"/>
                </a:gdLst>
                <a:ahLst/>
                <a:cxnLst>
                  <a:cxn ang="0">
                    <a:pos x="T0" y="T1"/>
                  </a:cxn>
                  <a:cxn ang="0">
                    <a:pos x="T2" y="T3"/>
                  </a:cxn>
                  <a:cxn ang="0">
                    <a:pos x="T4" y="T5"/>
                  </a:cxn>
                  <a:cxn ang="0">
                    <a:pos x="T6" y="T7"/>
                  </a:cxn>
                  <a:cxn ang="0">
                    <a:pos x="T8" y="T9"/>
                  </a:cxn>
                </a:cxnLst>
                <a:rect l="0" t="0" r="r" b="b"/>
                <a:pathLst>
                  <a:path w="13" h="10">
                    <a:moveTo>
                      <a:pt x="4" y="7"/>
                    </a:moveTo>
                    <a:cubicBezTo>
                      <a:pt x="8" y="9"/>
                      <a:pt x="11" y="10"/>
                      <a:pt x="12" y="8"/>
                    </a:cubicBezTo>
                    <a:cubicBezTo>
                      <a:pt x="13" y="7"/>
                      <a:pt x="11" y="4"/>
                      <a:pt x="8" y="2"/>
                    </a:cubicBezTo>
                    <a:cubicBezTo>
                      <a:pt x="5" y="0"/>
                      <a:pt x="1" y="0"/>
                      <a:pt x="1" y="1"/>
                    </a:cubicBezTo>
                    <a:cubicBezTo>
                      <a:pt x="0" y="2"/>
                      <a:pt x="2" y="5"/>
                      <a:pt x="4"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0" name="Freeform 1264"/>
              <p:cNvSpPr>
                <a:spLocks/>
              </p:cNvSpPr>
              <p:nvPr/>
            </p:nvSpPr>
            <p:spPr bwMode="auto">
              <a:xfrm>
                <a:off x="3085" y="1583"/>
                <a:ext cx="23" cy="19"/>
              </a:xfrm>
              <a:custGeom>
                <a:avLst/>
                <a:gdLst>
                  <a:gd name="T0" fmla="*/ 4 w 12"/>
                  <a:gd name="T1" fmla="*/ 7 h 10"/>
                  <a:gd name="T2" fmla="*/ 11 w 12"/>
                  <a:gd name="T3" fmla="*/ 8 h 10"/>
                  <a:gd name="T4" fmla="*/ 8 w 12"/>
                  <a:gd name="T5" fmla="*/ 3 h 10"/>
                  <a:gd name="T6" fmla="*/ 1 w 12"/>
                  <a:gd name="T7" fmla="*/ 2 h 10"/>
                  <a:gd name="T8" fmla="*/ 4 w 12"/>
                  <a:gd name="T9" fmla="*/ 7 h 10"/>
                </a:gdLst>
                <a:ahLst/>
                <a:cxnLst>
                  <a:cxn ang="0">
                    <a:pos x="T0" y="T1"/>
                  </a:cxn>
                  <a:cxn ang="0">
                    <a:pos x="T2" y="T3"/>
                  </a:cxn>
                  <a:cxn ang="0">
                    <a:pos x="T4" y="T5"/>
                  </a:cxn>
                  <a:cxn ang="0">
                    <a:pos x="T6" y="T7"/>
                  </a:cxn>
                  <a:cxn ang="0">
                    <a:pos x="T8" y="T9"/>
                  </a:cxn>
                </a:cxnLst>
                <a:rect l="0" t="0" r="r" b="b"/>
                <a:pathLst>
                  <a:path w="12" h="10">
                    <a:moveTo>
                      <a:pt x="4" y="7"/>
                    </a:moveTo>
                    <a:cubicBezTo>
                      <a:pt x="7" y="9"/>
                      <a:pt x="10" y="10"/>
                      <a:pt x="11" y="8"/>
                    </a:cubicBezTo>
                    <a:cubicBezTo>
                      <a:pt x="12" y="7"/>
                      <a:pt x="10" y="5"/>
                      <a:pt x="8" y="3"/>
                    </a:cubicBezTo>
                    <a:cubicBezTo>
                      <a:pt x="5" y="1"/>
                      <a:pt x="2" y="0"/>
                      <a:pt x="1" y="2"/>
                    </a:cubicBezTo>
                    <a:cubicBezTo>
                      <a:pt x="0" y="3"/>
                      <a:pt x="1" y="6"/>
                      <a:pt x="4"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1" name="Freeform 1265"/>
              <p:cNvSpPr>
                <a:spLocks/>
              </p:cNvSpPr>
              <p:nvPr/>
            </p:nvSpPr>
            <p:spPr bwMode="auto">
              <a:xfrm>
                <a:off x="3022" y="1756"/>
                <a:ext cx="13" cy="11"/>
              </a:xfrm>
              <a:custGeom>
                <a:avLst/>
                <a:gdLst>
                  <a:gd name="T0" fmla="*/ 2 w 7"/>
                  <a:gd name="T1" fmla="*/ 5 h 6"/>
                  <a:gd name="T2" fmla="*/ 7 w 7"/>
                  <a:gd name="T3" fmla="*/ 5 h 6"/>
                  <a:gd name="T4" fmla="*/ 5 w 7"/>
                  <a:gd name="T5" fmla="*/ 1 h 6"/>
                  <a:gd name="T6" fmla="*/ 0 w 7"/>
                  <a:gd name="T7" fmla="*/ 1 h 6"/>
                  <a:gd name="T8" fmla="*/ 2 w 7"/>
                  <a:gd name="T9" fmla="*/ 5 h 6"/>
                </a:gdLst>
                <a:ahLst/>
                <a:cxnLst>
                  <a:cxn ang="0">
                    <a:pos x="T0" y="T1"/>
                  </a:cxn>
                  <a:cxn ang="0">
                    <a:pos x="T2" y="T3"/>
                  </a:cxn>
                  <a:cxn ang="0">
                    <a:pos x="T4" y="T5"/>
                  </a:cxn>
                  <a:cxn ang="0">
                    <a:pos x="T6" y="T7"/>
                  </a:cxn>
                  <a:cxn ang="0">
                    <a:pos x="T8" y="T9"/>
                  </a:cxn>
                </a:cxnLst>
                <a:rect l="0" t="0" r="r" b="b"/>
                <a:pathLst>
                  <a:path w="7" h="6">
                    <a:moveTo>
                      <a:pt x="2" y="5"/>
                    </a:moveTo>
                    <a:cubicBezTo>
                      <a:pt x="4" y="6"/>
                      <a:pt x="6" y="6"/>
                      <a:pt x="7" y="5"/>
                    </a:cubicBezTo>
                    <a:cubicBezTo>
                      <a:pt x="7" y="5"/>
                      <a:pt x="7" y="3"/>
                      <a:pt x="5" y="1"/>
                    </a:cubicBezTo>
                    <a:cubicBezTo>
                      <a:pt x="3" y="0"/>
                      <a:pt x="1" y="0"/>
                      <a:pt x="0" y="1"/>
                    </a:cubicBezTo>
                    <a:cubicBezTo>
                      <a:pt x="0" y="1"/>
                      <a:pt x="0" y="4"/>
                      <a:pt x="2" y="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2" name="Freeform 1266"/>
              <p:cNvSpPr>
                <a:spLocks/>
              </p:cNvSpPr>
              <p:nvPr/>
            </p:nvSpPr>
            <p:spPr bwMode="auto">
              <a:xfrm>
                <a:off x="3217" y="1688"/>
                <a:ext cx="19" cy="19"/>
              </a:xfrm>
              <a:custGeom>
                <a:avLst/>
                <a:gdLst>
                  <a:gd name="T0" fmla="*/ 3 w 10"/>
                  <a:gd name="T1" fmla="*/ 7 h 10"/>
                  <a:gd name="T2" fmla="*/ 9 w 10"/>
                  <a:gd name="T3" fmla="*/ 9 h 10"/>
                  <a:gd name="T4" fmla="*/ 7 w 10"/>
                  <a:gd name="T5" fmla="*/ 3 h 10"/>
                  <a:gd name="T6" fmla="*/ 1 w 10"/>
                  <a:gd name="T7" fmla="*/ 1 h 10"/>
                  <a:gd name="T8" fmla="*/ 3 w 10"/>
                  <a:gd name="T9" fmla="*/ 7 h 10"/>
                </a:gdLst>
                <a:ahLst/>
                <a:cxnLst>
                  <a:cxn ang="0">
                    <a:pos x="T0" y="T1"/>
                  </a:cxn>
                  <a:cxn ang="0">
                    <a:pos x="T2" y="T3"/>
                  </a:cxn>
                  <a:cxn ang="0">
                    <a:pos x="T4" y="T5"/>
                  </a:cxn>
                  <a:cxn ang="0">
                    <a:pos x="T6" y="T7"/>
                  </a:cxn>
                  <a:cxn ang="0">
                    <a:pos x="T8" y="T9"/>
                  </a:cxn>
                </a:cxnLst>
                <a:rect l="0" t="0" r="r" b="b"/>
                <a:pathLst>
                  <a:path w="10" h="10">
                    <a:moveTo>
                      <a:pt x="3" y="7"/>
                    </a:moveTo>
                    <a:cubicBezTo>
                      <a:pt x="5" y="9"/>
                      <a:pt x="8" y="10"/>
                      <a:pt x="9" y="9"/>
                    </a:cubicBezTo>
                    <a:cubicBezTo>
                      <a:pt x="10" y="8"/>
                      <a:pt x="9" y="5"/>
                      <a:pt x="7" y="3"/>
                    </a:cubicBezTo>
                    <a:cubicBezTo>
                      <a:pt x="4" y="0"/>
                      <a:pt x="2" y="0"/>
                      <a:pt x="1" y="1"/>
                    </a:cubicBezTo>
                    <a:cubicBezTo>
                      <a:pt x="0" y="2"/>
                      <a:pt x="0" y="5"/>
                      <a:pt x="3"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3" name="Freeform 1267"/>
              <p:cNvSpPr>
                <a:spLocks/>
              </p:cNvSpPr>
              <p:nvPr/>
            </p:nvSpPr>
            <p:spPr bwMode="auto">
              <a:xfrm>
                <a:off x="3125" y="1782"/>
                <a:ext cx="17" cy="17"/>
              </a:xfrm>
              <a:custGeom>
                <a:avLst/>
                <a:gdLst>
                  <a:gd name="T0" fmla="*/ 2 w 9"/>
                  <a:gd name="T1" fmla="*/ 7 h 9"/>
                  <a:gd name="T2" fmla="*/ 8 w 9"/>
                  <a:gd name="T3" fmla="*/ 8 h 9"/>
                  <a:gd name="T4" fmla="*/ 7 w 9"/>
                  <a:gd name="T5" fmla="*/ 2 h 9"/>
                  <a:gd name="T6" fmla="*/ 1 w 9"/>
                  <a:gd name="T7" fmla="*/ 1 h 9"/>
                  <a:gd name="T8" fmla="*/ 2 w 9"/>
                  <a:gd name="T9" fmla="*/ 7 h 9"/>
                </a:gdLst>
                <a:ahLst/>
                <a:cxnLst>
                  <a:cxn ang="0">
                    <a:pos x="T0" y="T1"/>
                  </a:cxn>
                  <a:cxn ang="0">
                    <a:pos x="T2" y="T3"/>
                  </a:cxn>
                  <a:cxn ang="0">
                    <a:pos x="T4" y="T5"/>
                  </a:cxn>
                  <a:cxn ang="0">
                    <a:pos x="T6" y="T7"/>
                  </a:cxn>
                  <a:cxn ang="0">
                    <a:pos x="T8" y="T9"/>
                  </a:cxn>
                </a:cxnLst>
                <a:rect l="0" t="0" r="r" b="b"/>
                <a:pathLst>
                  <a:path w="9" h="9">
                    <a:moveTo>
                      <a:pt x="2" y="7"/>
                    </a:moveTo>
                    <a:cubicBezTo>
                      <a:pt x="4" y="8"/>
                      <a:pt x="7" y="9"/>
                      <a:pt x="8" y="8"/>
                    </a:cubicBezTo>
                    <a:cubicBezTo>
                      <a:pt x="9" y="7"/>
                      <a:pt x="9" y="4"/>
                      <a:pt x="7" y="2"/>
                    </a:cubicBezTo>
                    <a:cubicBezTo>
                      <a:pt x="5" y="0"/>
                      <a:pt x="2" y="0"/>
                      <a:pt x="1" y="1"/>
                    </a:cubicBezTo>
                    <a:cubicBezTo>
                      <a:pt x="0" y="2"/>
                      <a:pt x="0" y="4"/>
                      <a:pt x="2"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4" name="Freeform 1268"/>
              <p:cNvSpPr>
                <a:spLocks/>
              </p:cNvSpPr>
              <p:nvPr/>
            </p:nvSpPr>
            <p:spPr bwMode="auto">
              <a:xfrm>
                <a:off x="3052" y="1720"/>
                <a:ext cx="13" cy="11"/>
              </a:xfrm>
              <a:custGeom>
                <a:avLst/>
                <a:gdLst>
                  <a:gd name="T0" fmla="*/ 2 w 7"/>
                  <a:gd name="T1" fmla="*/ 4 h 6"/>
                  <a:gd name="T2" fmla="*/ 6 w 7"/>
                  <a:gd name="T3" fmla="*/ 5 h 6"/>
                  <a:gd name="T4" fmla="*/ 5 w 7"/>
                  <a:gd name="T5" fmla="*/ 2 h 6"/>
                  <a:gd name="T6" fmla="*/ 1 w 7"/>
                  <a:gd name="T7" fmla="*/ 1 h 6"/>
                  <a:gd name="T8" fmla="*/ 2 w 7"/>
                  <a:gd name="T9" fmla="*/ 4 h 6"/>
                </a:gdLst>
                <a:ahLst/>
                <a:cxnLst>
                  <a:cxn ang="0">
                    <a:pos x="T0" y="T1"/>
                  </a:cxn>
                  <a:cxn ang="0">
                    <a:pos x="T2" y="T3"/>
                  </a:cxn>
                  <a:cxn ang="0">
                    <a:pos x="T4" y="T5"/>
                  </a:cxn>
                  <a:cxn ang="0">
                    <a:pos x="T6" y="T7"/>
                  </a:cxn>
                  <a:cxn ang="0">
                    <a:pos x="T8" y="T9"/>
                  </a:cxn>
                </a:cxnLst>
                <a:rect l="0" t="0" r="r" b="b"/>
                <a:pathLst>
                  <a:path w="7" h="6">
                    <a:moveTo>
                      <a:pt x="2" y="4"/>
                    </a:moveTo>
                    <a:cubicBezTo>
                      <a:pt x="4" y="6"/>
                      <a:pt x="5" y="6"/>
                      <a:pt x="6" y="5"/>
                    </a:cubicBezTo>
                    <a:cubicBezTo>
                      <a:pt x="7" y="4"/>
                      <a:pt x="6" y="3"/>
                      <a:pt x="5" y="2"/>
                    </a:cubicBezTo>
                    <a:cubicBezTo>
                      <a:pt x="3" y="1"/>
                      <a:pt x="2" y="0"/>
                      <a:pt x="1" y="1"/>
                    </a:cubicBezTo>
                    <a:cubicBezTo>
                      <a:pt x="0" y="2"/>
                      <a:pt x="1" y="3"/>
                      <a:pt x="2"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 name="Freeform 1269"/>
              <p:cNvSpPr>
                <a:spLocks/>
              </p:cNvSpPr>
              <p:nvPr/>
            </p:nvSpPr>
            <p:spPr bwMode="auto">
              <a:xfrm>
                <a:off x="2873" y="385"/>
                <a:ext cx="1836" cy="2879"/>
              </a:xfrm>
              <a:custGeom>
                <a:avLst/>
                <a:gdLst>
                  <a:gd name="T0" fmla="*/ 864 w 977"/>
                  <a:gd name="T1" fmla="*/ 1530 h 1531"/>
                  <a:gd name="T2" fmla="*/ 867 w 977"/>
                  <a:gd name="T3" fmla="*/ 1531 h 1531"/>
                  <a:gd name="T4" fmla="*/ 890 w 977"/>
                  <a:gd name="T5" fmla="*/ 699 h 1531"/>
                  <a:gd name="T6" fmla="*/ 772 w 977"/>
                  <a:gd name="T7" fmla="*/ 742 h 1531"/>
                  <a:gd name="T8" fmla="*/ 302 w 977"/>
                  <a:gd name="T9" fmla="*/ 190 h 1531"/>
                  <a:gd name="T10" fmla="*/ 344 w 977"/>
                  <a:gd name="T11" fmla="*/ 115 h 1531"/>
                  <a:gd name="T12" fmla="*/ 1 w 977"/>
                  <a:gd name="T13" fmla="*/ 0 h 1531"/>
                  <a:gd name="T14" fmla="*/ 0 w 977"/>
                  <a:gd name="T15" fmla="*/ 3 h 1531"/>
                  <a:gd name="T16" fmla="*/ 330 w 977"/>
                  <a:gd name="T17" fmla="*/ 111 h 1531"/>
                  <a:gd name="T18" fmla="*/ 289 w 977"/>
                  <a:gd name="T19" fmla="*/ 187 h 1531"/>
                  <a:gd name="T20" fmla="*/ 772 w 977"/>
                  <a:gd name="T21" fmla="*/ 753 h 1531"/>
                  <a:gd name="T22" fmla="*/ 890 w 977"/>
                  <a:gd name="T23" fmla="*/ 712 h 1531"/>
                  <a:gd name="T24" fmla="*/ 864 w 977"/>
                  <a:gd name="T25" fmla="*/ 1530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7" h="1531">
                    <a:moveTo>
                      <a:pt x="864" y="1530"/>
                    </a:moveTo>
                    <a:cubicBezTo>
                      <a:pt x="865" y="1530"/>
                      <a:pt x="866" y="1531"/>
                      <a:pt x="867" y="1531"/>
                    </a:cubicBezTo>
                    <a:cubicBezTo>
                      <a:pt x="966" y="1266"/>
                      <a:pt x="977" y="966"/>
                      <a:pt x="890" y="699"/>
                    </a:cubicBezTo>
                    <a:cubicBezTo>
                      <a:pt x="850" y="713"/>
                      <a:pt x="811" y="727"/>
                      <a:pt x="772" y="742"/>
                    </a:cubicBezTo>
                    <a:cubicBezTo>
                      <a:pt x="697" y="515"/>
                      <a:pt x="544" y="314"/>
                      <a:pt x="302" y="190"/>
                    </a:cubicBezTo>
                    <a:cubicBezTo>
                      <a:pt x="316" y="165"/>
                      <a:pt x="330" y="140"/>
                      <a:pt x="344" y="115"/>
                    </a:cubicBezTo>
                    <a:cubicBezTo>
                      <a:pt x="244" y="63"/>
                      <a:pt x="130" y="24"/>
                      <a:pt x="1" y="0"/>
                    </a:cubicBezTo>
                    <a:cubicBezTo>
                      <a:pt x="1" y="1"/>
                      <a:pt x="1" y="2"/>
                      <a:pt x="0" y="3"/>
                    </a:cubicBezTo>
                    <a:cubicBezTo>
                      <a:pt x="124" y="26"/>
                      <a:pt x="234" y="63"/>
                      <a:pt x="330" y="111"/>
                    </a:cubicBezTo>
                    <a:cubicBezTo>
                      <a:pt x="316" y="136"/>
                      <a:pt x="303" y="162"/>
                      <a:pt x="289" y="187"/>
                    </a:cubicBezTo>
                    <a:cubicBezTo>
                      <a:pt x="540" y="312"/>
                      <a:pt x="698" y="519"/>
                      <a:pt x="772" y="753"/>
                    </a:cubicBezTo>
                    <a:cubicBezTo>
                      <a:pt x="812" y="739"/>
                      <a:pt x="851" y="725"/>
                      <a:pt x="890" y="712"/>
                    </a:cubicBezTo>
                    <a:cubicBezTo>
                      <a:pt x="974" y="975"/>
                      <a:pt x="962" y="1269"/>
                      <a:pt x="864" y="15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6" name="Freeform 1270"/>
              <p:cNvSpPr>
                <a:spLocks/>
              </p:cNvSpPr>
              <p:nvPr/>
            </p:nvSpPr>
            <p:spPr bwMode="auto">
              <a:xfrm>
                <a:off x="4470" y="3200"/>
                <a:ext cx="59" cy="124"/>
              </a:xfrm>
              <a:custGeom>
                <a:avLst/>
                <a:gdLst>
                  <a:gd name="T0" fmla="*/ 27 w 31"/>
                  <a:gd name="T1" fmla="*/ 2 h 66"/>
                  <a:gd name="T2" fmla="*/ 8 w 31"/>
                  <a:gd name="T3" fmla="*/ 30 h 66"/>
                  <a:gd name="T4" fmla="*/ 4 w 31"/>
                  <a:gd name="T5" fmla="*/ 65 h 66"/>
                  <a:gd name="T6" fmla="*/ 24 w 31"/>
                  <a:gd name="T7" fmla="*/ 36 h 66"/>
                  <a:gd name="T8" fmla="*/ 27 w 31"/>
                  <a:gd name="T9" fmla="*/ 2 h 66"/>
                </a:gdLst>
                <a:ahLst/>
                <a:cxnLst>
                  <a:cxn ang="0">
                    <a:pos x="T0" y="T1"/>
                  </a:cxn>
                  <a:cxn ang="0">
                    <a:pos x="T2" y="T3"/>
                  </a:cxn>
                  <a:cxn ang="0">
                    <a:pos x="T4" y="T5"/>
                  </a:cxn>
                  <a:cxn ang="0">
                    <a:pos x="T6" y="T7"/>
                  </a:cxn>
                  <a:cxn ang="0">
                    <a:pos x="T8" y="T9"/>
                  </a:cxn>
                </a:cxnLst>
                <a:rect l="0" t="0" r="r" b="b"/>
                <a:pathLst>
                  <a:path w="31" h="66">
                    <a:moveTo>
                      <a:pt x="27" y="2"/>
                    </a:moveTo>
                    <a:cubicBezTo>
                      <a:pt x="23" y="0"/>
                      <a:pt x="15" y="13"/>
                      <a:pt x="8" y="30"/>
                    </a:cubicBezTo>
                    <a:cubicBezTo>
                      <a:pt x="2" y="47"/>
                      <a:pt x="0" y="62"/>
                      <a:pt x="4" y="65"/>
                    </a:cubicBezTo>
                    <a:cubicBezTo>
                      <a:pt x="8" y="66"/>
                      <a:pt x="17" y="54"/>
                      <a:pt x="24" y="36"/>
                    </a:cubicBezTo>
                    <a:cubicBezTo>
                      <a:pt x="30" y="19"/>
                      <a:pt x="31" y="4"/>
                      <a:pt x="27"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7" name="Freeform 1271"/>
              <p:cNvSpPr>
                <a:spLocks/>
              </p:cNvSpPr>
              <p:nvPr/>
            </p:nvSpPr>
            <p:spPr bwMode="auto">
              <a:xfrm>
                <a:off x="4521" y="1656"/>
                <a:ext cx="53" cy="126"/>
              </a:xfrm>
              <a:custGeom>
                <a:avLst/>
                <a:gdLst>
                  <a:gd name="T0" fmla="*/ 4 w 28"/>
                  <a:gd name="T1" fmla="*/ 2 h 67"/>
                  <a:gd name="T2" fmla="*/ 7 w 28"/>
                  <a:gd name="T3" fmla="*/ 36 h 67"/>
                  <a:gd name="T4" fmla="*/ 24 w 28"/>
                  <a:gd name="T5" fmla="*/ 65 h 67"/>
                  <a:gd name="T6" fmla="*/ 22 w 28"/>
                  <a:gd name="T7" fmla="*/ 30 h 67"/>
                  <a:gd name="T8" fmla="*/ 4 w 28"/>
                  <a:gd name="T9" fmla="*/ 2 h 67"/>
                </a:gdLst>
                <a:ahLst/>
                <a:cxnLst>
                  <a:cxn ang="0">
                    <a:pos x="T0" y="T1"/>
                  </a:cxn>
                  <a:cxn ang="0">
                    <a:pos x="T2" y="T3"/>
                  </a:cxn>
                  <a:cxn ang="0">
                    <a:pos x="T4" y="T5"/>
                  </a:cxn>
                  <a:cxn ang="0">
                    <a:pos x="T6" y="T7"/>
                  </a:cxn>
                  <a:cxn ang="0">
                    <a:pos x="T8" y="T9"/>
                  </a:cxn>
                </a:cxnLst>
                <a:rect l="0" t="0" r="r" b="b"/>
                <a:pathLst>
                  <a:path w="28" h="67">
                    <a:moveTo>
                      <a:pt x="4" y="2"/>
                    </a:moveTo>
                    <a:cubicBezTo>
                      <a:pt x="0" y="3"/>
                      <a:pt x="1" y="18"/>
                      <a:pt x="7" y="36"/>
                    </a:cubicBezTo>
                    <a:cubicBezTo>
                      <a:pt x="12" y="53"/>
                      <a:pt x="20" y="67"/>
                      <a:pt x="24" y="65"/>
                    </a:cubicBezTo>
                    <a:cubicBezTo>
                      <a:pt x="28" y="64"/>
                      <a:pt x="28" y="48"/>
                      <a:pt x="22" y="30"/>
                    </a:cubicBezTo>
                    <a:cubicBezTo>
                      <a:pt x="17" y="12"/>
                      <a:pt x="8" y="0"/>
                      <a:pt x="4"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8" name="Freeform 1272"/>
              <p:cNvSpPr>
                <a:spLocks/>
              </p:cNvSpPr>
              <p:nvPr/>
            </p:nvSpPr>
            <p:spPr bwMode="auto">
              <a:xfrm>
                <a:off x="2819" y="370"/>
                <a:ext cx="131" cy="40"/>
              </a:xfrm>
              <a:custGeom>
                <a:avLst/>
                <a:gdLst>
                  <a:gd name="T0" fmla="*/ 1 w 70"/>
                  <a:gd name="T1" fmla="*/ 4 h 21"/>
                  <a:gd name="T2" fmla="*/ 34 w 70"/>
                  <a:gd name="T3" fmla="*/ 17 h 21"/>
                  <a:gd name="T4" fmla="*/ 69 w 70"/>
                  <a:gd name="T5" fmla="*/ 17 h 21"/>
                  <a:gd name="T6" fmla="*/ 36 w 70"/>
                  <a:gd name="T7" fmla="*/ 4 h 21"/>
                  <a:gd name="T8" fmla="*/ 1 w 70"/>
                  <a:gd name="T9" fmla="*/ 4 h 21"/>
                </a:gdLst>
                <a:ahLst/>
                <a:cxnLst>
                  <a:cxn ang="0">
                    <a:pos x="T0" y="T1"/>
                  </a:cxn>
                  <a:cxn ang="0">
                    <a:pos x="T2" y="T3"/>
                  </a:cxn>
                  <a:cxn ang="0">
                    <a:pos x="T4" y="T5"/>
                  </a:cxn>
                  <a:cxn ang="0">
                    <a:pos x="T6" y="T7"/>
                  </a:cxn>
                  <a:cxn ang="0">
                    <a:pos x="T8" y="T9"/>
                  </a:cxn>
                </a:cxnLst>
                <a:rect l="0" t="0" r="r" b="b"/>
                <a:pathLst>
                  <a:path w="70" h="21">
                    <a:moveTo>
                      <a:pt x="1" y="4"/>
                    </a:moveTo>
                    <a:cubicBezTo>
                      <a:pt x="0" y="8"/>
                      <a:pt x="15" y="13"/>
                      <a:pt x="34" y="17"/>
                    </a:cubicBezTo>
                    <a:cubicBezTo>
                      <a:pt x="52" y="20"/>
                      <a:pt x="68" y="21"/>
                      <a:pt x="69" y="17"/>
                    </a:cubicBezTo>
                    <a:cubicBezTo>
                      <a:pt x="70" y="14"/>
                      <a:pt x="55" y="8"/>
                      <a:pt x="36" y="4"/>
                    </a:cubicBezTo>
                    <a:cubicBezTo>
                      <a:pt x="17" y="0"/>
                      <a:pt x="1" y="1"/>
                      <a:pt x="1"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9" name="Freeform 1273"/>
              <p:cNvSpPr>
                <a:spLocks/>
              </p:cNvSpPr>
              <p:nvPr/>
            </p:nvSpPr>
            <p:spPr bwMode="auto">
              <a:xfrm>
                <a:off x="4301" y="1741"/>
                <a:ext cx="49" cy="113"/>
              </a:xfrm>
              <a:custGeom>
                <a:avLst/>
                <a:gdLst>
                  <a:gd name="T0" fmla="*/ 4 w 26"/>
                  <a:gd name="T1" fmla="*/ 2 h 60"/>
                  <a:gd name="T2" fmla="*/ 6 w 26"/>
                  <a:gd name="T3" fmla="*/ 33 h 60"/>
                  <a:gd name="T4" fmla="*/ 22 w 26"/>
                  <a:gd name="T5" fmla="*/ 58 h 60"/>
                  <a:gd name="T6" fmla="*/ 21 w 26"/>
                  <a:gd name="T7" fmla="*/ 27 h 60"/>
                  <a:gd name="T8" fmla="*/ 4 w 26"/>
                  <a:gd name="T9" fmla="*/ 2 h 60"/>
                </a:gdLst>
                <a:ahLst/>
                <a:cxnLst>
                  <a:cxn ang="0">
                    <a:pos x="T0" y="T1"/>
                  </a:cxn>
                  <a:cxn ang="0">
                    <a:pos x="T2" y="T3"/>
                  </a:cxn>
                  <a:cxn ang="0">
                    <a:pos x="T4" y="T5"/>
                  </a:cxn>
                  <a:cxn ang="0">
                    <a:pos x="T6" y="T7"/>
                  </a:cxn>
                  <a:cxn ang="0">
                    <a:pos x="T8" y="T9"/>
                  </a:cxn>
                </a:cxnLst>
                <a:rect l="0" t="0" r="r" b="b"/>
                <a:pathLst>
                  <a:path w="26" h="60">
                    <a:moveTo>
                      <a:pt x="4" y="2"/>
                    </a:moveTo>
                    <a:cubicBezTo>
                      <a:pt x="0" y="4"/>
                      <a:pt x="0" y="17"/>
                      <a:pt x="6" y="33"/>
                    </a:cubicBezTo>
                    <a:cubicBezTo>
                      <a:pt x="10" y="48"/>
                      <a:pt x="17" y="60"/>
                      <a:pt x="22" y="58"/>
                    </a:cubicBezTo>
                    <a:cubicBezTo>
                      <a:pt x="26" y="57"/>
                      <a:pt x="26" y="43"/>
                      <a:pt x="21" y="27"/>
                    </a:cubicBezTo>
                    <a:cubicBezTo>
                      <a:pt x="16" y="11"/>
                      <a:pt x="8" y="0"/>
                      <a:pt x="4"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0" name="Freeform 1274"/>
              <p:cNvSpPr>
                <a:spLocks/>
              </p:cNvSpPr>
              <p:nvPr/>
            </p:nvSpPr>
            <p:spPr bwMode="auto">
              <a:xfrm>
                <a:off x="3358" y="701"/>
                <a:ext cx="124" cy="72"/>
              </a:xfrm>
              <a:custGeom>
                <a:avLst/>
                <a:gdLst>
                  <a:gd name="T0" fmla="*/ 3 w 66"/>
                  <a:gd name="T1" fmla="*/ 4 h 38"/>
                  <a:gd name="T2" fmla="*/ 30 w 66"/>
                  <a:gd name="T3" fmla="*/ 26 h 38"/>
                  <a:gd name="T4" fmla="*/ 63 w 66"/>
                  <a:gd name="T5" fmla="*/ 34 h 38"/>
                  <a:gd name="T6" fmla="*/ 37 w 66"/>
                  <a:gd name="T7" fmla="*/ 12 h 38"/>
                  <a:gd name="T8" fmla="*/ 3 w 66"/>
                  <a:gd name="T9" fmla="*/ 4 h 38"/>
                </a:gdLst>
                <a:ahLst/>
                <a:cxnLst>
                  <a:cxn ang="0">
                    <a:pos x="T0" y="T1"/>
                  </a:cxn>
                  <a:cxn ang="0">
                    <a:pos x="T2" y="T3"/>
                  </a:cxn>
                  <a:cxn ang="0">
                    <a:pos x="T4" y="T5"/>
                  </a:cxn>
                  <a:cxn ang="0">
                    <a:pos x="T6" y="T7"/>
                  </a:cxn>
                  <a:cxn ang="0">
                    <a:pos x="T8" y="T9"/>
                  </a:cxn>
                </a:cxnLst>
                <a:rect l="0" t="0" r="r" b="b"/>
                <a:pathLst>
                  <a:path w="66" h="38">
                    <a:moveTo>
                      <a:pt x="3" y="4"/>
                    </a:moveTo>
                    <a:cubicBezTo>
                      <a:pt x="0" y="8"/>
                      <a:pt x="13" y="18"/>
                      <a:pt x="30" y="26"/>
                    </a:cubicBezTo>
                    <a:cubicBezTo>
                      <a:pt x="46" y="34"/>
                      <a:pt x="61" y="38"/>
                      <a:pt x="63" y="34"/>
                    </a:cubicBezTo>
                    <a:cubicBezTo>
                      <a:pt x="66" y="30"/>
                      <a:pt x="55" y="20"/>
                      <a:pt x="37" y="12"/>
                    </a:cubicBezTo>
                    <a:cubicBezTo>
                      <a:pt x="21" y="3"/>
                      <a:pt x="5" y="0"/>
                      <a:pt x="3"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1" name="Freeform 1275"/>
              <p:cNvSpPr>
                <a:spLocks/>
              </p:cNvSpPr>
              <p:nvPr/>
            </p:nvSpPr>
            <p:spPr bwMode="auto">
              <a:xfrm>
                <a:off x="3458" y="571"/>
                <a:ext cx="82" cy="49"/>
              </a:xfrm>
              <a:custGeom>
                <a:avLst/>
                <a:gdLst>
                  <a:gd name="T0" fmla="*/ 1 w 44"/>
                  <a:gd name="T1" fmla="*/ 3 h 26"/>
                  <a:gd name="T2" fmla="*/ 19 w 44"/>
                  <a:gd name="T3" fmla="*/ 17 h 26"/>
                  <a:gd name="T4" fmla="*/ 42 w 44"/>
                  <a:gd name="T5" fmla="*/ 23 h 26"/>
                  <a:gd name="T6" fmla="*/ 24 w 44"/>
                  <a:gd name="T7" fmla="*/ 8 h 26"/>
                  <a:gd name="T8" fmla="*/ 1 w 44"/>
                  <a:gd name="T9" fmla="*/ 3 h 26"/>
                </a:gdLst>
                <a:ahLst/>
                <a:cxnLst>
                  <a:cxn ang="0">
                    <a:pos x="T0" y="T1"/>
                  </a:cxn>
                  <a:cxn ang="0">
                    <a:pos x="T2" y="T3"/>
                  </a:cxn>
                  <a:cxn ang="0">
                    <a:pos x="T4" y="T5"/>
                  </a:cxn>
                  <a:cxn ang="0">
                    <a:pos x="T6" y="T7"/>
                  </a:cxn>
                  <a:cxn ang="0">
                    <a:pos x="T8" y="T9"/>
                  </a:cxn>
                </a:cxnLst>
                <a:rect l="0" t="0" r="r" b="b"/>
                <a:pathLst>
                  <a:path w="44" h="26">
                    <a:moveTo>
                      <a:pt x="1" y="3"/>
                    </a:moveTo>
                    <a:cubicBezTo>
                      <a:pt x="0" y="5"/>
                      <a:pt x="8" y="12"/>
                      <a:pt x="19" y="17"/>
                    </a:cubicBezTo>
                    <a:cubicBezTo>
                      <a:pt x="31" y="23"/>
                      <a:pt x="41" y="26"/>
                      <a:pt x="42" y="23"/>
                    </a:cubicBezTo>
                    <a:cubicBezTo>
                      <a:pt x="44" y="21"/>
                      <a:pt x="36" y="14"/>
                      <a:pt x="24" y="8"/>
                    </a:cubicBezTo>
                    <a:cubicBezTo>
                      <a:pt x="13" y="3"/>
                      <a:pt x="2" y="0"/>
                      <a:pt x="1"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2" name="Freeform 1276"/>
              <p:cNvSpPr>
                <a:spLocks/>
              </p:cNvSpPr>
              <p:nvPr/>
            </p:nvSpPr>
            <p:spPr bwMode="auto">
              <a:xfrm>
                <a:off x="3221" y="739"/>
                <a:ext cx="201" cy="351"/>
              </a:xfrm>
              <a:custGeom>
                <a:avLst/>
                <a:gdLst>
                  <a:gd name="T0" fmla="*/ 5 w 107"/>
                  <a:gd name="T1" fmla="*/ 187 h 187"/>
                  <a:gd name="T2" fmla="*/ 107 w 107"/>
                  <a:gd name="T3" fmla="*/ 2 h 187"/>
                  <a:gd name="T4" fmla="*/ 101 w 107"/>
                  <a:gd name="T5" fmla="*/ 0 h 187"/>
                  <a:gd name="T6" fmla="*/ 0 w 107"/>
                  <a:gd name="T7" fmla="*/ 185 h 187"/>
                  <a:gd name="T8" fmla="*/ 5 w 107"/>
                  <a:gd name="T9" fmla="*/ 187 h 187"/>
                </a:gdLst>
                <a:ahLst/>
                <a:cxnLst>
                  <a:cxn ang="0">
                    <a:pos x="T0" y="T1"/>
                  </a:cxn>
                  <a:cxn ang="0">
                    <a:pos x="T2" y="T3"/>
                  </a:cxn>
                  <a:cxn ang="0">
                    <a:pos x="T4" y="T5"/>
                  </a:cxn>
                  <a:cxn ang="0">
                    <a:pos x="T6" y="T7"/>
                  </a:cxn>
                  <a:cxn ang="0">
                    <a:pos x="T8" y="T9"/>
                  </a:cxn>
                </a:cxnLst>
                <a:rect l="0" t="0" r="r" b="b"/>
                <a:pathLst>
                  <a:path w="107" h="187">
                    <a:moveTo>
                      <a:pt x="5" y="187"/>
                    </a:moveTo>
                    <a:cubicBezTo>
                      <a:pt x="39" y="125"/>
                      <a:pt x="73" y="64"/>
                      <a:pt x="107" y="2"/>
                    </a:cubicBezTo>
                    <a:cubicBezTo>
                      <a:pt x="105" y="1"/>
                      <a:pt x="103" y="0"/>
                      <a:pt x="101" y="0"/>
                    </a:cubicBezTo>
                    <a:cubicBezTo>
                      <a:pt x="68" y="61"/>
                      <a:pt x="34" y="123"/>
                      <a:pt x="0" y="185"/>
                    </a:cubicBezTo>
                    <a:cubicBezTo>
                      <a:pt x="2" y="185"/>
                      <a:pt x="3" y="186"/>
                      <a:pt x="5" y="18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3" name="Freeform 1277"/>
              <p:cNvSpPr>
                <a:spLocks/>
              </p:cNvSpPr>
              <p:nvPr/>
            </p:nvSpPr>
            <p:spPr bwMode="auto">
              <a:xfrm>
                <a:off x="3172" y="1056"/>
                <a:ext cx="107" cy="64"/>
              </a:xfrm>
              <a:custGeom>
                <a:avLst/>
                <a:gdLst>
                  <a:gd name="T0" fmla="*/ 24 w 57"/>
                  <a:gd name="T1" fmla="*/ 25 h 34"/>
                  <a:gd name="T2" fmla="*/ 54 w 57"/>
                  <a:gd name="T3" fmla="*/ 30 h 34"/>
                  <a:gd name="T4" fmla="*/ 33 w 57"/>
                  <a:gd name="T5" fmla="*/ 9 h 34"/>
                  <a:gd name="T6" fmla="*/ 2 w 57"/>
                  <a:gd name="T7" fmla="*/ 4 h 34"/>
                  <a:gd name="T8" fmla="*/ 24 w 57"/>
                  <a:gd name="T9" fmla="*/ 25 h 34"/>
                </a:gdLst>
                <a:ahLst/>
                <a:cxnLst>
                  <a:cxn ang="0">
                    <a:pos x="T0" y="T1"/>
                  </a:cxn>
                  <a:cxn ang="0">
                    <a:pos x="T2" y="T3"/>
                  </a:cxn>
                  <a:cxn ang="0">
                    <a:pos x="T4" y="T5"/>
                  </a:cxn>
                  <a:cxn ang="0">
                    <a:pos x="T6" y="T7"/>
                  </a:cxn>
                  <a:cxn ang="0">
                    <a:pos x="T8" y="T9"/>
                  </a:cxn>
                </a:cxnLst>
                <a:rect l="0" t="0" r="r" b="b"/>
                <a:pathLst>
                  <a:path w="57" h="34">
                    <a:moveTo>
                      <a:pt x="24" y="25"/>
                    </a:moveTo>
                    <a:cubicBezTo>
                      <a:pt x="38" y="32"/>
                      <a:pt x="52" y="34"/>
                      <a:pt x="54" y="30"/>
                    </a:cubicBezTo>
                    <a:cubicBezTo>
                      <a:pt x="57" y="26"/>
                      <a:pt x="47" y="16"/>
                      <a:pt x="33" y="9"/>
                    </a:cubicBezTo>
                    <a:cubicBezTo>
                      <a:pt x="18" y="2"/>
                      <a:pt x="4" y="0"/>
                      <a:pt x="2" y="4"/>
                    </a:cubicBezTo>
                    <a:cubicBezTo>
                      <a:pt x="0" y="8"/>
                      <a:pt x="10" y="18"/>
                      <a:pt x="24" y="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4" name="Freeform 1278"/>
              <p:cNvSpPr>
                <a:spLocks/>
              </p:cNvSpPr>
              <p:nvPr/>
            </p:nvSpPr>
            <p:spPr bwMode="auto">
              <a:xfrm>
                <a:off x="4704" y="2265"/>
                <a:ext cx="231" cy="1081"/>
              </a:xfrm>
              <a:custGeom>
                <a:avLst/>
                <a:gdLst>
                  <a:gd name="T0" fmla="*/ 0 w 123"/>
                  <a:gd name="T1" fmla="*/ 575 h 575"/>
                  <a:gd name="T2" fmla="*/ 1 w 123"/>
                  <a:gd name="T3" fmla="*/ 575 h 575"/>
                  <a:gd name="T4" fmla="*/ 90 w 123"/>
                  <a:gd name="T5" fmla="*/ 150 h 575"/>
                  <a:gd name="T6" fmla="*/ 123 w 123"/>
                  <a:gd name="T7" fmla="*/ 6 h 575"/>
                  <a:gd name="T8" fmla="*/ 122 w 123"/>
                  <a:gd name="T9" fmla="*/ 0 h 575"/>
                  <a:gd name="T10" fmla="*/ 89 w 123"/>
                  <a:gd name="T11" fmla="*/ 147 h 575"/>
                  <a:gd name="T12" fmla="*/ 0 w 123"/>
                  <a:gd name="T13" fmla="*/ 575 h 575"/>
                </a:gdLst>
                <a:ahLst/>
                <a:cxnLst>
                  <a:cxn ang="0">
                    <a:pos x="T0" y="T1"/>
                  </a:cxn>
                  <a:cxn ang="0">
                    <a:pos x="T2" y="T3"/>
                  </a:cxn>
                  <a:cxn ang="0">
                    <a:pos x="T4" y="T5"/>
                  </a:cxn>
                  <a:cxn ang="0">
                    <a:pos x="T6" y="T7"/>
                  </a:cxn>
                  <a:cxn ang="0">
                    <a:pos x="T8" y="T9"/>
                  </a:cxn>
                  <a:cxn ang="0">
                    <a:pos x="T10" y="T11"/>
                  </a:cxn>
                  <a:cxn ang="0">
                    <a:pos x="T12" y="T13"/>
                  </a:cxn>
                </a:cxnLst>
                <a:rect l="0" t="0" r="r" b="b"/>
                <a:pathLst>
                  <a:path w="123" h="575">
                    <a:moveTo>
                      <a:pt x="0" y="575"/>
                    </a:moveTo>
                    <a:cubicBezTo>
                      <a:pt x="1" y="575"/>
                      <a:pt x="1" y="575"/>
                      <a:pt x="1" y="575"/>
                    </a:cubicBezTo>
                    <a:cubicBezTo>
                      <a:pt x="52" y="440"/>
                      <a:pt x="82" y="295"/>
                      <a:pt x="90" y="150"/>
                    </a:cubicBezTo>
                    <a:cubicBezTo>
                      <a:pt x="104" y="103"/>
                      <a:pt x="115" y="55"/>
                      <a:pt x="123" y="6"/>
                    </a:cubicBezTo>
                    <a:cubicBezTo>
                      <a:pt x="123" y="4"/>
                      <a:pt x="123" y="2"/>
                      <a:pt x="122" y="0"/>
                    </a:cubicBezTo>
                    <a:cubicBezTo>
                      <a:pt x="114" y="50"/>
                      <a:pt x="102" y="99"/>
                      <a:pt x="89" y="147"/>
                    </a:cubicBezTo>
                    <a:cubicBezTo>
                      <a:pt x="81" y="293"/>
                      <a:pt x="51" y="438"/>
                      <a:pt x="0" y="57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5" name="Freeform 1279"/>
              <p:cNvSpPr>
                <a:spLocks/>
              </p:cNvSpPr>
              <p:nvPr/>
            </p:nvSpPr>
            <p:spPr bwMode="auto">
              <a:xfrm>
                <a:off x="3589" y="2942"/>
                <a:ext cx="265" cy="438"/>
              </a:xfrm>
              <a:custGeom>
                <a:avLst/>
                <a:gdLst>
                  <a:gd name="T0" fmla="*/ 0 w 141"/>
                  <a:gd name="T1" fmla="*/ 217 h 233"/>
                  <a:gd name="T2" fmla="*/ 20 w 141"/>
                  <a:gd name="T3" fmla="*/ 233 h 233"/>
                  <a:gd name="T4" fmla="*/ 141 w 141"/>
                  <a:gd name="T5" fmla="*/ 1 h 233"/>
                  <a:gd name="T6" fmla="*/ 139 w 141"/>
                  <a:gd name="T7" fmla="*/ 0 h 233"/>
                  <a:gd name="T8" fmla="*/ 21 w 141"/>
                  <a:gd name="T9" fmla="*/ 228 h 233"/>
                  <a:gd name="T10" fmla="*/ 2 w 141"/>
                  <a:gd name="T11" fmla="*/ 214 h 233"/>
                  <a:gd name="T12" fmla="*/ 0 w 141"/>
                  <a:gd name="T13" fmla="*/ 217 h 233"/>
                </a:gdLst>
                <a:ahLst/>
                <a:cxnLst>
                  <a:cxn ang="0">
                    <a:pos x="T0" y="T1"/>
                  </a:cxn>
                  <a:cxn ang="0">
                    <a:pos x="T2" y="T3"/>
                  </a:cxn>
                  <a:cxn ang="0">
                    <a:pos x="T4" y="T5"/>
                  </a:cxn>
                  <a:cxn ang="0">
                    <a:pos x="T6" y="T7"/>
                  </a:cxn>
                  <a:cxn ang="0">
                    <a:pos x="T8" y="T9"/>
                  </a:cxn>
                  <a:cxn ang="0">
                    <a:pos x="T10" y="T11"/>
                  </a:cxn>
                  <a:cxn ang="0">
                    <a:pos x="T12" y="T13"/>
                  </a:cxn>
                </a:cxnLst>
                <a:rect l="0" t="0" r="r" b="b"/>
                <a:pathLst>
                  <a:path w="141" h="233">
                    <a:moveTo>
                      <a:pt x="0" y="217"/>
                    </a:moveTo>
                    <a:cubicBezTo>
                      <a:pt x="6" y="222"/>
                      <a:pt x="13" y="228"/>
                      <a:pt x="20" y="233"/>
                    </a:cubicBezTo>
                    <a:cubicBezTo>
                      <a:pt x="72" y="163"/>
                      <a:pt x="113" y="85"/>
                      <a:pt x="141" y="1"/>
                    </a:cubicBezTo>
                    <a:cubicBezTo>
                      <a:pt x="140" y="1"/>
                      <a:pt x="140" y="1"/>
                      <a:pt x="139" y="0"/>
                    </a:cubicBezTo>
                    <a:cubicBezTo>
                      <a:pt x="112" y="83"/>
                      <a:pt x="72" y="160"/>
                      <a:pt x="21" y="228"/>
                    </a:cubicBezTo>
                    <a:cubicBezTo>
                      <a:pt x="15" y="224"/>
                      <a:pt x="9" y="219"/>
                      <a:pt x="2" y="214"/>
                    </a:cubicBezTo>
                    <a:cubicBezTo>
                      <a:pt x="2" y="215"/>
                      <a:pt x="1" y="216"/>
                      <a:pt x="0" y="2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6" name="Freeform 1280"/>
              <p:cNvSpPr>
                <a:spLocks/>
              </p:cNvSpPr>
              <p:nvPr/>
            </p:nvSpPr>
            <p:spPr bwMode="auto">
              <a:xfrm>
                <a:off x="4380" y="2636"/>
                <a:ext cx="203" cy="607"/>
              </a:xfrm>
              <a:custGeom>
                <a:avLst/>
                <a:gdLst>
                  <a:gd name="T0" fmla="*/ 33 w 108"/>
                  <a:gd name="T1" fmla="*/ 322 h 323"/>
                  <a:gd name="T2" fmla="*/ 35 w 108"/>
                  <a:gd name="T3" fmla="*/ 323 h 323"/>
                  <a:gd name="T4" fmla="*/ 108 w 108"/>
                  <a:gd name="T5" fmla="*/ 11 h 323"/>
                  <a:gd name="T6" fmla="*/ 0 w 108"/>
                  <a:gd name="T7" fmla="*/ 0 h 323"/>
                  <a:gd name="T8" fmla="*/ 0 w 108"/>
                  <a:gd name="T9" fmla="*/ 8 h 323"/>
                  <a:gd name="T10" fmla="*/ 105 w 108"/>
                  <a:gd name="T11" fmla="*/ 19 h 323"/>
                  <a:gd name="T12" fmla="*/ 33 w 108"/>
                  <a:gd name="T13" fmla="*/ 322 h 323"/>
                </a:gdLst>
                <a:ahLst/>
                <a:cxnLst>
                  <a:cxn ang="0">
                    <a:pos x="T0" y="T1"/>
                  </a:cxn>
                  <a:cxn ang="0">
                    <a:pos x="T2" y="T3"/>
                  </a:cxn>
                  <a:cxn ang="0">
                    <a:pos x="T4" y="T5"/>
                  </a:cxn>
                  <a:cxn ang="0">
                    <a:pos x="T6" y="T7"/>
                  </a:cxn>
                  <a:cxn ang="0">
                    <a:pos x="T8" y="T9"/>
                  </a:cxn>
                  <a:cxn ang="0">
                    <a:pos x="T10" y="T11"/>
                  </a:cxn>
                  <a:cxn ang="0">
                    <a:pos x="T12" y="T13"/>
                  </a:cxn>
                </a:cxnLst>
                <a:rect l="0" t="0" r="r" b="b"/>
                <a:pathLst>
                  <a:path w="108" h="323">
                    <a:moveTo>
                      <a:pt x="33" y="322"/>
                    </a:moveTo>
                    <a:cubicBezTo>
                      <a:pt x="34" y="323"/>
                      <a:pt x="34" y="323"/>
                      <a:pt x="35" y="323"/>
                    </a:cubicBezTo>
                    <a:cubicBezTo>
                      <a:pt x="73" y="223"/>
                      <a:pt x="97" y="117"/>
                      <a:pt x="108" y="11"/>
                    </a:cubicBezTo>
                    <a:cubicBezTo>
                      <a:pt x="73" y="7"/>
                      <a:pt x="36" y="4"/>
                      <a:pt x="0" y="0"/>
                    </a:cubicBezTo>
                    <a:cubicBezTo>
                      <a:pt x="0" y="3"/>
                      <a:pt x="0" y="6"/>
                      <a:pt x="0" y="8"/>
                    </a:cubicBezTo>
                    <a:cubicBezTo>
                      <a:pt x="35" y="12"/>
                      <a:pt x="70" y="16"/>
                      <a:pt x="105" y="19"/>
                    </a:cubicBezTo>
                    <a:cubicBezTo>
                      <a:pt x="94" y="123"/>
                      <a:pt x="69" y="225"/>
                      <a:pt x="33" y="3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7" name="Freeform 1281"/>
              <p:cNvSpPr>
                <a:spLocks/>
              </p:cNvSpPr>
              <p:nvPr/>
            </p:nvSpPr>
            <p:spPr bwMode="auto">
              <a:xfrm>
                <a:off x="3371" y="2162"/>
                <a:ext cx="188" cy="150"/>
              </a:xfrm>
              <a:custGeom>
                <a:avLst/>
                <a:gdLst>
                  <a:gd name="T0" fmla="*/ 97 w 100"/>
                  <a:gd name="T1" fmla="*/ 80 h 80"/>
                  <a:gd name="T2" fmla="*/ 100 w 100"/>
                  <a:gd name="T3" fmla="*/ 80 h 80"/>
                  <a:gd name="T4" fmla="*/ 89 w 100"/>
                  <a:gd name="T5" fmla="*/ 15 h 80"/>
                  <a:gd name="T6" fmla="*/ 10 w 100"/>
                  <a:gd name="T7" fmla="*/ 34 h 80"/>
                  <a:gd name="T8" fmla="*/ 2 w 100"/>
                  <a:gd name="T9" fmla="*/ 0 h 80"/>
                  <a:gd name="T10" fmla="*/ 0 w 100"/>
                  <a:gd name="T11" fmla="*/ 1 h 80"/>
                  <a:gd name="T12" fmla="*/ 9 w 100"/>
                  <a:gd name="T13" fmla="*/ 39 h 80"/>
                  <a:gd name="T14" fmla="*/ 88 w 100"/>
                  <a:gd name="T15" fmla="*/ 20 h 80"/>
                  <a:gd name="T16" fmla="*/ 97 w 100"/>
                  <a:gd name="T17"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80">
                    <a:moveTo>
                      <a:pt x="97" y="80"/>
                    </a:moveTo>
                    <a:cubicBezTo>
                      <a:pt x="98" y="80"/>
                      <a:pt x="99" y="80"/>
                      <a:pt x="100" y="80"/>
                    </a:cubicBezTo>
                    <a:cubicBezTo>
                      <a:pt x="97" y="58"/>
                      <a:pt x="94" y="36"/>
                      <a:pt x="89" y="15"/>
                    </a:cubicBezTo>
                    <a:cubicBezTo>
                      <a:pt x="63" y="21"/>
                      <a:pt x="37" y="28"/>
                      <a:pt x="10" y="34"/>
                    </a:cubicBezTo>
                    <a:cubicBezTo>
                      <a:pt x="8" y="23"/>
                      <a:pt x="5" y="11"/>
                      <a:pt x="2" y="0"/>
                    </a:cubicBezTo>
                    <a:cubicBezTo>
                      <a:pt x="1" y="0"/>
                      <a:pt x="0" y="0"/>
                      <a:pt x="0" y="1"/>
                    </a:cubicBezTo>
                    <a:cubicBezTo>
                      <a:pt x="3" y="13"/>
                      <a:pt x="6" y="26"/>
                      <a:pt x="9" y="39"/>
                    </a:cubicBezTo>
                    <a:cubicBezTo>
                      <a:pt x="35" y="32"/>
                      <a:pt x="62" y="26"/>
                      <a:pt x="88" y="20"/>
                    </a:cubicBezTo>
                    <a:cubicBezTo>
                      <a:pt x="92" y="40"/>
                      <a:pt x="95" y="60"/>
                      <a:pt x="97" y="8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8" name="Freeform 1282"/>
              <p:cNvSpPr>
                <a:spLocks/>
              </p:cNvSpPr>
              <p:nvPr/>
            </p:nvSpPr>
            <p:spPr bwMode="auto">
              <a:xfrm>
                <a:off x="3657" y="2384"/>
                <a:ext cx="88" cy="496"/>
              </a:xfrm>
              <a:custGeom>
                <a:avLst/>
                <a:gdLst>
                  <a:gd name="T0" fmla="*/ 5 w 47"/>
                  <a:gd name="T1" fmla="*/ 258 h 264"/>
                  <a:gd name="T2" fmla="*/ 24 w 47"/>
                  <a:gd name="T3" fmla="*/ 264 h 264"/>
                  <a:gd name="T4" fmla="*/ 26 w 47"/>
                  <a:gd name="T5" fmla="*/ 259 h 264"/>
                  <a:gd name="T6" fmla="*/ 9 w 47"/>
                  <a:gd name="T7" fmla="*/ 254 h 264"/>
                  <a:gd name="T8" fmla="*/ 45 w 47"/>
                  <a:gd name="T9" fmla="*/ 0 h 264"/>
                  <a:gd name="T10" fmla="*/ 0 w 47"/>
                  <a:gd name="T11" fmla="*/ 3 h 264"/>
                  <a:gd name="T12" fmla="*/ 0 w 47"/>
                  <a:gd name="T13" fmla="*/ 8 h 264"/>
                  <a:gd name="T14" fmla="*/ 42 w 47"/>
                  <a:gd name="T15" fmla="*/ 6 h 264"/>
                  <a:gd name="T16" fmla="*/ 5 w 47"/>
                  <a:gd name="T17" fmla="*/ 25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264">
                    <a:moveTo>
                      <a:pt x="5" y="258"/>
                    </a:moveTo>
                    <a:cubicBezTo>
                      <a:pt x="12" y="260"/>
                      <a:pt x="18" y="262"/>
                      <a:pt x="24" y="264"/>
                    </a:cubicBezTo>
                    <a:cubicBezTo>
                      <a:pt x="25" y="263"/>
                      <a:pt x="25" y="261"/>
                      <a:pt x="26" y="259"/>
                    </a:cubicBezTo>
                    <a:cubicBezTo>
                      <a:pt x="20" y="257"/>
                      <a:pt x="15" y="255"/>
                      <a:pt x="9" y="254"/>
                    </a:cubicBezTo>
                    <a:cubicBezTo>
                      <a:pt x="35" y="172"/>
                      <a:pt x="47" y="86"/>
                      <a:pt x="45" y="0"/>
                    </a:cubicBezTo>
                    <a:cubicBezTo>
                      <a:pt x="30" y="1"/>
                      <a:pt x="15" y="2"/>
                      <a:pt x="0" y="3"/>
                    </a:cubicBezTo>
                    <a:cubicBezTo>
                      <a:pt x="0" y="4"/>
                      <a:pt x="0" y="6"/>
                      <a:pt x="0" y="8"/>
                    </a:cubicBezTo>
                    <a:cubicBezTo>
                      <a:pt x="14" y="7"/>
                      <a:pt x="28" y="6"/>
                      <a:pt x="42" y="6"/>
                    </a:cubicBezTo>
                    <a:cubicBezTo>
                      <a:pt x="45" y="91"/>
                      <a:pt x="32" y="177"/>
                      <a:pt x="5" y="25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9" name="Freeform 1283"/>
              <p:cNvSpPr>
                <a:spLocks/>
              </p:cNvSpPr>
              <p:nvPr/>
            </p:nvSpPr>
            <p:spPr bwMode="auto">
              <a:xfrm>
                <a:off x="4102" y="2619"/>
                <a:ext cx="175" cy="693"/>
              </a:xfrm>
              <a:custGeom>
                <a:avLst/>
                <a:gdLst>
                  <a:gd name="T0" fmla="*/ 9 w 93"/>
                  <a:gd name="T1" fmla="*/ 367 h 369"/>
                  <a:gd name="T2" fmla="*/ 11 w 93"/>
                  <a:gd name="T3" fmla="*/ 369 h 369"/>
                  <a:gd name="T4" fmla="*/ 93 w 93"/>
                  <a:gd name="T5" fmla="*/ 132 h 369"/>
                  <a:gd name="T6" fmla="*/ 4 w 93"/>
                  <a:gd name="T7" fmla="*/ 112 h 369"/>
                  <a:gd name="T8" fmla="*/ 22 w 93"/>
                  <a:gd name="T9" fmla="*/ 0 h 369"/>
                  <a:gd name="T10" fmla="*/ 20 w 93"/>
                  <a:gd name="T11" fmla="*/ 0 h 369"/>
                  <a:gd name="T12" fmla="*/ 0 w 93"/>
                  <a:gd name="T13" fmla="*/ 118 h 369"/>
                  <a:gd name="T14" fmla="*/ 89 w 93"/>
                  <a:gd name="T15" fmla="*/ 140 h 369"/>
                  <a:gd name="T16" fmla="*/ 9 w 93"/>
                  <a:gd name="T17" fmla="*/ 367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369">
                    <a:moveTo>
                      <a:pt x="9" y="367"/>
                    </a:moveTo>
                    <a:cubicBezTo>
                      <a:pt x="10" y="368"/>
                      <a:pt x="11" y="368"/>
                      <a:pt x="11" y="369"/>
                    </a:cubicBezTo>
                    <a:cubicBezTo>
                      <a:pt x="48" y="293"/>
                      <a:pt x="75" y="214"/>
                      <a:pt x="93" y="132"/>
                    </a:cubicBezTo>
                    <a:cubicBezTo>
                      <a:pt x="63" y="125"/>
                      <a:pt x="34" y="119"/>
                      <a:pt x="4" y="112"/>
                    </a:cubicBezTo>
                    <a:cubicBezTo>
                      <a:pt x="12" y="75"/>
                      <a:pt x="18" y="38"/>
                      <a:pt x="22" y="0"/>
                    </a:cubicBezTo>
                    <a:cubicBezTo>
                      <a:pt x="22" y="0"/>
                      <a:pt x="21" y="0"/>
                      <a:pt x="20" y="0"/>
                    </a:cubicBezTo>
                    <a:cubicBezTo>
                      <a:pt x="16" y="40"/>
                      <a:pt x="9" y="79"/>
                      <a:pt x="0" y="118"/>
                    </a:cubicBezTo>
                    <a:cubicBezTo>
                      <a:pt x="30" y="125"/>
                      <a:pt x="60" y="133"/>
                      <a:pt x="89" y="140"/>
                    </a:cubicBezTo>
                    <a:cubicBezTo>
                      <a:pt x="71" y="218"/>
                      <a:pt x="44" y="295"/>
                      <a:pt x="9" y="36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0" name="Freeform 1284"/>
              <p:cNvSpPr>
                <a:spLocks/>
              </p:cNvSpPr>
              <p:nvPr/>
            </p:nvSpPr>
            <p:spPr bwMode="auto">
              <a:xfrm>
                <a:off x="3963" y="2515"/>
                <a:ext cx="137" cy="367"/>
              </a:xfrm>
              <a:custGeom>
                <a:avLst/>
                <a:gdLst>
                  <a:gd name="T0" fmla="*/ 0 w 73"/>
                  <a:gd name="T1" fmla="*/ 190 h 195"/>
                  <a:gd name="T2" fmla="*/ 18 w 73"/>
                  <a:gd name="T3" fmla="*/ 195 h 195"/>
                  <a:gd name="T4" fmla="*/ 19 w 73"/>
                  <a:gd name="T5" fmla="*/ 191 h 195"/>
                  <a:gd name="T6" fmla="*/ 3 w 73"/>
                  <a:gd name="T7" fmla="*/ 186 h 195"/>
                  <a:gd name="T8" fmla="*/ 32 w 73"/>
                  <a:gd name="T9" fmla="*/ 5 h 195"/>
                  <a:gd name="T10" fmla="*/ 73 w 73"/>
                  <a:gd name="T11" fmla="*/ 6 h 195"/>
                  <a:gd name="T12" fmla="*/ 73 w 73"/>
                  <a:gd name="T13" fmla="*/ 2 h 195"/>
                  <a:gd name="T14" fmla="*/ 30 w 73"/>
                  <a:gd name="T15" fmla="*/ 0 h 195"/>
                  <a:gd name="T16" fmla="*/ 0 w 73"/>
                  <a:gd name="T17" fmla="*/ 1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195">
                    <a:moveTo>
                      <a:pt x="0" y="190"/>
                    </a:moveTo>
                    <a:cubicBezTo>
                      <a:pt x="6" y="192"/>
                      <a:pt x="12" y="194"/>
                      <a:pt x="18" y="195"/>
                    </a:cubicBezTo>
                    <a:cubicBezTo>
                      <a:pt x="18" y="194"/>
                      <a:pt x="19" y="193"/>
                      <a:pt x="19" y="191"/>
                    </a:cubicBezTo>
                    <a:cubicBezTo>
                      <a:pt x="13" y="189"/>
                      <a:pt x="8" y="188"/>
                      <a:pt x="3" y="186"/>
                    </a:cubicBezTo>
                    <a:cubicBezTo>
                      <a:pt x="18" y="127"/>
                      <a:pt x="28" y="66"/>
                      <a:pt x="32" y="5"/>
                    </a:cubicBezTo>
                    <a:cubicBezTo>
                      <a:pt x="45" y="5"/>
                      <a:pt x="59" y="6"/>
                      <a:pt x="73" y="6"/>
                    </a:cubicBezTo>
                    <a:cubicBezTo>
                      <a:pt x="73" y="5"/>
                      <a:pt x="73" y="3"/>
                      <a:pt x="73" y="2"/>
                    </a:cubicBezTo>
                    <a:cubicBezTo>
                      <a:pt x="59" y="1"/>
                      <a:pt x="45" y="1"/>
                      <a:pt x="30" y="0"/>
                    </a:cubicBezTo>
                    <a:cubicBezTo>
                      <a:pt x="27" y="64"/>
                      <a:pt x="17" y="128"/>
                      <a:pt x="0" y="19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1" name="Freeform 1285"/>
              <p:cNvSpPr>
                <a:spLocks/>
              </p:cNvSpPr>
              <p:nvPr/>
            </p:nvSpPr>
            <p:spPr bwMode="auto">
              <a:xfrm>
                <a:off x="3937" y="372"/>
                <a:ext cx="1058" cy="1077"/>
              </a:xfrm>
              <a:custGeom>
                <a:avLst/>
                <a:gdLst>
                  <a:gd name="T0" fmla="*/ 562 w 563"/>
                  <a:gd name="T1" fmla="*/ 573 h 573"/>
                  <a:gd name="T2" fmla="*/ 563 w 563"/>
                  <a:gd name="T3" fmla="*/ 572 h 573"/>
                  <a:gd name="T4" fmla="*/ 515 w 563"/>
                  <a:gd name="T5" fmla="*/ 457 h 573"/>
                  <a:gd name="T6" fmla="*/ 434 w 563"/>
                  <a:gd name="T7" fmla="*/ 498 h 573"/>
                  <a:gd name="T8" fmla="*/ 1 w 563"/>
                  <a:gd name="T9" fmla="*/ 0 h 573"/>
                  <a:gd name="T10" fmla="*/ 0 w 563"/>
                  <a:gd name="T11" fmla="*/ 1 h 573"/>
                  <a:gd name="T12" fmla="*/ 435 w 563"/>
                  <a:gd name="T13" fmla="*/ 505 h 573"/>
                  <a:gd name="T14" fmla="*/ 517 w 563"/>
                  <a:gd name="T15" fmla="*/ 465 h 573"/>
                  <a:gd name="T16" fmla="*/ 562 w 563"/>
                  <a:gd name="T17" fmla="*/ 573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3" h="573">
                    <a:moveTo>
                      <a:pt x="562" y="573"/>
                    </a:moveTo>
                    <a:cubicBezTo>
                      <a:pt x="562" y="573"/>
                      <a:pt x="562" y="572"/>
                      <a:pt x="563" y="572"/>
                    </a:cubicBezTo>
                    <a:cubicBezTo>
                      <a:pt x="549" y="533"/>
                      <a:pt x="533" y="495"/>
                      <a:pt x="515" y="457"/>
                    </a:cubicBezTo>
                    <a:cubicBezTo>
                      <a:pt x="488" y="471"/>
                      <a:pt x="461" y="484"/>
                      <a:pt x="434" y="498"/>
                    </a:cubicBezTo>
                    <a:cubicBezTo>
                      <a:pt x="342" y="303"/>
                      <a:pt x="199" y="129"/>
                      <a:pt x="1" y="0"/>
                    </a:cubicBezTo>
                    <a:cubicBezTo>
                      <a:pt x="1" y="0"/>
                      <a:pt x="0" y="1"/>
                      <a:pt x="0" y="1"/>
                    </a:cubicBezTo>
                    <a:cubicBezTo>
                      <a:pt x="200" y="132"/>
                      <a:pt x="344" y="307"/>
                      <a:pt x="435" y="505"/>
                    </a:cubicBezTo>
                    <a:cubicBezTo>
                      <a:pt x="463" y="492"/>
                      <a:pt x="490" y="478"/>
                      <a:pt x="517" y="465"/>
                    </a:cubicBezTo>
                    <a:cubicBezTo>
                      <a:pt x="533" y="500"/>
                      <a:pt x="548" y="536"/>
                      <a:pt x="562" y="57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2" name="Freeform 1286"/>
              <p:cNvSpPr>
                <a:spLocks/>
              </p:cNvSpPr>
              <p:nvPr/>
            </p:nvSpPr>
            <p:spPr bwMode="auto">
              <a:xfrm>
                <a:off x="2882" y="242"/>
                <a:ext cx="694" cy="243"/>
              </a:xfrm>
              <a:custGeom>
                <a:avLst/>
                <a:gdLst>
                  <a:gd name="T0" fmla="*/ 306 w 369"/>
                  <a:gd name="T1" fmla="*/ 129 h 129"/>
                  <a:gd name="T2" fmla="*/ 369 w 369"/>
                  <a:gd name="T3" fmla="*/ 3 h 129"/>
                  <a:gd name="T4" fmla="*/ 362 w 369"/>
                  <a:gd name="T5" fmla="*/ 0 h 129"/>
                  <a:gd name="T6" fmla="*/ 300 w 369"/>
                  <a:gd name="T7" fmla="*/ 125 h 129"/>
                  <a:gd name="T8" fmla="*/ 8 w 369"/>
                  <a:gd name="T9" fmla="*/ 35 h 129"/>
                  <a:gd name="T10" fmla="*/ 0 w 369"/>
                  <a:gd name="T11" fmla="*/ 78 h 129"/>
                  <a:gd name="T12" fmla="*/ 8 w 369"/>
                  <a:gd name="T13" fmla="*/ 80 h 129"/>
                  <a:gd name="T14" fmla="*/ 16 w 369"/>
                  <a:gd name="T15" fmla="*/ 38 h 129"/>
                  <a:gd name="T16" fmla="*/ 306 w 369"/>
                  <a:gd name="T1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129">
                    <a:moveTo>
                      <a:pt x="306" y="129"/>
                    </a:moveTo>
                    <a:cubicBezTo>
                      <a:pt x="327" y="87"/>
                      <a:pt x="348" y="45"/>
                      <a:pt x="369" y="3"/>
                    </a:cubicBezTo>
                    <a:cubicBezTo>
                      <a:pt x="367" y="2"/>
                      <a:pt x="364" y="1"/>
                      <a:pt x="362" y="0"/>
                    </a:cubicBezTo>
                    <a:cubicBezTo>
                      <a:pt x="341" y="41"/>
                      <a:pt x="321" y="83"/>
                      <a:pt x="300" y="125"/>
                    </a:cubicBezTo>
                    <a:cubicBezTo>
                      <a:pt x="213" y="85"/>
                      <a:pt x="115" y="55"/>
                      <a:pt x="8" y="35"/>
                    </a:cubicBezTo>
                    <a:cubicBezTo>
                      <a:pt x="5" y="49"/>
                      <a:pt x="3" y="64"/>
                      <a:pt x="0" y="78"/>
                    </a:cubicBezTo>
                    <a:cubicBezTo>
                      <a:pt x="2" y="79"/>
                      <a:pt x="5" y="79"/>
                      <a:pt x="8" y="80"/>
                    </a:cubicBezTo>
                    <a:cubicBezTo>
                      <a:pt x="11" y="66"/>
                      <a:pt x="13" y="52"/>
                      <a:pt x="16" y="38"/>
                    </a:cubicBezTo>
                    <a:cubicBezTo>
                      <a:pt x="122" y="59"/>
                      <a:pt x="219" y="90"/>
                      <a:pt x="306" y="12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3" name="Freeform 1287"/>
              <p:cNvSpPr>
                <a:spLocks/>
              </p:cNvSpPr>
              <p:nvPr/>
            </p:nvSpPr>
            <p:spPr bwMode="auto">
              <a:xfrm>
                <a:off x="3332" y="1120"/>
                <a:ext cx="270" cy="297"/>
              </a:xfrm>
              <a:custGeom>
                <a:avLst/>
                <a:gdLst>
                  <a:gd name="T0" fmla="*/ 142 w 144"/>
                  <a:gd name="T1" fmla="*/ 75 h 158"/>
                  <a:gd name="T2" fmla="*/ 144 w 144"/>
                  <a:gd name="T3" fmla="*/ 73 h 158"/>
                  <a:gd name="T4" fmla="*/ 51 w 144"/>
                  <a:gd name="T5" fmla="*/ 0 h 158"/>
                  <a:gd name="T6" fmla="*/ 0 w 144"/>
                  <a:gd name="T7" fmla="*/ 72 h 158"/>
                  <a:gd name="T8" fmla="*/ 71 w 144"/>
                  <a:gd name="T9" fmla="*/ 126 h 158"/>
                  <a:gd name="T10" fmla="*/ 45 w 144"/>
                  <a:gd name="T11" fmla="*/ 154 h 158"/>
                  <a:gd name="T12" fmla="*/ 50 w 144"/>
                  <a:gd name="T13" fmla="*/ 158 h 158"/>
                  <a:gd name="T14" fmla="*/ 77 w 144"/>
                  <a:gd name="T15" fmla="*/ 129 h 158"/>
                  <a:gd name="T16" fmla="*/ 6 w 144"/>
                  <a:gd name="T17" fmla="*/ 74 h 158"/>
                  <a:gd name="T18" fmla="*/ 56 w 144"/>
                  <a:gd name="T19" fmla="*/ 6 h 158"/>
                  <a:gd name="T20" fmla="*/ 142 w 144"/>
                  <a:gd name="T21" fmla="*/ 7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158">
                    <a:moveTo>
                      <a:pt x="142" y="75"/>
                    </a:moveTo>
                    <a:cubicBezTo>
                      <a:pt x="143" y="74"/>
                      <a:pt x="143" y="74"/>
                      <a:pt x="144" y="73"/>
                    </a:cubicBezTo>
                    <a:cubicBezTo>
                      <a:pt x="115" y="47"/>
                      <a:pt x="84" y="23"/>
                      <a:pt x="51" y="0"/>
                    </a:cubicBezTo>
                    <a:cubicBezTo>
                      <a:pt x="34" y="24"/>
                      <a:pt x="16" y="48"/>
                      <a:pt x="0" y="72"/>
                    </a:cubicBezTo>
                    <a:cubicBezTo>
                      <a:pt x="25" y="89"/>
                      <a:pt x="49" y="107"/>
                      <a:pt x="71" y="126"/>
                    </a:cubicBezTo>
                    <a:cubicBezTo>
                      <a:pt x="62" y="135"/>
                      <a:pt x="54" y="145"/>
                      <a:pt x="45" y="154"/>
                    </a:cubicBezTo>
                    <a:cubicBezTo>
                      <a:pt x="47" y="156"/>
                      <a:pt x="49" y="157"/>
                      <a:pt x="50" y="158"/>
                    </a:cubicBezTo>
                    <a:cubicBezTo>
                      <a:pt x="59" y="149"/>
                      <a:pt x="68" y="139"/>
                      <a:pt x="77" y="129"/>
                    </a:cubicBezTo>
                    <a:cubicBezTo>
                      <a:pt x="55" y="109"/>
                      <a:pt x="32" y="91"/>
                      <a:pt x="6" y="74"/>
                    </a:cubicBezTo>
                    <a:cubicBezTo>
                      <a:pt x="23" y="52"/>
                      <a:pt x="39" y="29"/>
                      <a:pt x="56" y="6"/>
                    </a:cubicBezTo>
                    <a:cubicBezTo>
                      <a:pt x="87" y="28"/>
                      <a:pt x="116" y="50"/>
                      <a:pt x="142" y="7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4" name="Freeform 1288"/>
              <p:cNvSpPr>
                <a:spLocks/>
              </p:cNvSpPr>
              <p:nvPr/>
            </p:nvSpPr>
            <p:spPr bwMode="auto">
              <a:xfrm>
                <a:off x="2990" y="1094"/>
                <a:ext cx="242" cy="117"/>
              </a:xfrm>
              <a:custGeom>
                <a:avLst/>
                <a:gdLst>
                  <a:gd name="T0" fmla="*/ 95 w 129"/>
                  <a:gd name="T1" fmla="*/ 62 h 62"/>
                  <a:gd name="T2" fmla="*/ 129 w 129"/>
                  <a:gd name="T3" fmla="*/ 2 h 62"/>
                  <a:gd name="T4" fmla="*/ 124 w 129"/>
                  <a:gd name="T5" fmla="*/ 0 h 62"/>
                  <a:gd name="T6" fmla="*/ 92 w 129"/>
                  <a:gd name="T7" fmla="*/ 58 h 62"/>
                  <a:gd name="T8" fmla="*/ 27 w 129"/>
                  <a:gd name="T9" fmla="*/ 30 h 62"/>
                  <a:gd name="T10" fmla="*/ 22 w 129"/>
                  <a:gd name="T11" fmla="*/ 40 h 62"/>
                  <a:gd name="T12" fmla="*/ 0 w 129"/>
                  <a:gd name="T13" fmla="*/ 36 h 62"/>
                  <a:gd name="T14" fmla="*/ 2 w 129"/>
                  <a:gd name="T15" fmla="*/ 38 h 62"/>
                  <a:gd name="T16" fmla="*/ 26 w 129"/>
                  <a:gd name="T17" fmla="*/ 42 h 62"/>
                  <a:gd name="T18" fmla="*/ 30 w 129"/>
                  <a:gd name="T19" fmla="*/ 33 h 62"/>
                  <a:gd name="T20" fmla="*/ 95 w 129"/>
                  <a:gd name="T2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62">
                    <a:moveTo>
                      <a:pt x="95" y="62"/>
                    </a:moveTo>
                    <a:cubicBezTo>
                      <a:pt x="106" y="42"/>
                      <a:pt x="118" y="22"/>
                      <a:pt x="129" y="2"/>
                    </a:cubicBezTo>
                    <a:cubicBezTo>
                      <a:pt x="127" y="1"/>
                      <a:pt x="125" y="0"/>
                      <a:pt x="124" y="0"/>
                    </a:cubicBezTo>
                    <a:cubicBezTo>
                      <a:pt x="113" y="19"/>
                      <a:pt x="102" y="39"/>
                      <a:pt x="92" y="58"/>
                    </a:cubicBezTo>
                    <a:cubicBezTo>
                      <a:pt x="71" y="48"/>
                      <a:pt x="49" y="39"/>
                      <a:pt x="27" y="30"/>
                    </a:cubicBezTo>
                    <a:cubicBezTo>
                      <a:pt x="25" y="33"/>
                      <a:pt x="24" y="36"/>
                      <a:pt x="22" y="40"/>
                    </a:cubicBezTo>
                    <a:cubicBezTo>
                      <a:pt x="15" y="38"/>
                      <a:pt x="8" y="37"/>
                      <a:pt x="0" y="36"/>
                    </a:cubicBezTo>
                    <a:cubicBezTo>
                      <a:pt x="1" y="37"/>
                      <a:pt x="2" y="37"/>
                      <a:pt x="2" y="38"/>
                    </a:cubicBezTo>
                    <a:cubicBezTo>
                      <a:pt x="10" y="39"/>
                      <a:pt x="19" y="41"/>
                      <a:pt x="26" y="42"/>
                    </a:cubicBezTo>
                    <a:cubicBezTo>
                      <a:pt x="28" y="39"/>
                      <a:pt x="29" y="36"/>
                      <a:pt x="30" y="33"/>
                    </a:cubicBezTo>
                    <a:cubicBezTo>
                      <a:pt x="53" y="42"/>
                      <a:pt x="74" y="52"/>
                      <a:pt x="95" y="6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5" name="Freeform 1289"/>
              <p:cNvSpPr>
                <a:spLocks/>
              </p:cNvSpPr>
              <p:nvPr/>
            </p:nvSpPr>
            <p:spPr bwMode="auto">
              <a:xfrm>
                <a:off x="4162" y="761"/>
                <a:ext cx="269" cy="423"/>
              </a:xfrm>
              <a:custGeom>
                <a:avLst/>
                <a:gdLst>
                  <a:gd name="T0" fmla="*/ 142 w 143"/>
                  <a:gd name="T1" fmla="*/ 225 h 225"/>
                  <a:gd name="T2" fmla="*/ 143 w 143"/>
                  <a:gd name="T3" fmla="*/ 225 h 225"/>
                  <a:gd name="T4" fmla="*/ 6 w 143"/>
                  <a:gd name="T5" fmla="*/ 48 h 225"/>
                  <a:gd name="T6" fmla="*/ 52 w 143"/>
                  <a:gd name="T7" fmla="*/ 5 h 225"/>
                  <a:gd name="T8" fmla="*/ 47 w 143"/>
                  <a:gd name="T9" fmla="*/ 0 h 225"/>
                  <a:gd name="T10" fmla="*/ 0 w 143"/>
                  <a:gd name="T11" fmla="*/ 44 h 225"/>
                  <a:gd name="T12" fmla="*/ 142 w 143"/>
                  <a:gd name="T13" fmla="*/ 225 h 225"/>
                </a:gdLst>
                <a:ahLst/>
                <a:cxnLst>
                  <a:cxn ang="0">
                    <a:pos x="T0" y="T1"/>
                  </a:cxn>
                  <a:cxn ang="0">
                    <a:pos x="T2" y="T3"/>
                  </a:cxn>
                  <a:cxn ang="0">
                    <a:pos x="T4" y="T5"/>
                  </a:cxn>
                  <a:cxn ang="0">
                    <a:pos x="T6" y="T7"/>
                  </a:cxn>
                  <a:cxn ang="0">
                    <a:pos x="T8" y="T9"/>
                  </a:cxn>
                  <a:cxn ang="0">
                    <a:pos x="T10" y="T11"/>
                  </a:cxn>
                  <a:cxn ang="0">
                    <a:pos x="T12" y="T13"/>
                  </a:cxn>
                </a:cxnLst>
                <a:rect l="0" t="0" r="r" b="b"/>
                <a:pathLst>
                  <a:path w="143" h="225">
                    <a:moveTo>
                      <a:pt x="142" y="225"/>
                    </a:moveTo>
                    <a:cubicBezTo>
                      <a:pt x="142" y="225"/>
                      <a:pt x="143" y="225"/>
                      <a:pt x="143" y="225"/>
                    </a:cubicBezTo>
                    <a:cubicBezTo>
                      <a:pt x="104" y="162"/>
                      <a:pt x="58" y="103"/>
                      <a:pt x="6" y="48"/>
                    </a:cubicBezTo>
                    <a:cubicBezTo>
                      <a:pt x="21" y="34"/>
                      <a:pt x="37" y="20"/>
                      <a:pt x="52" y="5"/>
                    </a:cubicBezTo>
                    <a:cubicBezTo>
                      <a:pt x="50" y="3"/>
                      <a:pt x="49" y="1"/>
                      <a:pt x="47" y="0"/>
                    </a:cubicBezTo>
                    <a:cubicBezTo>
                      <a:pt x="31" y="15"/>
                      <a:pt x="16" y="30"/>
                      <a:pt x="0" y="44"/>
                    </a:cubicBezTo>
                    <a:cubicBezTo>
                      <a:pt x="54" y="101"/>
                      <a:pt x="102" y="161"/>
                      <a:pt x="142" y="2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6" name="Freeform 1290"/>
              <p:cNvSpPr>
                <a:spLocks/>
              </p:cNvSpPr>
              <p:nvPr/>
            </p:nvSpPr>
            <p:spPr bwMode="auto">
              <a:xfrm>
                <a:off x="4021" y="1585"/>
                <a:ext cx="181" cy="128"/>
              </a:xfrm>
              <a:custGeom>
                <a:avLst/>
                <a:gdLst>
                  <a:gd name="T0" fmla="*/ 32 w 96"/>
                  <a:gd name="T1" fmla="*/ 68 h 68"/>
                  <a:gd name="T2" fmla="*/ 96 w 96"/>
                  <a:gd name="T3" fmla="*/ 38 h 68"/>
                  <a:gd name="T4" fmla="*/ 94 w 96"/>
                  <a:gd name="T5" fmla="*/ 33 h 68"/>
                  <a:gd name="T6" fmla="*/ 31 w 96"/>
                  <a:gd name="T7" fmla="*/ 63 h 68"/>
                  <a:gd name="T8" fmla="*/ 1 w 96"/>
                  <a:gd name="T9" fmla="*/ 0 h 68"/>
                  <a:gd name="T10" fmla="*/ 0 w 96"/>
                  <a:gd name="T11" fmla="*/ 1 h 68"/>
                  <a:gd name="T12" fmla="*/ 32 w 96"/>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96" h="68">
                    <a:moveTo>
                      <a:pt x="32" y="68"/>
                    </a:moveTo>
                    <a:cubicBezTo>
                      <a:pt x="53" y="58"/>
                      <a:pt x="75" y="48"/>
                      <a:pt x="96" y="38"/>
                    </a:cubicBezTo>
                    <a:cubicBezTo>
                      <a:pt x="96" y="36"/>
                      <a:pt x="95" y="35"/>
                      <a:pt x="94" y="33"/>
                    </a:cubicBezTo>
                    <a:cubicBezTo>
                      <a:pt x="73" y="43"/>
                      <a:pt x="52" y="53"/>
                      <a:pt x="31" y="63"/>
                    </a:cubicBezTo>
                    <a:cubicBezTo>
                      <a:pt x="22" y="42"/>
                      <a:pt x="12" y="20"/>
                      <a:pt x="1" y="0"/>
                    </a:cubicBezTo>
                    <a:cubicBezTo>
                      <a:pt x="0" y="0"/>
                      <a:pt x="0" y="1"/>
                      <a:pt x="0" y="1"/>
                    </a:cubicBezTo>
                    <a:cubicBezTo>
                      <a:pt x="11" y="23"/>
                      <a:pt x="22" y="45"/>
                      <a:pt x="32" y="6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7" name="Freeform 1291"/>
              <p:cNvSpPr>
                <a:spLocks/>
              </p:cNvSpPr>
              <p:nvPr/>
            </p:nvSpPr>
            <p:spPr bwMode="auto">
              <a:xfrm>
                <a:off x="2790" y="1286"/>
                <a:ext cx="216" cy="263"/>
              </a:xfrm>
              <a:custGeom>
                <a:avLst/>
                <a:gdLst>
                  <a:gd name="T0" fmla="*/ 88 w 115"/>
                  <a:gd name="T1" fmla="*/ 140 h 140"/>
                  <a:gd name="T2" fmla="*/ 89 w 115"/>
                  <a:gd name="T3" fmla="*/ 139 h 140"/>
                  <a:gd name="T4" fmla="*/ 4 w 115"/>
                  <a:gd name="T5" fmla="*/ 106 h 140"/>
                  <a:gd name="T6" fmla="*/ 38 w 115"/>
                  <a:gd name="T7" fmla="*/ 3 h 140"/>
                  <a:gd name="T8" fmla="*/ 114 w 115"/>
                  <a:gd name="T9" fmla="*/ 30 h 140"/>
                  <a:gd name="T10" fmla="*/ 115 w 115"/>
                  <a:gd name="T11" fmla="*/ 29 h 140"/>
                  <a:gd name="T12" fmla="*/ 35 w 115"/>
                  <a:gd name="T13" fmla="*/ 0 h 140"/>
                  <a:gd name="T14" fmla="*/ 0 w 115"/>
                  <a:gd name="T15" fmla="*/ 107 h 140"/>
                  <a:gd name="T16" fmla="*/ 88 w 115"/>
                  <a:gd name="T17"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40">
                    <a:moveTo>
                      <a:pt x="88" y="140"/>
                    </a:moveTo>
                    <a:cubicBezTo>
                      <a:pt x="89" y="140"/>
                      <a:pt x="89" y="140"/>
                      <a:pt x="89" y="139"/>
                    </a:cubicBezTo>
                    <a:cubicBezTo>
                      <a:pt x="63" y="126"/>
                      <a:pt x="34" y="115"/>
                      <a:pt x="4" y="106"/>
                    </a:cubicBezTo>
                    <a:cubicBezTo>
                      <a:pt x="15" y="72"/>
                      <a:pt x="27" y="37"/>
                      <a:pt x="38" y="3"/>
                    </a:cubicBezTo>
                    <a:cubicBezTo>
                      <a:pt x="65" y="11"/>
                      <a:pt x="90" y="20"/>
                      <a:pt x="114" y="30"/>
                    </a:cubicBezTo>
                    <a:cubicBezTo>
                      <a:pt x="115" y="30"/>
                      <a:pt x="115" y="29"/>
                      <a:pt x="115" y="29"/>
                    </a:cubicBezTo>
                    <a:cubicBezTo>
                      <a:pt x="90" y="18"/>
                      <a:pt x="63" y="8"/>
                      <a:pt x="35" y="0"/>
                    </a:cubicBezTo>
                    <a:cubicBezTo>
                      <a:pt x="23" y="35"/>
                      <a:pt x="11" y="71"/>
                      <a:pt x="0" y="107"/>
                    </a:cubicBezTo>
                    <a:cubicBezTo>
                      <a:pt x="32" y="116"/>
                      <a:pt x="61" y="127"/>
                      <a:pt x="88" y="14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8" name="Freeform 1292"/>
              <p:cNvSpPr>
                <a:spLocks/>
              </p:cNvSpPr>
              <p:nvPr/>
            </p:nvSpPr>
            <p:spPr bwMode="auto">
              <a:xfrm>
                <a:off x="3146" y="1980"/>
                <a:ext cx="180" cy="377"/>
              </a:xfrm>
              <a:custGeom>
                <a:avLst/>
                <a:gdLst>
                  <a:gd name="T0" fmla="*/ 71 w 96"/>
                  <a:gd name="T1" fmla="*/ 201 h 201"/>
                  <a:gd name="T2" fmla="*/ 96 w 96"/>
                  <a:gd name="T3" fmla="*/ 198 h 201"/>
                  <a:gd name="T4" fmla="*/ 95 w 96"/>
                  <a:gd name="T5" fmla="*/ 196 h 201"/>
                  <a:gd name="T6" fmla="*/ 72 w 96"/>
                  <a:gd name="T7" fmla="*/ 199 h 201"/>
                  <a:gd name="T8" fmla="*/ 1 w 96"/>
                  <a:gd name="T9" fmla="*/ 0 h 201"/>
                  <a:gd name="T10" fmla="*/ 0 w 96"/>
                  <a:gd name="T11" fmla="*/ 0 h 201"/>
                  <a:gd name="T12" fmla="*/ 71 w 9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96" h="201">
                    <a:moveTo>
                      <a:pt x="71" y="201"/>
                    </a:moveTo>
                    <a:cubicBezTo>
                      <a:pt x="79" y="200"/>
                      <a:pt x="87" y="199"/>
                      <a:pt x="96" y="198"/>
                    </a:cubicBezTo>
                    <a:cubicBezTo>
                      <a:pt x="95" y="198"/>
                      <a:pt x="95" y="197"/>
                      <a:pt x="95" y="196"/>
                    </a:cubicBezTo>
                    <a:cubicBezTo>
                      <a:pt x="87" y="197"/>
                      <a:pt x="80" y="198"/>
                      <a:pt x="72" y="199"/>
                    </a:cubicBezTo>
                    <a:cubicBezTo>
                      <a:pt x="65" y="128"/>
                      <a:pt x="42" y="59"/>
                      <a:pt x="1" y="0"/>
                    </a:cubicBezTo>
                    <a:cubicBezTo>
                      <a:pt x="1" y="0"/>
                      <a:pt x="0" y="0"/>
                      <a:pt x="0" y="0"/>
                    </a:cubicBezTo>
                    <a:cubicBezTo>
                      <a:pt x="41" y="60"/>
                      <a:pt x="64" y="130"/>
                      <a:pt x="71" y="20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9" name="Freeform 1293"/>
              <p:cNvSpPr>
                <a:spLocks/>
              </p:cNvSpPr>
              <p:nvPr/>
            </p:nvSpPr>
            <p:spPr bwMode="auto">
              <a:xfrm>
                <a:off x="3149" y="3194"/>
                <a:ext cx="263" cy="274"/>
              </a:xfrm>
              <a:custGeom>
                <a:avLst/>
                <a:gdLst>
                  <a:gd name="T0" fmla="*/ 0 w 140"/>
                  <a:gd name="T1" fmla="*/ 144 h 146"/>
                  <a:gd name="T2" fmla="*/ 1 w 140"/>
                  <a:gd name="T3" fmla="*/ 146 h 146"/>
                  <a:gd name="T4" fmla="*/ 43 w 140"/>
                  <a:gd name="T5" fmla="*/ 115 h 146"/>
                  <a:gd name="T6" fmla="*/ 38 w 140"/>
                  <a:gd name="T7" fmla="*/ 109 h 146"/>
                  <a:gd name="T8" fmla="*/ 140 w 140"/>
                  <a:gd name="T9" fmla="*/ 1 h 146"/>
                  <a:gd name="T10" fmla="*/ 138 w 140"/>
                  <a:gd name="T11" fmla="*/ 0 h 146"/>
                  <a:gd name="T12" fmla="*/ 33 w 140"/>
                  <a:gd name="T13" fmla="*/ 110 h 146"/>
                  <a:gd name="T14" fmla="*/ 38 w 140"/>
                  <a:gd name="T15" fmla="*/ 116 h 146"/>
                  <a:gd name="T16" fmla="*/ 0 w 140"/>
                  <a:gd name="T17"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46">
                    <a:moveTo>
                      <a:pt x="0" y="144"/>
                    </a:moveTo>
                    <a:cubicBezTo>
                      <a:pt x="0" y="145"/>
                      <a:pt x="1" y="146"/>
                      <a:pt x="1" y="146"/>
                    </a:cubicBezTo>
                    <a:cubicBezTo>
                      <a:pt x="16" y="137"/>
                      <a:pt x="30" y="126"/>
                      <a:pt x="43" y="115"/>
                    </a:cubicBezTo>
                    <a:cubicBezTo>
                      <a:pt x="41" y="113"/>
                      <a:pt x="40" y="111"/>
                      <a:pt x="38" y="109"/>
                    </a:cubicBezTo>
                    <a:cubicBezTo>
                      <a:pt x="77" y="77"/>
                      <a:pt x="111" y="41"/>
                      <a:pt x="140" y="1"/>
                    </a:cubicBezTo>
                    <a:cubicBezTo>
                      <a:pt x="139" y="1"/>
                      <a:pt x="139" y="0"/>
                      <a:pt x="138" y="0"/>
                    </a:cubicBezTo>
                    <a:cubicBezTo>
                      <a:pt x="108" y="40"/>
                      <a:pt x="72" y="78"/>
                      <a:pt x="33" y="110"/>
                    </a:cubicBezTo>
                    <a:cubicBezTo>
                      <a:pt x="34" y="112"/>
                      <a:pt x="36" y="114"/>
                      <a:pt x="38" y="116"/>
                    </a:cubicBezTo>
                    <a:cubicBezTo>
                      <a:pt x="26" y="126"/>
                      <a:pt x="13" y="136"/>
                      <a:pt x="0" y="14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0" name="Freeform 1294"/>
              <p:cNvSpPr>
                <a:spLocks/>
              </p:cNvSpPr>
              <p:nvPr/>
            </p:nvSpPr>
            <p:spPr bwMode="auto">
              <a:xfrm>
                <a:off x="3813" y="3826"/>
                <a:ext cx="310" cy="259"/>
              </a:xfrm>
              <a:custGeom>
                <a:avLst/>
                <a:gdLst>
                  <a:gd name="T0" fmla="*/ 4 w 165"/>
                  <a:gd name="T1" fmla="*/ 100 h 138"/>
                  <a:gd name="T2" fmla="*/ 37 w 165"/>
                  <a:gd name="T3" fmla="*/ 138 h 138"/>
                  <a:gd name="T4" fmla="*/ 165 w 165"/>
                  <a:gd name="T5" fmla="*/ 1 h 138"/>
                  <a:gd name="T6" fmla="*/ 163 w 165"/>
                  <a:gd name="T7" fmla="*/ 0 h 138"/>
                  <a:gd name="T8" fmla="*/ 42 w 165"/>
                  <a:gd name="T9" fmla="*/ 130 h 138"/>
                  <a:gd name="T10" fmla="*/ 13 w 165"/>
                  <a:gd name="T11" fmla="*/ 96 h 138"/>
                  <a:gd name="T12" fmla="*/ 47 w 165"/>
                  <a:gd name="T13" fmla="*/ 62 h 138"/>
                  <a:gd name="T14" fmla="*/ 5 w 165"/>
                  <a:gd name="T15" fmla="*/ 18 h 138"/>
                  <a:gd name="T16" fmla="*/ 0 w 165"/>
                  <a:gd name="T17" fmla="*/ 24 h 138"/>
                  <a:gd name="T18" fmla="*/ 40 w 165"/>
                  <a:gd name="T19" fmla="*/ 66 h 138"/>
                  <a:gd name="T20" fmla="*/ 4 w 165"/>
                  <a:gd name="T21" fmla="*/ 10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138">
                    <a:moveTo>
                      <a:pt x="4" y="100"/>
                    </a:moveTo>
                    <a:cubicBezTo>
                      <a:pt x="15" y="112"/>
                      <a:pt x="26" y="125"/>
                      <a:pt x="37" y="138"/>
                    </a:cubicBezTo>
                    <a:cubicBezTo>
                      <a:pt x="84" y="96"/>
                      <a:pt x="126" y="50"/>
                      <a:pt x="165" y="1"/>
                    </a:cubicBezTo>
                    <a:cubicBezTo>
                      <a:pt x="164" y="0"/>
                      <a:pt x="164" y="0"/>
                      <a:pt x="163" y="0"/>
                    </a:cubicBezTo>
                    <a:cubicBezTo>
                      <a:pt x="126" y="46"/>
                      <a:pt x="86" y="90"/>
                      <a:pt x="42" y="130"/>
                    </a:cubicBezTo>
                    <a:cubicBezTo>
                      <a:pt x="32" y="118"/>
                      <a:pt x="22" y="107"/>
                      <a:pt x="13" y="96"/>
                    </a:cubicBezTo>
                    <a:cubicBezTo>
                      <a:pt x="24" y="85"/>
                      <a:pt x="36" y="73"/>
                      <a:pt x="47" y="62"/>
                    </a:cubicBezTo>
                    <a:cubicBezTo>
                      <a:pt x="33" y="47"/>
                      <a:pt x="19" y="33"/>
                      <a:pt x="5" y="18"/>
                    </a:cubicBezTo>
                    <a:cubicBezTo>
                      <a:pt x="4" y="20"/>
                      <a:pt x="2" y="22"/>
                      <a:pt x="0" y="24"/>
                    </a:cubicBezTo>
                    <a:cubicBezTo>
                      <a:pt x="13" y="38"/>
                      <a:pt x="27" y="52"/>
                      <a:pt x="40" y="66"/>
                    </a:cubicBezTo>
                    <a:cubicBezTo>
                      <a:pt x="28" y="78"/>
                      <a:pt x="17" y="89"/>
                      <a:pt x="4" y="10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301" name="Freeform 854"/>
            <p:cNvSpPr>
              <a:spLocks/>
            </p:cNvSpPr>
            <p:nvPr/>
          </p:nvSpPr>
          <p:spPr bwMode="auto">
            <a:xfrm rot="11067552">
              <a:off x="3040887" y="2633714"/>
              <a:ext cx="144814" cy="146189"/>
            </a:xfrm>
            <a:custGeom>
              <a:avLst/>
              <a:gdLst>
                <a:gd name="T0" fmla="*/ 0 w 101"/>
                <a:gd name="T1" fmla="*/ 41 h 81"/>
                <a:gd name="T2" fmla="*/ 51 w 101"/>
                <a:gd name="T3" fmla="*/ 0 h 81"/>
                <a:gd name="T4" fmla="*/ 101 w 101"/>
                <a:gd name="T5" fmla="*/ 41 h 81"/>
                <a:gd name="T6" fmla="*/ 51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1" y="0"/>
                  </a:lnTo>
                  <a:lnTo>
                    <a:pt x="101" y="41"/>
                  </a:lnTo>
                  <a:lnTo>
                    <a:pt x="51" y="81"/>
                  </a:lnTo>
                  <a:lnTo>
                    <a:pt x="0" y="41"/>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2" name="Freeform 855"/>
            <p:cNvSpPr>
              <a:spLocks/>
            </p:cNvSpPr>
            <p:nvPr/>
          </p:nvSpPr>
          <p:spPr bwMode="auto">
            <a:xfrm rot="11067552">
              <a:off x="3956613" y="2159936"/>
              <a:ext cx="146248" cy="146189"/>
            </a:xfrm>
            <a:custGeom>
              <a:avLst/>
              <a:gdLst>
                <a:gd name="T0" fmla="*/ 0 w 102"/>
                <a:gd name="T1" fmla="*/ 40 h 81"/>
                <a:gd name="T2" fmla="*/ 50 w 102"/>
                <a:gd name="T3" fmla="*/ 0 h 81"/>
                <a:gd name="T4" fmla="*/ 102 w 102"/>
                <a:gd name="T5" fmla="*/ 40 h 81"/>
                <a:gd name="T6" fmla="*/ 50 w 102"/>
                <a:gd name="T7" fmla="*/ 81 h 81"/>
                <a:gd name="T8" fmla="*/ 0 w 102"/>
                <a:gd name="T9" fmla="*/ 40 h 81"/>
              </a:gdLst>
              <a:ahLst/>
              <a:cxnLst>
                <a:cxn ang="0">
                  <a:pos x="T0" y="T1"/>
                </a:cxn>
                <a:cxn ang="0">
                  <a:pos x="T2" y="T3"/>
                </a:cxn>
                <a:cxn ang="0">
                  <a:pos x="T4" y="T5"/>
                </a:cxn>
                <a:cxn ang="0">
                  <a:pos x="T6" y="T7"/>
                </a:cxn>
                <a:cxn ang="0">
                  <a:pos x="T8" y="T9"/>
                </a:cxn>
              </a:cxnLst>
              <a:rect l="0" t="0" r="r" b="b"/>
              <a:pathLst>
                <a:path w="102" h="81">
                  <a:moveTo>
                    <a:pt x="0" y="40"/>
                  </a:moveTo>
                  <a:lnTo>
                    <a:pt x="50" y="0"/>
                  </a:lnTo>
                  <a:lnTo>
                    <a:pt x="102" y="40"/>
                  </a:lnTo>
                  <a:lnTo>
                    <a:pt x="50"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3" name="Freeform 856"/>
            <p:cNvSpPr>
              <a:spLocks/>
            </p:cNvSpPr>
            <p:nvPr/>
          </p:nvSpPr>
          <p:spPr bwMode="auto">
            <a:xfrm rot="11067552">
              <a:off x="4367005" y="4409277"/>
              <a:ext cx="144814" cy="146189"/>
            </a:xfrm>
            <a:custGeom>
              <a:avLst/>
              <a:gdLst>
                <a:gd name="T0" fmla="*/ 0 w 101"/>
                <a:gd name="T1" fmla="*/ 41 h 81"/>
                <a:gd name="T2" fmla="*/ 50 w 101"/>
                <a:gd name="T3" fmla="*/ 0 h 81"/>
                <a:gd name="T4" fmla="*/ 101 w 101"/>
                <a:gd name="T5" fmla="*/ 41 h 81"/>
                <a:gd name="T6" fmla="*/ 50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0" y="0"/>
                  </a:lnTo>
                  <a:lnTo>
                    <a:pt x="101" y="41"/>
                  </a:lnTo>
                  <a:lnTo>
                    <a:pt x="50" y="81"/>
                  </a:lnTo>
                  <a:lnTo>
                    <a:pt x="0" y="41"/>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4" name="Freeform 857"/>
            <p:cNvSpPr>
              <a:spLocks/>
            </p:cNvSpPr>
            <p:nvPr/>
          </p:nvSpPr>
          <p:spPr bwMode="auto">
            <a:xfrm rot="11067552">
              <a:off x="2476872" y="3966335"/>
              <a:ext cx="144814" cy="146189"/>
            </a:xfrm>
            <a:custGeom>
              <a:avLst/>
              <a:gdLst>
                <a:gd name="T0" fmla="*/ 0 w 101"/>
                <a:gd name="T1" fmla="*/ 40 h 81"/>
                <a:gd name="T2" fmla="*/ 51 w 101"/>
                <a:gd name="T3" fmla="*/ 0 h 81"/>
                <a:gd name="T4" fmla="*/ 101 w 101"/>
                <a:gd name="T5" fmla="*/ 40 h 81"/>
                <a:gd name="T6" fmla="*/ 51 w 101"/>
                <a:gd name="T7" fmla="*/ 81 h 81"/>
                <a:gd name="T8" fmla="*/ 0 w 101"/>
                <a:gd name="T9" fmla="*/ 40 h 81"/>
              </a:gdLst>
              <a:ahLst/>
              <a:cxnLst>
                <a:cxn ang="0">
                  <a:pos x="T0" y="T1"/>
                </a:cxn>
                <a:cxn ang="0">
                  <a:pos x="T2" y="T3"/>
                </a:cxn>
                <a:cxn ang="0">
                  <a:pos x="T4" y="T5"/>
                </a:cxn>
                <a:cxn ang="0">
                  <a:pos x="T6" y="T7"/>
                </a:cxn>
                <a:cxn ang="0">
                  <a:pos x="T8" y="T9"/>
                </a:cxn>
              </a:cxnLst>
              <a:rect l="0" t="0" r="r" b="b"/>
              <a:pathLst>
                <a:path w="101" h="81">
                  <a:moveTo>
                    <a:pt x="0" y="40"/>
                  </a:moveTo>
                  <a:lnTo>
                    <a:pt x="51" y="0"/>
                  </a:lnTo>
                  <a:lnTo>
                    <a:pt x="101" y="40"/>
                  </a:lnTo>
                  <a:lnTo>
                    <a:pt x="51"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5" name="Freeform 858"/>
            <p:cNvSpPr>
              <a:spLocks/>
            </p:cNvSpPr>
            <p:nvPr/>
          </p:nvSpPr>
          <p:spPr bwMode="auto">
            <a:xfrm rot="11067552">
              <a:off x="3765962" y="2537931"/>
              <a:ext cx="144814" cy="146189"/>
            </a:xfrm>
            <a:custGeom>
              <a:avLst/>
              <a:gdLst>
                <a:gd name="T0" fmla="*/ 0 w 101"/>
                <a:gd name="T1" fmla="*/ 40 h 81"/>
                <a:gd name="T2" fmla="*/ 51 w 101"/>
                <a:gd name="T3" fmla="*/ 0 h 81"/>
                <a:gd name="T4" fmla="*/ 101 w 101"/>
                <a:gd name="T5" fmla="*/ 40 h 81"/>
                <a:gd name="T6" fmla="*/ 51 w 101"/>
                <a:gd name="T7" fmla="*/ 81 h 81"/>
                <a:gd name="T8" fmla="*/ 0 w 101"/>
                <a:gd name="T9" fmla="*/ 40 h 81"/>
              </a:gdLst>
              <a:ahLst/>
              <a:cxnLst>
                <a:cxn ang="0">
                  <a:pos x="T0" y="T1"/>
                </a:cxn>
                <a:cxn ang="0">
                  <a:pos x="T2" y="T3"/>
                </a:cxn>
                <a:cxn ang="0">
                  <a:pos x="T4" y="T5"/>
                </a:cxn>
                <a:cxn ang="0">
                  <a:pos x="T6" y="T7"/>
                </a:cxn>
                <a:cxn ang="0">
                  <a:pos x="T8" y="T9"/>
                </a:cxn>
              </a:cxnLst>
              <a:rect l="0" t="0" r="r" b="b"/>
              <a:pathLst>
                <a:path w="101" h="81">
                  <a:moveTo>
                    <a:pt x="0" y="40"/>
                  </a:moveTo>
                  <a:lnTo>
                    <a:pt x="51" y="0"/>
                  </a:lnTo>
                  <a:lnTo>
                    <a:pt x="101" y="40"/>
                  </a:lnTo>
                  <a:lnTo>
                    <a:pt x="51"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6" name="Freeform 859"/>
            <p:cNvSpPr>
              <a:spLocks/>
            </p:cNvSpPr>
            <p:nvPr/>
          </p:nvSpPr>
          <p:spPr bwMode="auto">
            <a:xfrm rot="11067552">
              <a:off x="4057450" y="4445117"/>
              <a:ext cx="146248" cy="146189"/>
            </a:xfrm>
            <a:custGeom>
              <a:avLst/>
              <a:gdLst>
                <a:gd name="T0" fmla="*/ 0 w 102"/>
                <a:gd name="T1" fmla="*/ 40 h 81"/>
                <a:gd name="T2" fmla="*/ 50 w 102"/>
                <a:gd name="T3" fmla="*/ 0 h 81"/>
                <a:gd name="T4" fmla="*/ 102 w 102"/>
                <a:gd name="T5" fmla="*/ 40 h 81"/>
                <a:gd name="T6" fmla="*/ 50 w 102"/>
                <a:gd name="T7" fmla="*/ 81 h 81"/>
                <a:gd name="T8" fmla="*/ 0 w 102"/>
                <a:gd name="T9" fmla="*/ 40 h 81"/>
              </a:gdLst>
              <a:ahLst/>
              <a:cxnLst>
                <a:cxn ang="0">
                  <a:pos x="T0" y="T1"/>
                </a:cxn>
                <a:cxn ang="0">
                  <a:pos x="T2" y="T3"/>
                </a:cxn>
                <a:cxn ang="0">
                  <a:pos x="T4" y="T5"/>
                </a:cxn>
                <a:cxn ang="0">
                  <a:pos x="T6" y="T7"/>
                </a:cxn>
                <a:cxn ang="0">
                  <a:pos x="T8" y="T9"/>
                </a:cxn>
              </a:cxnLst>
              <a:rect l="0" t="0" r="r" b="b"/>
              <a:pathLst>
                <a:path w="102" h="81">
                  <a:moveTo>
                    <a:pt x="0" y="40"/>
                  </a:moveTo>
                  <a:lnTo>
                    <a:pt x="50" y="0"/>
                  </a:lnTo>
                  <a:lnTo>
                    <a:pt x="102" y="40"/>
                  </a:lnTo>
                  <a:lnTo>
                    <a:pt x="50"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7" name="Freeform 860"/>
            <p:cNvSpPr>
              <a:spLocks/>
            </p:cNvSpPr>
            <p:nvPr/>
          </p:nvSpPr>
          <p:spPr bwMode="auto">
            <a:xfrm rot="11067552">
              <a:off x="3310294" y="1534201"/>
              <a:ext cx="144814" cy="144383"/>
            </a:xfrm>
            <a:custGeom>
              <a:avLst/>
              <a:gdLst>
                <a:gd name="T0" fmla="*/ 0 w 101"/>
                <a:gd name="T1" fmla="*/ 40 h 80"/>
                <a:gd name="T2" fmla="*/ 50 w 101"/>
                <a:gd name="T3" fmla="*/ 0 h 80"/>
                <a:gd name="T4" fmla="*/ 101 w 101"/>
                <a:gd name="T5" fmla="*/ 40 h 80"/>
                <a:gd name="T6" fmla="*/ 50 w 101"/>
                <a:gd name="T7" fmla="*/ 80 h 80"/>
                <a:gd name="T8" fmla="*/ 0 w 101"/>
                <a:gd name="T9" fmla="*/ 40 h 80"/>
              </a:gdLst>
              <a:ahLst/>
              <a:cxnLst>
                <a:cxn ang="0">
                  <a:pos x="T0" y="T1"/>
                </a:cxn>
                <a:cxn ang="0">
                  <a:pos x="T2" y="T3"/>
                </a:cxn>
                <a:cxn ang="0">
                  <a:pos x="T4" y="T5"/>
                </a:cxn>
                <a:cxn ang="0">
                  <a:pos x="T6" y="T7"/>
                </a:cxn>
                <a:cxn ang="0">
                  <a:pos x="T8" y="T9"/>
                </a:cxn>
              </a:cxnLst>
              <a:rect l="0" t="0" r="r" b="b"/>
              <a:pathLst>
                <a:path w="101" h="80">
                  <a:moveTo>
                    <a:pt x="0" y="40"/>
                  </a:moveTo>
                  <a:lnTo>
                    <a:pt x="50" y="0"/>
                  </a:lnTo>
                  <a:lnTo>
                    <a:pt x="101" y="40"/>
                  </a:lnTo>
                  <a:lnTo>
                    <a:pt x="50" y="80"/>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8" name="Freeform 861"/>
            <p:cNvSpPr>
              <a:spLocks/>
            </p:cNvSpPr>
            <p:nvPr/>
          </p:nvSpPr>
          <p:spPr bwMode="auto">
            <a:xfrm rot="11067552">
              <a:off x="3383106" y="3694062"/>
              <a:ext cx="146248" cy="146189"/>
            </a:xfrm>
            <a:custGeom>
              <a:avLst/>
              <a:gdLst>
                <a:gd name="T0" fmla="*/ 0 w 102"/>
                <a:gd name="T1" fmla="*/ 41 h 81"/>
                <a:gd name="T2" fmla="*/ 51 w 102"/>
                <a:gd name="T3" fmla="*/ 0 h 81"/>
                <a:gd name="T4" fmla="*/ 102 w 102"/>
                <a:gd name="T5" fmla="*/ 41 h 81"/>
                <a:gd name="T6" fmla="*/ 51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1" y="0"/>
                  </a:lnTo>
                  <a:lnTo>
                    <a:pt x="102" y="41"/>
                  </a:lnTo>
                  <a:lnTo>
                    <a:pt x="51" y="81"/>
                  </a:lnTo>
                  <a:lnTo>
                    <a:pt x="0" y="41"/>
                  </a:lnTo>
                  <a:close/>
                </a:path>
              </a:pathLst>
            </a:custGeom>
            <a:solidFill>
              <a:srgbClr val="FF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9" name="Freeform 862"/>
            <p:cNvSpPr>
              <a:spLocks/>
            </p:cNvSpPr>
            <p:nvPr/>
          </p:nvSpPr>
          <p:spPr bwMode="auto">
            <a:xfrm rot="11067552">
              <a:off x="2593393" y="3142574"/>
              <a:ext cx="146248" cy="146189"/>
            </a:xfrm>
            <a:custGeom>
              <a:avLst/>
              <a:gdLst>
                <a:gd name="T0" fmla="*/ 0 w 102"/>
                <a:gd name="T1" fmla="*/ 41 h 81"/>
                <a:gd name="T2" fmla="*/ 52 w 102"/>
                <a:gd name="T3" fmla="*/ 0 h 81"/>
                <a:gd name="T4" fmla="*/ 102 w 102"/>
                <a:gd name="T5" fmla="*/ 41 h 81"/>
                <a:gd name="T6" fmla="*/ 52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2" y="0"/>
                  </a:lnTo>
                  <a:lnTo>
                    <a:pt x="102" y="41"/>
                  </a:lnTo>
                  <a:lnTo>
                    <a:pt x="52" y="81"/>
                  </a:lnTo>
                  <a:lnTo>
                    <a:pt x="0" y="41"/>
                  </a:lnTo>
                  <a:close/>
                </a:path>
              </a:pathLst>
            </a:custGeom>
            <a:solidFill>
              <a:srgbClr val="FF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0" name="Freeform 863"/>
            <p:cNvSpPr>
              <a:spLocks/>
            </p:cNvSpPr>
            <p:nvPr/>
          </p:nvSpPr>
          <p:spPr bwMode="auto">
            <a:xfrm rot="11067552">
              <a:off x="4185273" y="1552762"/>
              <a:ext cx="144814" cy="146189"/>
            </a:xfrm>
            <a:custGeom>
              <a:avLst/>
              <a:gdLst>
                <a:gd name="T0" fmla="*/ 0 w 101"/>
                <a:gd name="T1" fmla="*/ 41 h 81"/>
                <a:gd name="T2" fmla="*/ 51 w 101"/>
                <a:gd name="T3" fmla="*/ 0 h 81"/>
                <a:gd name="T4" fmla="*/ 101 w 101"/>
                <a:gd name="T5" fmla="*/ 41 h 81"/>
                <a:gd name="T6" fmla="*/ 51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1" y="0"/>
                  </a:lnTo>
                  <a:lnTo>
                    <a:pt x="101" y="41"/>
                  </a:lnTo>
                  <a:lnTo>
                    <a:pt x="51" y="81"/>
                  </a:lnTo>
                  <a:lnTo>
                    <a:pt x="0" y="41"/>
                  </a:lnTo>
                  <a:close/>
                </a:path>
              </a:pathLst>
            </a:custGeom>
            <a:solidFill>
              <a:srgbClr val="FF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1" name="Freeform 864"/>
            <p:cNvSpPr>
              <a:spLocks/>
            </p:cNvSpPr>
            <p:nvPr/>
          </p:nvSpPr>
          <p:spPr bwMode="auto">
            <a:xfrm rot="11067552">
              <a:off x="2551091" y="2511898"/>
              <a:ext cx="146248" cy="146189"/>
            </a:xfrm>
            <a:custGeom>
              <a:avLst/>
              <a:gdLst>
                <a:gd name="T0" fmla="*/ 0 w 102"/>
                <a:gd name="T1" fmla="*/ 41 h 81"/>
                <a:gd name="T2" fmla="*/ 50 w 102"/>
                <a:gd name="T3" fmla="*/ 0 h 81"/>
                <a:gd name="T4" fmla="*/ 102 w 102"/>
                <a:gd name="T5" fmla="*/ 41 h 81"/>
                <a:gd name="T6" fmla="*/ 50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0" y="0"/>
                  </a:lnTo>
                  <a:lnTo>
                    <a:pt x="102" y="41"/>
                  </a:lnTo>
                  <a:lnTo>
                    <a:pt x="50" y="81"/>
                  </a:lnTo>
                  <a:lnTo>
                    <a:pt x="0" y="41"/>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2" name="Freeform 865"/>
            <p:cNvSpPr>
              <a:spLocks/>
            </p:cNvSpPr>
            <p:nvPr/>
          </p:nvSpPr>
          <p:spPr bwMode="auto">
            <a:xfrm rot="11067552">
              <a:off x="3760293" y="1799133"/>
              <a:ext cx="146248" cy="146189"/>
            </a:xfrm>
            <a:custGeom>
              <a:avLst/>
              <a:gdLst>
                <a:gd name="T0" fmla="*/ 0 w 102"/>
                <a:gd name="T1" fmla="*/ 41 h 81"/>
                <a:gd name="T2" fmla="*/ 52 w 102"/>
                <a:gd name="T3" fmla="*/ 0 h 81"/>
                <a:gd name="T4" fmla="*/ 102 w 102"/>
                <a:gd name="T5" fmla="*/ 41 h 81"/>
                <a:gd name="T6" fmla="*/ 52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2" y="0"/>
                  </a:lnTo>
                  <a:lnTo>
                    <a:pt x="102" y="41"/>
                  </a:lnTo>
                  <a:lnTo>
                    <a:pt x="52" y="81"/>
                  </a:lnTo>
                  <a:lnTo>
                    <a:pt x="0" y="41"/>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3" name="Freeform 866"/>
            <p:cNvSpPr>
              <a:spLocks/>
            </p:cNvSpPr>
            <p:nvPr/>
          </p:nvSpPr>
          <p:spPr bwMode="auto">
            <a:xfrm rot="11067552">
              <a:off x="3203368" y="4400949"/>
              <a:ext cx="126175" cy="124531"/>
            </a:xfrm>
            <a:custGeom>
              <a:avLst/>
              <a:gdLst>
                <a:gd name="T0" fmla="*/ 0 w 88"/>
                <a:gd name="T1" fmla="*/ 35 h 69"/>
                <a:gd name="T2" fmla="*/ 44 w 88"/>
                <a:gd name="T3" fmla="*/ 0 h 69"/>
                <a:gd name="T4" fmla="*/ 88 w 88"/>
                <a:gd name="T5" fmla="*/ 35 h 69"/>
                <a:gd name="T6" fmla="*/ 44 w 88"/>
                <a:gd name="T7" fmla="*/ 69 h 69"/>
                <a:gd name="T8" fmla="*/ 0 w 88"/>
                <a:gd name="T9" fmla="*/ 35 h 69"/>
              </a:gdLst>
              <a:ahLst/>
              <a:cxnLst>
                <a:cxn ang="0">
                  <a:pos x="T0" y="T1"/>
                </a:cxn>
                <a:cxn ang="0">
                  <a:pos x="T2" y="T3"/>
                </a:cxn>
                <a:cxn ang="0">
                  <a:pos x="T4" y="T5"/>
                </a:cxn>
                <a:cxn ang="0">
                  <a:pos x="T6" y="T7"/>
                </a:cxn>
                <a:cxn ang="0">
                  <a:pos x="T8" y="T9"/>
                </a:cxn>
              </a:cxnLst>
              <a:rect l="0" t="0" r="r" b="b"/>
              <a:pathLst>
                <a:path w="88" h="69">
                  <a:moveTo>
                    <a:pt x="0" y="35"/>
                  </a:moveTo>
                  <a:lnTo>
                    <a:pt x="44" y="0"/>
                  </a:lnTo>
                  <a:lnTo>
                    <a:pt x="88" y="35"/>
                  </a:lnTo>
                  <a:lnTo>
                    <a:pt x="44" y="69"/>
                  </a:lnTo>
                  <a:lnTo>
                    <a:pt x="0" y="35"/>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4" name="Freeform 867"/>
            <p:cNvSpPr>
              <a:spLocks/>
            </p:cNvSpPr>
            <p:nvPr/>
          </p:nvSpPr>
          <p:spPr bwMode="auto">
            <a:xfrm rot="11067552">
              <a:off x="3017999" y="1905464"/>
              <a:ext cx="146247" cy="144383"/>
            </a:xfrm>
            <a:custGeom>
              <a:avLst/>
              <a:gdLst>
                <a:gd name="T0" fmla="*/ 0 w 102"/>
                <a:gd name="T1" fmla="*/ 40 h 80"/>
                <a:gd name="T2" fmla="*/ 51 w 102"/>
                <a:gd name="T3" fmla="*/ 0 h 80"/>
                <a:gd name="T4" fmla="*/ 102 w 102"/>
                <a:gd name="T5" fmla="*/ 40 h 80"/>
                <a:gd name="T6" fmla="*/ 51 w 102"/>
                <a:gd name="T7" fmla="*/ 80 h 80"/>
                <a:gd name="T8" fmla="*/ 0 w 102"/>
                <a:gd name="T9" fmla="*/ 40 h 80"/>
              </a:gdLst>
              <a:ahLst/>
              <a:cxnLst>
                <a:cxn ang="0">
                  <a:pos x="T0" y="T1"/>
                </a:cxn>
                <a:cxn ang="0">
                  <a:pos x="T2" y="T3"/>
                </a:cxn>
                <a:cxn ang="0">
                  <a:pos x="T4" y="T5"/>
                </a:cxn>
                <a:cxn ang="0">
                  <a:pos x="T6" y="T7"/>
                </a:cxn>
                <a:cxn ang="0">
                  <a:pos x="T8" y="T9"/>
                </a:cxn>
              </a:cxnLst>
              <a:rect l="0" t="0" r="r" b="b"/>
              <a:pathLst>
                <a:path w="102" h="80">
                  <a:moveTo>
                    <a:pt x="0" y="40"/>
                  </a:moveTo>
                  <a:lnTo>
                    <a:pt x="51" y="0"/>
                  </a:lnTo>
                  <a:lnTo>
                    <a:pt x="102" y="40"/>
                  </a:lnTo>
                  <a:lnTo>
                    <a:pt x="51" y="80"/>
                  </a:lnTo>
                  <a:lnTo>
                    <a:pt x="0" y="40"/>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5" name="Freeform 868"/>
            <p:cNvSpPr>
              <a:spLocks/>
            </p:cNvSpPr>
            <p:nvPr/>
          </p:nvSpPr>
          <p:spPr bwMode="auto">
            <a:xfrm rot="11067552">
              <a:off x="2950086" y="3470679"/>
              <a:ext cx="146248" cy="146189"/>
            </a:xfrm>
            <a:custGeom>
              <a:avLst/>
              <a:gdLst>
                <a:gd name="T0" fmla="*/ 0 w 102"/>
                <a:gd name="T1" fmla="*/ 40 h 81"/>
                <a:gd name="T2" fmla="*/ 50 w 102"/>
                <a:gd name="T3" fmla="*/ 0 h 81"/>
                <a:gd name="T4" fmla="*/ 102 w 102"/>
                <a:gd name="T5" fmla="*/ 40 h 81"/>
                <a:gd name="T6" fmla="*/ 50 w 102"/>
                <a:gd name="T7" fmla="*/ 81 h 81"/>
                <a:gd name="T8" fmla="*/ 0 w 102"/>
                <a:gd name="T9" fmla="*/ 40 h 81"/>
              </a:gdLst>
              <a:ahLst/>
              <a:cxnLst>
                <a:cxn ang="0">
                  <a:pos x="T0" y="T1"/>
                </a:cxn>
                <a:cxn ang="0">
                  <a:pos x="T2" y="T3"/>
                </a:cxn>
                <a:cxn ang="0">
                  <a:pos x="T4" y="T5"/>
                </a:cxn>
                <a:cxn ang="0">
                  <a:pos x="T6" y="T7"/>
                </a:cxn>
                <a:cxn ang="0">
                  <a:pos x="T8" y="T9"/>
                </a:cxn>
              </a:cxnLst>
              <a:rect l="0" t="0" r="r" b="b"/>
              <a:pathLst>
                <a:path w="102" h="81">
                  <a:moveTo>
                    <a:pt x="0" y="40"/>
                  </a:moveTo>
                  <a:lnTo>
                    <a:pt x="50" y="0"/>
                  </a:lnTo>
                  <a:lnTo>
                    <a:pt x="102" y="40"/>
                  </a:lnTo>
                  <a:lnTo>
                    <a:pt x="50" y="81"/>
                  </a:lnTo>
                  <a:lnTo>
                    <a:pt x="0" y="40"/>
                  </a:lnTo>
                  <a:close/>
                </a:path>
              </a:pathLst>
            </a:custGeom>
            <a:solidFill>
              <a:srgbClr val="8F6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6" name="Freeform 869"/>
            <p:cNvSpPr>
              <a:spLocks/>
            </p:cNvSpPr>
            <p:nvPr/>
          </p:nvSpPr>
          <p:spPr bwMode="auto">
            <a:xfrm rot="11067552">
              <a:off x="3428372" y="2808649"/>
              <a:ext cx="144814" cy="146189"/>
            </a:xfrm>
            <a:custGeom>
              <a:avLst/>
              <a:gdLst>
                <a:gd name="T0" fmla="*/ 0 w 101"/>
                <a:gd name="T1" fmla="*/ 41 h 81"/>
                <a:gd name="T2" fmla="*/ 50 w 101"/>
                <a:gd name="T3" fmla="*/ 0 h 81"/>
                <a:gd name="T4" fmla="*/ 101 w 101"/>
                <a:gd name="T5" fmla="*/ 41 h 81"/>
                <a:gd name="T6" fmla="*/ 50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0" y="0"/>
                  </a:lnTo>
                  <a:lnTo>
                    <a:pt x="101" y="41"/>
                  </a:lnTo>
                  <a:lnTo>
                    <a:pt x="50" y="81"/>
                  </a:lnTo>
                  <a:lnTo>
                    <a:pt x="0" y="41"/>
                  </a:lnTo>
                  <a:close/>
                </a:path>
              </a:pathLst>
            </a:custGeom>
            <a:solidFill>
              <a:srgbClr val="8F6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7" name="Freeform 870"/>
            <p:cNvSpPr>
              <a:spLocks/>
            </p:cNvSpPr>
            <p:nvPr/>
          </p:nvSpPr>
          <p:spPr bwMode="auto">
            <a:xfrm rot="11067552">
              <a:off x="2844519" y="2802170"/>
              <a:ext cx="103506" cy="75991"/>
            </a:xfrm>
            <a:custGeom>
              <a:avLst/>
              <a:gdLst>
                <a:gd name="T0" fmla="*/ 0 w 101"/>
                <a:gd name="T1" fmla="*/ 40 h 81"/>
                <a:gd name="T2" fmla="*/ 50 w 101"/>
                <a:gd name="T3" fmla="*/ 0 h 81"/>
                <a:gd name="T4" fmla="*/ 101 w 101"/>
                <a:gd name="T5" fmla="*/ 40 h 81"/>
                <a:gd name="T6" fmla="*/ 50 w 101"/>
                <a:gd name="T7" fmla="*/ 81 h 81"/>
                <a:gd name="T8" fmla="*/ 0 w 101"/>
                <a:gd name="T9" fmla="*/ 40 h 81"/>
              </a:gdLst>
              <a:ahLst/>
              <a:cxnLst>
                <a:cxn ang="0">
                  <a:pos x="T0" y="T1"/>
                </a:cxn>
                <a:cxn ang="0">
                  <a:pos x="T2" y="T3"/>
                </a:cxn>
                <a:cxn ang="0">
                  <a:pos x="T4" y="T5"/>
                </a:cxn>
                <a:cxn ang="0">
                  <a:pos x="T6" y="T7"/>
                </a:cxn>
                <a:cxn ang="0">
                  <a:pos x="T8" y="T9"/>
                </a:cxn>
              </a:cxnLst>
              <a:rect l="0" t="0" r="r" b="b"/>
              <a:pathLst>
                <a:path w="101" h="81">
                  <a:moveTo>
                    <a:pt x="0" y="40"/>
                  </a:moveTo>
                  <a:lnTo>
                    <a:pt x="50" y="0"/>
                  </a:lnTo>
                  <a:lnTo>
                    <a:pt x="101" y="40"/>
                  </a:lnTo>
                  <a:lnTo>
                    <a:pt x="50" y="81"/>
                  </a:lnTo>
                  <a:lnTo>
                    <a:pt x="0" y="40"/>
                  </a:lnTo>
                  <a:close/>
                </a:path>
              </a:pathLst>
            </a:custGeom>
            <a:solidFill>
              <a:srgbClr val="8F6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97" name="Rectangle 27"/>
          <p:cNvSpPr/>
          <p:nvPr/>
        </p:nvSpPr>
        <p:spPr>
          <a:xfrm>
            <a:off x="4562471" y="2990273"/>
            <a:ext cx="720000" cy="720000"/>
          </a:xfrm>
          <a:prstGeom prst="rect">
            <a:avLst/>
          </a:prstGeom>
          <a:solidFill>
            <a:srgbClr val="00BB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1" name="TextBox 9"/>
          <p:cNvSpPr txBox="1"/>
          <p:nvPr/>
        </p:nvSpPr>
        <p:spPr>
          <a:xfrm>
            <a:off x="5613263" y="3060668"/>
            <a:ext cx="4254533" cy="584775"/>
          </a:xfrm>
          <a:prstGeom prst="rect">
            <a:avLst/>
          </a:prstGeom>
          <a:noFill/>
        </p:spPr>
        <p:txBody>
          <a:bodyPr wrap="square" rtlCol="0">
            <a:spAutoFit/>
          </a:bodyPr>
          <a:lstStyle/>
          <a:p>
            <a:r>
              <a:rPr lang="zh-CN" altLang="en-US" sz="3200" dirty="0">
                <a:solidFill>
                  <a:schemeClr val="tx1">
                    <a:lumMod val="65000"/>
                    <a:lumOff val="35000"/>
                  </a:schemeClr>
                </a:solidFill>
                <a:cs typeface="+mn-ea"/>
                <a:sym typeface="+mn-lt"/>
              </a:rPr>
              <a:t>请插入</a:t>
            </a:r>
            <a:r>
              <a:rPr lang="zh-CN" altLang="en-US" sz="3200" dirty="0">
                <a:solidFill>
                  <a:srgbClr val="937963"/>
                </a:solidFill>
                <a:cs typeface="+mn-ea"/>
                <a:sym typeface="+mn-lt"/>
              </a:rPr>
              <a:t>您</a:t>
            </a:r>
            <a:r>
              <a:rPr lang="zh-CN" altLang="en-US" sz="3200" dirty="0">
                <a:solidFill>
                  <a:srgbClr val="F23B48"/>
                </a:solidFill>
                <a:cs typeface="+mn-ea"/>
                <a:sym typeface="+mn-lt"/>
              </a:rPr>
              <a:t>标</a:t>
            </a:r>
            <a:r>
              <a:rPr lang="zh-CN" altLang="en-US" sz="3200" dirty="0">
                <a:solidFill>
                  <a:srgbClr val="FFC000"/>
                </a:solidFill>
                <a:cs typeface="+mn-ea"/>
                <a:sym typeface="+mn-lt"/>
              </a:rPr>
              <a:t>题</a:t>
            </a:r>
            <a:r>
              <a:rPr lang="zh-CN" altLang="en-US" sz="3200" dirty="0">
                <a:solidFill>
                  <a:srgbClr val="00BBD6"/>
                </a:solidFill>
                <a:cs typeface="+mn-ea"/>
                <a:sym typeface="+mn-lt"/>
              </a:rPr>
              <a:t>内</a:t>
            </a:r>
            <a:r>
              <a:rPr lang="zh-CN" altLang="en-US" sz="3200" dirty="0">
                <a:solidFill>
                  <a:srgbClr val="B2D235"/>
                </a:solidFill>
                <a:cs typeface="+mn-ea"/>
                <a:sym typeface="+mn-lt"/>
              </a:rPr>
              <a:t>容</a:t>
            </a:r>
            <a:endParaRPr lang="en-AU" sz="3200" dirty="0">
              <a:solidFill>
                <a:srgbClr val="00BBD6"/>
              </a:solidFill>
              <a:cs typeface="+mn-ea"/>
              <a:sym typeface="+mn-lt"/>
            </a:endParaRPr>
          </a:p>
        </p:txBody>
      </p:sp>
      <p:sp>
        <p:nvSpPr>
          <p:cNvPr id="402" name="Rectangle 21"/>
          <p:cNvSpPr/>
          <p:nvPr/>
        </p:nvSpPr>
        <p:spPr>
          <a:xfrm>
            <a:off x="4202471" y="3704839"/>
            <a:ext cx="360000" cy="360000"/>
          </a:xfrm>
          <a:prstGeom prst="rect">
            <a:avLst/>
          </a:prstGeom>
          <a:solidFill>
            <a:srgbClr val="B2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3" name="Rectangle 25"/>
          <p:cNvSpPr/>
          <p:nvPr/>
        </p:nvSpPr>
        <p:spPr>
          <a:xfrm>
            <a:off x="5462471" y="3884839"/>
            <a:ext cx="180000" cy="180000"/>
          </a:xfrm>
          <a:prstGeom prst="rect">
            <a:avLst/>
          </a:prstGeom>
          <a:noFill/>
          <a:ln w="19050">
            <a:solidFill>
              <a:srgbClr val="F23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4" name="Rectangle 12"/>
          <p:cNvSpPr/>
          <p:nvPr/>
        </p:nvSpPr>
        <p:spPr>
          <a:xfrm>
            <a:off x="5282471" y="3707556"/>
            <a:ext cx="180000" cy="180000"/>
          </a:xfrm>
          <a:prstGeom prst="rect">
            <a:avLst/>
          </a:prstGeom>
          <a:solidFill>
            <a:srgbClr val="F02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5" name="Rectangle 16"/>
          <p:cNvSpPr/>
          <p:nvPr/>
        </p:nvSpPr>
        <p:spPr>
          <a:xfrm>
            <a:off x="5102471" y="2452990"/>
            <a:ext cx="180000" cy="180000"/>
          </a:xfrm>
          <a:prstGeom prst="rect">
            <a:avLst/>
          </a:prstGeom>
          <a:solidFill>
            <a:srgbClr val="937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406" name="Group 5"/>
          <p:cNvGrpSpPr/>
          <p:nvPr/>
        </p:nvGrpSpPr>
        <p:grpSpPr>
          <a:xfrm>
            <a:off x="4199744" y="2632990"/>
            <a:ext cx="180000" cy="180000"/>
            <a:chOff x="3121851" y="2769787"/>
            <a:chExt cx="215805" cy="215805"/>
          </a:xfrm>
        </p:grpSpPr>
        <p:cxnSp>
          <p:nvCxnSpPr>
            <p:cNvPr id="407" name="Straight Connector 4"/>
            <p:cNvCxnSpPr/>
            <p:nvPr/>
          </p:nvCxnSpPr>
          <p:spPr>
            <a:xfrm>
              <a:off x="3229754" y="2769787"/>
              <a:ext cx="0" cy="215805"/>
            </a:xfrm>
            <a:prstGeom prst="line">
              <a:avLst/>
            </a:prstGeom>
            <a:ln w="19050">
              <a:solidFill>
                <a:srgbClr val="00BBD6"/>
              </a:solidFill>
            </a:ln>
          </p:spPr>
          <p:style>
            <a:lnRef idx="1">
              <a:schemeClr val="accent1"/>
            </a:lnRef>
            <a:fillRef idx="0">
              <a:schemeClr val="accent1"/>
            </a:fillRef>
            <a:effectRef idx="0">
              <a:schemeClr val="accent1"/>
            </a:effectRef>
            <a:fontRef idx="minor">
              <a:schemeClr val="tx1"/>
            </a:fontRef>
          </p:style>
        </p:cxnSp>
        <p:cxnSp>
          <p:nvCxnSpPr>
            <p:cNvPr id="408" name="Straight Connector 20"/>
            <p:cNvCxnSpPr/>
            <p:nvPr/>
          </p:nvCxnSpPr>
          <p:spPr>
            <a:xfrm rot="16200000">
              <a:off x="3229754" y="2769786"/>
              <a:ext cx="0" cy="215805"/>
            </a:xfrm>
            <a:prstGeom prst="line">
              <a:avLst/>
            </a:prstGeom>
            <a:ln w="19050">
              <a:solidFill>
                <a:srgbClr val="00BBD6"/>
              </a:solidFill>
            </a:ln>
          </p:spPr>
          <p:style>
            <a:lnRef idx="1">
              <a:schemeClr val="accent1"/>
            </a:lnRef>
            <a:fillRef idx="0">
              <a:schemeClr val="accent1"/>
            </a:fillRef>
            <a:effectRef idx="0">
              <a:schemeClr val="accent1"/>
            </a:effectRef>
            <a:fontRef idx="minor">
              <a:schemeClr val="tx1"/>
            </a:fontRef>
          </p:style>
        </p:cxnSp>
      </p:grpSp>
      <p:sp>
        <p:nvSpPr>
          <p:cNvPr id="409" name="Rectangle 23"/>
          <p:cNvSpPr/>
          <p:nvPr/>
        </p:nvSpPr>
        <p:spPr>
          <a:xfrm>
            <a:off x="4019744" y="4064839"/>
            <a:ext cx="180000" cy="180000"/>
          </a:xfrm>
          <a:prstGeom prst="rect">
            <a:avLst/>
          </a:prstGeom>
          <a:solidFill>
            <a:srgbClr val="B2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0" name="Rectangle 28"/>
          <p:cNvSpPr/>
          <p:nvPr/>
        </p:nvSpPr>
        <p:spPr>
          <a:xfrm>
            <a:off x="5282471" y="2632990"/>
            <a:ext cx="360000" cy="360000"/>
          </a:xfrm>
          <a:prstGeom prst="rect">
            <a:avLst/>
          </a:prstGeom>
          <a:solidFill>
            <a:schemeClr val="bg1"/>
          </a:solidFill>
          <a:ln w="19050">
            <a:solidFill>
              <a:srgbClr val="8958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1" name="Oval 19"/>
          <p:cNvSpPr/>
          <p:nvPr/>
        </p:nvSpPr>
        <p:spPr>
          <a:xfrm>
            <a:off x="4292471" y="3794839"/>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3" name="AutoShape 6"/>
          <p:cNvSpPr>
            <a:spLocks/>
          </p:cNvSpPr>
          <p:nvPr/>
        </p:nvSpPr>
        <p:spPr bwMode="auto">
          <a:xfrm>
            <a:off x="4646509" y="3125019"/>
            <a:ext cx="519283" cy="4332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0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0 h 21600"/>
              <a:gd name="T58" fmla="*/ 2147483646 w 21600"/>
              <a:gd name="T59" fmla="*/ 1846162374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Tree>
    <p:extLst>
      <p:ext uri="{BB962C8B-B14F-4D97-AF65-F5344CB8AC3E}">
        <p14:creationId xmlns:p14="http://schemas.microsoft.com/office/powerpoint/2010/main" val="337132165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7"/>
                                        </p:tgtEl>
                                        <p:attrNameLst>
                                          <p:attrName>style.visibility</p:attrName>
                                        </p:attrNameLst>
                                      </p:cBhvr>
                                      <p:to>
                                        <p:strVal val="visible"/>
                                      </p:to>
                                    </p:set>
                                    <p:animEffect transition="in" filter="fade">
                                      <p:cBhvr>
                                        <p:cTn id="7" dur="500"/>
                                        <p:tgtEl>
                                          <p:spTgt spid="39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06"/>
                                        </p:tgtEl>
                                        <p:attrNameLst>
                                          <p:attrName>style.visibility</p:attrName>
                                        </p:attrNameLst>
                                      </p:cBhvr>
                                      <p:to>
                                        <p:strVal val="visible"/>
                                      </p:to>
                                    </p:set>
                                    <p:animEffect transition="in" filter="fade">
                                      <p:cBhvr>
                                        <p:cTn id="11" dur="500"/>
                                        <p:tgtEl>
                                          <p:spTgt spid="40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3"/>
                                        </p:tgtEl>
                                        <p:attrNameLst>
                                          <p:attrName>style.visibility</p:attrName>
                                        </p:attrNameLst>
                                      </p:cBhvr>
                                      <p:to>
                                        <p:strVal val="visible"/>
                                      </p:to>
                                    </p:set>
                                    <p:animEffect transition="in" filter="fade">
                                      <p:cBhvr>
                                        <p:cTn id="15" dur="500"/>
                                        <p:tgtEl>
                                          <p:spTgt spid="40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5"/>
                                        </p:tgtEl>
                                        <p:attrNameLst>
                                          <p:attrName>style.visibility</p:attrName>
                                        </p:attrNameLst>
                                      </p:cBhvr>
                                      <p:to>
                                        <p:strVal val="visible"/>
                                      </p:to>
                                    </p:set>
                                    <p:animEffect transition="in" filter="fade">
                                      <p:cBhvr>
                                        <p:cTn id="18" dur="500"/>
                                        <p:tgtEl>
                                          <p:spTgt spid="405"/>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09"/>
                                        </p:tgtEl>
                                        <p:attrNameLst>
                                          <p:attrName>style.visibility</p:attrName>
                                        </p:attrNameLst>
                                      </p:cBhvr>
                                      <p:to>
                                        <p:strVal val="visible"/>
                                      </p:to>
                                    </p:set>
                                    <p:animEffect transition="in" filter="fade">
                                      <p:cBhvr>
                                        <p:cTn id="22" dur="500"/>
                                        <p:tgtEl>
                                          <p:spTgt spid="40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0"/>
                                        </p:tgtEl>
                                        <p:attrNameLst>
                                          <p:attrName>style.visibility</p:attrName>
                                        </p:attrNameLst>
                                      </p:cBhvr>
                                      <p:to>
                                        <p:strVal val="visible"/>
                                      </p:to>
                                    </p:set>
                                    <p:animEffect transition="in" filter="fade">
                                      <p:cBhvr>
                                        <p:cTn id="25" dur="500"/>
                                        <p:tgtEl>
                                          <p:spTgt spid="41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404"/>
                                        </p:tgtEl>
                                        <p:attrNameLst>
                                          <p:attrName>style.visibility</p:attrName>
                                        </p:attrNameLst>
                                      </p:cBhvr>
                                      <p:to>
                                        <p:strVal val="visible"/>
                                      </p:to>
                                    </p:set>
                                    <p:animEffect transition="in" filter="fade">
                                      <p:cBhvr>
                                        <p:cTn id="29" dur="500"/>
                                        <p:tgtEl>
                                          <p:spTgt spid="404"/>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402"/>
                                        </p:tgtEl>
                                        <p:attrNameLst>
                                          <p:attrName>style.visibility</p:attrName>
                                        </p:attrNameLst>
                                      </p:cBhvr>
                                      <p:to>
                                        <p:strVal val="visible"/>
                                      </p:to>
                                    </p:set>
                                    <p:animEffect transition="in" filter="fade">
                                      <p:cBhvr>
                                        <p:cTn id="33" dur="500"/>
                                        <p:tgtEl>
                                          <p:spTgt spid="402"/>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401">
                                            <p:txEl>
                                              <p:pRg st="0" end="0"/>
                                            </p:txEl>
                                          </p:spTgt>
                                        </p:tgtEl>
                                        <p:attrNameLst>
                                          <p:attrName>style.visibility</p:attrName>
                                        </p:attrNameLst>
                                      </p:cBhvr>
                                      <p:to>
                                        <p:strVal val="visible"/>
                                      </p:to>
                                    </p:set>
                                    <p:animEffect transition="in" filter="wipe(left)">
                                      <p:cBhvr>
                                        <p:cTn id="37" dur="500"/>
                                        <p:tgtEl>
                                          <p:spTgt spid="4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animBg="1"/>
      <p:bldP spid="402" grpId="0" animBg="1"/>
      <p:bldP spid="403" grpId="0" animBg="1"/>
      <p:bldP spid="404" grpId="0" animBg="1"/>
      <p:bldP spid="405" grpId="0" animBg="1"/>
      <p:bldP spid="409" grpId="0" animBg="1"/>
      <p:bldP spid="4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Line 2"/>
          <p:cNvSpPr>
            <a:spLocks noChangeShapeType="1"/>
          </p:cNvSpPr>
          <p:nvPr/>
        </p:nvSpPr>
        <p:spPr bwMode="auto">
          <a:xfrm>
            <a:off x="1377950" y="15184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27653" name="AutoShape 5"/>
          <p:cNvSpPr>
            <a:spLocks/>
          </p:cNvSpPr>
          <p:nvPr/>
        </p:nvSpPr>
        <p:spPr bwMode="auto">
          <a:xfrm>
            <a:off x="1354932" y="1726407"/>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27654" name="AutoShape 6"/>
          <p:cNvSpPr>
            <a:spLocks/>
          </p:cNvSpPr>
          <p:nvPr/>
        </p:nvSpPr>
        <p:spPr bwMode="auto">
          <a:xfrm>
            <a:off x="8024813" y="2749550"/>
            <a:ext cx="1944688" cy="481807"/>
          </a:xfrm>
          <a:prstGeom prst="rightArrow">
            <a:avLst>
              <a:gd name="adj1" fmla="val 100000"/>
              <a:gd name="adj2" fmla="val 43165"/>
            </a:avLst>
          </a:prstGeom>
          <a:solidFill>
            <a:srgbClr val="F23B48"/>
          </a:solidFill>
          <a:ln>
            <a:noFill/>
          </a:ln>
          <a:effectLst/>
          <a:extLst/>
        </p:spPr>
        <p:txBody>
          <a:bodyPr lIns="0" tIns="0" rIns="0" bIns="0" anchor="ctr"/>
          <a:lstStyle/>
          <a:p>
            <a:pPr algn="ctr" defTabSz="292100">
              <a:defRPr/>
            </a:pPr>
            <a:endParaRPr lang="es-ES" sz="2000">
              <a:solidFill>
                <a:srgbClr val="232323"/>
              </a:solidFill>
              <a:effectLst>
                <a:outerShdw blurRad="38100" dist="38100" dir="2700000" algn="tl">
                  <a:srgbClr val="000000"/>
                </a:outerShdw>
              </a:effectLst>
              <a:cs typeface="+mn-ea"/>
              <a:sym typeface="+mn-lt"/>
            </a:endParaRPr>
          </a:p>
        </p:txBody>
      </p:sp>
      <p:sp>
        <p:nvSpPr>
          <p:cNvPr id="27655" name="AutoShape 7"/>
          <p:cNvSpPr>
            <a:spLocks/>
          </p:cNvSpPr>
          <p:nvPr/>
        </p:nvSpPr>
        <p:spPr bwMode="auto">
          <a:xfrm>
            <a:off x="6428582" y="2749550"/>
            <a:ext cx="1944688" cy="481807"/>
          </a:xfrm>
          <a:prstGeom prst="rightArrow">
            <a:avLst>
              <a:gd name="adj1" fmla="val 100000"/>
              <a:gd name="adj2" fmla="val 43165"/>
            </a:avLst>
          </a:prstGeom>
          <a:solidFill>
            <a:srgbClr val="00BBD6"/>
          </a:solidFill>
          <a:ln>
            <a:noFill/>
          </a:ln>
          <a:effectLst/>
          <a:extLst/>
        </p:spPr>
        <p:txBody>
          <a:bodyPr lIns="0" tIns="0" rIns="0" bIns="0" anchor="ctr"/>
          <a:lstStyle/>
          <a:p>
            <a:pPr algn="ctr" defTabSz="292100">
              <a:defRPr/>
            </a:pPr>
            <a:endParaRPr lang="es-ES" sz="2000">
              <a:solidFill>
                <a:srgbClr val="232323"/>
              </a:solidFill>
              <a:effectLst>
                <a:outerShdw blurRad="38100" dist="38100" dir="2700000" algn="tl">
                  <a:srgbClr val="000000"/>
                </a:outerShdw>
              </a:effectLst>
              <a:cs typeface="+mn-ea"/>
              <a:sym typeface="+mn-lt"/>
            </a:endParaRPr>
          </a:p>
        </p:txBody>
      </p:sp>
      <p:sp>
        <p:nvSpPr>
          <p:cNvPr id="27656" name="AutoShape 8"/>
          <p:cNvSpPr>
            <a:spLocks/>
          </p:cNvSpPr>
          <p:nvPr/>
        </p:nvSpPr>
        <p:spPr bwMode="auto">
          <a:xfrm>
            <a:off x="4846638" y="2749550"/>
            <a:ext cx="1944688" cy="481807"/>
          </a:xfrm>
          <a:prstGeom prst="rightArrow">
            <a:avLst>
              <a:gd name="adj1" fmla="val 100000"/>
              <a:gd name="adj2" fmla="val 43165"/>
            </a:avLst>
          </a:prstGeom>
          <a:solidFill>
            <a:srgbClr val="44CEB9"/>
          </a:solidFill>
          <a:ln>
            <a:noFill/>
          </a:ln>
          <a:effectLst/>
          <a:extLst/>
        </p:spPr>
        <p:txBody>
          <a:bodyPr lIns="0" tIns="0" rIns="0" bIns="0" anchor="ctr"/>
          <a:lstStyle/>
          <a:p>
            <a:pPr algn="ctr" defTabSz="292100">
              <a:defRPr/>
            </a:pPr>
            <a:endParaRPr lang="es-ES" sz="2000">
              <a:solidFill>
                <a:srgbClr val="232323"/>
              </a:solidFill>
              <a:effectLst>
                <a:outerShdw blurRad="38100" dist="38100" dir="2700000" algn="tl">
                  <a:srgbClr val="000000"/>
                </a:outerShdw>
              </a:effectLst>
              <a:cs typeface="+mn-ea"/>
              <a:sym typeface="+mn-lt"/>
            </a:endParaRPr>
          </a:p>
        </p:txBody>
      </p:sp>
      <p:sp>
        <p:nvSpPr>
          <p:cNvPr id="27657" name="AutoShape 9"/>
          <p:cNvSpPr>
            <a:spLocks/>
          </p:cNvSpPr>
          <p:nvPr/>
        </p:nvSpPr>
        <p:spPr bwMode="auto">
          <a:xfrm>
            <a:off x="3250407" y="2749550"/>
            <a:ext cx="1944688" cy="481807"/>
          </a:xfrm>
          <a:prstGeom prst="rightArrow">
            <a:avLst>
              <a:gd name="adj1" fmla="val 100000"/>
              <a:gd name="adj2" fmla="val 43165"/>
            </a:avLst>
          </a:prstGeom>
          <a:solidFill>
            <a:srgbClr val="FFC000"/>
          </a:solidFill>
          <a:ln>
            <a:noFill/>
          </a:ln>
          <a:effectLst/>
          <a:extLst/>
        </p:spPr>
        <p:txBody>
          <a:bodyPr lIns="0" tIns="0" rIns="0" bIns="0" anchor="ctr"/>
          <a:lstStyle/>
          <a:p>
            <a:pPr algn="ctr" defTabSz="292100">
              <a:defRPr/>
            </a:pPr>
            <a:endParaRPr lang="es-ES" sz="2000">
              <a:solidFill>
                <a:srgbClr val="232323"/>
              </a:solidFill>
              <a:effectLst>
                <a:outerShdw blurRad="38100" dist="38100" dir="2700000" algn="tl">
                  <a:srgbClr val="000000"/>
                </a:outerShdw>
              </a:effectLst>
              <a:cs typeface="+mn-ea"/>
              <a:sym typeface="+mn-lt"/>
            </a:endParaRPr>
          </a:p>
        </p:txBody>
      </p:sp>
      <p:sp>
        <p:nvSpPr>
          <p:cNvPr id="27658" name="AutoShape 10"/>
          <p:cNvSpPr>
            <a:spLocks/>
          </p:cNvSpPr>
          <p:nvPr/>
        </p:nvSpPr>
        <p:spPr bwMode="auto">
          <a:xfrm>
            <a:off x="1742282" y="2749550"/>
            <a:ext cx="1944688" cy="481807"/>
          </a:xfrm>
          <a:prstGeom prst="rightArrow">
            <a:avLst>
              <a:gd name="adj1" fmla="val 100000"/>
              <a:gd name="adj2" fmla="val 43165"/>
            </a:avLst>
          </a:prstGeom>
          <a:solidFill>
            <a:srgbClr val="B2D235"/>
          </a:solidFill>
          <a:ln>
            <a:noFill/>
          </a:ln>
          <a:effectLst/>
          <a:extLst/>
        </p:spPr>
        <p:txBody>
          <a:bodyPr lIns="0" tIns="0" rIns="0" bIns="0" anchor="ctr"/>
          <a:lstStyle/>
          <a:p>
            <a:pPr algn="ctr" defTabSz="292100">
              <a:defRPr/>
            </a:pPr>
            <a:endParaRPr lang="es-ES" sz="2000">
              <a:effectLst>
                <a:outerShdw blurRad="38100" dist="38100" dir="2700000" algn="tl">
                  <a:srgbClr val="000000"/>
                </a:outerShdw>
              </a:effectLst>
              <a:cs typeface="+mn-ea"/>
              <a:sym typeface="+mn-lt"/>
            </a:endParaRPr>
          </a:p>
        </p:txBody>
      </p:sp>
      <p:sp>
        <p:nvSpPr>
          <p:cNvPr id="27659" name="AutoShape 11"/>
          <p:cNvSpPr>
            <a:spLocks/>
          </p:cNvSpPr>
          <p:nvPr/>
        </p:nvSpPr>
        <p:spPr bwMode="auto">
          <a:xfrm>
            <a:off x="1985963" y="2857500"/>
            <a:ext cx="1352550" cy="266700"/>
          </a:xfrm>
          <a:custGeom>
            <a:avLst/>
            <a:gdLst>
              <a:gd name="T0" fmla="*/ 1352550 w 21600"/>
              <a:gd name="T1" fmla="*/ 266700 h 21600"/>
              <a:gd name="T2" fmla="*/ 1352550 w 21600"/>
              <a:gd name="T3" fmla="*/ 266700 h 21600"/>
              <a:gd name="T4" fmla="*/ 1352550 w 21600"/>
              <a:gd name="T5" fmla="*/ 266700 h 21600"/>
              <a:gd name="T6" fmla="*/ 1352550 w 21600"/>
              <a:gd name="T7" fmla="*/ 266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150" b="1">
                <a:cs typeface="+mn-ea"/>
                <a:sym typeface="+mn-lt"/>
              </a:rPr>
              <a:t>First Process</a:t>
            </a:r>
            <a:endParaRPr lang="es-ES" altLang="zh-CN" sz="900">
              <a:cs typeface="+mn-ea"/>
              <a:sym typeface="+mn-lt"/>
            </a:endParaRPr>
          </a:p>
        </p:txBody>
      </p:sp>
      <p:sp>
        <p:nvSpPr>
          <p:cNvPr id="27660" name="AutoShape 12"/>
          <p:cNvSpPr>
            <a:spLocks/>
          </p:cNvSpPr>
          <p:nvPr/>
        </p:nvSpPr>
        <p:spPr bwMode="auto">
          <a:xfrm>
            <a:off x="3763169" y="2857500"/>
            <a:ext cx="1119981" cy="266700"/>
          </a:xfrm>
          <a:custGeom>
            <a:avLst/>
            <a:gdLst>
              <a:gd name="T0" fmla="*/ 1119981 w 21600"/>
              <a:gd name="T1" fmla="*/ 266700 h 21600"/>
              <a:gd name="T2" fmla="*/ 1119981 w 21600"/>
              <a:gd name="T3" fmla="*/ 266700 h 21600"/>
              <a:gd name="T4" fmla="*/ 1119981 w 21600"/>
              <a:gd name="T5" fmla="*/ 266700 h 21600"/>
              <a:gd name="T6" fmla="*/ 1119981 w 21600"/>
              <a:gd name="T7" fmla="*/ 266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150" b="1">
                <a:cs typeface="+mn-ea"/>
                <a:sym typeface="+mn-lt"/>
              </a:rPr>
              <a:t>Second Process</a:t>
            </a:r>
            <a:endParaRPr lang="es-ES" altLang="zh-CN" sz="900">
              <a:cs typeface="+mn-ea"/>
              <a:sym typeface="+mn-lt"/>
            </a:endParaRPr>
          </a:p>
        </p:txBody>
      </p:sp>
      <p:sp>
        <p:nvSpPr>
          <p:cNvPr id="27661" name="AutoShape 13"/>
          <p:cNvSpPr>
            <a:spLocks/>
          </p:cNvSpPr>
          <p:nvPr/>
        </p:nvSpPr>
        <p:spPr bwMode="auto">
          <a:xfrm>
            <a:off x="5307807" y="2857500"/>
            <a:ext cx="1120775" cy="266700"/>
          </a:xfrm>
          <a:custGeom>
            <a:avLst/>
            <a:gdLst>
              <a:gd name="T0" fmla="*/ 1120775 w 21600"/>
              <a:gd name="T1" fmla="*/ 266700 h 21600"/>
              <a:gd name="T2" fmla="*/ 1120775 w 21600"/>
              <a:gd name="T3" fmla="*/ 266700 h 21600"/>
              <a:gd name="T4" fmla="*/ 1120775 w 21600"/>
              <a:gd name="T5" fmla="*/ 266700 h 21600"/>
              <a:gd name="T6" fmla="*/ 1120775 w 21600"/>
              <a:gd name="T7" fmla="*/ 266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150" b="1">
                <a:cs typeface="+mn-ea"/>
                <a:sym typeface="+mn-lt"/>
              </a:rPr>
              <a:t>Third Process</a:t>
            </a:r>
            <a:endParaRPr lang="es-ES" altLang="zh-CN" sz="900">
              <a:cs typeface="+mn-ea"/>
              <a:sym typeface="+mn-lt"/>
            </a:endParaRPr>
          </a:p>
        </p:txBody>
      </p:sp>
      <p:sp>
        <p:nvSpPr>
          <p:cNvPr id="27662" name="AutoShape 14"/>
          <p:cNvSpPr>
            <a:spLocks/>
          </p:cNvSpPr>
          <p:nvPr/>
        </p:nvSpPr>
        <p:spPr bwMode="auto">
          <a:xfrm>
            <a:off x="6867525" y="2857500"/>
            <a:ext cx="1120775" cy="266700"/>
          </a:xfrm>
          <a:custGeom>
            <a:avLst/>
            <a:gdLst>
              <a:gd name="T0" fmla="*/ 1120775 w 21600"/>
              <a:gd name="T1" fmla="*/ 266700 h 21600"/>
              <a:gd name="T2" fmla="*/ 1120775 w 21600"/>
              <a:gd name="T3" fmla="*/ 266700 h 21600"/>
              <a:gd name="T4" fmla="*/ 1120775 w 21600"/>
              <a:gd name="T5" fmla="*/ 266700 h 21600"/>
              <a:gd name="T6" fmla="*/ 1120775 w 21600"/>
              <a:gd name="T7" fmla="*/ 266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150" b="1">
                <a:cs typeface="+mn-ea"/>
                <a:sym typeface="+mn-lt"/>
              </a:rPr>
              <a:t>Fourt Process</a:t>
            </a:r>
            <a:endParaRPr lang="es-ES" altLang="zh-CN" sz="900">
              <a:cs typeface="+mn-ea"/>
              <a:sym typeface="+mn-lt"/>
            </a:endParaRPr>
          </a:p>
        </p:txBody>
      </p:sp>
      <p:sp>
        <p:nvSpPr>
          <p:cNvPr id="27663" name="AutoShape 15"/>
          <p:cNvSpPr>
            <a:spLocks/>
          </p:cNvSpPr>
          <p:nvPr/>
        </p:nvSpPr>
        <p:spPr bwMode="auto">
          <a:xfrm>
            <a:off x="8485982" y="2857500"/>
            <a:ext cx="1119981" cy="266700"/>
          </a:xfrm>
          <a:custGeom>
            <a:avLst/>
            <a:gdLst>
              <a:gd name="T0" fmla="*/ 1119981 w 21600"/>
              <a:gd name="T1" fmla="*/ 266700 h 21600"/>
              <a:gd name="T2" fmla="*/ 1119981 w 21600"/>
              <a:gd name="T3" fmla="*/ 266700 h 21600"/>
              <a:gd name="T4" fmla="*/ 1119981 w 21600"/>
              <a:gd name="T5" fmla="*/ 266700 h 21600"/>
              <a:gd name="T6" fmla="*/ 1119981 w 21600"/>
              <a:gd name="T7" fmla="*/ 266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150" b="1">
                <a:cs typeface="+mn-ea"/>
                <a:sym typeface="+mn-lt"/>
              </a:rPr>
              <a:t>Final Process</a:t>
            </a:r>
            <a:endParaRPr lang="es-ES" altLang="zh-CN" sz="900">
              <a:cs typeface="+mn-ea"/>
              <a:sym typeface="+mn-lt"/>
            </a:endParaRPr>
          </a:p>
        </p:txBody>
      </p:sp>
      <p:sp>
        <p:nvSpPr>
          <p:cNvPr id="27664" name="AutoShape 16"/>
          <p:cNvSpPr>
            <a:spLocks/>
          </p:cNvSpPr>
          <p:nvPr/>
        </p:nvSpPr>
        <p:spPr bwMode="auto">
          <a:xfrm>
            <a:off x="1124744" y="2577307"/>
            <a:ext cx="793750" cy="812800"/>
          </a:xfrm>
          <a:custGeom>
            <a:avLst/>
            <a:gdLst>
              <a:gd name="T0" fmla="*/ 793710 w 19679"/>
              <a:gd name="T1" fmla="*/ 892143 h 19679"/>
              <a:gd name="T2" fmla="*/ 793710 w 19679"/>
              <a:gd name="T3" fmla="*/ 892143 h 19679"/>
              <a:gd name="T4" fmla="*/ 793710 w 19679"/>
              <a:gd name="T5" fmla="*/ 892143 h 19679"/>
              <a:gd name="T6" fmla="*/ 793710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0BBD6"/>
          </a:solidFill>
          <a:ln>
            <a:noFill/>
          </a:ln>
          <a:effectLst/>
          <a:extLst/>
        </p:spPr>
        <p:txBody>
          <a:bodyPr lIns="0" tIns="0" rIns="0" bIns="0" anchor="ctr"/>
          <a:lstStyle/>
          <a:p>
            <a:pPr algn="ctr" eaLnBrk="1">
              <a:defRPr/>
            </a:pPr>
            <a:endParaRPr lang="zh-CN" altLang="en-US" sz="900">
              <a:cs typeface="+mn-ea"/>
              <a:sym typeface="+mn-lt"/>
            </a:endParaRPr>
          </a:p>
        </p:txBody>
      </p:sp>
      <p:sp>
        <p:nvSpPr>
          <p:cNvPr id="27665" name="AutoShape 17"/>
          <p:cNvSpPr>
            <a:spLocks/>
          </p:cNvSpPr>
          <p:nvPr/>
        </p:nvSpPr>
        <p:spPr bwMode="auto">
          <a:xfrm>
            <a:off x="10175875" y="2577307"/>
            <a:ext cx="812800" cy="812800"/>
          </a:xfrm>
          <a:custGeom>
            <a:avLst/>
            <a:gdLst>
              <a:gd name="T0" fmla="*/ 812759 w 19679"/>
              <a:gd name="T1" fmla="*/ 892143 h 19679"/>
              <a:gd name="T2" fmla="*/ 812759 w 19679"/>
              <a:gd name="T3" fmla="*/ 892143 h 19679"/>
              <a:gd name="T4" fmla="*/ 812759 w 19679"/>
              <a:gd name="T5" fmla="*/ 892143 h 19679"/>
              <a:gd name="T6" fmla="*/ 812759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937963"/>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27666" name="AutoShape 18"/>
          <p:cNvSpPr>
            <a:spLocks/>
          </p:cNvSpPr>
          <p:nvPr/>
        </p:nvSpPr>
        <p:spPr bwMode="auto">
          <a:xfrm>
            <a:off x="8024813" y="4616450"/>
            <a:ext cx="1944688" cy="481807"/>
          </a:xfrm>
          <a:prstGeom prst="rightArrow">
            <a:avLst>
              <a:gd name="adj1" fmla="val 100000"/>
              <a:gd name="adj2" fmla="val 43165"/>
            </a:avLst>
          </a:prstGeom>
          <a:solidFill>
            <a:srgbClr val="B2D235"/>
          </a:solidFill>
          <a:ln>
            <a:noFill/>
          </a:ln>
          <a:effectLst/>
          <a:extLst/>
        </p:spPr>
        <p:txBody>
          <a:bodyPr lIns="0" tIns="0" rIns="0" bIns="0" anchor="ctr"/>
          <a:lstStyle/>
          <a:p>
            <a:pPr algn="ctr" defTabSz="292100">
              <a:defRPr/>
            </a:pPr>
            <a:endParaRPr lang="es-ES" sz="2000">
              <a:solidFill>
                <a:srgbClr val="232323"/>
              </a:solidFill>
              <a:effectLst>
                <a:outerShdw blurRad="38100" dist="38100" dir="2700000" algn="tl">
                  <a:srgbClr val="000000"/>
                </a:outerShdw>
              </a:effectLst>
              <a:cs typeface="+mn-ea"/>
              <a:sym typeface="+mn-lt"/>
            </a:endParaRPr>
          </a:p>
        </p:txBody>
      </p:sp>
      <p:sp>
        <p:nvSpPr>
          <p:cNvPr id="27667" name="AutoShape 19"/>
          <p:cNvSpPr>
            <a:spLocks/>
          </p:cNvSpPr>
          <p:nvPr/>
        </p:nvSpPr>
        <p:spPr bwMode="auto">
          <a:xfrm>
            <a:off x="6428582" y="4616450"/>
            <a:ext cx="1944688" cy="481807"/>
          </a:xfrm>
          <a:prstGeom prst="rightArrow">
            <a:avLst>
              <a:gd name="adj1" fmla="val 100000"/>
              <a:gd name="adj2" fmla="val 43165"/>
            </a:avLst>
          </a:prstGeom>
          <a:solidFill>
            <a:srgbClr val="FFC000"/>
          </a:solidFill>
          <a:ln>
            <a:noFill/>
          </a:ln>
          <a:effectLst/>
          <a:extLst/>
        </p:spPr>
        <p:txBody>
          <a:bodyPr lIns="0" tIns="0" rIns="0" bIns="0" anchor="ctr"/>
          <a:lstStyle/>
          <a:p>
            <a:pPr algn="ctr" defTabSz="292100">
              <a:defRPr/>
            </a:pPr>
            <a:endParaRPr lang="es-ES" sz="2000">
              <a:solidFill>
                <a:srgbClr val="232323"/>
              </a:solidFill>
              <a:effectLst>
                <a:outerShdw blurRad="38100" dist="38100" dir="2700000" algn="tl">
                  <a:srgbClr val="000000"/>
                </a:outerShdw>
              </a:effectLst>
              <a:cs typeface="+mn-ea"/>
              <a:sym typeface="+mn-lt"/>
            </a:endParaRPr>
          </a:p>
        </p:txBody>
      </p:sp>
      <p:sp>
        <p:nvSpPr>
          <p:cNvPr id="27668" name="AutoShape 20"/>
          <p:cNvSpPr>
            <a:spLocks/>
          </p:cNvSpPr>
          <p:nvPr/>
        </p:nvSpPr>
        <p:spPr bwMode="auto">
          <a:xfrm>
            <a:off x="4846638" y="4616450"/>
            <a:ext cx="1944688" cy="481807"/>
          </a:xfrm>
          <a:prstGeom prst="rightArrow">
            <a:avLst>
              <a:gd name="adj1" fmla="val 100000"/>
              <a:gd name="adj2" fmla="val 43165"/>
            </a:avLst>
          </a:prstGeom>
          <a:solidFill>
            <a:srgbClr val="44CEB9"/>
          </a:solidFill>
          <a:ln>
            <a:noFill/>
          </a:ln>
          <a:effectLst/>
          <a:extLst/>
        </p:spPr>
        <p:txBody>
          <a:bodyPr lIns="0" tIns="0" rIns="0" bIns="0" anchor="ctr"/>
          <a:lstStyle/>
          <a:p>
            <a:pPr algn="ctr" defTabSz="292100">
              <a:defRPr/>
            </a:pPr>
            <a:endParaRPr lang="es-ES" sz="2000">
              <a:solidFill>
                <a:srgbClr val="232323"/>
              </a:solidFill>
              <a:effectLst>
                <a:outerShdw blurRad="38100" dist="38100" dir="2700000" algn="tl">
                  <a:srgbClr val="000000"/>
                </a:outerShdw>
              </a:effectLst>
              <a:cs typeface="+mn-ea"/>
              <a:sym typeface="+mn-lt"/>
            </a:endParaRPr>
          </a:p>
        </p:txBody>
      </p:sp>
      <p:sp>
        <p:nvSpPr>
          <p:cNvPr id="27669" name="AutoShape 21"/>
          <p:cNvSpPr>
            <a:spLocks/>
          </p:cNvSpPr>
          <p:nvPr/>
        </p:nvSpPr>
        <p:spPr bwMode="auto">
          <a:xfrm>
            <a:off x="3250407" y="4616450"/>
            <a:ext cx="1944688" cy="481807"/>
          </a:xfrm>
          <a:prstGeom prst="rightArrow">
            <a:avLst>
              <a:gd name="adj1" fmla="val 100000"/>
              <a:gd name="adj2" fmla="val 43165"/>
            </a:avLst>
          </a:prstGeom>
          <a:solidFill>
            <a:srgbClr val="00BBD6"/>
          </a:solidFill>
          <a:ln>
            <a:noFill/>
          </a:ln>
          <a:effectLst/>
          <a:extLst/>
        </p:spPr>
        <p:txBody>
          <a:bodyPr lIns="0" tIns="0" rIns="0" bIns="0" anchor="ctr"/>
          <a:lstStyle/>
          <a:p>
            <a:pPr algn="ctr" defTabSz="292100">
              <a:defRPr/>
            </a:pPr>
            <a:endParaRPr lang="es-ES" sz="2000">
              <a:solidFill>
                <a:srgbClr val="232323"/>
              </a:solidFill>
              <a:effectLst>
                <a:outerShdw blurRad="38100" dist="38100" dir="2700000" algn="tl">
                  <a:srgbClr val="000000"/>
                </a:outerShdw>
              </a:effectLst>
              <a:cs typeface="+mn-ea"/>
              <a:sym typeface="+mn-lt"/>
            </a:endParaRPr>
          </a:p>
        </p:txBody>
      </p:sp>
      <p:sp>
        <p:nvSpPr>
          <p:cNvPr id="27670" name="AutoShape 22"/>
          <p:cNvSpPr>
            <a:spLocks/>
          </p:cNvSpPr>
          <p:nvPr/>
        </p:nvSpPr>
        <p:spPr bwMode="auto">
          <a:xfrm>
            <a:off x="1742282" y="4616450"/>
            <a:ext cx="1944688" cy="481807"/>
          </a:xfrm>
          <a:prstGeom prst="rightArrow">
            <a:avLst>
              <a:gd name="adj1" fmla="val 100000"/>
              <a:gd name="adj2" fmla="val 43165"/>
            </a:avLst>
          </a:prstGeom>
          <a:solidFill>
            <a:srgbClr val="F23B48"/>
          </a:solidFill>
          <a:ln>
            <a:noFill/>
          </a:ln>
          <a:effectLst/>
          <a:extLst/>
        </p:spPr>
        <p:txBody>
          <a:bodyPr lIns="0" tIns="0" rIns="0" bIns="0" anchor="ctr"/>
          <a:lstStyle/>
          <a:p>
            <a:pPr algn="ctr" defTabSz="292100">
              <a:defRPr/>
            </a:pPr>
            <a:endParaRPr lang="es-ES" sz="2000">
              <a:effectLst>
                <a:outerShdw blurRad="38100" dist="38100" dir="2700000" algn="tl">
                  <a:srgbClr val="000000"/>
                </a:outerShdw>
              </a:effectLst>
              <a:cs typeface="+mn-ea"/>
              <a:sym typeface="+mn-lt"/>
            </a:endParaRPr>
          </a:p>
        </p:txBody>
      </p:sp>
      <p:sp>
        <p:nvSpPr>
          <p:cNvPr id="27671" name="AutoShape 23"/>
          <p:cNvSpPr>
            <a:spLocks/>
          </p:cNvSpPr>
          <p:nvPr/>
        </p:nvSpPr>
        <p:spPr bwMode="auto">
          <a:xfrm>
            <a:off x="1153319" y="4450557"/>
            <a:ext cx="793750" cy="812800"/>
          </a:xfrm>
          <a:custGeom>
            <a:avLst/>
            <a:gdLst>
              <a:gd name="T0" fmla="*/ 793710 w 19679"/>
              <a:gd name="T1" fmla="*/ 892143 h 19679"/>
              <a:gd name="T2" fmla="*/ 793710 w 19679"/>
              <a:gd name="T3" fmla="*/ 892143 h 19679"/>
              <a:gd name="T4" fmla="*/ 793710 w 19679"/>
              <a:gd name="T5" fmla="*/ 892143 h 19679"/>
              <a:gd name="T6" fmla="*/ 793710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937963"/>
          </a:solidFill>
          <a:ln>
            <a:noFill/>
          </a:ln>
          <a:effectLst/>
          <a:extLst/>
        </p:spPr>
        <p:txBody>
          <a:bodyPr lIns="0" tIns="0" rIns="0" bIns="0" anchor="ctr"/>
          <a:lstStyle/>
          <a:p>
            <a:pPr algn="ctr" eaLnBrk="1">
              <a:defRPr/>
            </a:pPr>
            <a:endParaRPr lang="zh-CN" altLang="en-US" sz="900">
              <a:cs typeface="+mn-ea"/>
              <a:sym typeface="+mn-lt"/>
            </a:endParaRPr>
          </a:p>
        </p:txBody>
      </p:sp>
      <p:sp>
        <p:nvSpPr>
          <p:cNvPr id="27672" name="AutoShape 24"/>
          <p:cNvSpPr>
            <a:spLocks/>
          </p:cNvSpPr>
          <p:nvPr/>
        </p:nvSpPr>
        <p:spPr bwMode="auto">
          <a:xfrm>
            <a:off x="10202863" y="4450557"/>
            <a:ext cx="812800" cy="812800"/>
          </a:xfrm>
          <a:custGeom>
            <a:avLst/>
            <a:gdLst>
              <a:gd name="T0" fmla="*/ 812759 w 19679"/>
              <a:gd name="T1" fmla="*/ 892143 h 19679"/>
              <a:gd name="T2" fmla="*/ 812759 w 19679"/>
              <a:gd name="T3" fmla="*/ 892143 h 19679"/>
              <a:gd name="T4" fmla="*/ 812759 w 19679"/>
              <a:gd name="T5" fmla="*/ 892143 h 19679"/>
              <a:gd name="T6" fmla="*/ 812759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0BBD6"/>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27673" name="AutoShape 25"/>
          <p:cNvSpPr>
            <a:spLocks/>
          </p:cNvSpPr>
          <p:nvPr/>
        </p:nvSpPr>
        <p:spPr bwMode="auto">
          <a:xfrm>
            <a:off x="1985963" y="4724400"/>
            <a:ext cx="1352550" cy="266700"/>
          </a:xfrm>
          <a:custGeom>
            <a:avLst/>
            <a:gdLst>
              <a:gd name="T0" fmla="*/ 1352550 w 21600"/>
              <a:gd name="T1" fmla="*/ 266700 h 21600"/>
              <a:gd name="T2" fmla="*/ 1352550 w 21600"/>
              <a:gd name="T3" fmla="*/ 266700 h 21600"/>
              <a:gd name="T4" fmla="*/ 1352550 w 21600"/>
              <a:gd name="T5" fmla="*/ 266700 h 21600"/>
              <a:gd name="T6" fmla="*/ 1352550 w 21600"/>
              <a:gd name="T7" fmla="*/ 266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150" b="1">
                <a:cs typeface="+mn-ea"/>
                <a:sym typeface="+mn-lt"/>
              </a:rPr>
              <a:t>First Process</a:t>
            </a:r>
            <a:endParaRPr lang="es-ES" altLang="zh-CN" sz="900">
              <a:cs typeface="+mn-ea"/>
              <a:sym typeface="+mn-lt"/>
            </a:endParaRPr>
          </a:p>
        </p:txBody>
      </p:sp>
      <p:sp>
        <p:nvSpPr>
          <p:cNvPr id="27674" name="AutoShape 26"/>
          <p:cNvSpPr>
            <a:spLocks/>
          </p:cNvSpPr>
          <p:nvPr/>
        </p:nvSpPr>
        <p:spPr bwMode="auto">
          <a:xfrm>
            <a:off x="3763169" y="4724400"/>
            <a:ext cx="1119981" cy="266700"/>
          </a:xfrm>
          <a:custGeom>
            <a:avLst/>
            <a:gdLst>
              <a:gd name="T0" fmla="*/ 1119981 w 21600"/>
              <a:gd name="T1" fmla="*/ 266700 h 21600"/>
              <a:gd name="T2" fmla="*/ 1119981 w 21600"/>
              <a:gd name="T3" fmla="*/ 266700 h 21600"/>
              <a:gd name="T4" fmla="*/ 1119981 w 21600"/>
              <a:gd name="T5" fmla="*/ 266700 h 21600"/>
              <a:gd name="T6" fmla="*/ 1119981 w 21600"/>
              <a:gd name="T7" fmla="*/ 266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150" b="1">
                <a:cs typeface="+mn-ea"/>
                <a:sym typeface="+mn-lt"/>
              </a:rPr>
              <a:t>Second Process</a:t>
            </a:r>
            <a:endParaRPr lang="es-ES" altLang="zh-CN" sz="900">
              <a:cs typeface="+mn-ea"/>
              <a:sym typeface="+mn-lt"/>
            </a:endParaRPr>
          </a:p>
        </p:txBody>
      </p:sp>
      <p:sp>
        <p:nvSpPr>
          <p:cNvPr id="27675" name="AutoShape 27"/>
          <p:cNvSpPr>
            <a:spLocks/>
          </p:cNvSpPr>
          <p:nvPr/>
        </p:nvSpPr>
        <p:spPr bwMode="auto">
          <a:xfrm>
            <a:off x="5307807" y="4724400"/>
            <a:ext cx="1120775" cy="266700"/>
          </a:xfrm>
          <a:custGeom>
            <a:avLst/>
            <a:gdLst>
              <a:gd name="T0" fmla="*/ 1120775 w 21600"/>
              <a:gd name="T1" fmla="*/ 266700 h 21600"/>
              <a:gd name="T2" fmla="*/ 1120775 w 21600"/>
              <a:gd name="T3" fmla="*/ 266700 h 21600"/>
              <a:gd name="T4" fmla="*/ 1120775 w 21600"/>
              <a:gd name="T5" fmla="*/ 266700 h 21600"/>
              <a:gd name="T6" fmla="*/ 1120775 w 21600"/>
              <a:gd name="T7" fmla="*/ 266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150" b="1">
                <a:cs typeface="+mn-ea"/>
                <a:sym typeface="+mn-lt"/>
              </a:rPr>
              <a:t>Third Process</a:t>
            </a:r>
            <a:endParaRPr lang="es-ES" altLang="zh-CN" sz="900">
              <a:cs typeface="+mn-ea"/>
              <a:sym typeface="+mn-lt"/>
            </a:endParaRPr>
          </a:p>
        </p:txBody>
      </p:sp>
      <p:sp>
        <p:nvSpPr>
          <p:cNvPr id="27676" name="AutoShape 28"/>
          <p:cNvSpPr>
            <a:spLocks/>
          </p:cNvSpPr>
          <p:nvPr/>
        </p:nvSpPr>
        <p:spPr bwMode="auto">
          <a:xfrm>
            <a:off x="6867525" y="4724400"/>
            <a:ext cx="1120775" cy="266700"/>
          </a:xfrm>
          <a:custGeom>
            <a:avLst/>
            <a:gdLst>
              <a:gd name="T0" fmla="*/ 1120775 w 21600"/>
              <a:gd name="T1" fmla="*/ 266700 h 21600"/>
              <a:gd name="T2" fmla="*/ 1120775 w 21600"/>
              <a:gd name="T3" fmla="*/ 266700 h 21600"/>
              <a:gd name="T4" fmla="*/ 1120775 w 21600"/>
              <a:gd name="T5" fmla="*/ 266700 h 21600"/>
              <a:gd name="T6" fmla="*/ 1120775 w 21600"/>
              <a:gd name="T7" fmla="*/ 266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150" b="1">
                <a:cs typeface="+mn-ea"/>
                <a:sym typeface="+mn-lt"/>
              </a:rPr>
              <a:t>Fourt Process</a:t>
            </a:r>
            <a:endParaRPr lang="es-ES" altLang="zh-CN" sz="900">
              <a:cs typeface="+mn-ea"/>
              <a:sym typeface="+mn-lt"/>
            </a:endParaRPr>
          </a:p>
        </p:txBody>
      </p:sp>
      <p:sp>
        <p:nvSpPr>
          <p:cNvPr id="27677" name="AutoShape 29"/>
          <p:cNvSpPr>
            <a:spLocks/>
          </p:cNvSpPr>
          <p:nvPr/>
        </p:nvSpPr>
        <p:spPr bwMode="auto">
          <a:xfrm>
            <a:off x="8485982" y="4724400"/>
            <a:ext cx="1119981" cy="266700"/>
          </a:xfrm>
          <a:custGeom>
            <a:avLst/>
            <a:gdLst>
              <a:gd name="T0" fmla="*/ 1119981 w 21600"/>
              <a:gd name="T1" fmla="*/ 266700 h 21600"/>
              <a:gd name="T2" fmla="*/ 1119981 w 21600"/>
              <a:gd name="T3" fmla="*/ 266700 h 21600"/>
              <a:gd name="T4" fmla="*/ 1119981 w 21600"/>
              <a:gd name="T5" fmla="*/ 266700 h 21600"/>
              <a:gd name="T6" fmla="*/ 1119981 w 21600"/>
              <a:gd name="T7" fmla="*/ 2667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150" b="1">
                <a:cs typeface="+mn-ea"/>
                <a:sym typeface="+mn-lt"/>
              </a:rPr>
              <a:t>Final Process</a:t>
            </a:r>
            <a:endParaRPr lang="es-ES" altLang="zh-CN" sz="900">
              <a:cs typeface="+mn-ea"/>
              <a:sym typeface="+mn-lt"/>
            </a:endParaRPr>
          </a:p>
        </p:txBody>
      </p:sp>
      <p:sp>
        <p:nvSpPr>
          <p:cNvPr id="27678" name="AutoShape 30"/>
          <p:cNvSpPr>
            <a:spLocks/>
          </p:cNvSpPr>
          <p:nvPr/>
        </p:nvSpPr>
        <p:spPr bwMode="auto">
          <a:xfrm>
            <a:off x="10410825" y="2808288"/>
            <a:ext cx="349250" cy="368300"/>
          </a:xfrm>
          <a:custGeom>
            <a:avLst/>
            <a:gdLst>
              <a:gd name="T0" fmla="*/ 349250 w 21600"/>
              <a:gd name="T1" fmla="*/ 368300 h 21600"/>
              <a:gd name="T2" fmla="*/ 349250 w 21600"/>
              <a:gd name="T3" fmla="*/ 368300 h 21600"/>
              <a:gd name="T4" fmla="*/ 349250 w 21600"/>
              <a:gd name="T5" fmla="*/ 368300 h 21600"/>
              <a:gd name="T6" fmla="*/ 349250 w 21600"/>
              <a:gd name="T7" fmla="*/ 368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6949"/>
                </a:moveTo>
                <a:cubicBezTo>
                  <a:pt x="21599" y="7542"/>
                  <a:pt x="21407" y="8153"/>
                  <a:pt x="21017" y="8781"/>
                </a:cubicBezTo>
                <a:cubicBezTo>
                  <a:pt x="20627"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29"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7679" name="AutoShape 31"/>
          <p:cNvSpPr>
            <a:spLocks/>
          </p:cNvSpPr>
          <p:nvPr/>
        </p:nvSpPr>
        <p:spPr bwMode="auto">
          <a:xfrm>
            <a:off x="10409238" y="4714875"/>
            <a:ext cx="374650" cy="266700"/>
          </a:xfrm>
          <a:custGeom>
            <a:avLst/>
            <a:gdLst>
              <a:gd name="T0" fmla="*/ 374650 w 21600"/>
              <a:gd name="T1" fmla="*/ 266700 h 21600"/>
              <a:gd name="T2" fmla="*/ 374650 w 21600"/>
              <a:gd name="T3" fmla="*/ 266700 h 21600"/>
              <a:gd name="T4" fmla="*/ 374650 w 21600"/>
              <a:gd name="T5" fmla="*/ 266700 h 21600"/>
              <a:gd name="T6" fmla="*/ 374650 w 21600"/>
              <a:gd name="T7" fmla="*/ 2667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611" y="9346"/>
                </a:moveTo>
                <a:cubicBezTo>
                  <a:pt x="19507" y="9887"/>
                  <a:pt x="20229" y="10667"/>
                  <a:pt x="20776" y="11686"/>
                </a:cubicBezTo>
                <a:cubicBezTo>
                  <a:pt x="21324" y="12708"/>
                  <a:pt x="21599" y="13846"/>
                  <a:pt x="21599" y="15107"/>
                </a:cubicBezTo>
                <a:cubicBezTo>
                  <a:pt x="21599" y="16005"/>
                  <a:pt x="21458" y="16846"/>
                  <a:pt x="21172" y="17629"/>
                </a:cubicBezTo>
                <a:cubicBezTo>
                  <a:pt x="20889" y="18409"/>
                  <a:pt x="20503" y="19097"/>
                  <a:pt x="20008" y="19690"/>
                </a:cubicBezTo>
                <a:cubicBezTo>
                  <a:pt x="19511" y="20281"/>
                  <a:pt x="18940" y="20747"/>
                  <a:pt x="18290" y="21090"/>
                </a:cubicBezTo>
                <a:cubicBezTo>
                  <a:pt x="17639" y="21427"/>
                  <a:pt x="16939" y="21599"/>
                  <a:pt x="16187" y="21599"/>
                </a:cubicBezTo>
                <a:lnTo>
                  <a:pt x="4490" y="21599"/>
                </a:lnTo>
                <a:cubicBezTo>
                  <a:pt x="3878" y="21599"/>
                  <a:pt x="3297" y="21458"/>
                  <a:pt x="2750" y="21176"/>
                </a:cubicBezTo>
                <a:cubicBezTo>
                  <a:pt x="2203" y="20900"/>
                  <a:pt x="1723" y="20511"/>
                  <a:pt x="1312" y="20022"/>
                </a:cubicBezTo>
                <a:cubicBezTo>
                  <a:pt x="904" y="19527"/>
                  <a:pt x="583" y="18954"/>
                  <a:pt x="350" y="18294"/>
                </a:cubicBezTo>
                <a:cubicBezTo>
                  <a:pt x="115" y="17641"/>
                  <a:pt x="0" y="16947"/>
                  <a:pt x="0" y="16210"/>
                </a:cubicBezTo>
                <a:cubicBezTo>
                  <a:pt x="0" y="15565"/>
                  <a:pt x="88" y="14957"/>
                  <a:pt x="268" y="14381"/>
                </a:cubicBezTo>
                <a:cubicBezTo>
                  <a:pt x="448" y="13809"/>
                  <a:pt x="696" y="13287"/>
                  <a:pt x="1010" y="12818"/>
                </a:cubicBezTo>
                <a:cubicBezTo>
                  <a:pt x="1324" y="12351"/>
                  <a:pt x="1694" y="11954"/>
                  <a:pt x="2119" y="11632"/>
                </a:cubicBezTo>
                <a:cubicBezTo>
                  <a:pt x="2544" y="11312"/>
                  <a:pt x="3004" y="11079"/>
                  <a:pt x="3503" y="10929"/>
                </a:cubicBezTo>
                <a:cubicBezTo>
                  <a:pt x="3249" y="10552"/>
                  <a:pt x="3055" y="10140"/>
                  <a:pt x="2916" y="9688"/>
                </a:cubicBezTo>
                <a:cubicBezTo>
                  <a:pt x="2779" y="9239"/>
                  <a:pt x="2712" y="8758"/>
                  <a:pt x="2712" y="8240"/>
                </a:cubicBezTo>
                <a:cubicBezTo>
                  <a:pt x="2712" y="7635"/>
                  <a:pt x="2805" y="7071"/>
                  <a:pt x="2992" y="6547"/>
                </a:cubicBezTo>
                <a:cubicBezTo>
                  <a:pt x="3179" y="6023"/>
                  <a:pt x="3434" y="5568"/>
                  <a:pt x="3755" y="5182"/>
                </a:cubicBezTo>
                <a:cubicBezTo>
                  <a:pt x="4077" y="4796"/>
                  <a:pt x="4456" y="4488"/>
                  <a:pt x="4893" y="4264"/>
                </a:cubicBezTo>
                <a:cubicBezTo>
                  <a:pt x="5330" y="4039"/>
                  <a:pt x="5800" y="3927"/>
                  <a:pt x="6307" y="3927"/>
                </a:cubicBezTo>
                <a:cubicBezTo>
                  <a:pt x="7171" y="3927"/>
                  <a:pt x="7922" y="4258"/>
                  <a:pt x="8558" y="4920"/>
                </a:cubicBezTo>
                <a:cubicBezTo>
                  <a:pt x="8697" y="4223"/>
                  <a:pt x="8932" y="3573"/>
                  <a:pt x="9264" y="2971"/>
                </a:cubicBezTo>
                <a:cubicBezTo>
                  <a:pt x="9597" y="2369"/>
                  <a:pt x="9993" y="1848"/>
                  <a:pt x="10449" y="1404"/>
                </a:cubicBezTo>
                <a:cubicBezTo>
                  <a:pt x="10905" y="964"/>
                  <a:pt x="11412" y="621"/>
                  <a:pt x="11976" y="374"/>
                </a:cubicBezTo>
                <a:cubicBezTo>
                  <a:pt x="12540" y="123"/>
                  <a:pt x="13142" y="0"/>
                  <a:pt x="13785" y="0"/>
                </a:cubicBezTo>
                <a:cubicBezTo>
                  <a:pt x="14519" y="0"/>
                  <a:pt x="15218" y="169"/>
                  <a:pt x="15875" y="509"/>
                </a:cubicBezTo>
                <a:cubicBezTo>
                  <a:pt x="16535" y="852"/>
                  <a:pt x="17109" y="1312"/>
                  <a:pt x="17594" y="1894"/>
                </a:cubicBezTo>
                <a:cubicBezTo>
                  <a:pt x="18081" y="2476"/>
                  <a:pt x="18465" y="3167"/>
                  <a:pt x="18748" y="3956"/>
                </a:cubicBezTo>
                <a:cubicBezTo>
                  <a:pt x="19031" y="4744"/>
                  <a:pt x="19173" y="5580"/>
                  <a:pt x="19173" y="6463"/>
                </a:cubicBezTo>
                <a:cubicBezTo>
                  <a:pt x="19173" y="6987"/>
                  <a:pt x="19125" y="7491"/>
                  <a:pt x="19024" y="7972"/>
                </a:cubicBezTo>
                <a:cubicBezTo>
                  <a:pt x="18923" y="8453"/>
                  <a:pt x="18784" y="8914"/>
                  <a:pt x="18611" y="9346"/>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7680" name="AutoShape 32"/>
          <p:cNvSpPr>
            <a:spLocks/>
          </p:cNvSpPr>
          <p:nvPr/>
        </p:nvSpPr>
        <p:spPr bwMode="auto">
          <a:xfrm>
            <a:off x="1373188" y="2825750"/>
            <a:ext cx="349250" cy="285750"/>
          </a:xfrm>
          <a:custGeom>
            <a:avLst/>
            <a:gdLst>
              <a:gd name="T0" fmla="*/ 349250 w 21600"/>
              <a:gd name="T1" fmla="*/ 285750 h 21600"/>
              <a:gd name="T2" fmla="*/ 349250 w 21600"/>
              <a:gd name="T3" fmla="*/ 285750 h 21600"/>
              <a:gd name="T4" fmla="*/ 349250 w 21600"/>
              <a:gd name="T5" fmla="*/ 285750 h 21600"/>
              <a:gd name="T6" fmla="*/ 349250 w 21600"/>
              <a:gd name="T7" fmla="*/ 285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599" y="14810"/>
                  <a:pt x="21599" y="15115"/>
                </a:cubicBezTo>
                <a:lnTo>
                  <a:pt x="21599" y="20504"/>
                </a:lnTo>
                <a:cubicBezTo>
                  <a:pt x="21599"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8"/>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8"/>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7681" name="AutoShape 33"/>
          <p:cNvSpPr>
            <a:spLocks/>
          </p:cNvSpPr>
          <p:nvPr/>
        </p:nvSpPr>
        <p:spPr bwMode="auto">
          <a:xfrm>
            <a:off x="1372394" y="4688682"/>
            <a:ext cx="349250" cy="349250"/>
          </a:xfrm>
          <a:custGeom>
            <a:avLst/>
            <a:gdLst>
              <a:gd name="T0" fmla="*/ 349250 w 21564"/>
              <a:gd name="T1" fmla="*/ 349250 h 21600"/>
              <a:gd name="T2" fmla="*/ 349250 w 21564"/>
              <a:gd name="T3" fmla="*/ 349250 h 21600"/>
              <a:gd name="T4" fmla="*/ 349250 w 21564"/>
              <a:gd name="T5" fmla="*/ 349250 h 21600"/>
              <a:gd name="T6" fmla="*/ 349250 w 21564"/>
              <a:gd name="T7" fmla="*/ 3492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64" h="21600">
                <a:moveTo>
                  <a:pt x="20680" y="3130"/>
                </a:moveTo>
                <a:cubicBezTo>
                  <a:pt x="20952" y="3130"/>
                  <a:pt x="21179" y="3257"/>
                  <a:pt x="21357" y="3515"/>
                </a:cubicBezTo>
                <a:cubicBezTo>
                  <a:pt x="21536" y="3767"/>
                  <a:pt x="21600" y="4044"/>
                  <a:pt x="21543" y="4340"/>
                </a:cubicBezTo>
                <a:lnTo>
                  <a:pt x="20279" y="12471"/>
                </a:lnTo>
                <a:cubicBezTo>
                  <a:pt x="20230" y="12706"/>
                  <a:pt x="20128" y="12899"/>
                  <a:pt x="19969" y="13061"/>
                </a:cubicBezTo>
                <a:cubicBezTo>
                  <a:pt x="19810" y="13222"/>
                  <a:pt x="19614" y="13296"/>
                  <a:pt x="19389" y="13296"/>
                </a:cubicBezTo>
                <a:lnTo>
                  <a:pt x="6706" y="13296"/>
                </a:lnTo>
                <a:lnTo>
                  <a:pt x="7114" y="15660"/>
                </a:lnTo>
                <a:cubicBezTo>
                  <a:pt x="7146" y="15810"/>
                  <a:pt x="7214" y="15936"/>
                  <a:pt x="7319" y="16033"/>
                </a:cubicBezTo>
                <a:cubicBezTo>
                  <a:pt x="7424" y="16130"/>
                  <a:pt x="7539" y="16183"/>
                  <a:pt x="7666" y="16183"/>
                </a:cubicBezTo>
                <a:lnTo>
                  <a:pt x="17685" y="16183"/>
                </a:lnTo>
                <a:cubicBezTo>
                  <a:pt x="17810" y="16183"/>
                  <a:pt x="17918" y="16236"/>
                  <a:pt x="18008" y="16345"/>
                </a:cubicBezTo>
                <a:cubicBezTo>
                  <a:pt x="18096" y="16453"/>
                  <a:pt x="18143" y="16580"/>
                  <a:pt x="18143" y="16735"/>
                </a:cubicBezTo>
                <a:lnTo>
                  <a:pt x="18143" y="17831"/>
                </a:lnTo>
                <a:cubicBezTo>
                  <a:pt x="18143" y="17981"/>
                  <a:pt x="18099" y="18107"/>
                  <a:pt x="18013" y="18204"/>
                </a:cubicBezTo>
                <a:cubicBezTo>
                  <a:pt x="17927" y="18301"/>
                  <a:pt x="17817" y="18348"/>
                  <a:pt x="17685" y="18348"/>
                </a:cubicBezTo>
                <a:lnTo>
                  <a:pt x="15776" y="18348"/>
                </a:lnTo>
                <a:lnTo>
                  <a:pt x="8146" y="18348"/>
                </a:lnTo>
                <a:lnTo>
                  <a:pt x="6928" y="18348"/>
                </a:lnTo>
                <a:cubicBezTo>
                  <a:pt x="6801" y="18348"/>
                  <a:pt x="6662" y="18336"/>
                  <a:pt x="6500" y="18301"/>
                </a:cubicBezTo>
                <a:cubicBezTo>
                  <a:pt x="6339" y="18266"/>
                  <a:pt x="6202" y="18222"/>
                  <a:pt x="6085" y="18169"/>
                </a:cubicBezTo>
                <a:cubicBezTo>
                  <a:pt x="6036" y="18145"/>
                  <a:pt x="5982" y="18090"/>
                  <a:pt x="5921" y="17987"/>
                </a:cubicBezTo>
                <a:cubicBezTo>
                  <a:pt x="5860" y="17884"/>
                  <a:pt x="5799" y="17769"/>
                  <a:pt x="5740" y="17643"/>
                </a:cubicBezTo>
                <a:cubicBezTo>
                  <a:pt x="5684" y="17517"/>
                  <a:pt x="5632" y="17391"/>
                  <a:pt x="5593" y="17258"/>
                </a:cubicBezTo>
                <a:cubicBezTo>
                  <a:pt x="5552" y="17132"/>
                  <a:pt x="5527" y="17035"/>
                  <a:pt x="5513" y="16959"/>
                </a:cubicBezTo>
                <a:lnTo>
                  <a:pt x="2997" y="2669"/>
                </a:lnTo>
                <a:cubicBezTo>
                  <a:pt x="2965" y="2519"/>
                  <a:pt x="2897" y="2399"/>
                  <a:pt x="2791" y="2308"/>
                </a:cubicBezTo>
                <a:cubicBezTo>
                  <a:pt x="2686" y="2211"/>
                  <a:pt x="2569" y="2164"/>
                  <a:pt x="2444" y="2164"/>
                </a:cubicBezTo>
                <a:lnTo>
                  <a:pt x="457" y="2164"/>
                </a:lnTo>
                <a:cubicBezTo>
                  <a:pt x="151" y="2164"/>
                  <a:pt x="0" y="1982"/>
                  <a:pt x="0" y="1618"/>
                </a:cubicBezTo>
                <a:lnTo>
                  <a:pt x="0" y="546"/>
                </a:lnTo>
                <a:cubicBezTo>
                  <a:pt x="0" y="185"/>
                  <a:pt x="151" y="0"/>
                  <a:pt x="457" y="0"/>
                </a:cubicBezTo>
                <a:lnTo>
                  <a:pt x="3158" y="0"/>
                </a:lnTo>
                <a:cubicBezTo>
                  <a:pt x="3285" y="0"/>
                  <a:pt x="3432" y="17"/>
                  <a:pt x="3606" y="58"/>
                </a:cubicBezTo>
                <a:cubicBezTo>
                  <a:pt x="3774" y="94"/>
                  <a:pt x="3916" y="132"/>
                  <a:pt x="4026" y="167"/>
                </a:cubicBezTo>
                <a:cubicBezTo>
                  <a:pt x="4075" y="208"/>
                  <a:pt x="4129" y="276"/>
                  <a:pt x="4192" y="373"/>
                </a:cubicBezTo>
                <a:cubicBezTo>
                  <a:pt x="4261" y="470"/>
                  <a:pt x="4322" y="584"/>
                  <a:pt x="4376" y="704"/>
                </a:cubicBezTo>
                <a:cubicBezTo>
                  <a:pt x="4429" y="825"/>
                  <a:pt x="4478" y="951"/>
                  <a:pt x="4518" y="1072"/>
                </a:cubicBezTo>
                <a:cubicBezTo>
                  <a:pt x="4557" y="1198"/>
                  <a:pt x="4584" y="1301"/>
                  <a:pt x="4598" y="1377"/>
                </a:cubicBezTo>
                <a:lnTo>
                  <a:pt x="4916" y="3134"/>
                </a:lnTo>
                <a:lnTo>
                  <a:pt x="20680" y="3134"/>
                </a:lnTo>
                <a:lnTo>
                  <a:pt x="20680" y="3130"/>
                </a:lnTo>
                <a:close/>
                <a:moveTo>
                  <a:pt x="6811" y="19981"/>
                </a:moveTo>
                <a:cubicBezTo>
                  <a:pt x="6811" y="19540"/>
                  <a:pt x="6940" y="19156"/>
                  <a:pt x="7202" y="18833"/>
                </a:cubicBezTo>
                <a:cubicBezTo>
                  <a:pt x="7461" y="18512"/>
                  <a:pt x="7776" y="18345"/>
                  <a:pt x="8146" y="18345"/>
                </a:cubicBezTo>
                <a:cubicBezTo>
                  <a:pt x="8527" y="18345"/>
                  <a:pt x="8850" y="18512"/>
                  <a:pt x="9114" y="18833"/>
                </a:cubicBezTo>
                <a:cubicBezTo>
                  <a:pt x="9380" y="19153"/>
                  <a:pt x="9512" y="19538"/>
                  <a:pt x="9512" y="19981"/>
                </a:cubicBezTo>
                <a:cubicBezTo>
                  <a:pt x="9512" y="20425"/>
                  <a:pt x="9380" y="20800"/>
                  <a:pt x="9114" y="21118"/>
                </a:cubicBezTo>
                <a:cubicBezTo>
                  <a:pt x="8850" y="21438"/>
                  <a:pt x="8527" y="21599"/>
                  <a:pt x="8146" y="21599"/>
                </a:cubicBezTo>
                <a:cubicBezTo>
                  <a:pt x="7779" y="21599"/>
                  <a:pt x="7464" y="21438"/>
                  <a:pt x="7202" y="21118"/>
                </a:cubicBezTo>
                <a:cubicBezTo>
                  <a:pt x="6940" y="20800"/>
                  <a:pt x="6811" y="20421"/>
                  <a:pt x="6811" y="19981"/>
                </a:cubicBezTo>
                <a:moveTo>
                  <a:pt x="14431" y="19981"/>
                </a:moveTo>
                <a:cubicBezTo>
                  <a:pt x="14431" y="19540"/>
                  <a:pt x="14563" y="19156"/>
                  <a:pt x="14822" y="18833"/>
                </a:cubicBezTo>
                <a:cubicBezTo>
                  <a:pt x="15084" y="18512"/>
                  <a:pt x="15399" y="18345"/>
                  <a:pt x="15778" y="18345"/>
                </a:cubicBezTo>
                <a:cubicBezTo>
                  <a:pt x="16143" y="18345"/>
                  <a:pt x="16458" y="18512"/>
                  <a:pt x="16720" y="18833"/>
                </a:cubicBezTo>
                <a:cubicBezTo>
                  <a:pt x="16981" y="19153"/>
                  <a:pt x="17113" y="19538"/>
                  <a:pt x="17113" y="19981"/>
                </a:cubicBezTo>
                <a:cubicBezTo>
                  <a:pt x="17113" y="20425"/>
                  <a:pt x="16981" y="20800"/>
                  <a:pt x="16720" y="21118"/>
                </a:cubicBezTo>
                <a:cubicBezTo>
                  <a:pt x="16460" y="21438"/>
                  <a:pt x="16145" y="21599"/>
                  <a:pt x="15778" y="21599"/>
                </a:cubicBezTo>
                <a:cubicBezTo>
                  <a:pt x="15412" y="21599"/>
                  <a:pt x="15094" y="21438"/>
                  <a:pt x="14830" y="21118"/>
                </a:cubicBezTo>
                <a:cubicBezTo>
                  <a:pt x="14563" y="20800"/>
                  <a:pt x="14431" y="20421"/>
                  <a:pt x="14431" y="19981"/>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27682" name="AutoShape 34"/>
          <p:cNvSpPr>
            <a:spLocks/>
          </p:cNvSpPr>
          <p:nvPr/>
        </p:nvSpPr>
        <p:spPr bwMode="auto">
          <a:xfrm>
            <a:off x="1060450" y="5589588"/>
            <a:ext cx="9956800" cy="476250"/>
          </a:xfrm>
          <a:custGeom>
            <a:avLst/>
            <a:gdLst>
              <a:gd name="T0" fmla="*/ 9956800 w 21600"/>
              <a:gd name="T1" fmla="*/ 476250 h 21600"/>
              <a:gd name="T2" fmla="*/ 9956800 w 21600"/>
              <a:gd name="T3" fmla="*/ 476250 h 21600"/>
              <a:gd name="T4" fmla="*/ 9956800 w 21600"/>
              <a:gd name="T5" fmla="*/ 476250 h 21600"/>
              <a:gd name="T6" fmla="*/ 9956800 w 21600"/>
              <a:gd name="T7" fmla="*/ 4762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27683" name="AutoShape 35"/>
          <p:cNvSpPr>
            <a:spLocks/>
          </p:cNvSpPr>
          <p:nvPr/>
        </p:nvSpPr>
        <p:spPr bwMode="auto">
          <a:xfrm>
            <a:off x="4668441" y="5252640"/>
            <a:ext cx="2813050" cy="336947"/>
          </a:xfrm>
          <a:custGeom>
            <a:avLst/>
            <a:gdLst>
              <a:gd name="T0" fmla="*/ 2813050 w 21600"/>
              <a:gd name="T1" fmla="*/ 190500 h 21600"/>
              <a:gd name="T2" fmla="*/ 2813050 w 21600"/>
              <a:gd name="T3" fmla="*/ 190500 h 21600"/>
              <a:gd name="T4" fmla="*/ 2813050 w 21600"/>
              <a:gd name="T5" fmla="*/ 190500 h 21600"/>
              <a:gd name="T6" fmla="*/ 2813050 w 21600"/>
              <a:gd name="T7" fmla="*/ 190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defTabSz="914400"/>
            <a:r>
              <a:rPr lang="zh-CN" altLang="en-US" sz="2000" dirty="0">
                <a:solidFill>
                  <a:prstClr val="black">
                    <a:lumMod val="85000"/>
                    <a:lumOff val="15000"/>
                  </a:prstClr>
                </a:solidFill>
                <a:latin typeface="+mn-lt"/>
                <a:ea typeface="+mn-ea"/>
                <a:cs typeface="+mn-ea"/>
                <a:sym typeface="+mn-lt"/>
              </a:rPr>
              <a:t>标题文本内容</a:t>
            </a:r>
          </a:p>
        </p:txBody>
      </p:sp>
      <p:sp>
        <p:nvSpPr>
          <p:cNvPr id="27684" name="AutoShape 36"/>
          <p:cNvSpPr>
            <a:spLocks/>
          </p:cNvSpPr>
          <p:nvPr/>
        </p:nvSpPr>
        <p:spPr bwMode="auto">
          <a:xfrm>
            <a:off x="1060450" y="3722688"/>
            <a:ext cx="9956800" cy="476250"/>
          </a:xfrm>
          <a:custGeom>
            <a:avLst/>
            <a:gdLst>
              <a:gd name="T0" fmla="*/ 9956800 w 21600"/>
              <a:gd name="T1" fmla="*/ 476250 h 21600"/>
              <a:gd name="T2" fmla="*/ 9956800 w 21600"/>
              <a:gd name="T3" fmla="*/ 476250 h 21600"/>
              <a:gd name="T4" fmla="*/ 9956800 w 21600"/>
              <a:gd name="T5" fmla="*/ 476250 h 21600"/>
              <a:gd name="T6" fmla="*/ 9956800 w 21600"/>
              <a:gd name="T7" fmla="*/ 4762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27685" name="AutoShape 37"/>
          <p:cNvSpPr>
            <a:spLocks/>
          </p:cNvSpPr>
          <p:nvPr/>
        </p:nvSpPr>
        <p:spPr bwMode="auto">
          <a:xfrm>
            <a:off x="4614862" y="3348038"/>
            <a:ext cx="2813050" cy="431006"/>
          </a:xfrm>
          <a:custGeom>
            <a:avLst/>
            <a:gdLst>
              <a:gd name="T0" fmla="*/ 2813050 w 21600"/>
              <a:gd name="T1" fmla="*/ 190500 h 21600"/>
              <a:gd name="T2" fmla="*/ 2813050 w 21600"/>
              <a:gd name="T3" fmla="*/ 190500 h 21600"/>
              <a:gd name="T4" fmla="*/ 2813050 w 21600"/>
              <a:gd name="T5" fmla="*/ 190500 h 21600"/>
              <a:gd name="T6" fmla="*/ 2813050 w 21600"/>
              <a:gd name="T7" fmla="*/ 190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defTabSz="914400"/>
            <a:r>
              <a:rPr lang="zh-CN" altLang="en-US" sz="2000" dirty="0">
                <a:solidFill>
                  <a:schemeClr val="tx1">
                    <a:lumMod val="85000"/>
                    <a:lumOff val="15000"/>
                  </a:schemeClr>
                </a:solidFill>
                <a:latin typeface="+mn-lt"/>
                <a:ea typeface="+mn-ea"/>
                <a:cs typeface="+mn-ea"/>
                <a:sym typeface="+mn-lt"/>
              </a:rPr>
              <a:t>标题文本内容</a:t>
            </a:r>
          </a:p>
        </p:txBody>
      </p:sp>
    </p:spTree>
    <p:extLst>
      <p:ext uri="{BB962C8B-B14F-4D97-AF65-F5344CB8AC3E}">
        <p14:creationId xmlns:p14="http://schemas.microsoft.com/office/powerpoint/2010/main" val="168731710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wipe(left)">
                                      <p:cBhvr>
                                        <p:cTn id="7" dur="500"/>
                                        <p:tgtEl>
                                          <p:spTgt spid="2765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7653"/>
                                        </p:tgtEl>
                                        <p:attrNameLst>
                                          <p:attrName>style.visibility</p:attrName>
                                        </p:attrNameLst>
                                      </p:cBhvr>
                                      <p:to>
                                        <p:strVal val="visible"/>
                                      </p:to>
                                    </p:set>
                                    <p:anim calcmode="lin" valueType="num">
                                      <p:cBhvr additive="base">
                                        <p:cTn id="11" dur="500" fill="hold"/>
                                        <p:tgtEl>
                                          <p:spTgt spid="27653"/>
                                        </p:tgtEl>
                                        <p:attrNameLst>
                                          <p:attrName>ppt_x</p:attrName>
                                        </p:attrNameLst>
                                      </p:cBhvr>
                                      <p:tavLst>
                                        <p:tav tm="0">
                                          <p:val>
                                            <p:strVal val="1+#ppt_w/2"/>
                                          </p:val>
                                        </p:tav>
                                        <p:tav tm="100000">
                                          <p:val>
                                            <p:strVal val="#ppt_x"/>
                                          </p:val>
                                        </p:tav>
                                      </p:tavLst>
                                    </p:anim>
                                    <p:anim calcmode="lin" valueType="num">
                                      <p:cBhvr additive="base">
                                        <p:cTn id="12" dur="500" fill="hold"/>
                                        <p:tgtEl>
                                          <p:spTgt spid="2765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grpId="0" nodeType="afterEffect">
                                  <p:stCondLst>
                                    <p:cond delay="500"/>
                                  </p:stCondLst>
                                  <p:childTnLst>
                                    <p:set>
                                      <p:cBhvr>
                                        <p:cTn id="15" dur="1" fill="hold">
                                          <p:stCondLst>
                                            <p:cond delay="0"/>
                                          </p:stCondLst>
                                        </p:cTn>
                                        <p:tgtEl>
                                          <p:spTgt spid="27683"/>
                                        </p:tgtEl>
                                        <p:attrNameLst>
                                          <p:attrName>style.visibility</p:attrName>
                                        </p:attrNameLst>
                                      </p:cBhvr>
                                      <p:to>
                                        <p:strVal val="visible"/>
                                      </p:to>
                                    </p:set>
                                    <p:animEffect transition="in" filter="wipe(left)">
                                      <p:cBhvr>
                                        <p:cTn id="16" dur="500"/>
                                        <p:tgtEl>
                                          <p:spTgt spid="27683"/>
                                        </p:tgtEl>
                                      </p:cBhvr>
                                    </p:animEffect>
                                  </p:childTnLst>
                                </p:cTn>
                              </p:par>
                            </p:childTnLst>
                          </p:cTn>
                        </p:par>
                        <p:par>
                          <p:cTn id="17" fill="hold" nodeType="afterGroup">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27682"/>
                                        </p:tgtEl>
                                        <p:attrNameLst>
                                          <p:attrName>style.visibility</p:attrName>
                                        </p:attrNameLst>
                                      </p:cBhvr>
                                      <p:to>
                                        <p:strVal val="visible"/>
                                      </p:to>
                                    </p:set>
                                    <p:animEffect transition="in" filter="wipe(left)">
                                      <p:cBhvr>
                                        <p:cTn id="20" dur="500"/>
                                        <p:tgtEl>
                                          <p:spTgt spid="27682"/>
                                        </p:tgtEl>
                                      </p:cBhvr>
                                    </p:animEffect>
                                  </p:childTnLst>
                                </p:cTn>
                              </p:par>
                            </p:childTnLst>
                          </p:cTn>
                        </p:par>
                        <p:par>
                          <p:cTn id="21" fill="hold" nodeType="afterGroup">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27685"/>
                                        </p:tgtEl>
                                        <p:attrNameLst>
                                          <p:attrName>style.visibility</p:attrName>
                                        </p:attrNameLst>
                                      </p:cBhvr>
                                      <p:to>
                                        <p:strVal val="visible"/>
                                      </p:to>
                                    </p:set>
                                    <p:animEffect transition="in" filter="wipe(left)">
                                      <p:cBhvr>
                                        <p:cTn id="24" dur="500"/>
                                        <p:tgtEl>
                                          <p:spTgt spid="27685"/>
                                        </p:tgtEl>
                                      </p:cBhvr>
                                    </p:animEffect>
                                  </p:childTnLst>
                                </p:cTn>
                              </p:par>
                            </p:childTnLst>
                          </p:cTn>
                        </p:par>
                        <p:par>
                          <p:cTn id="25" fill="hold" nodeType="afterGroup">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7684"/>
                                        </p:tgtEl>
                                        <p:attrNameLst>
                                          <p:attrName>style.visibility</p:attrName>
                                        </p:attrNameLst>
                                      </p:cBhvr>
                                      <p:to>
                                        <p:strVal val="visible"/>
                                      </p:to>
                                    </p:set>
                                    <p:animEffect transition="in" filter="wipe(left)">
                                      <p:cBhvr>
                                        <p:cTn id="28" dur="500"/>
                                        <p:tgtEl>
                                          <p:spTgt spid="27684"/>
                                        </p:tgtEl>
                                      </p:cBhvr>
                                    </p:animEffect>
                                  </p:childTnLst>
                                </p:cTn>
                              </p:par>
                            </p:childTnLst>
                          </p:cTn>
                        </p:par>
                        <p:par>
                          <p:cTn id="29" fill="hold" nodeType="afterGroup">
                            <p:stCondLst>
                              <p:cond delay="3500"/>
                            </p:stCondLst>
                            <p:childTnLst>
                              <p:par>
                                <p:cTn id="30" presetID="22" presetClass="entr" presetSubtype="8" fill="hold" grpId="0" nodeType="afterEffect">
                                  <p:stCondLst>
                                    <p:cond delay="0"/>
                                  </p:stCondLst>
                                  <p:childTnLst>
                                    <p:set>
                                      <p:cBhvr>
                                        <p:cTn id="31" dur="1" fill="hold">
                                          <p:stCondLst>
                                            <p:cond delay="0"/>
                                          </p:stCondLst>
                                        </p:cTn>
                                        <p:tgtEl>
                                          <p:spTgt spid="27654"/>
                                        </p:tgtEl>
                                        <p:attrNameLst>
                                          <p:attrName>style.visibility</p:attrName>
                                        </p:attrNameLst>
                                      </p:cBhvr>
                                      <p:to>
                                        <p:strVal val="visible"/>
                                      </p:to>
                                    </p:set>
                                    <p:animEffect transition="in" filter="wipe(left)">
                                      <p:cBhvr>
                                        <p:cTn id="32" dur="500"/>
                                        <p:tgtEl>
                                          <p:spTgt spid="27654"/>
                                        </p:tgtEl>
                                      </p:cBhvr>
                                    </p:animEffect>
                                  </p:childTnLst>
                                </p:cTn>
                              </p:par>
                            </p:childTnLst>
                          </p:cTn>
                        </p:par>
                        <p:par>
                          <p:cTn id="33" fill="hold" nodeType="afterGroup">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27655"/>
                                        </p:tgtEl>
                                        <p:attrNameLst>
                                          <p:attrName>style.visibility</p:attrName>
                                        </p:attrNameLst>
                                      </p:cBhvr>
                                      <p:to>
                                        <p:strVal val="visible"/>
                                      </p:to>
                                    </p:set>
                                    <p:animEffect transition="in" filter="wipe(left)">
                                      <p:cBhvr>
                                        <p:cTn id="36" dur="500"/>
                                        <p:tgtEl>
                                          <p:spTgt spid="27655"/>
                                        </p:tgtEl>
                                      </p:cBhvr>
                                    </p:animEffect>
                                  </p:childTnLst>
                                </p:cTn>
                              </p:par>
                            </p:childTnLst>
                          </p:cTn>
                        </p:par>
                        <p:par>
                          <p:cTn id="37" fill="hold" nodeType="afterGroup">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27656"/>
                                        </p:tgtEl>
                                        <p:attrNameLst>
                                          <p:attrName>style.visibility</p:attrName>
                                        </p:attrNameLst>
                                      </p:cBhvr>
                                      <p:to>
                                        <p:strVal val="visible"/>
                                      </p:to>
                                    </p:set>
                                    <p:animEffect transition="in" filter="wipe(left)">
                                      <p:cBhvr>
                                        <p:cTn id="40" dur="500"/>
                                        <p:tgtEl>
                                          <p:spTgt spid="27656"/>
                                        </p:tgtEl>
                                      </p:cBhvr>
                                    </p:animEffect>
                                  </p:childTnLst>
                                </p:cTn>
                              </p:par>
                            </p:childTnLst>
                          </p:cTn>
                        </p:par>
                        <p:par>
                          <p:cTn id="41" fill="hold" nodeType="afterGroup">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27657"/>
                                        </p:tgtEl>
                                        <p:attrNameLst>
                                          <p:attrName>style.visibility</p:attrName>
                                        </p:attrNameLst>
                                      </p:cBhvr>
                                      <p:to>
                                        <p:strVal val="visible"/>
                                      </p:to>
                                    </p:set>
                                    <p:animEffect transition="in" filter="wipe(left)">
                                      <p:cBhvr>
                                        <p:cTn id="44" dur="500"/>
                                        <p:tgtEl>
                                          <p:spTgt spid="27657"/>
                                        </p:tgtEl>
                                      </p:cBhvr>
                                    </p:animEffect>
                                  </p:childTnLst>
                                </p:cTn>
                              </p:par>
                            </p:childTnLst>
                          </p:cTn>
                        </p:par>
                        <p:par>
                          <p:cTn id="45" fill="hold" nodeType="afterGroup">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27658"/>
                                        </p:tgtEl>
                                        <p:attrNameLst>
                                          <p:attrName>style.visibility</p:attrName>
                                        </p:attrNameLst>
                                      </p:cBhvr>
                                      <p:to>
                                        <p:strVal val="visible"/>
                                      </p:to>
                                    </p:set>
                                    <p:animEffect transition="in" filter="wipe(left)">
                                      <p:cBhvr>
                                        <p:cTn id="48" dur="500"/>
                                        <p:tgtEl>
                                          <p:spTgt spid="27658"/>
                                        </p:tgtEl>
                                      </p:cBhvr>
                                    </p:animEffect>
                                  </p:childTnLst>
                                </p:cTn>
                              </p:par>
                            </p:childTnLst>
                          </p:cTn>
                        </p:par>
                        <p:par>
                          <p:cTn id="49" fill="hold" nodeType="afterGroup">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27659"/>
                                        </p:tgtEl>
                                        <p:attrNameLst>
                                          <p:attrName>style.visibility</p:attrName>
                                        </p:attrNameLst>
                                      </p:cBhvr>
                                      <p:to>
                                        <p:strVal val="visible"/>
                                      </p:to>
                                    </p:set>
                                    <p:animEffect transition="in" filter="wipe(left)">
                                      <p:cBhvr>
                                        <p:cTn id="52" dur="500"/>
                                        <p:tgtEl>
                                          <p:spTgt spid="27659"/>
                                        </p:tgtEl>
                                      </p:cBhvr>
                                    </p:animEffect>
                                  </p:childTnLst>
                                </p:cTn>
                              </p:par>
                            </p:childTnLst>
                          </p:cTn>
                        </p:par>
                        <p:par>
                          <p:cTn id="53" fill="hold" nodeType="afterGroup">
                            <p:stCondLst>
                              <p:cond delay="6500"/>
                            </p:stCondLst>
                            <p:childTnLst>
                              <p:par>
                                <p:cTn id="54" presetID="22" presetClass="entr" presetSubtype="8" fill="hold" grpId="0" nodeType="afterEffect">
                                  <p:stCondLst>
                                    <p:cond delay="0"/>
                                  </p:stCondLst>
                                  <p:childTnLst>
                                    <p:set>
                                      <p:cBhvr>
                                        <p:cTn id="55" dur="1" fill="hold">
                                          <p:stCondLst>
                                            <p:cond delay="0"/>
                                          </p:stCondLst>
                                        </p:cTn>
                                        <p:tgtEl>
                                          <p:spTgt spid="27660"/>
                                        </p:tgtEl>
                                        <p:attrNameLst>
                                          <p:attrName>style.visibility</p:attrName>
                                        </p:attrNameLst>
                                      </p:cBhvr>
                                      <p:to>
                                        <p:strVal val="visible"/>
                                      </p:to>
                                    </p:set>
                                    <p:animEffect transition="in" filter="wipe(left)">
                                      <p:cBhvr>
                                        <p:cTn id="56" dur="500"/>
                                        <p:tgtEl>
                                          <p:spTgt spid="27660"/>
                                        </p:tgtEl>
                                      </p:cBhvr>
                                    </p:animEffect>
                                  </p:childTnLst>
                                </p:cTn>
                              </p:par>
                            </p:childTnLst>
                          </p:cTn>
                        </p:par>
                        <p:par>
                          <p:cTn id="57" fill="hold" nodeType="afterGroup">
                            <p:stCondLst>
                              <p:cond delay="7000"/>
                            </p:stCondLst>
                            <p:childTnLst>
                              <p:par>
                                <p:cTn id="58" presetID="22" presetClass="entr" presetSubtype="8" fill="hold" grpId="0" nodeType="afterEffect">
                                  <p:stCondLst>
                                    <p:cond delay="0"/>
                                  </p:stCondLst>
                                  <p:childTnLst>
                                    <p:set>
                                      <p:cBhvr>
                                        <p:cTn id="59" dur="1" fill="hold">
                                          <p:stCondLst>
                                            <p:cond delay="0"/>
                                          </p:stCondLst>
                                        </p:cTn>
                                        <p:tgtEl>
                                          <p:spTgt spid="27661"/>
                                        </p:tgtEl>
                                        <p:attrNameLst>
                                          <p:attrName>style.visibility</p:attrName>
                                        </p:attrNameLst>
                                      </p:cBhvr>
                                      <p:to>
                                        <p:strVal val="visible"/>
                                      </p:to>
                                    </p:set>
                                    <p:animEffect transition="in" filter="wipe(left)">
                                      <p:cBhvr>
                                        <p:cTn id="60" dur="500"/>
                                        <p:tgtEl>
                                          <p:spTgt spid="27661"/>
                                        </p:tgtEl>
                                      </p:cBhvr>
                                    </p:animEffect>
                                  </p:childTnLst>
                                </p:cTn>
                              </p:par>
                            </p:childTnLst>
                          </p:cTn>
                        </p:par>
                        <p:par>
                          <p:cTn id="61" fill="hold" nodeType="afterGroup">
                            <p:stCondLst>
                              <p:cond delay="7500"/>
                            </p:stCondLst>
                            <p:childTnLst>
                              <p:par>
                                <p:cTn id="62" presetID="22" presetClass="entr" presetSubtype="8" fill="hold" grpId="0" nodeType="afterEffect">
                                  <p:stCondLst>
                                    <p:cond delay="0"/>
                                  </p:stCondLst>
                                  <p:childTnLst>
                                    <p:set>
                                      <p:cBhvr>
                                        <p:cTn id="63" dur="1" fill="hold">
                                          <p:stCondLst>
                                            <p:cond delay="0"/>
                                          </p:stCondLst>
                                        </p:cTn>
                                        <p:tgtEl>
                                          <p:spTgt spid="27662"/>
                                        </p:tgtEl>
                                        <p:attrNameLst>
                                          <p:attrName>style.visibility</p:attrName>
                                        </p:attrNameLst>
                                      </p:cBhvr>
                                      <p:to>
                                        <p:strVal val="visible"/>
                                      </p:to>
                                    </p:set>
                                    <p:animEffect transition="in" filter="wipe(left)">
                                      <p:cBhvr>
                                        <p:cTn id="64" dur="500"/>
                                        <p:tgtEl>
                                          <p:spTgt spid="27662"/>
                                        </p:tgtEl>
                                      </p:cBhvr>
                                    </p:animEffect>
                                  </p:childTnLst>
                                </p:cTn>
                              </p:par>
                            </p:childTnLst>
                          </p:cTn>
                        </p:par>
                        <p:par>
                          <p:cTn id="65" fill="hold" nodeType="afterGroup">
                            <p:stCondLst>
                              <p:cond delay="8000"/>
                            </p:stCondLst>
                            <p:childTnLst>
                              <p:par>
                                <p:cTn id="66" presetID="22" presetClass="entr" presetSubtype="8" fill="hold" grpId="0" nodeType="afterEffect">
                                  <p:stCondLst>
                                    <p:cond delay="0"/>
                                  </p:stCondLst>
                                  <p:childTnLst>
                                    <p:set>
                                      <p:cBhvr>
                                        <p:cTn id="67" dur="1" fill="hold">
                                          <p:stCondLst>
                                            <p:cond delay="0"/>
                                          </p:stCondLst>
                                        </p:cTn>
                                        <p:tgtEl>
                                          <p:spTgt spid="27663"/>
                                        </p:tgtEl>
                                        <p:attrNameLst>
                                          <p:attrName>style.visibility</p:attrName>
                                        </p:attrNameLst>
                                      </p:cBhvr>
                                      <p:to>
                                        <p:strVal val="visible"/>
                                      </p:to>
                                    </p:set>
                                    <p:animEffect transition="in" filter="wipe(left)">
                                      <p:cBhvr>
                                        <p:cTn id="68" dur="500"/>
                                        <p:tgtEl>
                                          <p:spTgt spid="27663"/>
                                        </p:tgtEl>
                                      </p:cBhvr>
                                    </p:animEffect>
                                  </p:childTnLst>
                                </p:cTn>
                              </p:par>
                            </p:childTnLst>
                          </p:cTn>
                        </p:par>
                        <p:par>
                          <p:cTn id="69" fill="hold" nodeType="afterGroup">
                            <p:stCondLst>
                              <p:cond delay="8500"/>
                            </p:stCondLst>
                            <p:childTnLst>
                              <p:par>
                                <p:cTn id="70" presetID="22" presetClass="entr" presetSubtype="8" fill="hold" nodeType="afterEffect">
                                  <p:stCondLst>
                                    <p:cond delay="0"/>
                                  </p:stCondLst>
                                  <p:childTnLst>
                                    <p:set>
                                      <p:cBhvr>
                                        <p:cTn id="71" dur="1" fill="hold">
                                          <p:stCondLst>
                                            <p:cond delay="0"/>
                                          </p:stCondLst>
                                        </p:cTn>
                                        <p:tgtEl>
                                          <p:spTgt spid="27664"/>
                                        </p:tgtEl>
                                        <p:attrNameLst>
                                          <p:attrName>style.visibility</p:attrName>
                                        </p:attrNameLst>
                                      </p:cBhvr>
                                      <p:to>
                                        <p:strVal val="visible"/>
                                      </p:to>
                                    </p:set>
                                    <p:animEffect transition="in" filter="wipe(left)">
                                      <p:cBhvr>
                                        <p:cTn id="72" dur="500"/>
                                        <p:tgtEl>
                                          <p:spTgt spid="27664"/>
                                        </p:tgtEl>
                                      </p:cBhvr>
                                    </p:animEffect>
                                  </p:childTnLst>
                                </p:cTn>
                              </p:par>
                            </p:childTnLst>
                          </p:cTn>
                        </p:par>
                        <p:par>
                          <p:cTn id="73" fill="hold" nodeType="afterGroup">
                            <p:stCondLst>
                              <p:cond delay="9000"/>
                            </p:stCondLst>
                            <p:childTnLst>
                              <p:par>
                                <p:cTn id="74" presetID="22" presetClass="entr" presetSubtype="8" fill="hold" nodeType="afterEffect">
                                  <p:stCondLst>
                                    <p:cond delay="0"/>
                                  </p:stCondLst>
                                  <p:childTnLst>
                                    <p:set>
                                      <p:cBhvr>
                                        <p:cTn id="75" dur="1" fill="hold">
                                          <p:stCondLst>
                                            <p:cond delay="0"/>
                                          </p:stCondLst>
                                        </p:cTn>
                                        <p:tgtEl>
                                          <p:spTgt spid="27665"/>
                                        </p:tgtEl>
                                        <p:attrNameLst>
                                          <p:attrName>style.visibility</p:attrName>
                                        </p:attrNameLst>
                                      </p:cBhvr>
                                      <p:to>
                                        <p:strVal val="visible"/>
                                      </p:to>
                                    </p:set>
                                    <p:animEffect transition="in" filter="wipe(left)">
                                      <p:cBhvr>
                                        <p:cTn id="76" dur="500"/>
                                        <p:tgtEl>
                                          <p:spTgt spid="27665"/>
                                        </p:tgtEl>
                                      </p:cBhvr>
                                    </p:animEffect>
                                  </p:childTnLst>
                                </p:cTn>
                              </p:par>
                            </p:childTnLst>
                          </p:cTn>
                        </p:par>
                        <p:par>
                          <p:cTn id="77" fill="hold" nodeType="afterGroup">
                            <p:stCondLst>
                              <p:cond delay="9500"/>
                            </p:stCondLst>
                            <p:childTnLst>
                              <p:par>
                                <p:cTn id="78" presetID="22" presetClass="entr" presetSubtype="8" fill="hold" grpId="0" nodeType="afterEffect">
                                  <p:stCondLst>
                                    <p:cond delay="0"/>
                                  </p:stCondLst>
                                  <p:childTnLst>
                                    <p:set>
                                      <p:cBhvr>
                                        <p:cTn id="79" dur="1" fill="hold">
                                          <p:stCondLst>
                                            <p:cond delay="0"/>
                                          </p:stCondLst>
                                        </p:cTn>
                                        <p:tgtEl>
                                          <p:spTgt spid="27666"/>
                                        </p:tgtEl>
                                        <p:attrNameLst>
                                          <p:attrName>style.visibility</p:attrName>
                                        </p:attrNameLst>
                                      </p:cBhvr>
                                      <p:to>
                                        <p:strVal val="visible"/>
                                      </p:to>
                                    </p:set>
                                    <p:animEffect transition="in" filter="wipe(left)">
                                      <p:cBhvr>
                                        <p:cTn id="80" dur="500"/>
                                        <p:tgtEl>
                                          <p:spTgt spid="27666"/>
                                        </p:tgtEl>
                                      </p:cBhvr>
                                    </p:animEffect>
                                  </p:childTnLst>
                                </p:cTn>
                              </p:par>
                            </p:childTnLst>
                          </p:cTn>
                        </p:par>
                        <p:par>
                          <p:cTn id="81" fill="hold" nodeType="afterGroup">
                            <p:stCondLst>
                              <p:cond delay="10000"/>
                            </p:stCondLst>
                            <p:childTnLst>
                              <p:par>
                                <p:cTn id="82" presetID="22" presetClass="entr" presetSubtype="8" fill="hold" grpId="0" nodeType="afterEffect">
                                  <p:stCondLst>
                                    <p:cond delay="0"/>
                                  </p:stCondLst>
                                  <p:childTnLst>
                                    <p:set>
                                      <p:cBhvr>
                                        <p:cTn id="83" dur="1" fill="hold">
                                          <p:stCondLst>
                                            <p:cond delay="0"/>
                                          </p:stCondLst>
                                        </p:cTn>
                                        <p:tgtEl>
                                          <p:spTgt spid="27667"/>
                                        </p:tgtEl>
                                        <p:attrNameLst>
                                          <p:attrName>style.visibility</p:attrName>
                                        </p:attrNameLst>
                                      </p:cBhvr>
                                      <p:to>
                                        <p:strVal val="visible"/>
                                      </p:to>
                                    </p:set>
                                    <p:animEffect transition="in" filter="wipe(left)">
                                      <p:cBhvr>
                                        <p:cTn id="84" dur="500"/>
                                        <p:tgtEl>
                                          <p:spTgt spid="27667"/>
                                        </p:tgtEl>
                                      </p:cBhvr>
                                    </p:animEffect>
                                  </p:childTnLst>
                                </p:cTn>
                              </p:par>
                            </p:childTnLst>
                          </p:cTn>
                        </p:par>
                        <p:par>
                          <p:cTn id="85" fill="hold" nodeType="afterGroup">
                            <p:stCondLst>
                              <p:cond delay="10500"/>
                            </p:stCondLst>
                            <p:childTnLst>
                              <p:par>
                                <p:cTn id="86" presetID="22" presetClass="entr" presetSubtype="8" fill="hold" grpId="0" nodeType="afterEffect">
                                  <p:stCondLst>
                                    <p:cond delay="0"/>
                                  </p:stCondLst>
                                  <p:childTnLst>
                                    <p:set>
                                      <p:cBhvr>
                                        <p:cTn id="87" dur="1" fill="hold">
                                          <p:stCondLst>
                                            <p:cond delay="0"/>
                                          </p:stCondLst>
                                        </p:cTn>
                                        <p:tgtEl>
                                          <p:spTgt spid="27668"/>
                                        </p:tgtEl>
                                        <p:attrNameLst>
                                          <p:attrName>style.visibility</p:attrName>
                                        </p:attrNameLst>
                                      </p:cBhvr>
                                      <p:to>
                                        <p:strVal val="visible"/>
                                      </p:to>
                                    </p:set>
                                    <p:animEffect transition="in" filter="wipe(left)">
                                      <p:cBhvr>
                                        <p:cTn id="88" dur="500"/>
                                        <p:tgtEl>
                                          <p:spTgt spid="27668"/>
                                        </p:tgtEl>
                                      </p:cBhvr>
                                    </p:animEffect>
                                  </p:childTnLst>
                                </p:cTn>
                              </p:par>
                            </p:childTnLst>
                          </p:cTn>
                        </p:par>
                        <p:par>
                          <p:cTn id="89" fill="hold" nodeType="afterGroup">
                            <p:stCondLst>
                              <p:cond delay="11000"/>
                            </p:stCondLst>
                            <p:childTnLst>
                              <p:par>
                                <p:cTn id="90" presetID="22" presetClass="entr" presetSubtype="8" fill="hold" grpId="0" nodeType="afterEffect">
                                  <p:stCondLst>
                                    <p:cond delay="0"/>
                                  </p:stCondLst>
                                  <p:childTnLst>
                                    <p:set>
                                      <p:cBhvr>
                                        <p:cTn id="91" dur="1" fill="hold">
                                          <p:stCondLst>
                                            <p:cond delay="0"/>
                                          </p:stCondLst>
                                        </p:cTn>
                                        <p:tgtEl>
                                          <p:spTgt spid="27669"/>
                                        </p:tgtEl>
                                        <p:attrNameLst>
                                          <p:attrName>style.visibility</p:attrName>
                                        </p:attrNameLst>
                                      </p:cBhvr>
                                      <p:to>
                                        <p:strVal val="visible"/>
                                      </p:to>
                                    </p:set>
                                    <p:animEffect transition="in" filter="wipe(left)">
                                      <p:cBhvr>
                                        <p:cTn id="92" dur="500"/>
                                        <p:tgtEl>
                                          <p:spTgt spid="27669"/>
                                        </p:tgtEl>
                                      </p:cBhvr>
                                    </p:animEffect>
                                  </p:childTnLst>
                                </p:cTn>
                              </p:par>
                            </p:childTnLst>
                          </p:cTn>
                        </p:par>
                        <p:par>
                          <p:cTn id="93" fill="hold" nodeType="afterGroup">
                            <p:stCondLst>
                              <p:cond delay="11500"/>
                            </p:stCondLst>
                            <p:childTnLst>
                              <p:par>
                                <p:cTn id="94" presetID="22" presetClass="entr" presetSubtype="8" fill="hold" grpId="0" nodeType="afterEffect">
                                  <p:stCondLst>
                                    <p:cond delay="0"/>
                                  </p:stCondLst>
                                  <p:childTnLst>
                                    <p:set>
                                      <p:cBhvr>
                                        <p:cTn id="95" dur="1" fill="hold">
                                          <p:stCondLst>
                                            <p:cond delay="0"/>
                                          </p:stCondLst>
                                        </p:cTn>
                                        <p:tgtEl>
                                          <p:spTgt spid="27670"/>
                                        </p:tgtEl>
                                        <p:attrNameLst>
                                          <p:attrName>style.visibility</p:attrName>
                                        </p:attrNameLst>
                                      </p:cBhvr>
                                      <p:to>
                                        <p:strVal val="visible"/>
                                      </p:to>
                                    </p:set>
                                    <p:animEffect transition="in" filter="wipe(left)">
                                      <p:cBhvr>
                                        <p:cTn id="96" dur="500"/>
                                        <p:tgtEl>
                                          <p:spTgt spid="27670"/>
                                        </p:tgtEl>
                                      </p:cBhvr>
                                    </p:animEffect>
                                  </p:childTnLst>
                                </p:cTn>
                              </p:par>
                            </p:childTnLst>
                          </p:cTn>
                        </p:par>
                        <p:par>
                          <p:cTn id="97" fill="hold" nodeType="afterGroup">
                            <p:stCondLst>
                              <p:cond delay="12000"/>
                            </p:stCondLst>
                            <p:childTnLst>
                              <p:par>
                                <p:cTn id="98" presetID="22" presetClass="entr" presetSubtype="8" fill="hold" nodeType="afterEffect">
                                  <p:stCondLst>
                                    <p:cond delay="0"/>
                                  </p:stCondLst>
                                  <p:childTnLst>
                                    <p:set>
                                      <p:cBhvr>
                                        <p:cTn id="99" dur="1" fill="hold">
                                          <p:stCondLst>
                                            <p:cond delay="0"/>
                                          </p:stCondLst>
                                        </p:cTn>
                                        <p:tgtEl>
                                          <p:spTgt spid="27671"/>
                                        </p:tgtEl>
                                        <p:attrNameLst>
                                          <p:attrName>style.visibility</p:attrName>
                                        </p:attrNameLst>
                                      </p:cBhvr>
                                      <p:to>
                                        <p:strVal val="visible"/>
                                      </p:to>
                                    </p:set>
                                    <p:animEffect transition="in" filter="wipe(left)">
                                      <p:cBhvr>
                                        <p:cTn id="100" dur="500"/>
                                        <p:tgtEl>
                                          <p:spTgt spid="27671"/>
                                        </p:tgtEl>
                                      </p:cBhvr>
                                    </p:animEffect>
                                  </p:childTnLst>
                                </p:cTn>
                              </p:par>
                            </p:childTnLst>
                          </p:cTn>
                        </p:par>
                        <p:par>
                          <p:cTn id="101" fill="hold" nodeType="afterGroup">
                            <p:stCondLst>
                              <p:cond delay="12500"/>
                            </p:stCondLst>
                            <p:childTnLst>
                              <p:par>
                                <p:cTn id="102" presetID="22" presetClass="entr" presetSubtype="8" fill="hold" nodeType="afterEffect">
                                  <p:stCondLst>
                                    <p:cond delay="0"/>
                                  </p:stCondLst>
                                  <p:childTnLst>
                                    <p:set>
                                      <p:cBhvr>
                                        <p:cTn id="103" dur="1" fill="hold">
                                          <p:stCondLst>
                                            <p:cond delay="0"/>
                                          </p:stCondLst>
                                        </p:cTn>
                                        <p:tgtEl>
                                          <p:spTgt spid="27672"/>
                                        </p:tgtEl>
                                        <p:attrNameLst>
                                          <p:attrName>style.visibility</p:attrName>
                                        </p:attrNameLst>
                                      </p:cBhvr>
                                      <p:to>
                                        <p:strVal val="visible"/>
                                      </p:to>
                                    </p:set>
                                    <p:animEffect transition="in" filter="wipe(left)">
                                      <p:cBhvr>
                                        <p:cTn id="104" dur="500"/>
                                        <p:tgtEl>
                                          <p:spTgt spid="27672"/>
                                        </p:tgtEl>
                                      </p:cBhvr>
                                    </p:animEffect>
                                  </p:childTnLst>
                                </p:cTn>
                              </p:par>
                            </p:childTnLst>
                          </p:cTn>
                        </p:par>
                        <p:par>
                          <p:cTn id="105" fill="hold" nodeType="afterGroup">
                            <p:stCondLst>
                              <p:cond delay="13000"/>
                            </p:stCondLst>
                            <p:childTnLst>
                              <p:par>
                                <p:cTn id="106" presetID="22" presetClass="entr" presetSubtype="8" fill="hold" grpId="0" nodeType="afterEffect">
                                  <p:stCondLst>
                                    <p:cond delay="0"/>
                                  </p:stCondLst>
                                  <p:childTnLst>
                                    <p:set>
                                      <p:cBhvr>
                                        <p:cTn id="107" dur="1" fill="hold">
                                          <p:stCondLst>
                                            <p:cond delay="0"/>
                                          </p:stCondLst>
                                        </p:cTn>
                                        <p:tgtEl>
                                          <p:spTgt spid="27673"/>
                                        </p:tgtEl>
                                        <p:attrNameLst>
                                          <p:attrName>style.visibility</p:attrName>
                                        </p:attrNameLst>
                                      </p:cBhvr>
                                      <p:to>
                                        <p:strVal val="visible"/>
                                      </p:to>
                                    </p:set>
                                    <p:animEffect transition="in" filter="wipe(left)">
                                      <p:cBhvr>
                                        <p:cTn id="108" dur="500"/>
                                        <p:tgtEl>
                                          <p:spTgt spid="27673"/>
                                        </p:tgtEl>
                                      </p:cBhvr>
                                    </p:animEffect>
                                  </p:childTnLst>
                                </p:cTn>
                              </p:par>
                            </p:childTnLst>
                          </p:cTn>
                        </p:par>
                        <p:par>
                          <p:cTn id="109" fill="hold" nodeType="afterGroup">
                            <p:stCondLst>
                              <p:cond delay="13500"/>
                            </p:stCondLst>
                            <p:childTnLst>
                              <p:par>
                                <p:cTn id="110" presetID="22" presetClass="entr" presetSubtype="8" fill="hold" grpId="0" nodeType="afterEffect">
                                  <p:stCondLst>
                                    <p:cond delay="0"/>
                                  </p:stCondLst>
                                  <p:childTnLst>
                                    <p:set>
                                      <p:cBhvr>
                                        <p:cTn id="111" dur="1" fill="hold">
                                          <p:stCondLst>
                                            <p:cond delay="0"/>
                                          </p:stCondLst>
                                        </p:cTn>
                                        <p:tgtEl>
                                          <p:spTgt spid="27674"/>
                                        </p:tgtEl>
                                        <p:attrNameLst>
                                          <p:attrName>style.visibility</p:attrName>
                                        </p:attrNameLst>
                                      </p:cBhvr>
                                      <p:to>
                                        <p:strVal val="visible"/>
                                      </p:to>
                                    </p:set>
                                    <p:animEffect transition="in" filter="wipe(left)">
                                      <p:cBhvr>
                                        <p:cTn id="112" dur="500"/>
                                        <p:tgtEl>
                                          <p:spTgt spid="27674"/>
                                        </p:tgtEl>
                                      </p:cBhvr>
                                    </p:animEffect>
                                  </p:childTnLst>
                                </p:cTn>
                              </p:par>
                            </p:childTnLst>
                          </p:cTn>
                        </p:par>
                        <p:par>
                          <p:cTn id="113" fill="hold" nodeType="afterGroup">
                            <p:stCondLst>
                              <p:cond delay="14000"/>
                            </p:stCondLst>
                            <p:childTnLst>
                              <p:par>
                                <p:cTn id="114" presetID="22" presetClass="entr" presetSubtype="8" fill="hold" grpId="0" nodeType="afterEffect">
                                  <p:stCondLst>
                                    <p:cond delay="0"/>
                                  </p:stCondLst>
                                  <p:childTnLst>
                                    <p:set>
                                      <p:cBhvr>
                                        <p:cTn id="115" dur="1" fill="hold">
                                          <p:stCondLst>
                                            <p:cond delay="0"/>
                                          </p:stCondLst>
                                        </p:cTn>
                                        <p:tgtEl>
                                          <p:spTgt spid="27675"/>
                                        </p:tgtEl>
                                        <p:attrNameLst>
                                          <p:attrName>style.visibility</p:attrName>
                                        </p:attrNameLst>
                                      </p:cBhvr>
                                      <p:to>
                                        <p:strVal val="visible"/>
                                      </p:to>
                                    </p:set>
                                    <p:animEffect transition="in" filter="wipe(left)">
                                      <p:cBhvr>
                                        <p:cTn id="116" dur="500"/>
                                        <p:tgtEl>
                                          <p:spTgt spid="27675"/>
                                        </p:tgtEl>
                                      </p:cBhvr>
                                    </p:animEffect>
                                  </p:childTnLst>
                                </p:cTn>
                              </p:par>
                            </p:childTnLst>
                          </p:cTn>
                        </p:par>
                        <p:par>
                          <p:cTn id="117" fill="hold" nodeType="afterGroup">
                            <p:stCondLst>
                              <p:cond delay="14500"/>
                            </p:stCondLst>
                            <p:childTnLst>
                              <p:par>
                                <p:cTn id="118" presetID="22" presetClass="entr" presetSubtype="8" fill="hold" grpId="0" nodeType="afterEffect">
                                  <p:stCondLst>
                                    <p:cond delay="0"/>
                                  </p:stCondLst>
                                  <p:childTnLst>
                                    <p:set>
                                      <p:cBhvr>
                                        <p:cTn id="119" dur="1" fill="hold">
                                          <p:stCondLst>
                                            <p:cond delay="0"/>
                                          </p:stCondLst>
                                        </p:cTn>
                                        <p:tgtEl>
                                          <p:spTgt spid="27676"/>
                                        </p:tgtEl>
                                        <p:attrNameLst>
                                          <p:attrName>style.visibility</p:attrName>
                                        </p:attrNameLst>
                                      </p:cBhvr>
                                      <p:to>
                                        <p:strVal val="visible"/>
                                      </p:to>
                                    </p:set>
                                    <p:animEffect transition="in" filter="wipe(left)">
                                      <p:cBhvr>
                                        <p:cTn id="120" dur="500"/>
                                        <p:tgtEl>
                                          <p:spTgt spid="27676"/>
                                        </p:tgtEl>
                                      </p:cBhvr>
                                    </p:animEffect>
                                  </p:childTnLst>
                                </p:cTn>
                              </p:par>
                            </p:childTnLst>
                          </p:cTn>
                        </p:par>
                        <p:par>
                          <p:cTn id="121" fill="hold" nodeType="afterGroup">
                            <p:stCondLst>
                              <p:cond delay="15000"/>
                            </p:stCondLst>
                            <p:childTnLst>
                              <p:par>
                                <p:cTn id="122" presetID="22" presetClass="entr" presetSubtype="8" fill="hold" grpId="0" nodeType="afterEffect">
                                  <p:stCondLst>
                                    <p:cond delay="0"/>
                                  </p:stCondLst>
                                  <p:childTnLst>
                                    <p:set>
                                      <p:cBhvr>
                                        <p:cTn id="123" dur="1" fill="hold">
                                          <p:stCondLst>
                                            <p:cond delay="0"/>
                                          </p:stCondLst>
                                        </p:cTn>
                                        <p:tgtEl>
                                          <p:spTgt spid="27677"/>
                                        </p:tgtEl>
                                        <p:attrNameLst>
                                          <p:attrName>style.visibility</p:attrName>
                                        </p:attrNameLst>
                                      </p:cBhvr>
                                      <p:to>
                                        <p:strVal val="visible"/>
                                      </p:to>
                                    </p:set>
                                    <p:animEffect transition="in" filter="wipe(left)">
                                      <p:cBhvr>
                                        <p:cTn id="124" dur="500"/>
                                        <p:tgtEl>
                                          <p:spTgt spid="27677"/>
                                        </p:tgtEl>
                                      </p:cBhvr>
                                    </p:animEffect>
                                  </p:childTnLst>
                                </p:cTn>
                              </p:par>
                            </p:childTnLst>
                          </p:cTn>
                        </p:par>
                        <p:par>
                          <p:cTn id="125" fill="hold" nodeType="afterGroup">
                            <p:stCondLst>
                              <p:cond delay="15500"/>
                            </p:stCondLst>
                            <p:childTnLst>
                              <p:par>
                                <p:cTn id="126" presetID="22" presetClass="entr" presetSubtype="8" fill="hold" nodeType="afterEffect">
                                  <p:stCondLst>
                                    <p:cond delay="0"/>
                                  </p:stCondLst>
                                  <p:childTnLst>
                                    <p:set>
                                      <p:cBhvr>
                                        <p:cTn id="127" dur="1" fill="hold">
                                          <p:stCondLst>
                                            <p:cond delay="0"/>
                                          </p:stCondLst>
                                        </p:cTn>
                                        <p:tgtEl>
                                          <p:spTgt spid="27678"/>
                                        </p:tgtEl>
                                        <p:attrNameLst>
                                          <p:attrName>style.visibility</p:attrName>
                                        </p:attrNameLst>
                                      </p:cBhvr>
                                      <p:to>
                                        <p:strVal val="visible"/>
                                      </p:to>
                                    </p:set>
                                    <p:animEffect transition="in" filter="wipe(left)">
                                      <p:cBhvr>
                                        <p:cTn id="128" dur="500"/>
                                        <p:tgtEl>
                                          <p:spTgt spid="27678"/>
                                        </p:tgtEl>
                                      </p:cBhvr>
                                    </p:animEffect>
                                  </p:childTnLst>
                                </p:cTn>
                              </p:par>
                            </p:childTnLst>
                          </p:cTn>
                        </p:par>
                        <p:par>
                          <p:cTn id="129" fill="hold" nodeType="afterGroup">
                            <p:stCondLst>
                              <p:cond delay="16000"/>
                            </p:stCondLst>
                            <p:childTnLst>
                              <p:par>
                                <p:cTn id="130" presetID="22" presetClass="entr" presetSubtype="8" fill="hold" nodeType="afterEffect">
                                  <p:stCondLst>
                                    <p:cond delay="0"/>
                                  </p:stCondLst>
                                  <p:childTnLst>
                                    <p:set>
                                      <p:cBhvr>
                                        <p:cTn id="131" dur="1" fill="hold">
                                          <p:stCondLst>
                                            <p:cond delay="0"/>
                                          </p:stCondLst>
                                        </p:cTn>
                                        <p:tgtEl>
                                          <p:spTgt spid="27679"/>
                                        </p:tgtEl>
                                        <p:attrNameLst>
                                          <p:attrName>style.visibility</p:attrName>
                                        </p:attrNameLst>
                                      </p:cBhvr>
                                      <p:to>
                                        <p:strVal val="visible"/>
                                      </p:to>
                                    </p:set>
                                    <p:animEffect transition="in" filter="wipe(left)">
                                      <p:cBhvr>
                                        <p:cTn id="132" dur="500"/>
                                        <p:tgtEl>
                                          <p:spTgt spid="27679"/>
                                        </p:tgtEl>
                                      </p:cBhvr>
                                    </p:animEffect>
                                  </p:childTnLst>
                                </p:cTn>
                              </p:par>
                            </p:childTnLst>
                          </p:cTn>
                        </p:par>
                        <p:par>
                          <p:cTn id="133" fill="hold" nodeType="afterGroup">
                            <p:stCondLst>
                              <p:cond delay="16500"/>
                            </p:stCondLst>
                            <p:childTnLst>
                              <p:par>
                                <p:cTn id="134" presetID="22" presetClass="entr" presetSubtype="8" fill="hold" nodeType="afterEffect">
                                  <p:stCondLst>
                                    <p:cond delay="0"/>
                                  </p:stCondLst>
                                  <p:childTnLst>
                                    <p:set>
                                      <p:cBhvr>
                                        <p:cTn id="135" dur="1" fill="hold">
                                          <p:stCondLst>
                                            <p:cond delay="0"/>
                                          </p:stCondLst>
                                        </p:cTn>
                                        <p:tgtEl>
                                          <p:spTgt spid="27680"/>
                                        </p:tgtEl>
                                        <p:attrNameLst>
                                          <p:attrName>style.visibility</p:attrName>
                                        </p:attrNameLst>
                                      </p:cBhvr>
                                      <p:to>
                                        <p:strVal val="visible"/>
                                      </p:to>
                                    </p:set>
                                    <p:animEffect transition="in" filter="wipe(left)">
                                      <p:cBhvr>
                                        <p:cTn id="136" dur="500"/>
                                        <p:tgtEl>
                                          <p:spTgt spid="27680"/>
                                        </p:tgtEl>
                                      </p:cBhvr>
                                    </p:animEffect>
                                  </p:childTnLst>
                                </p:cTn>
                              </p:par>
                            </p:childTnLst>
                          </p:cTn>
                        </p:par>
                        <p:par>
                          <p:cTn id="137" fill="hold" nodeType="afterGroup">
                            <p:stCondLst>
                              <p:cond delay="17000"/>
                            </p:stCondLst>
                            <p:childTnLst>
                              <p:par>
                                <p:cTn id="138" presetID="22" presetClass="entr" presetSubtype="8" fill="hold" nodeType="afterEffect">
                                  <p:stCondLst>
                                    <p:cond delay="0"/>
                                  </p:stCondLst>
                                  <p:childTnLst>
                                    <p:set>
                                      <p:cBhvr>
                                        <p:cTn id="139" dur="1" fill="hold">
                                          <p:stCondLst>
                                            <p:cond delay="0"/>
                                          </p:stCondLst>
                                        </p:cTn>
                                        <p:tgtEl>
                                          <p:spTgt spid="27681"/>
                                        </p:tgtEl>
                                        <p:attrNameLst>
                                          <p:attrName>style.visibility</p:attrName>
                                        </p:attrNameLst>
                                      </p:cBhvr>
                                      <p:to>
                                        <p:strVal val="visible"/>
                                      </p:to>
                                    </p:set>
                                    <p:animEffect transition="in" filter="wipe(left)">
                                      <p:cBhvr>
                                        <p:cTn id="140" dur="500"/>
                                        <p:tgtEl>
                                          <p:spTgt spid="27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autoUpdateAnimBg="0"/>
      <p:bldP spid="27654" grpId="0" animBg="1" autoUpdateAnimBg="0"/>
      <p:bldP spid="27655" grpId="0" animBg="1" autoUpdateAnimBg="0"/>
      <p:bldP spid="27656" grpId="0" animBg="1" autoUpdateAnimBg="0"/>
      <p:bldP spid="27657" grpId="0" animBg="1" autoUpdateAnimBg="0"/>
      <p:bldP spid="27658" grpId="0" animBg="1" autoUpdateAnimBg="0"/>
      <p:bldP spid="27659" grpId="0" autoUpdateAnimBg="0"/>
      <p:bldP spid="27660" grpId="0" autoUpdateAnimBg="0"/>
      <p:bldP spid="27661" grpId="0" autoUpdateAnimBg="0"/>
      <p:bldP spid="27662" grpId="0" autoUpdateAnimBg="0"/>
      <p:bldP spid="27663" grpId="0" autoUpdateAnimBg="0"/>
      <p:bldP spid="27666" grpId="0" animBg="1" autoUpdateAnimBg="0"/>
      <p:bldP spid="27667" grpId="0" animBg="1" autoUpdateAnimBg="0"/>
      <p:bldP spid="27668" grpId="0" animBg="1" autoUpdateAnimBg="0"/>
      <p:bldP spid="27669" grpId="0" animBg="1" autoUpdateAnimBg="0"/>
      <p:bldP spid="27670" grpId="0" animBg="1" autoUpdateAnimBg="0"/>
      <p:bldP spid="27673" grpId="0" autoUpdateAnimBg="0"/>
      <p:bldP spid="27674" grpId="0" autoUpdateAnimBg="0"/>
      <p:bldP spid="27675" grpId="0" autoUpdateAnimBg="0"/>
      <p:bldP spid="27676" grpId="0" autoUpdateAnimBg="0"/>
      <p:bldP spid="27677" grpId="0" autoUpdateAnimBg="0"/>
      <p:bldP spid="27682" grpId="0" autoUpdateAnimBg="0"/>
      <p:bldP spid="27683" grpId="0" autoUpdateAnimBg="0"/>
      <p:bldP spid="27684" grpId="0" autoUpdateAnimBg="0"/>
      <p:bldP spid="27685"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Line 2"/>
          <p:cNvSpPr>
            <a:spLocks noChangeShapeType="1"/>
          </p:cNvSpPr>
          <p:nvPr/>
        </p:nvSpPr>
        <p:spPr bwMode="auto">
          <a:xfrm>
            <a:off x="1377950" y="15184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31749" name="AutoShape 5"/>
          <p:cNvSpPr>
            <a:spLocks/>
          </p:cNvSpPr>
          <p:nvPr/>
        </p:nvSpPr>
        <p:spPr bwMode="auto">
          <a:xfrm>
            <a:off x="1354932" y="1726407"/>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31750" name="AutoShape 6"/>
          <p:cNvSpPr>
            <a:spLocks/>
          </p:cNvSpPr>
          <p:nvPr/>
        </p:nvSpPr>
        <p:spPr bwMode="auto">
          <a:xfrm>
            <a:off x="8776494" y="4156075"/>
            <a:ext cx="1508919" cy="147638"/>
          </a:xfrm>
          <a:prstGeom prst="roundRect">
            <a:avLst>
              <a:gd name="adj" fmla="val 50000"/>
            </a:avLst>
          </a:prstGeom>
          <a:solidFill>
            <a:srgbClr val="F23B48"/>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es-ES" sz="2800">
              <a:effectLst>
                <a:outerShdw blurRad="38100" dist="38100" dir="2700000" algn="tl">
                  <a:srgbClr val="000000"/>
                </a:outerShdw>
              </a:effectLst>
              <a:cs typeface="+mn-ea"/>
              <a:sym typeface="+mn-lt"/>
            </a:endParaRPr>
          </a:p>
        </p:txBody>
      </p:sp>
      <p:sp>
        <p:nvSpPr>
          <p:cNvPr id="31751" name="AutoShape 7"/>
          <p:cNvSpPr>
            <a:spLocks/>
          </p:cNvSpPr>
          <p:nvPr/>
        </p:nvSpPr>
        <p:spPr bwMode="auto">
          <a:xfrm>
            <a:off x="7404100" y="4156075"/>
            <a:ext cx="1508125" cy="147638"/>
          </a:xfrm>
          <a:prstGeom prst="roundRect">
            <a:avLst>
              <a:gd name="adj" fmla="val 50000"/>
            </a:avLst>
          </a:prstGeom>
          <a:solidFill>
            <a:srgbClr val="00CDD0"/>
          </a:solidFill>
          <a:ln w="25400" cap="flat" cmpd="sng">
            <a:solidFill>
              <a:srgbClr val="00BBD6">
                <a:alpha val="0"/>
              </a:srgbClr>
            </a:solidFill>
            <a:prstDash val="solid"/>
            <a:miter lim="0"/>
            <a:headEnd/>
            <a:tailEnd/>
          </a:ln>
          <a:effectLst/>
          <a:extLst/>
        </p:spPr>
        <p:txBody>
          <a:bodyPr lIns="0" tIns="0" rIns="0" bIns="0" anchor="ctr"/>
          <a:lstStyle/>
          <a:p>
            <a:pPr algn="ctr" eaLnBrk="1">
              <a:defRPr/>
            </a:pPr>
            <a:endParaRPr lang="es-ES" sz="2800">
              <a:effectLst>
                <a:outerShdw blurRad="38100" dist="38100" dir="2700000" algn="tl">
                  <a:srgbClr val="000000"/>
                </a:outerShdw>
              </a:effectLst>
              <a:cs typeface="+mn-ea"/>
              <a:sym typeface="+mn-lt"/>
            </a:endParaRPr>
          </a:p>
        </p:txBody>
      </p:sp>
      <p:sp>
        <p:nvSpPr>
          <p:cNvPr id="31752" name="AutoShape 8"/>
          <p:cNvSpPr>
            <a:spLocks/>
          </p:cNvSpPr>
          <p:nvPr/>
        </p:nvSpPr>
        <p:spPr bwMode="auto">
          <a:xfrm>
            <a:off x="6037263" y="4156075"/>
            <a:ext cx="1508919" cy="147638"/>
          </a:xfrm>
          <a:prstGeom prst="roundRect">
            <a:avLst>
              <a:gd name="adj" fmla="val 50000"/>
            </a:avLst>
          </a:prstGeom>
          <a:solidFill>
            <a:srgbClr val="FFC000"/>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es-ES" sz="2800">
              <a:effectLst>
                <a:outerShdw blurRad="38100" dist="38100" dir="2700000" algn="tl">
                  <a:srgbClr val="000000"/>
                </a:outerShdw>
              </a:effectLst>
              <a:cs typeface="+mn-ea"/>
              <a:sym typeface="+mn-lt"/>
            </a:endParaRPr>
          </a:p>
        </p:txBody>
      </p:sp>
      <p:sp>
        <p:nvSpPr>
          <p:cNvPr id="31753" name="AutoShape 9"/>
          <p:cNvSpPr>
            <a:spLocks/>
          </p:cNvSpPr>
          <p:nvPr/>
        </p:nvSpPr>
        <p:spPr bwMode="auto">
          <a:xfrm>
            <a:off x="4676775" y="4156075"/>
            <a:ext cx="1508919" cy="147638"/>
          </a:xfrm>
          <a:prstGeom prst="roundRect">
            <a:avLst>
              <a:gd name="adj" fmla="val 50000"/>
            </a:avLst>
          </a:prstGeom>
          <a:solidFill>
            <a:srgbClr val="00CDD0"/>
          </a:solidFill>
          <a:ln w="25400" cap="flat" cmpd="sng">
            <a:solidFill>
              <a:srgbClr val="00BBD6">
                <a:alpha val="0"/>
              </a:srgbClr>
            </a:solidFill>
            <a:prstDash val="solid"/>
            <a:miter lim="0"/>
            <a:headEnd/>
            <a:tailEnd/>
          </a:ln>
          <a:effectLst/>
          <a:extLst/>
        </p:spPr>
        <p:txBody>
          <a:bodyPr lIns="0" tIns="0" rIns="0" bIns="0" anchor="ctr"/>
          <a:lstStyle/>
          <a:p>
            <a:pPr algn="ctr" eaLnBrk="1">
              <a:defRPr/>
            </a:pPr>
            <a:endParaRPr lang="es-ES" sz="2800">
              <a:effectLst>
                <a:outerShdw blurRad="38100" dist="38100" dir="2700000" algn="tl">
                  <a:srgbClr val="000000"/>
                </a:outerShdw>
              </a:effectLst>
              <a:cs typeface="+mn-ea"/>
              <a:sym typeface="+mn-lt"/>
            </a:endParaRPr>
          </a:p>
        </p:txBody>
      </p:sp>
      <p:sp>
        <p:nvSpPr>
          <p:cNvPr id="31754" name="AutoShape 10"/>
          <p:cNvSpPr>
            <a:spLocks/>
          </p:cNvSpPr>
          <p:nvPr/>
        </p:nvSpPr>
        <p:spPr bwMode="auto">
          <a:xfrm>
            <a:off x="3310732" y="4156075"/>
            <a:ext cx="1508125" cy="147638"/>
          </a:xfrm>
          <a:prstGeom prst="roundRect">
            <a:avLst>
              <a:gd name="adj" fmla="val 50000"/>
            </a:avLst>
          </a:prstGeom>
          <a:solidFill>
            <a:srgbClr val="B2D235"/>
          </a:solidFill>
          <a:ln w="25400" cap="flat" cmpd="sng">
            <a:noFill/>
            <a:prstDash val="solid"/>
            <a:miter lim="0"/>
            <a:headEnd/>
            <a:tailEnd/>
          </a:ln>
          <a:effectLst/>
          <a:extLst/>
        </p:spPr>
        <p:txBody>
          <a:bodyPr lIns="0" tIns="0" rIns="0" bIns="0" anchor="ctr"/>
          <a:lstStyle/>
          <a:p>
            <a:pPr algn="ctr" eaLnBrk="1">
              <a:defRPr/>
            </a:pPr>
            <a:endParaRPr lang="es-ES" sz="2800">
              <a:effectLst>
                <a:outerShdw blurRad="38100" dist="38100" dir="2700000" algn="tl">
                  <a:srgbClr val="000000"/>
                </a:outerShdw>
              </a:effectLst>
              <a:cs typeface="+mn-ea"/>
              <a:sym typeface="+mn-lt"/>
            </a:endParaRPr>
          </a:p>
        </p:txBody>
      </p:sp>
      <p:sp>
        <p:nvSpPr>
          <p:cNvPr id="31755" name="AutoShape 11"/>
          <p:cNvSpPr>
            <a:spLocks/>
          </p:cNvSpPr>
          <p:nvPr/>
        </p:nvSpPr>
        <p:spPr bwMode="auto">
          <a:xfrm>
            <a:off x="1920082" y="4156075"/>
            <a:ext cx="1508919" cy="147638"/>
          </a:xfrm>
          <a:prstGeom prst="roundRect">
            <a:avLst>
              <a:gd name="adj" fmla="val 50000"/>
            </a:avLst>
          </a:prstGeom>
          <a:solidFill>
            <a:srgbClr val="00CDD0"/>
          </a:solidFill>
          <a:ln w="25400" cap="flat" cmpd="sng">
            <a:solidFill>
              <a:srgbClr val="00BBD6">
                <a:alpha val="0"/>
              </a:srgbClr>
            </a:solidFill>
            <a:prstDash val="solid"/>
            <a:miter lim="0"/>
            <a:headEnd/>
            <a:tailEnd/>
          </a:ln>
          <a:effectLst/>
          <a:extLst/>
        </p:spPr>
        <p:txBody>
          <a:bodyPr lIns="0" tIns="0" rIns="0" bIns="0" anchor="ctr"/>
          <a:lstStyle/>
          <a:p>
            <a:pPr algn="ctr" eaLnBrk="1">
              <a:defRPr/>
            </a:pPr>
            <a:endParaRPr lang="es-ES" sz="2800">
              <a:effectLst>
                <a:outerShdw blurRad="38100" dist="38100" dir="2700000" algn="tl">
                  <a:srgbClr val="000000"/>
                </a:outerShdw>
              </a:effectLst>
              <a:cs typeface="+mn-ea"/>
              <a:sym typeface="+mn-lt"/>
            </a:endParaRPr>
          </a:p>
        </p:txBody>
      </p:sp>
      <p:grpSp>
        <p:nvGrpSpPr>
          <p:cNvPr id="31757" name="Group 12"/>
          <p:cNvGrpSpPr>
            <a:grpSpLocks/>
          </p:cNvGrpSpPr>
          <p:nvPr/>
        </p:nvGrpSpPr>
        <p:grpSpPr bwMode="auto">
          <a:xfrm>
            <a:off x="1808957" y="4062413"/>
            <a:ext cx="334963" cy="334963"/>
            <a:chOff x="0" y="-1"/>
            <a:chExt cx="669783" cy="670631"/>
          </a:xfrm>
        </p:grpSpPr>
        <p:sp>
          <p:nvSpPr>
            <p:cNvPr id="2" name="AutoShape 13"/>
            <p:cNvSpPr>
              <a:spLocks/>
            </p:cNvSpPr>
            <p:nvPr/>
          </p:nvSpPr>
          <p:spPr bwMode="auto">
            <a:xfrm>
              <a:off x="0" y="-1"/>
              <a:ext cx="669783" cy="670631"/>
            </a:xfrm>
            <a:custGeom>
              <a:avLst/>
              <a:gdLst>
                <a:gd name="T0" fmla="*/ 334874 w 19679"/>
                <a:gd name="T1" fmla="*/ 368048 h 19679"/>
                <a:gd name="T2" fmla="*/ 334874 w 19679"/>
                <a:gd name="T3" fmla="*/ 368048 h 19679"/>
                <a:gd name="T4" fmla="*/ 334874 w 19679"/>
                <a:gd name="T5" fmla="*/ 368048 h 19679"/>
                <a:gd name="T6" fmla="*/ 334874 w 19679"/>
                <a:gd name="T7" fmla="*/ 36804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0BBD6">
                <a:alpha val="70000"/>
              </a:srgbClr>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3" name="AutoShape 14"/>
            <p:cNvSpPr>
              <a:spLocks/>
            </p:cNvSpPr>
            <p:nvPr/>
          </p:nvSpPr>
          <p:spPr bwMode="auto">
            <a:xfrm>
              <a:off x="190460" y="190700"/>
              <a:ext cx="288864" cy="289229"/>
            </a:xfrm>
            <a:custGeom>
              <a:avLst/>
              <a:gdLst>
                <a:gd name="T0" fmla="*/ 145113 w 19679"/>
                <a:gd name="T1" fmla="*/ 159488 h 19679"/>
                <a:gd name="T2" fmla="*/ 145113 w 19679"/>
                <a:gd name="T3" fmla="*/ 159488 h 19679"/>
                <a:gd name="T4" fmla="*/ 145113 w 19679"/>
                <a:gd name="T5" fmla="*/ 159488 h 19679"/>
                <a:gd name="T6" fmla="*/ 145113 w 19679"/>
                <a:gd name="T7" fmla="*/ 15948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C436D"/>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grpSp>
      <p:grpSp>
        <p:nvGrpSpPr>
          <p:cNvPr id="31758" name="Group 15"/>
          <p:cNvGrpSpPr>
            <a:grpSpLocks/>
          </p:cNvGrpSpPr>
          <p:nvPr/>
        </p:nvGrpSpPr>
        <p:grpSpPr bwMode="auto">
          <a:xfrm>
            <a:off x="5944394" y="4062413"/>
            <a:ext cx="334963" cy="334963"/>
            <a:chOff x="0" y="-1"/>
            <a:chExt cx="669783" cy="670631"/>
          </a:xfrm>
        </p:grpSpPr>
        <p:sp>
          <p:nvSpPr>
            <p:cNvPr id="4" name="AutoShape 16"/>
            <p:cNvSpPr>
              <a:spLocks/>
            </p:cNvSpPr>
            <p:nvPr/>
          </p:nvSpPr>
          <p:spPr bwMode="auto">
            <a:xfrm>
              <a:off x="0" y="-1"/>
              <a:ext cx="669783" cy="670631"/>
            </a:xfrm>
            <a:custGeom>
              <a:avLst/>
              <a:gdLst>
                <a:gd name="T0" fmla="*/ 334874 w 19679"/>
                <a:gd name="T1" fmla="*/ 368048 h 19679"/>
                <a:gd name="T2" fmla="*/ 334874 w 19679"/>
                <a:gd name="T3" fmla="*/ 368048 h 19679"/>
                <a:gd name="T4" fmla="*/ 334874 w 19679"/>
                <a:gd name="T5" fmla="*/ 368048 h 19679"/>
                <a:gd name="T6" fmla="*/ 334874 w 19679"/>
                <a:gd name="T7" fmla="*/ 36804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0CDD0">
                <a:alpha val="70195"/>
              </a:srgbClr>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5" name="AutoShape 17"/>
            <p:cNvSpPr>
              <a:spLocks/>
            </p:cNvSpPr>
            <p:nvPr/>
          </p:nvSpPr>
          <p:spPr bwMode="auto">
            <a:xfrm>
              <a:off x="190460" y="190700"/>
              <a:ext cx="288864" cy="289229"/>
            </a:xfrm>
            <a:custGeom>
              <a:avLst/>
              <a:gdLst>
                <a:gd name="T0" fmla="*/ 145113 w 19679"/>
                <a:gd name="T1" fmla="*/ 159488 h 19679"/>
                <a:gd name="T2" fmla="*/ 145113 w 19679"/>
                <a:gd name="T3" fmla="*/ 159488 h 19679"/>
                <a:gd name="T4" fmla="*/ 145113 w 19679"/>
                <a:gd name="T5" fmla="*/ 159488 h 19679"/>
                <a:gd name="T6" fmla="*/ 145113 w 19679"/>
                <a:gd name="T7" fmla="*/ 15948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C436D"/>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grpSp>
      <p:grpSp>
        <p:nvGrpSpPr>
          <p:cNvPr id="31759" name="Group 18"/>
          <p:cNvGrpSpPr>
            <a:grpSpLocks/>
          </p:cNvGrpSpPr>
          <p:nvPr/>
        </p:nvGrpSpPr>
        <p:grpSpPr bwMode="auto">
          <a:xfrm>
            <a:off x="3215482" y="4062413"/>
            <a:ext cx="334963" cy="334963"/>
            <a:chOff x="0" y="-1"/>
            <a:chExt cx="669783" cy="670631"/>
          </a:xfrm>
        </p:grpSpPr>
        <p:sp>
          <p:nvSpPr>
            <p:cNvPr id="6" name="AutoShape 19"/>
            <p:cNvSpPr>
              <a:spLocks/>
            </p:cNvSpPr>
            <p:nvPr/>
          </p:nvSpPr>
          <p:spPr bwMode="auto">
            <a:xfrm>
              <a:off x="0" y="-1"/>
              <a:ext cx="669783" cy="670631"/>
            </a:xfrm>
            <a:custGeom>
              <a:avLst/>
              <a:gdLst>
                <a:gd name="T0" fmla="*/ 334874 w 19679"/>
                <a:gd name="T1" fmla="*/ 368048 h 19679"/>
                <a:gd name="T2" fmla="*/ 334874 w 19679"/>
                <a:gd name="T3" fmla="*/ 368048 h 19679"/>
                <a:gd name="T4" fmla="*/ 334874 w 19679"/>
                <a:gd name="T5" fmla="*/ 368048 h 19679"/>
                <a:gd name="T6" fmla="*/ 334874 w 19679"/>
                <a:gd name="T7" fmla="*/ 36804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0CDD0">
                <a:alpha val="70195"/>
              </a:srgbClr>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7" name="AutoShape 20"/>
            <p:cNvSpPr>
              <a:spLocks/>
            </p:cNvSpPr>
            <p:nvPr/>
          </p:nvSpPr>
          <p:spPr bwMode="auto">
            <a:xfrm>
              <a:off x="190460" y="190700"/>
              <a:ext cx="288864" cy="289229"/>
            </a:xfrm>
            <a:custGeom>
              <a:avLst/>
              <a:gdLst>
                <a:gd name="T0" fmla="*/ 145113 w 19679"/>
                <a:gd name="T1" fmla="*/ 159488 h 19679"/>
                <a:gd name="T2" fmla="*/ 145113 w 19679"/>
                <a:gd name="T3" fmla="*/ 159488 h 19679"/>
                <a:gd name="T4" fmla="*/ 145113 w 19679"/>
                <a:gd name="T5" fmla="*/ 159488 h 19679"/>
                <a:gd name="T6" fmla="*/ 145113 w 19679"/>
                <a:gd name="T7" fmla="*/ 15948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C436D"/>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grpSp>
      <p:grpSp>
        <p:nvGrpSpPr>
          <p:cNvPr id="31760" name="Group 21"/>
          <p:cNvGrpSpPr>
            <a:grpSpLocks/>
          </p:cNvGrpSpPr>
          <p:nvPr/>
        </p:nvGrpSpPr>
        <p:grpSpPr bwMode="auto">
          <a:xfrm>
            <a:off x="8679657" y="4062413"/>
            <a:ext cx="334963" cy="334963"/>
            <a:chOff x="0" y="-1"/>
            <a:chExt cx="669783" cy="670631"/>
          </a:xfrm>
        </p:grpSpPr>
        <p:sp>
          <p:nvSpPr>
            <p:cNvPr id="8" name="AutoShape 22"/>
            <p:cNvSpPr>
              <a:spLocks/>
            </p:cNvSpPr>
            <p:nvPr/>
          </p:nvSpPr>
          <p:spPr bwMode="auto">
            <a:xfrm>
              <a:off x="0" y="-1"/>
              <a:ext cx="669783" cy="670631"/>
            </a:xfrm>
            <a:custGeom>
              <a:avLst/>
              <a:gdLst>
                <a:gd name="T0" fmla="*/ 334874 w 19679"/>
                <a:gd name="T1" fmla="*/ 368048 h 19679"/>
                <a:gd name="T2" fmla="*/ 334874 w 19679"/>
                <a:gd name="T3" fmla="*/ 368048 h 19679"/>
                <a:gd name="T4" fmla="*/ 334874 w 19679"/>
                <a:gd name="T5" fmla="*/ 368048 h 19679"/>
                <a:gd name="T6" fmla="*/ 334874 w 19679"/>
                <a:gd name="T7" fmla="*/ 36804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0CDD0">
                <a:alpha val="70195"/>
              </a:srgbClr>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9" name="AutoShape 23"/>
            <p:cNvSpPr>
              <a:spLocks/>
            </p:cNvSpPr>
            <p:nvPr/>
          </p:nvSpPr>
          <p:spPr bwMode="auto">
            <a:xfrm>
              <a:off x="190460" y="190700"/>
              <a:ext cx="288864" cy="289229"/>
            </a:xfrm>
            <a:custGeom>
              <a:avLst/>
              <a:gdLst>
                <a:gd name="T0" fmla="*/ 145113 w 19679"/>
                <a:gd name="T1" fmla="*/ 159488 h 19679"/>
                <a:gd name="T2" fmla="*/ 145113 w 19679"/>
                <a:gd name="T3" fmla="*/ 159488 h 19679"/>
                <a:gd name="T4" fmla="*/ 145113 w 19679"/>
                <a:gd name="T5" fmla="*/ 159488 h 19679"/>
                <a:gd name="T6" fmla="*/ 145113 w 19679"/>
                <a:gd name="T7" fmla="*/ 15948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C436D"/>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grpSp>
      <p:grpSp>
        <p:nvGrpSpPr>
          <p:cNvPr id="31761" name="Group 24"/>
          <p:cNvGrpSpPr>
            <a:grpSpLocks/>
          </p:cNvGrpSpPr>
          <p:nvPr/>
        </p:nvGrpSpPr>
        <p:grpSpPr bwMode="auto">
          <a:xfrm>
            <a:off x="10050463" y="4062413"/>
            <a:ext cx="334963" cy="334963"/>
            <a:chOff x="0" y="-1"/>
            <a:chExt cx="669783" cy="670631"/>
          </a:xfrm>
        </p:grpSpPr>
        <p:sp>
          <p:nvSpPr>
            <p:cNvPr id="10" name="AutoShape 25"/>
            <p:cNvSpPr>
              <a:spLocks/>
            </p:cNvSpPr>
            <p:nvPr/>
          </p:nvSpPr>
          <p:spPr bwMode="auto">
            <a:xfrm>
              <a:off x="0" y="-1"/>
              <a:ext cx="669783" cy="670631"/>
            </a:xfrm>
            <a:custGeom>
              <a:avLst/>
              <a:gdLst>
                <a:gd name="T0" fmla="*/ 334874 w 19679"/>
                <a:gd name="T1" fmla="*/ 368048 h 19679"/>
                <a:gd name="T2" fmla="*/ 334874 w 19679"/>
                <a:gd name="T3" fmla="*/ 368048 h 19679"/>
                <a:gd name="T4" fmla="*/ 334874 w 19679"/>
                <a:gd name="T5" fmla="*/ 368048 h 19679"/>
                <a:gd name="T6" fmla="*/ 334874 w 19679"/>
                <a:gd name="T7" fmla="*/ 36804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0CDD0">
                <a:alpha val="70195"/>
              </a:srgbClr>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11" name="AutoShape 26"/>
            <p:cNvSpPr>
              <a:spLocks/>
            </p:cNvSpPr>
            <p:nvPr/>
          </p:nvSpPr>
          <p:spPr bwMode="auto">
            <a:xfrm>
              <a:off x="190460" y="190700"/>
              <a:ext cx="288864" cy="289229"/>
            </a:xfrm>
            <a:custGeom>
              <a:avLst/>
              <a:gdLst>
                <a:gd name="T0" fmla="*/ 145113 w 19679"/>
                <a:gd name="T1" fmla="*/ 159488 h 19679"/>
                <a:gd name="T2" fmla="*/ 145113 w 19679"/>
                <a:gd name="T3" fmla="*/ 159488 h 19679"/>
                <a:gd name="T4" fmla="*/ 145113 w 19679"/>
                <a:gd name="T5" fmla="*/ 159488 h 19679"/>
                <a:gd name="T6" fmla="*/ 145113 w 19679"/>
                <a:gd name="T7" fmla="*/ 15948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C436D"/>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grpSp>
      <p:grpSp>
        <p:nvGrpSpPr>
          <p:cNvPr id="31762" name="Group 27"/>
          <p:cNvGrpSpPr>
            <a:grpSpLocks/>
          </p:cNvGrpSpPr>
          <p:nvPr/>
        </p:nvGrpSpPr>
        <p:grpSpPr bwMode="auto">
          <a:xfrm>
            <a:off x="4582319" y="4062413"/>
            <a:ext cx="334169" cy="334963"/>
            <a:chOff x="0" y="-1"/>
            <a:chExt cx="669783" cy="670631"/>
          </a:xfrm>
        </p:grpSpPr>
        <p:sp>
          <p:nvSpPr>
            <p:cNvPr id="31772" name="AutoShape 28"/>
            <p:cNvSpPr>
              <a:spLocks/>
            </p:cNvSpPr>
            <p:nvPr/>
          </p:nvSpPr>
          <p:spPr bwMode="auto">
            <a:xfrm>
              <a:off x="0" y="-1"/>
              <a:ext cx="669783" cy="670631"/>
            </a:xfrm>
            <a:custGeom>
              <a:avLst/>
              <a:gdLst>
                <a:gd name="T0" fmla="*/ 334874 w 19679"/>
                <a:gd name="T1" fmla="*/ 368048 h 19679"/>
                <a:gd name="T2" fmla="*/ 334874 w 19679"/>
                <a:gd name="T3" fmla="*/ 368048 h 19679"/>
                <a:gd name="T4" fmla="*/ 334874 w 19679"/>
                <a:gd name="T5" fmla="*/ 368048 h 19679"/>
                <a:gd name="T6" fmla="*/ 334874 w 19679"/>
                <a:gd name="T7" fmla="*/ 36804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0CDD0">
                <a:alpha val="70195"/>
              </a:srgbClr>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31773" name="AutoShape 29"/>
            <p:cNvSpPr>
              <a:spLocks/>
            </p:cNvSpPr>
            <p:nvPr/>
          </p:nvSpPr>
          <p:spPr bwMode="auto">
            <a:xfrm>
              <a:off x="189321" y="190700"/>
              <a:ext cx="291142" cy="289229"/>
            </a:xfrm>
            <a:custGeom>
              <a:avLst/>
              <a:gdLst>
                <a:gd name="T0" fmla="*/ 145113 w 19679"/>
                <a:gd name="T1" fmla="*/ 159488 h 19679"/>
                <a:gd name="T2" fmla="*/ 145113 w 19679"/>
                <a:gd name="T3" fmla="*/ 159488 h 19679"/>
                <a:gd name="T4" fmla="*/ 145113 w 19679"/>
                <a:gd name="T5" fmla="*/ 159488 h 19679"/>
                <a:gd name="T6" fmla="*/ 145113 w 19679"/>
                <a:gd name="T7" fmla="*/ 15948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C436D"/>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grpSp>
      <p:grpSp>
        <p:nvGrpSpPr>
          <p:cNvPr id="31763" name="Group 30"/>
          <p:cNvGrpSpPr>
            <a:grpSpLocks/>
          </p:cNvGrpSpPr>
          <p:nvPr/>
        </p:nvGrpSpPr>
        <p:grpSpPr bwMode="auto">
          <a:xfrm>
            <a:off x="7310438" y="4062413"/>
            <a:ext cx="334963" cy="334963"/>
            <a:chOff x="0" y="-1"/>
            <a:chExt cx="669783" cy="670631"/>
          </a:xfrm>
        </p:grpSpPr>
        <p:sp>
          <p:nvSpPr>
            <p:cNvPr id="31775" name="AutoShape 31"/>
            <p:cNvSpPr>
              <a:spLocks/>
            </p:cNvSpPr>
            <p:nvPr/>
          </p:nvSpPr>
          <p:spPr bwMode="auto">
            <a:xfrm>
              <a:off x="0" y="-1"/>
              <a:ext cx="669783" cy="670631"/>
            </a:xfrm>
            <a:custGeom>
              <a:avLst/>
              <a:gdLst>
                <a:gd name="T0" fmla="*/ 334874 w 19679"/>
                <a:gd name="T1" fmla="*/ 368048 h 19679"/>
                <a:gd name="T2" fmla="*/ 334874 w 19679"/>
                <a:gd name="T3" fmla="*/ 368048 h 19679"/>
                <a:gd name="T4" fmla="*/ 334874 w 19679"/>
                <a:gd name="T5" fmla="*/ 368048 h 19679"/>
                <a:gd name="T6" fmla="*/ 334874 w 19679"/>
                <a:gd name="T7" fmla="*/ 36804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0CDD0">
                <a:alpha val="70195"/>
              </a:srgbClr>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31776" name="AutoShape 32"/>
            <p:cNvSpPr>
              <a:spLocks/>
            </p:cNvSpPr>
            <p:nvPr/>
          </p:nvSpPr>
          <p:spPr bwMode="auto">
            <a:xfrm>
              <a:off x="190460" y="190700"/>
              <a:ext cx="288864" cy="289229"/>
            </a:xfrm>
            <a:custGeom>
              <a:avLst/>
              <a:gdLst>
                <a:gd name="T0" fmla="*/ 145113 w 19679"/>
                <a:gd name="T1" fmla="*/ 159488 h 19679"/>
                <a:gd name="T2" fmla="*/ 145113 w 19679"/>
                <a:gd name="T3" fmla="*/ 159488 h 19679"/>
                <a:gd name="T4" fmla="*/ 145113 w 19679"/>
                <a:gd name="T5" fmla="*/ 159488 h 19679"/>
                <a:gd name="T6" fmla="*/ 145113 w 19679"/>
                <a:gd name="T7" fmla="*/ 15948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0C436D"/>
            </a:solidFill>
            <a:ln w="25400" cap="flat" cmpd="sng">
              <a:solidFill>
                <a:srgbClr val="00BBD6">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grpSp>
      <p:grpSp>
        <p:nvGrpSpPr>
          <p:cNvPr id="31764" name="Group 33"/>
          <p:cNvGrpSpPr>
            <a:grpSpLocks/>
          </p:cNvGrpSpPr>
          <p:nvPr/>
        </p:nvGrpSpPr>
        <p:grpSpPr bwMode="auto">
          <a:xfrm>
            <a:off x="1336675" y="2498725"/>
            <a:ext cx="1399382" cy="1314450"/>
            <a:chOff x="-215901" y="-139700"/>
            <a:chExt cx="2799135" cy="2628730"/>
          </a:xfrm>
        </p:grpSpPr>
        <p:pic>
          <p:nvPicPr>
            <p:cNvPr id="31790" name="Picture 34" descr="team04.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 y="-9"/>
              <a:ext cx="2367278" cy="2069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91" name="Picture 3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5901" y="-139700"/>
              <a:ext cx="2799135" cy="262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765" name="Group 36"/>
          <p:cNvGrpSpPr>
            <a:grpSpLocks/>
          </p:cNvGrpSpPr>
          <p:nvPr/>
        </p:nvGrpSpPr>
        <p:grpSpPr bwMode="auto">
          <a:xfrm>
            <a:off x="4090988" y="2498725"/>
            <a:ext cx="1399382" cy="1314450"/>
            <a:chOff x="-215901" y="-139700"/>
            <a:chExt cx="2799135" cy="2628730"/>
          </a:xfrm>
        </p:grpSpPr>
        <p:pic>
          <p:nvPicPr>
            <p:cNvPr id="31788" name="Picture 37" descr="team05.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 y="-9"/>
              <a:ext cx="2367278" cy="2069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9" name="Picture 3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5901" y="-139700"/>
              <a:ext cx="2799135" cy="262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766" name="Group 39"/>
          <p:cNvGrpSpPr>
            <a:grpSpLocks/>
          </p:cNvGrpSpPr>
          <p:nvPr/>
        </p:nvGrpSpPr>
        <p:grpSpPr bwMode="auto">
          <a:xfrm>
            <a:off x="6773069" y="2498725"/>
            <a:ext cx="1400175" cy="1314450"/>
            <a:chOff x="-215901" y="-139700"/>
            <a:chExt cx="2799135" cy="2628730"/>
          </a:xfrm>
        </p:grpSpPr>
        <p:pic>
          <p:nvPicPr>
            <p:cNvPr id="31786" name="Picture 40" descr="team06.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5" y="-9"/>
              <a:ext cx="2367522" cy="2069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7" name="Picture 4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5901" y="-139700"/>
              <a:ext cx="2799135" cy="262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767" name="Group 42"/>
          <p:cNvGrpSpPr>
            <a:grpSpLocks/>
          </p:cNvGrpSpPr>
          <p:nvPr/>
        </p:nvGrpSpPr>
        <p:grpSpPr bwMode="auto">
          <a:xfrm>
            <a:off x="9474200" y="2498725"/>
            <a:ext cx="1399382" cy="1314450"/>
            <a:chOff x="-215901" y="-139700"/>
            <a:chExt cx="2799135" cy="2628730"/>
          </a:xfrm>
        </p:grpSpPr>
        <p:pic>
          <p:nvPicPr>
            <p:cNvPr id="31784" name="Picture 43" descr="team07.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 y="-9"/>
              <a:ext cx="2367278" cy="2069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5" name="Picture 4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5901" y="-139700"/>
              <a:ext cx="2799135" cy="262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768" name="Group 45"/>
          <p:cNvGrpSpPr>
            <a:grpSpLocks/>
          </p:cNvGrpSpPr>
          <p:nvPr/>
        </p:nvGrpSpPr>
        <p:grpSpPr bwMode="auto">
          <a:xfrm>
            <a:off x="2674938" y="4783932"/>
            <a:ext cx="1400175" cy="1314450"/>
            <a:chOff x="-215901" y="-139700"/>
            <a:chExt cx="2799135" cy="2628730"/>
          </a:xfrm>
        </p:grpSpPr>
        <p:pic>
          <p:nvPicPr>
            <p:cNvPr id="31782" name="Picture 46" descr="team10.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5" y="-9"/>
              <a:ext cx="2367522" cy="2069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3" name="Picture 4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5901" y="-139700"/>
              <a:ext cx="2799135" cy="262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769" name="Group 48"/>
          <p:cNvGrpSpPr>
            <a:grpSpLocks/>
          </p:cNvGrpSpPr>
          <p:nvPr/>
        </p:nvGrpSpPr>
        <p:grpSpPr bwMode="auto">
          <a:xfrm>
            <a:off x="5429250" y="4783932"/>
            <a:ext cx="1399382" cy="1314450"/>
            <a:chOff x="-215901" y="-139700"/>
            <a:chExt cx="2799135" cy="2628730"/>
          </a:xfrm>
        </p:grpSpPr>
        <p:pic>
          <p:nvPicPr>
            <p:cNvPr id="31780" name="Picture 49" descr="team16.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8" y="-9"/>
              <a:ext cx="2367278" cy="2069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1" name="Picture 50"/>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5901" y="-139700"/>
              <a:ext cx="2799135" cy="262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770" name="Group 51"/>
          <p:cNvGrpSpPr>
            <a:grpSpLocks/>
          </p:cNvGrpSpPr>
          <p:nvPr/>
        </p:nvGrpSpPr>
        <p:grpSpPr bwMode="auto">
          <a:xfrm>
            <a:off x="8153400" y="4783932"/>
            <a:ext cx="1399382" cy="1314450"/>
            <a:chOff x="-215901" y="-139700"/>
            <a:chExt cx="2799135" cy="2628730"/>
          </a:xfrm>
        </p:grpSpPr>
        <p:pic>
          <p:nvPicPr>
            <p:cNvPr id="31778" name="Picture 52" descr="team17.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8" y="-9"/>
              <a:ext cx="2367278" cy="2069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9" name="Picture 5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5901" y="-139700"/>
              <a:ext cx="2799135" cy="262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798" name="AutoShape 54"/>
          <p:cNvSpPr>
            <a:spLocks/>
          </p:cNvSpPr>
          <p:nvPr/>
        </p:nvSpPr>
        <p:spPr bwMode="auto">
          <a:xfrm rot="21599989">
            <a:off x="1845469" y="3769519"/>
            <a:ext cx="249238" cy="166688"/>
          </a:xfrm>
          <a:custGeom>
            <a:avLst/>
            <a:gdLst>
              <a:gd name="T0" fmla="*/ 249238 w 21600"/>
              <a:gd name="T1" fmla="*/ 166688 h 21600"/>
              <a:gd name="T2" fmla="*/ 249238 w 21600"/>
              <a:gd name="T3" fmla="*/ 166688 h 21600"/>
              <a:gd name="T4" fmla="*/ 249238 w 21600"/>
              <a:gd name="T5" fmla="*/ 166688 h 21600"/>
              <a:gd name="T6" fmla="*/ 249238 w 21600"/>
              <a:gd name="T7" fmla="*/ 166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00CDD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31799" name="AutoShape 55"/>
          <p:cNvSpPr>
            <a:spLocks/>
          </p:cNvSpPr>
          <p:nvPr/>
        </p:nvSpPr>
        <p:spPr bwMode="auto">
          <a:xfrm rot="21599989">
            <a:off x="4622800" y="3769519"/>
            <a:ext cx="250032" cy="166688"/>
          </a:xfrm>
          <a:custGeom>
            <a:avLst/>
            <a:gdLst>
              <a:gd name="T0" fmla="*/ 250032 w 21600"/>
              <a:gd name="T1" fmla="*/ 166688 h 21600"/>
              <a:gd name="T2" fmla="*/ 250032 w 21600"/>
              <a:gd name="T3" fmla="*/ 166688 h 21600"/>
              <a:gd name="T4" fmla="*/ 250032 w 21600"/>
              <a:gd name="T5" fmla="*/ 166688 h 21600"/>
              <a:gd name="T6" fmla="*/ 250032 w 21600"/>
              <a:gd name="T7" fmla="*/ 166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00CDD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31800" name="AutoShape 56"/>
          <p:cNvSpPr>
            <a:spLocks/>
          </p:cNvSpPr>
          <p:nvPr/>
        </p:nvSpPr>
        <p:spPr bwMode="auto">
          <a:xfrm rot="21599989">
            <a:off x="7353300" y="3769519"/>
            <a:ext cx="250032" cy="166688"/>
          </a:xfrm>
          <a:custGeom>
            <a:avLst/>
            <a:gdLst>
              <a:gd name="T0" fmla="*/ 250032 w 21600"/>
              <a:gd name="T1" fmla="*/ 166688 h 21600"/>
              <a:gd name="T2" fmla="*/ 250032 w 21600"/>
              <a:gd name="T3" fmla="*/ 166688 h 21600"/>
              <a:gd name="T4" fmla="*/ 250032 w 21600"/>
              <a:gd name="T5" fmla="*/ 166688 h 21600"/>
              <a:gd name="T6" fmla="*/ 250032 w 21600"/>
              <a:gd name="T7" fmla="*/ 166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00CDD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31801" name="AutoShape 57"/>
          <p:cNvSpPr>
            <a:spLocks/>
          </p:cNvSpPr>
          <p:nvPr/>
        </p:nvSpPr>
        <p:spPr bwMode="auto">
          <a:xfrm rot="21599989">
            <a:off x="10089357" y="3769519"/>
            <a:ext cx="250031" cy="166688"/>
          </a:xfrm>
          <a:custGeom>
            <a:avLst/>
            <a:gdLst>
              <a:gd name="T0" fmla="*/ 250031 w 21600"/>
              <a:gd name="T1" fmla="*/ 166688 h 21600"/>
              <a:gd name="T2" fmla="*/ 250031 w 21600"/>
              <a:gd name="T3" fmla="*/ 166688 h 21600"/>
              <a:gd name="T4" fmla="*/ 250031 w 21600"/>
              <a:gd name="T5" fmla="*/ 166688 h 21600"/>
              <a:gd name="T6" fmla="*/ 250031 w 21600"/>
              <a:gd name="T7" fmla="*/ 166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00CDD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31802" name="AutoShape 58"/>
          <p:cNvSpPr>
            <a:spLocks/>
          </p:cNvSpPr>
          <p:nvPr/>
        </p:nvSpPr>
        <p:spPr bwMode="auto">
          <a:xfrm rot="10799989">
            <a:off x="8727282" y="4542632"/>
            <a:ext cx="250031" cy="166688"/>
          </a:xfrm>
          <a:custGeom>
            <a:avLst/>
            <a:gdLst>
              <a:gd name="T0" fmla="*/ 250031 w 21600"/>
              <a:gd name="T1" fmla="*/ 166688 h 21600"/>
              <a:gd name="T2" fmla="*/ 250031 w 21600"/>
              <a:gd name="T3" fmla="*/ 166688 h 21600"/>
              <a:gd name="T4" fmla="*/ 250031 w 21600"/>
              <a:gd name="T5" fmla="*/ 166688 h 21600"/>
              <a:gd name="T6" fmla="*/ 250031 w 21600"/>
              <a:gd name="T7" fmla="*/ 166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00CDD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31803" name="AutoShape 59"/>
          <p:cNvSpPr>
            <a:spLocks/>
          </p:cNvSpPr>
          <p:nvPr/>
        </p:nvSpPr>
        <p:spPr bwMode="auto">
          <a:xfrm rot="10799989">
            <a:off x="5984875" y="4542632"/>
            <a:ext cx="250032" cy="166688"/>
          </a:xfrm>
          <a:custGeom>
            <a:avLst/>
            <a:gdLst>
              <a:gd name="T0" fmla="*/ 250032 w 21600"/>
              <a:gd name="T1" fmla="*/ 166688 h 21600"/>
              <a:gd name="T2" fmla="*/ 250032 w 21600"/>
              <a:gd name="T3" fmla="*/ 166688 h 21600"/>
              <a:gd name="T4" fmla="*/ 250032 w 21600"/>
              <a:gd name="T5" fmla="*/ 166688 h 21600"/>
              <a:gd name="T6" fmla="*/ 250032 w 21600"/>
              <a:gd name="T7" fmla="*/ 166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00CDD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31804" name="AutoShape 60"/>
          <p:cNvSpPr>
            <a:spLocks/>
          </p:cNvSpPr>
          <p:nvPr/>
        </p:nvSpPr>
        <p:spPr bwMode="auto">
          <a:xfrm rot="10799989">
            <a:off x="3260725" y="4542632"/>
            <a:ext cx="250032" cy="166688"/>
          </a:xfrm>
          <a:custGeom>
            <a:avLst/>
            <a:gdLst>
              <a:gd name="T0" fmla="*/ 250032 w 21600"/>
              <a:gd name="T1" fmla="*/ 166688 h 21600"/>
              <a:gd name="T2" fmla="*/ 250032 w 21600"/>
              <a:gd name="T3" fmla="*/ 166688 h 21600"/>
              <a:gd name="T4" fmla="*/ 250032 w 21600"/>
              <a:gd name="T5" fmla="*/ 166688 h 21600"/>
              <a:gd name="T6" fmla="*/ 250032 w 21600"/>
              <a:gd name="T7" fmla="*/ 166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00CDD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Tree>
    <p:extLst>
      <p:ext uri="{BB962C8B-B14F-4D97-AF65-F5344CB8AC3E}">
        <p14:creationId xmlns:p14="http://schemas.microsoft.com/office/powerpoint/2010/main" val="424446529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wipe(left)">
                                      <p:cBhvr>
                                        <p:cTn id="7" dur="500"/>
                                        <p:tgtEl>
                                          <p:spTgt spid="31746"/>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1749"/>
                                        </p:tgtEl>
                                        <p:attrNameLst>
                                          <p:attrName>style.visibility</p:attrName>
                                        </p:attrNameLst>
                                      </p:cBhvr>
                                      <p:to>
                                        <p:strVal val="visible"/>
                                      </p:to>
                                    </p:set>
                                    <p:anim calcmode="lin" valueType="num">
                                      <p:cBhvr additive="base">
                                        <p:cTn id="11" dur="500" fill="hold"/>
                                        <p:tgtEl>
                                          <p:spTgt spid="31749"/>
                                        </p:tgtEl>
                                        <p:attrNameLst>
                                          <p:attrName>ppt_x</p:attrName>
                                        </p:attrNameLst>
                                      </p:cBhvr>
                                      <p:tavLst>
                                        <p:tav tm="0">
                                          <p:val>
                                            <p:strVal val="1+#ppt_w/2"/>
                                          </p:val>
                                        </p:tav>
                                        <p:tav tm="100000">
                                          <p:val>
                                            <p:strVal val="#ppt_x"/>
                                          </p:val>
                                        </p:tav>
                                      </p:tavLst>
                                    </p:anim>
                                    <p:anim calcmode="lin" valueType="num">
                                      <p:cBhvr additive="base">
                                        <p:cTn id="12" dur="500" fill="hold"/>
                                        <p:tgtEl>
                                          <p:spTgt spid="317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Line 2"/>
          <p:cNvSpPr>
            <a:spLocks noChangeShapeType="1"/>
          </p:cNvSpPr>
          <p:nvPr/>
        </p:nvSpPr>
        <p:spPr bwMode="auto">
          <a:xfrm>
            <a:off x="1377950" y="18359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32773" name="AutoShape 5"/>
          <p:cNvSpPr>
            <a:spLocks/>
          </p:cNvSpPr>
          <p:nvPr/>
        </p:nvSpPr>
        <p:spPr bwMode="auto">
          <a:xfrm>
            <a:off x="1354932" y="2043907"/>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graphicFrame>
        <p:nvGraphicFramePr>
          <p:cNvPr id="2" name="Object 6"/>
          <p:cNvGraphicFramePr>
            <a:graphicFrameLocks noChangeAspect="1"/>
          </p:cNvGraphicFramePr>
          <p:nvPr>
            <p:extLst>
              <p:ext uri="{D42A27DB-BD31-4B8C-83A1-F6EECF244321}">
                <p14:modId xmlns:p14="http://schemas.microsoft.com/office/powerpoint/2010/main" val="2849505460"/>
              </p:ext>
            </p:extLst>
          </p:nvPr>
        </p:nvGraphicFramePr>
        <p:xfrm>
          <a:off x="1197293" y="2997835"/>
          <a:ext cx="9450388" cy="267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7580053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wipe(left)">
                                      <p:cBhvr>
                                        <p:cTn id="7" dur="500"/>
                                        <p:tgtEl>
                                          <p:spTgt spid="3277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2773"/>
                                        </p:tgtEl>
                                        <p:attrNameLst>
                                          <p:attrName>style.visibility</p:attrName>
                                        </p:attrNameLst>
                                      </p:cBhvr>
                                      <p:to>
                                        <p:strVal val="visible"/>
                                      </p:to>
                                    </p:set>
                                    <p:anim calcmode="lin" valueType="num">
                                      <p:cBhvr additive="base">
                                        <p:cTn id="11" dur="500" fill="hold"/>
                                        <p:tgtEl>
                                          <p:spTgt spid="32773"/>
                                        </p:tgtEl>
                                        <p:attrNameLst>
                                          <p:attrName>ppt_x</p:attrName>
                                        </p:attrNameLst>
                                      </p:cBhvr>
                                      <p:tavLst>
                                        <p:tav tm="0">
                                          <p:val>
                                            <p:strVal val="1+#ppt_w/2"/>
                                          </p:val>
                                        </p:tav>
                                        <p:tav tm="100000">
                                          <p:val>
                                            <p:strVal val="#ppt_x"/>
                                          </p:val>
                                        </p:tav>
                                      </p:tavLst>
                                    </p:anim>
                                    <p:anim calcmode="lin" valueType="num">
                                      <p:cBhvr additive="base">
                                        <p:cTn id="12" dur="500" fill="hold"/>
                                        <p:tgtEl>
                                          <p:spTgt spid="3277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grpId="0" nodeType="afterEffect">
                                  <p:stCondLst>
                                    <p:cond delay="5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autoUpdateAnimBg="0"/>
      <p:bldGraphic spid="2"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Line 2"/>
          <p:cNvSpPr>
            <a:spLocks noChangeShapeType="1"/>
          </p:cNvSpPr>
          <p:nvPr/>
        </p:nvSpPr>
        <p:spPr bwMode="auto">
          <a:xfrm>
            <a:off x="1377950" y="14549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33797" name="AutoShape 5"/>
          <p:cNvSpPr>
            <a:spLocks/>
          </p:cNvSpPr>
          <p:nvPr/>
        </p:nvSpPr>
        <p:spPr bwMode="auto">
          <a:xfrm>
            <a:off x="1354932" y="1662907"/>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33798" name="AutoShape 6"/>
          <p:cNvSpPr>
            <a:spLocks/>
          </p:cNvSpPr>
          <p:nvPr/>
        </p:nvSpPr>
        <p:spPr bwMode="auto">
          <a:xfrm>
            <a:off x="1347788" y="2324100"/>
            <a:ext cx="4804569" cy="2724150"/>
          </a:xfrm>
          <a:custGeom>
            <a:avLst/>
            <a:gdLst>
              <a:gd name="T0" fmla="*/ 4804569 w 21600"/>
              <a:gd name="T1" fmla="*/ 2724150 h 21600"/>
              <a:gd name="T2" fmla="*/ 4804569 w 21600"/>
              <a:gd name="T3" fmla="*/ 2724150 h 21600"/>
              <a:gd name="T4" fmla="*/ 4804569 w 21600"/>
              <a:gd name="T5" fmla="*/ 2724150 h 21600"/>
              <a:gd name="T6" fmla="*/ 4804569 w 21600"/>
              <a:gd name="T7" fmla="*/ 27241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00BBD6"/>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33799" name="AutoShape 7"/>
          <p:cNvSpPr>
            <a:spLocks/>
          </p:cNvSpPr>
          <p:nvPr/>
        </p:nvSpPr>
        <p:spPr bwMode="auto">
          <a:xfrm>
            <a:off x="6127750" y="2317750"/>
            <a:ext cx="4640263" cy="2724150"/>
          </a:xfrm>
          <a:custGeom>
            <a:avLst/>
            <a:gdLst>
              <a:gd name="T0" fmla="*/ 4640263 w 21600"/>
              <a:gd name="T1" fmla="*/ 2724150 h 21600"/>
              <a:gd name="T2" fmla="*/ 4640263 w 21600"/>
              <a:gd name="T3" fmla="*/ 2724150 h 21600"/>
              <a:gd name="T4" fmla="*/ 4640263 w 21600"/>
              <a:gd name="T5" fmla="*/ 2724150 h 21600"/>
              <a:gd name="T6" fmla="*/ 4640263 w 21600"/>
              <a:gd name="T7" fmla="*/ 27241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rgbClr val="F23B48"/>
          </a:solidFill>
          <a:ln w="25400" cap="flat" cmpd="sng">
            <a:solidFill>
              <a:srgbClr val="000000">
                <a:alpha val="0"/>
              </a:srgbClr>
            </a:solidFill>
            <a:prstDash val="solid"/>
            <a:miter lim="0"/>
            <a:headEnd/>
            <a:tailEnd/>
          </a:ln>
          <a:effectLst/>
          <a:extLst/>
        </p:spPr>
        <p:txBody>
          <a:bodyPr lIns="0" tIns="0" rIns="0" bIns="0" anchor="ctr"/>
          <a:lstStyle/>
          <a:p>
            <a:pPr algn="ctr" eaLnBrk="1">
              <a:defRPr/>
            </a:pPr>
            <a:endParaRPr lang="zh-CN" altLang="en-US" sz="900">
              <a:cs typeface="+mn-ea"/>
              <a:sym typeface="+mn-lt"/>
            </a:endParaRPr>
          </a:p>
        </p:txBody>
      </p:sp>
      <p:sp>
        <p:nvSpPr>
          <p:cNvPr id="33800" name="AutoShape 8"/>
          <p:cNvSpPr>
            <a:spLocks/>
          </p:cNvSpPr>
          <p:nvPr/>
        </p:nvSpPr>
        <p:spPr bwMode="auto">
          <a:xfrm>
            <a:off x="1862932" y="3585369"/>
            <a:ext cx="2948779" cy="1085850"/>
          </a:xfrm>
          <a:custGeom>
            <a:avLst/>
            <a:gdLst>
              <a:gd name="T0" fmla="*/ 3096419 w 21600"/>
              <a:gd name="T1" fmla="*/ 1085850 h 21600"/>
              <a:gd name="T2" fmla="*/ 3096419 w 21600"/>
              <a:gd name="T3" fmla="*/ 1085850 h 21600"/>
              <a:gd name="T4" fmla="*/ 3096419 w 21600"/>
              <a:gd name="T5" fmla="*/ 1085850 h 21600"/>
              <a:gd name="T6" fmla="*/ 3096419 w 21600"/>
              <a:gd name="T7" fmla="*/ 10858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r" defTabSz="914400">
              <a:lnSpc>
                <a:spcPct val="120000"/>
              </a:lnSpc>
            </a:pPr>
            <a:r>
              <a:rPr lang="zh-CN" altLang="en-US" sz="1600" dirty="0">
                <a:solidFill>
                  <a:schemeClr val="bg1"/>
                </a:solidFill>
                <a:latin typeface="+mn-lt"/>
                <a:ea typeface="+mn-ea"/>
                <a:cs typeface="+mn-ea"/>
                <a:sym typeface="+mn-lt"/>
              </a:rPr>
              <a:t>请替换文字内容，点击添加相关标题文字，修改文字内容</a:t>
            </a:r>
            <a:endParaRPr lang="es-ES" altLang="zh-CN" sz="900" dirty="0">
              <a:solidFill>
                <a:schemeClr val="bg1"/>
              </a:solidFill>
              <a:latin typeface="+mn-lt"/>
              <a:ea typeface="+mn-ea"/>
              <a:cs typeface="+mn-ea"/>
              <a:sym typeface="+mn-lt"/>
            </a:endParaRPr>
          </a:p>
        </p:txBody>
      </p:sp>
      <p:sp>
        <p:nvSpPr>
          <p:cNvPr id="33801" name="AutoShape 9" descr="phone-black.png"/>
          <p:cNvSpPr>
            <a:spLocks/>
          </p:cNvSpPr>
          <p:nvPr/>
        </p:nvSpPr>
        <p:spPr bwMode="auto">
          <a:xfrm>
            <a:off x="4826000" y="2235200"/>
            <a:ext cx="2692400" cy="4248150"/>
          </a:xfrm>
          <a:custGeom>
            <a:avLst/>
            <a:gdLst>
              <a:gd name="T0" fmla="*/ 2692400 w 21600"/>
              <a:gd name="T1" fmla="*/ 4248150 h 21600"/>
              <a:gd name="T2" fmla="*/ 2692400 w 21600"/>
              <a:gd name="T3" fmla="*/ 4248150 h 21600"/>
              <a:gd name="T4" fmla="*/ 2692400 w 21600"/>
              <a:gd name="T5" fmla="*/ 4248150 h 21600"/>
              <a:gd name="T6" fmla="*/ 2692400 w 21600"/>
              <a:gd name="T7" fmla="*/ 42481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blipFill dpi="0" rotWithShape="0">
            <a:blip r:embed="rId2"/>
            <a:srcRect/>
            <a:stretch>
              <a:fillRect/>
            </a:stretch>
          </a:blip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eaLnBrk="1">
              <a:defRPr/>
            </a:pPr>
            <a:endParaRPr lang="zh-CN" altLang="en-US" sz="900">
              <a:cs typeface="+mn-ea"/>
              <a:sym typeface="+mn-lt"/>
            </a:endParaRPr>
          </a:p>
        </p:txBody>
      </p:sp>
      <p:sp>
        <p:nvSpPr>
          <p:cNvPr id="33802" name="AutoShape 10"/>
          <p:cNvSpPr>
            <a:spLocks/>
          </p:cNvSpPr>
          <p:nvPr/>
        </p:nvSpPr>
        <p:spPr bwMode="auto">
          <a:xfrm>
            <a:off x="7532689" y="3585369"/>
            <a:ext cx="2884486" cy="1085850"/>
          </a:xfrm>
          <a:custGeom>
            <a:avLst/>
            <a:gdLst>
              <a:gd name="T0" fmla="*/ 3095625 w 21600"/>
              <a:gd name="T1" fmla="*/ 1085850 h 21600"/>
              <a:gd name="T2" fmla="*/ 3095625 w 21600"/>
              <a:gd name="T3" fmla="*/ 1085850 h 21600"/>
              <a:gd name="T4" fmla="*/ 3095625 w 21600"/>
              <a:gd name="T5" fmla="*/ 1085850 h 21600"/>
              <a:gd name="T6" fmla="*/ 3095625 w 21600"/>
              <a:gd name="T7" fmla="*/ 10858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white"/>
                </a:solidFill>
                <a:latin typeface="+mn-lt"/>
                <a:ea typeface="+mn-ea"/>
                <a:cs typeface="+mn-ea"/>
                <a:sym typeface="+mn-lt"/>
              </a:rPr>
              <a:t>请替换文字内容，点击添加相关标题文字，修改文字内容</a:t>
            </a:r>
            <a:endParaRPr lang="es-ES" altLang="zh-CN" sz="900" dirty="0">
              <a:solidFill>
                <a:prstClr val="white"/>
              </a:solidFill>
              <a:latin typeface="+mn-lt"/>
              <a:ea typeface="+mn-ea"/>
              <a:cs typeface="+mn-ea"/>
              <a:sym typeface="+mn-lt"/>
            </a:endParaRPr>
          </a:p>
        </p:txBody>
      </p:sp>
      <p:grpSp>
        <p:nvGrpSpPr>
          <p:cNvPr id="33803" name="Group 11"/>
          <p:cNvGrpSpPr>
            <a:grpSpLocks/>
          </p:cNvGrpSpPr>
          <p:nvPr/>
        </p:nvGrpSpPr>
        <p:grpSpPr bwMode="auto">
          <a:xfrm>
            <a:off x="7430294" y="5282407"/>
            <a:ext cx="3191986" cy="622299"/>
            <a:chOff x="0" y="0"/>
            <a:chExt cx="6381973" cy="1244718"/>
          </a:xfrm>
        </p:grpSpPr>
        <p:sp>
          <p:nvSpPr>
            <p:cNvPr id="2" name="AutoShape 12"/>
            <p:cNvSpPr>
              <a:spLocks/>
            </p:cNvSpPr>
            <p:nvPr/>
          </p:nvSpPr>
          <p:spPr bwMode="auto">
            <a:xfrm>
              <a:off x="999812" y="65093"/>
              <a:ext cx="3556473" cy="368335"/>
            </a:xfrm>
            <a:custGeom>
              <a:avLst/>
              <a:gdLst>
                <a:gd name="T0" fmla="*/ 1778237 w 21600"/>
                <a:gd name="T1" fmla="*/ 184168 h 21600"/>
                <a:gd name="T2" fmla="*/ 1778237 w 21600"/>
                <a:gd name="T3" fmla="*/ 184168 h 21600"/>
                <a:gd name="T4" fmla="*/ 1778237 w 21600"/>
                <a:gd name="T5" fmla="*/ 184168 h 21600"/>
                <a:gd name="T6" fmla="*/ 1778237 w 21600"/>
                <a:gd name="T7" fmla="*/ 18416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l">
                <a:spcBef>
                  <a:spcPts val="850"/>
                </a:spcBef>
              </a:pPr>
              <a:r>
                <a:rPr lang="es-ES" altLang="zh-CN" sz="1200" b="1">
                  <a:solidFill>
                    <a:srgbClr val="3B3B3B"/>
                  </a:solidFill>
                  <a:latin typeface="+mn-lt"/>
                  <a:ea typeface="+mn-ea"/>
                  <a:cs typeface="+mn-ea"/>
                  <a:sym typeface="+mn-lt"/>
                </a:rPr>
                <a:t>Photography</a:t>
              </a:r>
              <a:endParaRPr lang="es-ES" altLang="zh-CN" sz="4000">
                <a:latin typeface="+mn-lt"/>
                <a:ea typeface="+mn-ea"/>
                <a:cs typeface="+mn-ea"/>
                <a:sym typeface="+mn-lt"/>
              </a:endParaRPr>
            </a:p>
          </p:txBody>
        </p:sp>
        <p:sp>
          <p:nvSpPr>
            <p:cNvPr id="33813" name="AutoShape 13"/>
            <p:cNvSpPr>
              <a:spLocks/>
            </p:cNvSpPr>
            <p:nvPr/>
          </p:nvSpPr>
          <p:spPr bwMode="auto">
            <a:xfrm>
              <a:off x="1012509" y="582670"/>
              <a:ext cx="5369464" cy="662048"/>
            </a:xfrm>
            <a:custGeom>
              <a:avLst/>
              <a:gdLst>
                <a:gd name="T0" fmla="*/ 1778237 w 21600"/>
                <a:gd name="T1" fmla="*/ 419140 h 21600"/>
                <a:gd name="T2" fmla="*/ 1778237 w 21600"/>
                <a:gd name="T3" fmla="*/ 419140 h 21600"/>
                <a:gd name="T4" fmla="*/ 1778237 w 21600"/>
                <a:gd name="T5" fmla="*/ 419140 h 21600"/>
                <a:gd name="T6" fmla="*/ 1778237 w 21600"/>
                <a:gd name="T7" fmla="*/ 41914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pPr>
              <a:r>
                <a:rPr lang="zh-CN" altLang="en-US" sz="1600" dirty="0">
                  <a:solidFill>
                    <a:prstClr val="black">
                      <a:lumMod val="50000"/>
                      <a:lumOff val="50000"/>
                    </a:prstClr>
                  </a:solidFill>
                  <a:latin typeface="+mn-lt"/>
                  <a:ea typeface="+mn-ea"/>
                  <a:cs typeface="+mn-ea"/>
                  <a:sym typeface="+mn-lt"/>
                </a:rPr>
                <a:t>请替换文字内容，点击添加相关标题文字，修改文字内容</a:t>
              </a:r>
              <a:endParaRPr lang="es-ES" altLang="zh-CN" sz="900" dirty="0">
                <a:solidFill>
                  <a:prstClr val="black">
                    <a:lumMod val="50000"/>
                    <a:lumOff val="50000"/>
                  </a:prstClr>
                </a:solidFill>
                <a:latin typeface="+mn-lt"/>
                <a:ea typeface="+mn-ea"/>
                <a:cs typeface="+mn-ea"/>
                <a:sym typeface="+mn-lt"/>
              </a:endParaRPr>
            </a:p>
          </p:txBody>
        </p:sp>
        <p:sp>
          <p:nvSpPr>
            <p:cNvPr id="33806" name="AutoShape 14"/>
            <p:cNvSpPr>
              <a:spLocks/>
            </p:cNvSpPr>
            <p:nvPr/>
          </p:nvSpPr>
          <p:spPr bwMode="auto">
            <a:xfrm>
              <a:off x="0" y="0"/>
              <a:ext cx="714151" cy="714443"/>
            </a:xfrm>
            <a:custGeom>
              <a:avLst/>
              <a:gdLst>
                <a:gd name="T0" fmla="*/ 357188 w 21600"/>
                <a:gd name="T1" fmla="*/ 357462 h 21600"/>
                <a:gd name="T2" fmla="*/ 357188 w 21600"/>
                <a:gd name="T3" fmla="*/ 357462 h 21600"/>
                <a:gd name="T4" fmla="*/ 357188 w 21600"/>
                <a:gd name="T5" fmla="*/ 357462 h 21600"/>
                <a:gd name="T6" fmla="*/ 357188 w 21600"/>
                <a:gd name="T7" fmla="*/ 35746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B2D23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grpSp>
      <p:grpSp>
        <p:nvGrpSpPr>
          <p:cNvPr id="33807" name="Group 15"/>
          <p:cNvGrpSpPr>
            <a:grpSpLocks/>
          </p:cNvGrpSpPr>
          <p:nvPr/>
        </p:nvGrpSpPr>
        <p:grpSpPr bwMode="auto">
          <a:xfrm>
            <a:off x="1576387" y="5282407"/>
            <a:ext cx="3374232" cy="1027112"/>
            <a:chOff x="-2143334" y="0"/>
            <a:chExt cx="6749119" cy="2052423"/>
          </a:xfrm>
        </p:grpSpPr>
        <p:sp>
          <p:nvSpPr>
            <p:cNvPr id="3" name="AutoShape 16"/>
            <p:cNvSpPr>
              <a:spLocks/>
            </p:cNvSpPr>
            <p:nvPr/>
          </p:nvSpPr>
          <p:spPr bwMode="auto">
            <a:xfrm>
              <a:off x="3891341" y="88822"/>
              <a:ext cx="714444" cy="594790"/>
            </a:xfrm>
            <a:custGeom>
              <a:avLst/>
              <a:gdLst>
                <a:gd name="T0" fmla="*/ 357188 w 21600"/>
                <a:gd name="T1" fmla="*/ 297717 h 21600"/>
                <a:gd name="T2" fmla="*/ 357188 w 21600"/>
                <a:gd name="T3" fmla="*/ 297717 h 21600"/>
                <a:gd name="T4" fmla="*/ 357188 w 21600"/>
                <a:gd name="T5" fmla="*/ 297717 h 21600"/>
                <a:gd name="T6" fmla="*/ 357188 w 21600"/>
                <a:gd name="T7" fmla="*/ 29771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C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33810" name="AutoShape 17"/>
            <p:cNvSpPr>
              <a:spLocks/>
            </p:cNvSpPr>
            <p:nvPr/>
          </p:nvSpPr>
          <p:spPr bwMode="auto">
            <a:xfrm>
              <a:off x="0" y="0"/>
              <a:ext cx="3556345" cy="367977"/>
            </a:xfrm>
            <a:custGeom>
              <a:avLst/>
              <a:gdLst>
                <a:gd name="T0" fmla="*/ 1778173 w 21600"/>
                <a:gd name="T1" fmla="*/ 183989 h 21600"/>
                <a:gd name="T2" fmla="*/ 1778173 w 21600"/>
                <a:gd name="T3" fmla="*/ 183989 h 21600"/>
                <a:gd name="T4" fmla="*/ 1778173 w 21600"/>
                <a:gd name="T5" fmla="*/ 183989 h 21600"/>
                <a:gd name="T6" fmla="*/ 1778173 w 21600"/>
                <a:gd name="T7" fmla="*/ 18398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algn="r">
                <a:spcBef>
                  <a:spcPts val="850"/>
                </a:spcBef>
              </a:pPr>
              <a:r>
                <a:rPr lang="es-ES" altLang="zh-CN" sz="1200" b="1">
                  <a:solidFill>
                    <a:srgbClr val="3B3B3B"/>
                  </a:solidFill>
                  <a:latin typeface="+mn-lt"/>
                  <a:ea typeface="+mn-ea"/>
                  <a:cs typeface="+mn-ea"/>
                  <a:sym typeface="+mn-lt"/>
                </a:rPr>
                <a:t>Photography</a:t>
              </a:r>
              <a:endParaRPr lang="es-ES" altLang="zh-CN" sz="4000">
                <a:latin typeface="+mn-lt"/>
                <a:ea typeface="+mn-ea"/>
                <a:cs typeface="+mn-ea"/>
                <a:sym typeface="+mn-lt"/>
              </a:endParaRPr>
            </a:p>
          </p:txBody>
        </p:sp>
        <p:sp>
          <p:nvSpPr>
            <p:cNvPr id="4" name="AutoShape 18"/>
            <p:cNvSpPr>
              <a:spLocks/>
            </p:cNvSpPr>
            <p:nvPr/>
          </p:nvSpPr>
          <p:spPr bwMode="auto">
            <a:xfrm>
              <a:off x="-2143334" y="518657"/>
              <a:ext cx="5725082" cy="1533766"/>
            </a:xfrm>
            <a:custGeom>
              <a:avLst/>
              <a:gdLst>
                <a:gd name="T0" fmla="*/ 1778173 w 21600"/>
                <a:gd name="T1" fmla="*/ 418733 h 21600"/>
                <a:gd name="T2" fmla="*/ 1778173 w 21600"/>
                <a:gd name="T3" fmla="*/ 418733 h 21600"/>
                <a:gd name="T4" fmla="*/ 1778173 w 21600"/>
                <a:gd name="T5" fmla="*/ 418733 h 21600"/>
                <a:gd name="T6" fmla="*/ 1778173 w 21600"/>
                <a:gd name="T7" fmla="*/ 41873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r" defTabSz="914400">
                <a:lnSpc>
                  <a:spcPct val="120000"/>
                </a:lnSpc>
              </a:pPr>
              <a:r>
                <a:rPr lang="zh-CN" altLang="en-US" sz="1600" dirty="0">
                  <a:solidFill>
                    <a:schemeClr val="tx1">
                      <a:lumMod val="50000"/>
                      <a:lumOff val="50000"/>
                    </a:schemeClr>
                  </a:solidFill>
                  <a:latin typeface="+mn-lt"/>
                  <a:ea typeface="+mn-ea"/>
                  <a:cs typeface="+mn-ea"/>
                  <a:sym typeface="+mn-lt"/>
                </a:rPr>
                <a:t>请替换文字内容，点击添加相关标题文字，修改文字内容</a:t>
              </a:r>
              <a:endParaRPr lang="es-ES" altLang="zh-CN" sz="900" dirty="0">
                <a:solidFill>
                  <a:schemeClr val="tx1">
                    <a:lumMod val="50000"/>
                    <a:lumOff val="50000"/>
                  </a:schemeClr>
                </a:solidFill>
                <a:latin typeface="+mn-lt"/>
                <a:ea typeface="+mn-ea"/>
                <a:cs typeface="+mn-ea"/>
                <a:sym typeface="+mn-lt"/>
              </a:endParaRPr>
            </a:p>
          </p:txBody>
        </p:sp>
      </p:grpSp>
      <p:sp>
        <p:nvSpPr>
          <p:cNvPr id="33811" name="AutoShape 19"/>
          <p:cNvSpPr>
            <a:spLocks/>
          </p:cNvSpPr>
          <p:nvPr/>
        </p:nvSpPr>
        <p:spPr bwMode="auto">
          <a:xfrm>
            <a:off x="3002280" y="3035300"/>
            <a:ext cx="1739583" cy="315911"/>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r" eaLnBrk="1"/>
            <a:r>
              <a:rPr lang="es-ES" altLang="zh-CN" sz="1750" dirty="0">
                <a:cs typeface="+mn-ea"/>
                <a:sym typeface="+mn-lt"/>
              </a:rPr>
              <a:t>PHOTOGRAPHY</a:t>
            </a:r>
            <a:endParaRPr lang="es-ES" altLang="zh-CN" sz="900" dirty="0">
              <a:cs typeface="+mn-ea"/>
              <a:sym typeface="+mn-lt"/>
            </a:endParaRPr>
          </a:p>
        </p:txBody>
      </p:sp>
      <p:sp>
        <p:nvSpPr>
          <p:cNvPr id="33812" name="AutoShape 20"/>
          <p:cNvSpPr>
            <a:spLocks/>
          </p:cNvSpPr>
          <p:nvPr/>
        </p:nvSpPr>
        <p:spPr bwMode="auto">
          <a:xfrm>
            <a:off x="7532689" y="3035300"/>
            <a:ext cx="2387600" cy="291306"/>
          </a:xfrm>
          <a:custGeom>
            <a:avLst/>
            <a:gdLst>
              <a:gd name="T0" fmla="*/ 1168400 w 21600"/>
              <a:gd name="T1" fmla="*/ 304800 h 21600"/>
              <a:gd name="T2" fmla="*/ 1168400 w 21600"/>
              <a:gd name="T3" fmla="*/ 304800 h 21600"/>
              <a:gd name="T4" fmla="*/ 1168400 w 21600"/>
              <a:gd name="T5" fmla="*/ 304800 h 21600"/>
              <a:gd name="T6" fmla="*/ 1168400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eaLnBrk="1"/>
            <a:r>
              <a:rPr lang="es-ES" altLang="zh-CN" sz="1750" dirty="0">
                <a:cs typeface="+mn-ea"/>
                <a:sym typeface="+mn-lt"/>
              </a:rPr>
              <a:t>PHOTOGRAPHY</a:t>
            </a:r>
            <a:endParaRPr lang="es-ES" altLang="zh-CN" sz="900" dirty="0">
              <a:cs typeface="+mn-ea"/>
              <a:sym typeface="+mn-lt"/>
            </a:endParaRPr>
          </a:p>
        </p:txBody>
      </p:sp>
      <p:pic>
        <p:nvPicPr>
          <p:cNvPr id="33808" name="Picture 21" descr="pic2.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92738" y="3067050"/>
            <a:ext cx="1573213"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89402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wipe(left)">
                                      <p:cBhvr>
                                        <p:cTn id="7" dur="500"/>
                                        <p:tgtEl>
                                          <p:spTgt spid="33794"/>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3797"/>
                                        </p:tgtEl>
                                        <p:attrNameLst>
                                          <p:attrName>style.visibility</p:attrName>
                                        </p:attrNameLst>
                                      </p:cBhvr>
                                      <p:to>
                                        <p:strVal val="visible"/>
                                      </p:to>
                                    </p:set>
                                    <p:anim calcmode="lin" valueType="num">
                                      <p:cBhvr additive="base">
                                        <p:cTn id="11" dur="500" fill="hold"/>
                                        <p:tgtEl>
                                          <p:spTgt spid="33797"/>
                                        </p:tgtEl>
                                        <p:attrNameLst>
                                          <p:attrName>ppt_x</p:attrName>
                                        </p:attrNameLst>
                                      </p:cBhvr>
                                      <p:tavLst>
                                        <p:tav tm="0">
                                          <p:val>
                                            <p:strVal val="1+#ppt_w/2"/>
                                          </p:val>
                                        </p:tav>
                                        <p:tav tm="100000">
                                          <p:val>
                                            <p:strVal val="#ppt_x"/>
                                          </p:val>
                                        </p:tav>
                                      </p:tavLst>
                                    </p:anim>
                                    <p:anim calcmode="lin" valueType="num">
                                      <p:cBhvr additive="base">
                                        <p:cTn id="12" dur="500" fill="hold"/>
                                        <p:tgtEl>
                                          <p:spTgt spid="3379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8" fill="hold" nodeType="afterEffect">
                                  <p:stCondLst>
                                    <p:cond delay="0"/>
                                  </p:stCondLst>
                                  <p:childTnLst>
                                    <p:set>
                                      <p:cBhvr>
                                        <p:cTn id="15" dur="1" fill="hold">
                                          <p:stCondLst>
                                            <p:cond delay="0"/>
                                          </p:stCondLst>
                                        </p:cTn>
                                        <p:tgtEl>
                                          <p:spTgt spid="33799"/>
                                        </p:tgtEl>
                                        <p:attrNameLst>
                                          <p:attrName>style.visibility</p:attrName>
                                        </p:attrNameLst>
                                      </p:cBhvr>
                                      <p:to>
                                        <p:strVal val="visible"/>
                                      </p:to>
                                    </p:set>
                                    <p:anim calcmode="lin" valueType="num">
                                      <p:cBhvr additive="base">
                                        <p:cTn id="16" dur="500" fill="hold"/>
                                        <p:tgtEl>
                                          <p:spTgt spid="33799"/>
                                        </p:tgtEl>
                                        <p:attrNameLst>
                                          <p:attrName>ppt_x</p:attrName>
                                        </p:attrNameLst>
                                      </p:cBhvr>
                                      <p:tavLst>
                                        <p:tav tm="0">
                                          <p:val>
                                            <p:strVal val="0-#ppt_w/2"/>
                                          </p:val>
                                        </p:tav>
                                        <p:tav tm="100000">
                                          <p:val>
                                            <p:strVal val="#ppt_x"/>
                                          </p:val>
                                        </p:tav>
                                      </p:tavLst>
                                    </p:anim>
                                    <p:anim calcmode="lin" valueType="num">
                                      <p:cBhvr additive="base">
                                        <p:cTn id="17" dur="500" fill="hold"/>
                                        <p:tgtEl>
                                          <p:spTgt spid="33799"/>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fill="hold" nodeType="afterEffect">
                                  <p:stCondLst>
                                    <p:cond delay="0"/>
                                  </p:stCondLst>
                                  <p:childTnLst>
                                    <p:set>
                                      <p:cBhvr>
                                        <p:cTn id="20" dur="1" fill="hold">
                                          <p:stCondLst>
                                            <p:cond delay="0"/>
                                          </p:stCondLst>
                                        </p:cTn>
                                        <p:tgtEl>
                                          <p:spTgt spid="33798"/>
                                        </p:tgtEl>
                                        <p:attrNameLst>
                                          <p:attrName>style.visibility</p:attrName>
                                        </p:attrNameLst>
                                      </p:cBhvr>
                                      <p:to>
                                        <p:strVal val="visible"/>
                                      </p:to>
                                    </p:set>
                                    <p:anim calcmode="lin" valueType="num">
                                      <p:cBhvr additive="base">
                                        <p:cTn id="21" dur="500" fill="hold"/>
                                        <p:tgtEl>
                                          <p:spTgt spid="33798"/>
                                        </p:tgtEl>
                                        <p:attrNameLst>
                                          <p:attrName>ppt_x</p:attrName>
                                        </p:attrNameLst>
                                      </p:cBhvr>
                                      <p:tavLst>
                                        <p:tav tm="0">
                                          <p:val>
                                            <p:strVal val="1+#ppt_w/2"/>
                                          </p:val>
                                        </p:tav>
                                        <p:tav tm="100000">
                                          <p:val>
                                            <p:strVal val="#ppt_x"/>
                                          </p:val>
                                        </p:tav>
                                      </p:tavLst>
                                    </p:anim>
                                    <p:anim calcmode="lin" valueType="num">
                                      <p:cBhvr additive="base">
                                        <p:cTn id="22" dur="500" fill="hold"/>
                                        <p:tgtEl>
                                          <p:spTgt spid="33798"/>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33800"/>
                                        </p:tgtEl>
                                        <p:attrNameLst>
                                          <p:attrName>style.visibility</p:attrName>
                                        </p:attrNameLst>
                                      </p:cBhvr>
                                      <p:to>
                                        <p:strVal val="visible"/>
                                      </p:to>
                                    </p:set>
                                    <p:anim calcmode="lin" valueType="num">
                                      <p:cBhvr additive="base">
                                        <p:cTn id="26" dur="500" fill="hold"/>
                                        <p:tgtEl>
                                          <p:spTgt spid="33800"/>
                                        </p:tgtEl>
                                        <p:attrNameLst>
                                          <p:attrName>ppt_x</p:attrName>
                                        </p:attrNameLst>
                                      </p:cBhvr>
                                      <p:tavLst>
                                        <p:tav tm="0">
                                          <p:val>
                                            <p:strVal val="0-#ppt_w/2"/>
                                          </p:val>
                                        </p:tav>
                                        <p:tav tm="100000">
                                          <p:val>
                                            <p:strVal val="#ppt_x"/>
                                          </p:val>
                                        </p:tav>
                                      </p:tavLst>
                                    </p:anim>
                                    <p:anim calcmode="lin" valueType="num">
                                      <p:cBhvr additive="base">
                                        <p:cTn id="27" dur="500" fill="hold"/>
                                        <p:tgtEl>
                                          <p:spTgt spid="33800"/>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2500"/>
                            </p:stCondLst>
                            <p:childTnLst>
                              <p:par>
                                <p:cTn id="29" presetID="2" presetClass="entr" presetSubtype="8" fill="hold" nodeType="afterEffect">
                                  <p:stCondLst>
                                    <p:cond delay="0"/>
                                  </p:stCondLst>
                                  <p:childTnLst>
                                    <p:set>
                                      <p:cBhvr>
                                        <p:cTn id="30" dur="1" fill="hold">
                                          <p:stCondLst>
                                            <p:cond delay="0"/>
                                          </p:stCondLst>
                                        </p:cTn>
                                        <p:tgtEl>
                                          <p:spTgt spid="33801"/>
                                        </p:tgtEl>
                                        <p:attrNameLst>
                                          <p:attrName>style.visibility</p:attrName>
                                        </p:attrNameLst>
                                      </p:cBhvr>
                                      <p:to>
                                        <p:strVal val="visible"/>
                                      </p:to>
                                    </p:set>
                                    <p:anim calcmode="lin" valueType="num">
                                      <p:cBhvr additive="base">
                                        <p:cTn id="31" dur="500" fill="hold"/>
                                        <p:tgtEl>
                                          <p:spTgt spid="33801"/>
                                        </p:tgtEl>
                                        <p:attrNameLst>
                                          <p:attrName>ppt_x</p:attrName>
                                        </p:attrNameLst>
                                      </p:cBhvr>
                                      <p:tavLst>
                                        <p:tav tm="0">
                                          <p:val>
                                            <p:strVal val="0-#ppt_w/2"/>
                                          </p:val>
                                        </p:tav>
                                        <p:tav tm="100000">
                                          <p:val>
                                            <p:strVal val="#ppt_x"/>
                                          </p:val>
                                        </p:tav>
                                      </p:tavLst>
                                    </p:anim>
                                    <p:anim calcmode="lin" valueType="num">
                                      <p:cBhvr additive="base">
                                        <p:cTn id="32" dur="500" fill="hold"/>
                                        <p:tgtEl>
                                          <p:spTgt spid="33801"/>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33802"/>
                                        </p:tgtEl>
                                        <p:attrNameLst>
                                          <p:attrName>style.visibility</p:attrName>
                                        </p:attrNameLst>
                                      </p:cBhvr>
                                      <p:to>
                                        <p:strVal val="visible"/>
                                      </p:to>
                                    </p:set>
                                    <p:anim calcmode="lin" valueType="num">
                                      <p:cBhvr additive="base">
                                        <p:cTn id="36" dur="500" fill="hold"/>
                                        <p:tgtEl>
                                          <p:spTgt spid="33802"/>
                                        </p:tgtEl>
                                        <p:attrNameLst>
                                          <p:attrName>ppt_x</p:attrName>
                                        </p:attrNameLst>
                                      </p:cBhvr>
                                      <p:tavLst>
                                        <p:tav tm="0">
                                          <p:val>
                                            <p:strVal val="0-#ppt_w/2"/>
                                          </p:val>
                                        </p:tav>
                                        <p:tav tm="100000">
                                          <p:val>
                                            <p:strVal val="#ppt_x"/>
                                          </p:val>
                                        </p:tav>
                                      </p:tavLst>
                                    </p:anim>
                                    <p:anim calcmode="lin" valueType="num">
                                      <p:cBhvr additive="base">
                                        <p:cTn id="37" dur="500" fill="hold"/>
                                        <p:tgtEl>
                                          <p:spTgt spid="33802"/>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3500"/>
                            </p:stCondLst>
                            <p:childTnLst>
                              <p:par>
                                <p:cTn id="39" presetID="2" presetClass="entr" presetSubtype="2" fill="hold" nodeType="afterEffect">
                                  <p:stCondLst>
                                    <p:cond delay="0"/>
                                  </p:stCondLst>
                                  <p:childTnLst>
                                    <p:set>
                                      <p:cBhvr>
                                        <p:cTn id="40" dur="1" fill="hold">
                                          <p:stCondLst>
                                            <p:cond delay="0"/>
                                          </p:stCondLst>
                                        </p:cTn>
                                        <p:tgtEl>
                                          <p:spTgt spid="33803"/>
                                        </p:tgtEl>
                                        <p:attrNameLst>
                                          <p:attrName>style.visibility</p:attrName>
                                        </p:attrNameLst>
                                      </p:cBhvr>
                                      <p:to>
                                        <p:strVal val="visible"/>
                                      </p:to>
                                    </p:set>
                                    <p:anim calcmode="lin" valueType="num">
                                      <p:cBhvr additive="base">
                                        <p:cTn id="41" dur="500" fill="hold"/>
                                        <p:tgtEl>
                                          <p:spTgt spid="33803"/>
                                        </p:tgtEl>
                                        <p:attrNameLst>
                                          <p:attrName>ppt_x</p:attrName>
                                        </p:attrNameLst>
                                      </p:cBhvr>
                                      <p:tavLst>
                                        <p:tav tm="0">
                                          <p:val>
                                            <p:strVal val="1+#ppt_w/2"/>
                                          </p:val>
                                        </p:tav>
                                        <p:tav tm="100000">
                                          <p:val>
                                            <p:strVal val="#ppt_x"/>
                                          </p:val>
                                        </p:tav>
                                      </p:tavLst>
                                    </p:anim>
                                    <p:anim calcmode="lin" valueType="num">
                                      <p:cBhvr additive="base">
                                        <p:cTn id="42" dur="500" fill="hold"/>
                                        <p:tgtEl>
                                          <p:spTgt spid="33803"/>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4000"/>
                            </p:stCondLst>
                            <p:childTnLst>
                              <p:par>
                                <p:cTn id="44" presetID="2" presetClass="entr" presetSubtype="2" fill="hold" nodeType="afterEffect">
                                  <p:stCondLst>
                                    <p:cond delay="0"/>
                                  </p:stCondLst>
                                  <p:childTnLst>
                                    <p:set>
                                      <p:cBhvr>
                                        <p:cTn id="45" dur="1" fill="hold">
                                          <p:stCondLst>
                                            <p:cond delay="0"/>
                                          </p:stCondLst>
                                        </p:cTn>
                                        <p:tgtEl>
                                          <p:spTgt spid="33807"/>
                                        </p:tgtEl>
                                        <p:attrNameLst>
                                          <p:attrName>style.visibility</p:attrName>
                                        </p:attrNameLst>
                                      </p:cBhvr>
                                      <p:to>
                                        <p:strVal val="visible"/>
                                      </p:to>
                                    </p:set>
                                    <p:anim calcmode="lin" valueType="num">
                                      <p:cBhvr additive="base">
                                        <p:cTn id="46" dur="500" fill="hold"/>
                                        <p:tgtEl>
                                          <p:spTgt spid="33807"/>
                                        </p:tgtEl>
                                        <p:attrNameLst>
                                          <p:attrName>ppt_x</p:attrName>
                                        </p:attrNameLst>
                                      </p:cBhvr>
                                      <p:tavLst>
                                        <p:tav tm="0">
                                          <p:val>
                                            <p:strVal val="1+#ppt_w/2"/>
                                          </p:val>
                                        </p:tav>
                                        <p:tav tm="100000">
                                          <p:val>
                                            <p:strVal val="#ppt_x"/>
                                          </p:val>
                                        </p:tav>
                                      </p:tavLst>
                                    </p:anim>
                                    <p:anim calcmode="lin" valueType="num">
                                      <p:cBhvr additive="base">
                                        <p:cTn id="47" dur="500" fill="hold"/>
                                        <p:tgtEl>
                                          <p:spTgt spid="33807"/>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4500"/>
                            </p:stCondLst>
                            <p:childTnLst>
                              <p:par>
                                <p:cTn id="49" presetID="2" presetClass="entr" presetSubtype="2" fill="hold" grpId="0" nodeType="afterEffect">
                                  <p:stCondLst>
                                    <p:cond delay="0"/>
                                  </p:stCondLst>
                                  <p:childTnLst>
                                    <p:set>
                                      <p:cBhvr>
                                        <p:cTn id="50" dur="1" fill="hold">
                                          <p:stCondLst>
                                            <p:cond delay="0"/>
                                          </p:stCondLst>
                                        </p:cTn>
                                        <p:tgtEl>
                                          <p:spTgt spid="33811"/>
                                        </p:tgtEl>
                                        <p:attrNameLst>
                                          <p:attrName>style.visibility</p:attrName>
                                        </p:attrNameLst>
                                      </p:cBhvr>
                                      <p:to>
                                        <p:strVal val="visible"/>
                                      </p:to>
                                    </p:set>
                                    <p:anim calcmode="lin" valueType="num">
                                      <p:cBhvr additive="base">
                                        <p:cTn id="51" dur="500" fill="hold"/>
                                        <p:tgtEl>
                                          <p:spTgt spid="33811"/>
                                        </p:tgtEl>
                                        <p:attrNameLst>
                                          <p:attrName>ppt_x</p:attrName>
                                        </p:attrNameLst>
                                      </p:cBhvr>
                                      <p:tavLst>
                                        <p:tav tm="0">
                                          <p:val>
                                            <p:strVal val="1+#ppt_w/2"/>
                                          </p:val>
                                        </p:tav>
                                        <p:tav tm="100000">
                                          <p:val>
                                            <p:strVal val="#ppt_x"/>
                                          </p:val>
                                        </p:tav>
                                      </p:tavLst>
                                    </p:anim>
                                    <p:anim calcmode="lin" valueType="num">
                                      <p:cBhvr additive="base">
                                        <p:cTn id="52" dur="500" fill="hold"/>
                                        <p:tgtEl>
                                          <p:spTgt spid="33811"/>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5000"/>
                            </p:stCondLst>
                            <p:childTnLst>
                              <p:par>
                                <p:cTn id="54" presetID="2" presetClass="entr" presetSubtype="2" fill="hold" grpId="0" nodeType="afterEffect">
                                  <p:stCondLst>
                                    <p:cond delay="0"/>
                                  </p:stCondLst>
                                  <p:childTnLst>
                                    <p:set>
                                      <p:cBhvr>
                                        <p:cTn id="55" dur="1" fill="hold">
                                          <p:stCondLst>
                                            <p:cond delay="0"/>
                                          </p:stCondLst>
                                        </p:cTn>
                                        <p:tgtEl>
                                          <p:spTgt spid="33812"/>
                                        </p:tgtEl>
                                        <p:attrNameLst>
                                          <p:attrName>style.visibility</p:attrName>
                                        </p:attrNameLst>
                                      </p:cBhvr>
                                      <p:to>
                                        <p:strVal val="visible"/>
                                      </p:to>
                                    </p:set>
                                    <p:anim calcmode="lin" valueType="num">
                                      <p:cBhvr additive="base">
                                        <p:cTn id="56" dur="500" fill="hold"/>
                                        <p:tgtEl>
                                          <p:spTgt spid="33812"/>
                                        </p:tgtEl>
                                        <p:attrNameLst>
                                          <p:attrName>ppt_x</p:attrName>
                                        </p:attrNameLst>
                                      </p:cBhvr>
                                      <p:tavLst>
                                        <p:tav tm="0">
                                          <p:val>
                                            <p:strVal val="1+#ppt_w/2"/>
                                          </p:val>
                                        </p:tav>
                                        <p:tav tm="100000">
                                          <p:val>
                                            <p:strVal val="#ppt_x"/>
                                          </p:val>
                                        </p:tav>
                                      </p:tavLst>
                                    </p:anim>
                                    <p:anim calcmode="lin" valueType="num">
                                      <p:cBhvr additive="base">
                                        <p:cTn id="57" dur="500" fill="hold"/>
                                        <p:tgtEl>
                                          <p:spTgt spid="338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autoUpdateAnimBg="0"/>
      <p:bldP spid="33800" grpId="0" autoUpdateAnimBg="0"/>
      <p:bldP spid="33802" grpId="0" autoUpdateAnimBg="0"/>
      <p:bldP spid="33811" grpId="0" autoUpdateAnimBg="0"/>
      <p:bldP spid="33812"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Line 2"/>
          <p:cNvSpPr>
            <a:spLocks noChangeShapeType="1"/>
          </p:cNvSpPr>
          <p:nvPr/>
        </p:nvSpPr>
        <p:spPr bwMode="auto">
          <a:xfrm>
            <a:off x="1377950" y="1429544"/>
            <a:ext cx="9407525" cy="0"/>
          </a:xfrm>
          <a:prstGeom prst="line">
            <a:avLst/>
          </a:prstGeom>
          <a:noFill/>
          <a:ln w="25400" cap="flat" cmpd="sng">
            <a:solidFill>
              <a:schemeClr val="tx1">
                <a:lumMod val="50000"/>
                <a:lumOff val="50000"/>
              </a:schemeClr>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37893" name="AutoShape 5"/>
          <p:cNvSpPr>
            <a:spLocks/>
          </p:cNvSpPr>
          <p:nvPr/>
        </p:nvSpPr>
        <p:spPr bwMode="auto">
          <a:xfrm>
            <a:off x="1354932" y="1637507"/>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37894" name="Line 6"/>
          <p:cNvSpPr>
            <a:spLocks noChangeShapeType="1"/>
          </p:cNvSpPr>
          <p:nvPr/>
        </p:nvSpPr>
        <p:spPr bwMode="auto">
          <a:xfrm flipV="1">
            <a:off x="888207" y="5591175"/>
            <a:ext cx="5938838" cy="0"/>
          </a:xfrm>
          <a:prstGeom prst="line">
            <a:avLst/>
          </a:prstGeom>
          <a:noFill/>
          <a:ln w="38100">
            <a:solidFill>
              <a:srgbClr val="929292"/>
            </a:solidFill>
            <a:prstDash val="dash"/>
            <a:round/>
            <a:headEnd type="diamond" w="med" len="med"/>
            <a:tailEnd type="diamond" w="med" len="med"/>
          </a:ln>
          <a:extLst>
            <a:ext uri="{909E8E84-426E-40DD-AFC4-6F175D3DCCD1}">
              <a14:hiddenFill xmlns:a14="http://schemas.microsoft.com/office/drawing/2010/main">
                <a:noFill/>
              </a14:hiddenFill>
            </a:ext>
          </a:extLst>
        </p:spPr>
        <p:txBody>
          <a:bodyPr lIns="0" tIns="0" rIns="0" bIns="0" anchor="ctr"/>
          <a:lstStyle/>
          <a:p>
            <a:endParaRPr lang="zh-CN" altLang="en-US" sz="900">
              <a:cs typeface="+mn-ea"/>
              <a:sym typeface="+mn-lt"/>
            </a:endParaRPr>
          </a:p>
        </p:txBody>
      </p:sp>
      <p:sp>
        <p:nvSpPr>
          <p:cNvPr id="37895" name="AutoShape 7"/>
          <p:cNvSpPr>
            <a:spLocks/>
          </p:cNvSpPr>
          <p:nvPr/>
        </p:nvSpPr>
        <p:spPr bwMode="auto">
          <a:xfrm>
            <a:off x="2137569" y="2625725"/>
            <a:ext cx="476250" cy="344488"/>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500" b="1">
                <a:solidFill>
                  <a:srgbClr val="444444"/>
                </a:solidFill>
                <a:cs typeface="+mn-ea"/>
                <a:sym typeface="+mn-lt"/>
              </a:rPr>
              <a:t>80%</a:t>
            </a:r>
            <a:endParaRPr lang="es-ES" altLang="zh-CN" sz="900">
              <a:cs typeface="+mn-ea"/>
              <a:sym typeface="+mn-lt"/>
            </a:endParaRPr>
          </a:p>
        </p:txBody>
      </p:sp>
      <p:sp>
        <p:nvSpPr>
          <p:cNvPr id="37896" name="AutoShape 8"/>
          <p:cNvSpPr>
            <a:spLocks/>
          </p:cNvSpPr>
          <p:nvPr/>
        </p:nvSpPr>
        <p:spPr bwMode="auto">
          <a:xfrm>
            <a:off x="1349375" y="3422650"/>
            <a:ext cx="475457" cy="344488"/>
          </a:xfrm>
          <a:custGeom>
            <a:avLst/>
            <a:gdLst>
              <a:gd name="T0" fmla="*/ 475457 w 21600"/>
              <a:gd name="T1" fmla="*/ 344488 h 21600"/>
              <a:gd name="T2" fmla="*/ 475457 w 21600"/>
              <a:gd name="T3" fmla="*/ 344488 h 21600"/>
              <a:gd name="T4" fmla="*/ 475457 w 21600"/>
              <a:gd name="T5" fmla="*/ 344488 h 21600"/>
              <a:gd name="T6" fmla="*/ 475457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500" b="1">
                <a:solidFill>
                  <a:srgbClr val="444444"/>
                </a:solidFill>
                <a:cs typeface="+mn-ea"/>
                <a:sym typeface="+mn-lt"/>
              </a:rPr>
              <a:t>45%</a:t>
            </a:r>
            <a:endParaRPr lang="es-ES" altLang="zh-CN" sz="900">
              <a:cs typeface="+mn-ea"/>
              <a:sym typeface="+mn-lt"/>
            </a:endParaRPr>
          </a:p>
        </p:txBody>
      </p:sp>
      <p:sp>
        <p:nvSpPr>
          <p:cNvPr id="37897" name="AutoShape 9"/>
          <p:cNvSpPr>
            <a:spLocks/>
          </p:cNvSpPr>
          <p:nvPr/>
        </p:nvSpPr>
        <p:spPr bwMode="auto">
          <a:xfrm>
            <a:off x="2926557" y="3910807"/>
            <a:ext cx="476250" cy="344488"/>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500" b="1">
                <a:solidFill>
                  <a:srgbClr val="444444"/>
                </a:solidFill>
                <a:cs typeface="+mn-ea"/>
                <a:sym typeface="+mn-lt"/>
              </a:rPr>
              <a:t>25%</a:t>
            </a:r>
            <a:endParaRPr lang="es-ES" altLang="zh-CN" sz="900">
              <a:cs typeface="+mn-ea"/>
              <a:sym typeface="+mn-lt"/>
            </a:endParaRPr>
          </a:p>
        </p:txBody>
      </p:sp>
      <p:sp>
        <p:nvSpPr>
          <p:cNvPr id="37898" name="AutoShape 10"/>
          <p:cNvSpPr>
            <a:spLocks/>
          </p:cNvSpPr>
          <p:nvPr/>
        </p:nvSpPr>
        <p:spPr bwMode="auto">
          <a:xfrm>
            <a:off x="3775075" y="2996407"/>
            <a:ext cx="476250" cy="345281"/>
          </a:xfrm>
          <a:custGeom>
            <a:avLst/>
            <a:gdLst>
              <a:gd name="T0" fmla="*/ 476250 w 21600"/>
              <a:gd name="T1" fmla="*/ 345281 h 21600"/>
              <a:gd name="T2" fmla="*/ 476250 w 21600"/>
              <a:gd name="T3" fmla="*/ 345281 h 21600"/>
              <a:gd name="T4" fmla="*/ 476250 w 21600"/>
              <a:gd name="T5" fmla="*/ 345281 h 21600"/>
              <a:gd name="T6" fmla="*/ 476250 w 21600"/>
              <a:gd name="T7" fmla="*/ 3452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500" b="1">
                <a:solidFill>
                  <a:srgbClr val="444444"/>
                </a:solidFill>
                <a:cs typeface="+mn-ea"/>
                <a:sym typeface="+mn-lt"/>
              </a:rPr>
              <a:t>70%</a:t>
            </a:r>
            <a:endParaRPr lang="es-ES" altLang="zh-CN" sz="900">
              <a:cs typeface="+mn-ea"/>
              <a:sym typeface="+mn-lt"/>
            </a:endParaRPr>
          </a:p>
        </p:txBody>
      </p:sp>
      <p:sp>
        <p:nvSpPr>
          <p:cNvPr id="37899" name="AutoShape 11"/>
          <p:cNvSpPr>
            <a:spLocks/>
          </p:cNvSpPr>
          <p:nvPr/>
        </p:nvSpPr>
        <p:spPr bwMode="auto">
          <a:xfrm>
            <a:off x="4503738" y="3486150"/>
            <a:ext cx="476250" cy="344488"/>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500" b="1">
                <a:solidFill>
                  <a:srgbClr val="444444"/>
                </a:solidFill>
                <a:cs typeface="+mn-ea"/>
                <a:sym typeface="+mn-lt"/>
              </a:rPr>
              <a:t>35%</a:t>
            </a:r>
            <a:endParaRPr lang="es-ES" altLang="zh-CN" sz="900">
              <a:cs typeface="+mn-ea"/>
              <a:sym typeface="+mn-lt"/>
            </a:endParaRPr>
          </a:p>
        </p:txBody>
      </p:sp>
      <p:sp>
        <p:nvSpPr>
          <p:cNvPr id="37900" name="AutoShape 12"/>
          <p:cNvSpPr>
            <a:spLocks/>
          </p:cNvSpPr>
          <p:nvPr/>
        </p:nvSpPr>
        <p:spPr bwMode="auto">
          <a:xfrm>
            <a:off x="2033588" y="5866607"/>
            <a:ext cx="669925" cy="245269"/>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900" b="1">
                <a:solidFill>
                  <a:srgbClr val="444444"/>
                </a:solidFill>
                <a:cs typeface="+mn-ea"/>
                <a:sym typeface="+mn-lt"/>
              </a:rPr>
              <a:t>Data Here</a:t>
            </a:r>
            <a:endParaRPr lang="es-ES" altLang="zh-CN" sz="900">
              <a:cs typeface="+mn-ea"/>
              <a:sym typeface="+mn-lt"/>
            </a:endParaRPr>
          </a:p>
        </p:txBody>
      </p:sp>
      <p:sp>
        <p:nvSpPr>
          <p:cNvPr id="37901" name="AutoShape 13"/>
          <p:cNvSpPr>
            <a:spLocks/>
          </p:cNvSpPr>
          <p:nvPr/>
        </p:nvSpPr>
        <p:spPr bwMode="auto">
          <a:xfrm>
            <a:off x="1257300" y="5866607"/>
            <a:ext cx="669925" cy="245269"/>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900" b="1">
                <a:solidFill>
                  <a:srgbClr val="444444"/>
                </a:solidFill>
                <a:cs typeface="+mn-ea"/>
                <a:sym typeface="+mn-lt"/>
              </a:rPr>
              <a:t>Data Here</a:t>
            </a:r>
            <a:endParaRPr lang="es-ES" altLang="zh-CN" sz="900">
              <a:cs typeface="+mn-ea"/>
              <a:sym typeface="+mn-lt"/>
            </a:endParaRPr>
          </a:p>
        </p:txBody>
      </p:sp>
      <p:sp>
        <p:nvSpPr>
          <p:cNvPr id="37902" name="AutoShape 14"/>
          <p:cNvSpPr>
            <a:spLocks/>
          </p:cNvSpPr>
          <p:nvPr/>
        </p:nvSpPr>
        <p:spPr bwMode="auto">
          <a:xfrm>
            <a:off x="2821782" y="5866607"/>
            <a:ext cx="669925" cy="245269"/>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900" b="1">
                <a:solidFill>
                  <a:srgbClr val="444444"/>
                </a:solidFill>
                <a:cs typeface="+mn-ea"/>
                <a:sym typeface="+mn-lt"/>
              </a:rPr>
              <a:t>Data Here</a:t>
            </a:r>
            <a:endParaRPr lang="es-ES" altLang="zh-CN" sz="900">
              <a:cs typeface="+mn-ea"/>
              <a:sym typeface="+mn-lt"/>
            </a:endParaRPr>
          </a:p>
        </p:txBody>
      </p:sp>
      <p:sp>
        <p:nvSpPr>
          <p:cNvPr id="37903" name="AutoShape 15"/>
          <p:cNvSpPr>
            <a:spLocks/>
          </p:cNvSpPr>
          <p:nvPr/>
        </p:nvSpPr>
        <p:spPr bwMode="auto">
          <a:xfrm>
            <a:off x="3606800" y="5866607"/>
            <a:ext cx="669925" cy="245269"/>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900" b="1">
                <a:solidFill>
                  <a:srgbClr val="444444"/>
                </a:solidFill>
                <a:cs typeface="+mn-ea"/>
                <a:sym typeface="+mn-lt"/>
              </a:rPr>
              <a:t>Data Here</a:t>
            </a:r>
            <a:endParaRPr lang="es-ES" altLang="zh-CN" sz="900">
              <a:cs typeface="+mn-ea"/>
              <a:sym typeface="+mn-lt"/>
            </a:endParaRPr>
          </a:p>
        </p:txBody>
      </p:sp>
      <p:sp>
        <p:nvSpPr>
          <p:cNvPr id="37904" name="AutoShape 16"/>
          <p:cNvSpPr>
            <a:spLocks/>
          </p:cNvSpPr>
          <p:nvPr/>
        </p:nvSpPr>
        <p:spPr bwMode="auto">
          <a:xfrm>
            <a:off x="4399757" y="5866607"/>
            <a:ext cx="669925" cy="245269"/>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900" b="1">
                <a:solidFill>
                  <a:srgbClr val="444444"/>
                </a:solidFill>
                <a:cs typeface="+mn-ea"/>
                <a:sym typeface="+mn-lt"/>
              </a:rPr>
              <a:t>Data Here</a:t>
            </a:r>
            <a:endParaRPr lang="es-ES" altLang="zh-CN" sz="900">
              <a:cs typeface="+mn-ea"/>
              <a:sym typeface="+mn-lt"/>
            </a:endParaRPr>
          </a:p>
        </p:txBody>
      </p:sp>
      <p:sp>
        <p:nvSpPr>
          <p:cNvPr id="37905" name="AutoShape 17"/>
          <p:cNvSpPr>
            <a:spLocks/>
          </p:cNvSpPr>
          <p:nvPr/>
        </p:nvSpPr>
        <p:spPr bwMode="auto">
          <a:xfrm>
            <a:off x="5251450" y="2993232"/>
            <a:ext cx="476250" cy="344488"/>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500" b="1">
                <a:solidFill>
                  <a:srgbClr val="444444"/>
                </a:solidFill>
                <a:cs typeface="+mn-ea"/>
                <a:sym typeface="+mn-lt"/>
              </a:rPr>
              <a:t>70%</a:t>
            </a:r>
            <a:endParaRPr lang="es-ES" altLang="zh-CN" sz="900">
              <a:cs typeface="+mn-ea"/>
              <a:sym typeface="+mn-lt"/>
            </a:endParaRPr>
          </a:p>
        </p:txBody>
      </p:sp>
      <p:sp>
        <p:nvSpPr>
          <p:cNvPr id="37906" name="AutoShape 18"/>
          <p:cNvSpPr>
            <a:spLocks/>
          </p:cNvSpPr>
          <p:nvPr/>
        </p:nvSpPr>
        <p:spPr bwMode="auto">
          <a:xfrm>
            <a:off x="5171282" y="5862638"/>
            <a:ext cx="669131" cy="245269"/>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900" b="1">
                <a:solidFill>
                  <a:srgbClr val="444444"/>
                </a:solidFill>
                <a:cs typeface="+mn-ea"/>
                <a:sym typeface="+mn-lt"/>
              </a:rPr>
              <a:t>Data Here</a:t>
            </a:r>
            <a:endParaRPr lang="es-ES" altLang="zh-CN" sz="900">
              <a:cs typeface="+mn-ea"/>
              <a:sym typeface="+mn-lt"/>
            </a:endParaRPr>
          </a:p>
        </p:txBody>
      </p:sp>
      <p:sp>
        <p:nvSpPr>
          <p:cNvPr id="37907" name="AutoShape 19"/>
          <p:cNvSpPr>
            <a:spLocks/>
          </p:cNvSpPr>
          <p:nvPr/>
        </p:nvSpPr>
        <p:spPr bwMode="auto">
          <a:xfrm>
            <a:off x="1379538" y="3871119"/>
            <a:ext cx="411957" cy="1869281"/>
          </a:xfrm>
          <a:prstGeom prst="roundRect">
            <a:avLst>
              <a:gd name="adj" fmla="val 50000"/>
            </a:avLst>
          </a:prstGeom>
          <a:solidFill>
            <a:srgbClr val="00BBD6"/>
          </a:solidFill>
          <a:ln w="25400" cap="flat" cmpd="sng">
            <a:solidFill>
              <a:srgbClr val="000000">
                <a:alpha val="0"/>
              </a:srgbClr>
            </a:solidFill>
            <a:prstDash val="solid"/>
            <a:miter lim="0"/>
            <a:headEnd/>
            <a:tailEnd/>
          </a:ln>
          <a:effectLst/>
          <a:extLst/>
        </p:spPr>
        <p:txBody>
          <a:bodyPr lIns="0" tIns="0" rIns="0" bIns="0" anchor="ctr"/>
          <a:lstStyle/>
          <a:p>
            <a:pPr algn="ctr" defTabSz="292100">
              <a:defRPr/>
            </a:pPr>
            <a:endParaRPr lang="es-ES">
              <a:effectLst>
                <a:outerShdw blurRad="38100" dist="38100" dir="2700000" algn="tl">
                  <a:srgbClr val="000000"/>
                </a:outerShdw>
              </a:effectLst>
              <a:cs typeface="+mn-ea"/>
              <a:sym typeface="+mn-lt"/>
            </a:endParaRPr>
          </a:p>
        </p:txBody>
      </p:sp>
      <p:sp>
        <p:nvSpPr>
          <p:cNvPr id="37908" name="AutoShape 20"/>
          <p:cNvSpPr>
            <a:spLocks/>
          </p:cNvSpPr>
          <p:nvPr/>
        </p:nvSpPr>
        <p:spPr bwMode="auto">
          <a:xfrm>
            <a:off x="2168525" y="2965450"/>
            <a:ext cx="411957" cy="2774950"/>
          </a:xfrm>
          <a:prstGeom prst="roundRect">
            <a:avLst>
              <a:gd name="adj" fmla="val 50000"/>
            </a:avLst>
          </a:prstGeom>
          <a:solidFill>
            <a:srgbClr val="84B33B"/>
          </a:solidFill>
          <a:ln w="25400" cap="flat" cmpd="sng">
            <a:solidFill>
              <a:srgbClr val="000000">
                <a:alpha val="0"/>
              </a:srgbClr>
            </a:solidFill>
            <a:prstDash val="solid"/>
            <a:miter lim="0"/>
            <a:headEnd/>
            <a:tailEnd/>
          </a:ln>
          <a:effectLst/>
          <a:extLst/>
        </p:spPr>
        <p:txBody>
          <a:bodyPr lIns="0" tIns="0" rIns="0" bIns="0" anchor="ctr"/>
          <a:lstStyle/>
          <a:p>
            <a:pPr algn="ctr" defTabSz="292100">
              <a:defRPr/>
            </a:pPr>
            <a:endParaRPr lang="es-ES">
              <a:effectLst>
                <a:outerShdw blurRad="38100" dist="38100" dir="2700000" algn="tl">
                  <a:srgbClr val="000000"/>
                </a:outerShdw>
              </a:effectLst>
              <a:cs typeface="+mn-ea"/>
              <a:sym typeface="+mn-lt"/>
            </a:endParaRPr>
          </a:p>
        </p:txBody>
      </p:sp>
      <p:sp>
        <p:nvSpPr>
          <p:cNvPr id="37909" name="AutoShape 21"/>
          <p:cNvSpPr>
            <a:spLocks/>
          </p:cNvSpPr>
          <p:nvPr/>
        </p:nvSpPr>
        <p:spPr bwMode="auto">
          <a:xfrm>
            <a:off x="2957513" y="4358482"/>
            <a:ext cx="411957" cy="1381919"/>
          </a:xfrm>
          <a:prstGeom prst="roundRect">
            <a:avLst>
              <a:gd name="adj" fmla="val 50000"/>
            </a:avLst>
          </a:prstGeom>
          <a:solidFill>
            <a:srgbClr val="B2D235"/>
          </a:solidFill>
          <a:ln w="25400" cap="flat" cmpd="sng">
            <a:solidFill>
              <a:srgbClr val="000000">
                <a:alpha val="0"/>
              </a:srgbClr>
            </a:solidFill>
            <a:prstDash val="solid"/>
            <a:miter lim="0"/>
            <a:headEnd/>
            <a:tailEnd/>
          </a:ln>
          <a:effectLst/>
          <a:extLst/>
        </p:spPr>
        <p:txBody>
          <a:bodyPr lIns="0" tIns="0" rIns="0" bIns="0" anchor="ctr"/>
          <a:lstStyle/>
          <a:p>
            <a:pPr algn="ctr" defTabSz="292100">
              <a:defRPr/>
            </a:pPr>
            <a:endParaRPr lang="es-ES" sz="2000">
              <a:effectLst>
                <a:outerShdw blurRad="38100" dist="38100" dir="2700000" algn="tl">
                  <a:srgbClr val="000000"/>
                </a:outerShdw>
              </a:effectLst>
              <a:cs typeface="+mn-ea"/>
              <a:sym typeface="+mn-lt"/>
            </a:endParaRPr>
          </a:p>
        </p:txBody>
      </p:sp>
      <p:sp>
        <p:nvSpPr>
          <p:cNvPr id="37910" name="AutoShape 22"/>
          <p:cNvSpPr>
            <a:spLocks/>
          </p:cNvSpPr>
          <p:nvPr/>
        </p:nvSpPr>
        <p:spPr bwMode="auto">
          <a:xfrm>
            <a:off x="3746500" y="3417888"/>
            <a:ext cx="411957" cy="2322513"/>
          </a:xfrm>
          <a:prstGeom prst="roundRect">
            <a:avLst>
              <a:gd name="adj" fmla="val 50000"/>
            </a:avLst>
          </a:prstGeom>
          <a:solidFill>
            <a:srgbClr val="FFC000"/>
          </a:solidFill>
          <a:ln w="25400" cap="flat" cmpd="sng">
            <a:solidFill>
              <a:srgbClr val="000000">
                <a:alpha val="0"/>
              </a:srgbClr>
            </a:solidFill>
            <a:prstDash val="solid"/>
            <a:miter lim="0"/>
            <a:headEnd/>
            <a:tailEnd/>
          </a:ln>
          <a:effectLst/>
          <a:extLst/>
        </p:spPr>
        <p:txBody>
          <a:bodyPr lIns="0" tIns="0" rIns="0" bIns="0" anchor="ctr"/>
          <a:lstStyle/>
          <a:p>
            <a:pPr algn="ctr" defTabSz="292100">
              <a:defRPr/>
            </a:pPr>
            <a:endParaRPr lang="es-ES">
              <a:effectLst>
                <a:outerShdw blurRad="38100" dist="38100" dir="2700000" algn="tl">
                  <a:srgbClr val="000000"/>
                </a:outerShdw>
              </a:effectLst>
              <a:cs typeface="+mn-ea"/>
              <a:sym typeface="+mn-lt"/>
            </a:endParaRPr>
          </a:p>
        </p:txBody>
      </p:sp>
      <p:sp>
        <p:nvSpPr>
          <p:cNvPr id="37911" name="AutoShape 23"/>
          <p:cNvSpPr>
            <a:spLocks/>
          </p:cNvSpPr>
          <p:nvPr/>
        </p:nvSpPr>
        <p:spPr bwMode="auto">
          <a:xfrm>
            <a:off x="4536282" y="3871119"/>
            <a:ext cx="411163" cy="1869281"/>
          </a:xfrm>
          <a:prstGeom prst="roundRect">
            <a:avLst>
              <a:gd name="adj" fmla="val 50000"/>
            </a:avLst>
          </a:prstGeom>
          <a:solidFill>
            <a:srgbClr val="F0202F"/>
          </a:solidFill>
          <a:ln w="25400" cap="flat" cmpd="sng">
            <a:solidFill>
              <a:srgbClr val="000000">
                <a:alpha val="0"/>
              </a:srgbClr>
            </a:solidFill>
            <a:prstDash val="solid"/>
            <a:miter lim="0"/>
            <a:headEnd/>
            <a:tailEnd/>
          </a:ln>
          <a:effectLst/>
          <a:extLst/>
        </p:spPr>
        <p:txBody>
          <a:bodyPr lIns="0" tIns="0" rIns="0" bIns="0" anchor="ctr"/>
          <a:lstStyle/>
          <a:p>
            <a:pPr algn="ctr" defTabSz="292100">
              <a:defRPr/>
            </a:pPr>
            <a:endParaRPr lang="es-ES">
              <a:effectLst>
                <a:outerShdw blurRad="38100" dist="38100" dir="2700000" algn="tl">
                  <a:srgbClr val="000000"/>
                </a:outerShdw>
              </a:effectLst>
              <a:cs typeface="+mn-ea"/>
              <a:sym typeface="+mn-lt"/>
            </a:endParaRPr>
          </a:p>
        </p:txBody>
      </p:sp>
      <p:sp>
        <p:nvSpPr>
          <p:cNvPr id="37912" name="AutoShape 24"/>
          <p:cNvSpPr>
            <a:spLocks/>
          </p:cNvSpPr>
          <p:nvPr/>
        </p:nvSpPr>
        <p:spPr bwMode="auto">
          <a:xfrm>
            <a:off x="5285582" y="3405982"/>
            <a:ext cx="411163" cy="2322513"/>
          </a:xfrm>
          <a:prstGeom prst="roundRect">
            <a:avLst>
              <a:gd name="adj" fmla="val 50000"/>
            </a:avLst>
          </a:prstGeom>
          <a:solidFill>
            <a:srgbClr val="937963"/>
          </a:solidFill>
          <a:ln w="25400" cap="flat" cmpd="sng">
            <a:solidFill>
              <a:srgbClr val="000000">
                <a:alpha val="0"/>
              </a:srgbClr>
            </a:solidFill>
            <a:prstDash val="solid"/>
            <a:miter lim="0"/>
            <a:headEnd/>
            <a:tailEnd/>
          </a:ln>
          <a:effectLst/>
          <a:extLst/>
        </p:spPr>
        <p:txBody>
          <a:bodyPr lIns="0" tIns="0" rIns="0" bIns="0" anchor="ctr"/>
          <a:lstStyle/>
          <a:p>
            <a:pPr algn="ctr" defTabSz="292100">
              <a:defRPr/>
            </a:pPr>
            <a:endParaRPr lang="es-ES">
              <a:effectLst>
                <a:outerShdw blurRad="38100" dist="38100" dir="2700000" algn="tl">
                  <a:srgbClr val="000000"/>
                </a:outerShdw>
              </a:effectLst>
              <a:cs typeface="+mn-ea"/>
              <a:sym typeface="+mn-lt"/>
            </a:endParaRPr>
          </a:p>
        </p:txBody>
      </p:sp>
      <p:sp>
        <p:nvSpPr>
          <p:cNvPr id="37913" name="AutoShape 25"/>
          <p:cNvSpPr>
            <a:spLocks/>
          </p:cNvSpPr>
          <p:nvPr/>
        </p:nvSpPr>
        <p:spPr bwMode="auto">
          <a:xfrm>
            <a:off x="6149975" y="3871119"/>
            <a:ext cx="411163" cy="1869281"/>
          </a:xfrm>
          <a:prstGeom prst="roundRect">
            <a:avLst>
              <a:gd name="adj" fmla="val 50000"/>
            </a:avLst>
          </a:prstGeom>
          <a:solidFill>
            <a:srgbClr val="856D59"/>
          </a:solidFill>
          <a:ln w="25400" cap="flat" cmpd="sng">
            <a:solidFill>
              <a:srgbClr val="000000">
                <a:alpha val="0"/>
              </a:srgbClr>
            </a:solidFill>
            <a:prstDash val="solid"/>
            <a:miter lim="0"/>
            <a:headEnd/>
            <a:tailEnd/>
          </a:ln>
          <a:effectLst/>
          <a:extLst/>
        </p:spPr>
        <p:txBody>
          <a:bodyPr lIns="0" tIns="0" rIns="0" bIns="0" anchor="ctr"/>
          <a:lstStyle/>
          <a:p>
            <a:pPr algn="ctr" defTabSz="292100">
              <a:defRPr/>
            </a:pPr>
            <a:endParaRPr lang="es-ES">
              <a:effectLst>
                <a:outerShdw blurRad="38100" dist="38100" dir="2700000" algn="tl">
                  <a:srgbClr val="000000"/>
                </a:outerShdw>
              </a:effectLst>
              <a:cs typeface="+mn-ea"/>
              <a:sym typeface="+mn-lt"/>
            </a:endParaRPr>
          </a:p>
        </p:txBody>
      </p:sp>
      <p:sp>
        <p:nvSpPr>
          <p:cNvPr id="37914" name="AutoShape 26"/>
          <p:cNvSpPr>
            <a:spLocks/>
          </p:cNvSpPr>
          <p:nvPr/>
        </p:nvSpPr>
        <p:spPr bwMode="auto">
          <a:xfrm>
            <a:off x="6116638" y="3486150"/>
            <a:ext cx="476250" cy="344488"/>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1500" b="1">
                <a:solidFill>
                  <a:srgbClr val="444444"/>
                </a:solidFill>
                <a:cs typeface="+mn-ea"/>
                <a:sym typeface="+mn-lt"/>
              </a:rPr>
              <a:t>35%</a:t>
            </a:r>
            <a:endParaRPr lang="es-ES" altLang="zh-CN" sz="900">
              <a:cs typeface="+mn-ea"/>
              <a:sym typeface="+mn-lt"/>
            </a:endParaRPr>
          </a:p>
        </p:txBody>
      </p:sp>
      <p:sp>
        <p:nvSpPr>
          <p:cNvPr id="37915" name="AutoShape 27"/>
          <p:cNvSpPr>
            <a:spLocks/>
          </p:cNvSpPr>
          <p:nvPr/>
        </p:nvSpPr>
        <p:spPr bwMode="auto">
          <a:xfrm>
            <a:off x="6034882" y="5862638"/>
            <a:ext cx="669131" cy="245269"/>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a:r>
              <a:rPr lang="es-ES" altLang="zh-CN" sz="900" b="1">
                <a:solidFill>
                  <a:srgbClr val="444444"/>
                </a:solidFill>
                <a:cs typeface="+mn-ea"/>
                <a:sym typeface="+mn-lt"/>
              </a:rPr>
              <a:t>Data Here</a:t>
            </a:r>
            <a:endParaRPr lang="es-ES" altLang="zh-CN" sz="900">
              <a:cs typeface="+mn-ea"/>
              <a:sym typeface="+mn-lt"/>
            </a:endParaRPr>
          </a:p>
        </p:txBody>
      </p:sp>
      <p:grpSp>
        <p:nvGrpSpPr>
          <p:cNvPr id="37916" name="Group 28"/>
          <p:cNvGrpSpPr>
            <a:grpSpLocks/>
          </p:cNvGrpSpPr>
          <p:nvPr/>
        </p:nvGrpSpPr>
        <p:grpSpPr bwMode="auto">
          <a:xfrm>
            <a:off x="7058025" y="2837339"/>
            <a:ext cx="3778250" cy="3370581"/>
            <a:chOff x="0" y="-210164"/>
            <a:chExt cx="7557142" cy="6740466"/>
          </a:xfrm>
        </p:grpSpPr>
        <p:sp>
          <p:nvSpPr>
            <p:cNvPr id="37918" name="AutoShape 29"/>
            <p:cNvSpPr>
              <a:spLocks/>
            </p:cNvSpPr>
            <p:nvPr/>
          </p:nvSpPr>
          <p:spPr bwMode="auto">
            <a:xfrm>
              <a:off x="0" y="666681"/>
              <a:ext cx="7557142" cy="5863621"/>
            </a:xfrm>
            <a:custGeom>
              <a:avLst/>
              <a:gdLst>
                <a:gd name="T0" fmla="*/ 3778571 w 21600"/>
                <a:gd name="T1" fmla="*/ 2931811 h 21600"/>
                <a:gd name="T2" fmla="*/ 3778571 w 21600"/>
                <a:gd name="T3" fmla="*/ 2931811 h 21600"/>
                <a:gd name="T4" fmla="*/ 3778571 w 21600"/>
                <a:gd name="T5" fmla="*/ 2931811 h 21600"/>
                <a:gd name="T6" fmla="*/ 3778571 w 21600"/>
                <a:gd name="T7" fmla="*/ 293181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85775">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485775">
                <a:defRPr sz="4600">
                  <a:solidFill>
                    <a:srgbClr val="000000"/>
                  </a:solidFill>
                  <a:latin typeface="Gill Sans" charset="0"/>
                  <a:ea typeface="Gill Sans" charset="0"/>
                  <a:cs typeface="Gill Sans" charset="0"/>
                  <a:sym typeface="Gill Sans" charset="0"/>
                </a:defRPr>
              </a:lvl2pPr>
              <a:lvl3pPr marL="1143000" indent="-228600" algn="ctr" defTabSz="485775">
                <a:defRPr sz="4600">
                  <a:solidFill>
                    <a:srgbClr val="000000"/>
                  </a:solidFill>
                  <a:latin typeface="Gill Sans" charset="0"/>
                  <a:ea typeface="Gill Sans" charset="0"/>
                  <a:cs typeface="Gill Sans" charset="0"/>
                  <a:sym typeface="Gill Sans" charset="0"/>
                </a:defRPr>
              </a:lvl3pPr>
              <a:lvl4pPr marL="1600200" indent="-228600" algn="ctr" defTabSz="485775">
                <a:defRPr sz="4600">
                  <a:solidFill>
                    <a:srgbClr val="000000"/>
                  </a:solidFill>
                  <a:latin typeface="Gill Sans" charset="0"/>
                  <a:ea typeface="Gill Sans" charset="0"/>
                  <a:cs typeface="Gill Sans" charset="0"/>
                  <a:sym typeface="Gill Sans" charset="0"/>
                </a:defRPr>
              </a:lvl4pPr>
              <a:lvl5pPr marL="2057400" indent="-228600" algn="ctr" defTabSz="485775">
                <a:defRPr sz="4600">
                  <a:solidFill>
                    <a:srgbClr val="000000"/>
                  </a:solidFill>
                  <a:latin typeface="Gill Sans" charset="0"/>
                  <a:ea typeface="Gill Sans" charset="0"/>
                  <a:cs typeface="Gill Sans" charset="0"/>
                  <a:sym typeface="Gill Sans" charset="0"/>
                </a:defRPr>
              </a:lvl5pPr>
              <a:lvl6pPr marL="2514600" indent="-228600" algn="ctr" defTabSz="485775"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485775"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485775"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485775"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endParaRPr lang="en-US" altLang="zh-CN" sz="1600" dirty="0">
                <a:solidFill>
                  <a:prstClr val="black">
                    <a:lumMod val="75000"/>
                    <a:lumOff val="25000"/>
                  </a:prstClr>
                </a:solidFill>
                <a:latin typeface="+mn-lt"/>
                <a:ea typeface="+mn-ea"/>
                <a:cs typeface="+mn-ea"/>
                <a:sym typeface="+mn-lt"/>
              </a:endParaRPr>
            </a:p>
            <a:p>
              <a:pPr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a:t>
              </a:r>
            </a:p>
          </p:txBody>
        </p:sp>
        <p:sp>
          <p:nvSpPr>
            <p:cNvPr id="37919" name="AutoShape 30"/>
            <p:cNvSpPr>
              <a:spLocks/>
            </p:cNvSpPr>
            <p:nvPr/>
          </p:nvSpPr>
          <p:spPr bwMode="auto">
            <a:xfrm>
              <a:off x="0" y="-210164"/>
              <a:ext cx="7557142" cy="576203"/>
            </a:xfrm>
            <a:custGeom>
              <a:avLst/>
              <a:gdLst>
                <a:gd name="T0" fmla="*/ 3778571 w 21600"/>
                <a:gd name="T1" fmla="*/ 288102 h 21600"/>
                <a:gd name="T2" fmla="*/ 3778571 w 21600"/>
                <a:gd name="T3" fmla="*/ 288102 h 21600"/>
                <a:gd name="T4" fmla="*/ 3778571 w 21600"/>
                <a:gd name="T5" fmla="*/ 288102 h 21600"/>
                <a:gd name="T6" fmla="*/ 3778571 w 21600"/>
                <a:gd name="T7" fmla="*/ 28810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47" tIns="13547" rIns="13547" bIns="13547" anchor="ctr"/>
            <a:lstStyle>
              <a:lvl1pPr algn="ctr" defTabSz="619125">
                <a:defRPr sz="8000">
                  <a:solidFill>
                    <a:srgbClr val="FFFFFF"/>
                  </a:solidFill>
                  <a:latin typeface="League Gothic" pitchFamily="50" charset="0"/>
                  <a:ea typeface="MS PGothic" panose="020B0600070205080204" pitchFamily="34" charset="-128"/>
                  <a:sym typeface="League Gothic" pitchFamily="50" charset="0"/>
                </a:defRPr>
              </a:lvl1pPr>
              <a:lvl2pPr algn="ctr" defTabSz="619125">
                <a:defRPr sz="8000">
                  <a:solidFill>
                    <a:srgbClr val="FFFFFF"/>
                  </a:solidFill>
                  <a:latin typeface="League Gothic" pitchFamily="50" charset="0"/>
                  <a:ea typeface="MS PGothic" panose="020B0600070205080204" pitchFamily="34" charset="-128"/>
                  <a:sym typeface="League Gothic" pitchFamily="50" charset="0"/>
                </a:defRPr>
              </a:lvl2pPr>
              <a:lvl3pPr algn="ctr" defTabSz="619125">
                <a:defRPr sz="8000">
                  <a:solidFill>
                    <a:srgbClr val="FFFFFF"/>
                  </a:solidFill>
                  <a:latin typeface="League Gothic" pitchFamily="50" charset="0"/>
                  <a:ea typeface="MS PGothic" panose="020B0600070205080204" pitchFamily="34" charset="-128"/>
                  <a:sym typeface="League Gothic" pitchFamily="50" charset="0"/>
                </a:defRPr>
              </a:lvl3pPr>
              <a:lvl4pPr algn="ctr" defTabSz="619125">
                <a:defRPr sz="8000">
                  <a:solidFill>
                    <a:srgbClr val="FFFFFF"/>
                  </a:solidFill>
                  <a:latin typeface="League Gothic" pitchFamily="50" charset="0"/>
                  <a:ea typeface="MS PGothic" panose="020B0600070205080204" pitchFamily="34" charset="-128"/>
                  <a:sym typeface="League Gothic" pitchFamily="50" charset="0"/>
                </a:defRPr>
              </a:lvl4pPr>
              <a:lvl5pPr algn="ctr" defTabSz="619125">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19125"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19125"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19125"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19125"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defTabSz="914400"/>
              <a:r>
                <a:rPr lang="zh-CN" altLang="en-US" sz="2000" dirty="0">
                  <a:solidFill>
                    <a:prstClr val="black">
                      <a:lumMod val="85000"/>
                      <a:lumOff val="15000"/>
                    </a:prstClr>
                  </a:solidFill>
                  <a:latin typeface="+mn-lt"/>
                  <a:ea typeface="+mn-ea"/>
                  <a:cs typeface="+mn-ea"/>
                  <a:sym typeface="+mn-lt"/>
                </a:rPr>
                <a:t>标题文本内容</a:t>
              </a:r>
            </a:p>
          </p:txBody>
        </p:sp>
      </p:grpSp>
    </p:spTree>
    <p:extLst>
      <p:ext uri="{BB962C8B-B14F-4D97-AF65-F5344CB8AC3E}">
        <p14:creationId xmlns:p14="http://schemas.microsoft.com/office/powerpoint/2010/main" val="179677283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wipe(left)">
                                      <p:cBhvr>
                                        <p:cTn id="7" dur="500"/>
                                        <p:tgtEl>
                                          <p:spTgt spid="3789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7893"/>
                                        </p:tgtEl>
                                        <p:attrNameLst>
                                          <p:attrName>style.visibility</p:attrName>
                                        </p:attrNameLst>
                                      </p:cBhvr>
                                      <p:to>
                                        <p:strVal val="visible"/>
                                      </p:to>
                                    </p:set>
                                    <p:anim calcmode="lin" valueType="num">
                                      <p:cBhvr additive="base">
                                        <p:cTn id="11" dur="500" fill="hold"/>
                                        <p:tgtEl>
                                          <p:spTgt spid="37893"/>
                                        </p:tgtEl>
                                        <p:attrNameLst>
                                          <p:attrName>ppt_x</p:attrName>
                                        </p:attrNameLst>
                                      </p:cBhvr>
                                      <p:tavLst>
                                        <p:tav tm="0">
                                          <p:val>
                                            <p:strVal val="1+#ppt_w/2"/>
                                          </p:val>
                                        </p:tav>
                                        <p:tav tm="100000">
                                          <p:val>
                                            <p:strVal val="#ppt_x"/>
                                          </p:val>
                                        </p:tav>
                                      </p:tavLst>
                                    </p:anim>
                                    <p:anim calcmode="lin" valueType="num">
                                      <p:cBhvr additive="base">
                                        <p:cTn id="12" dur="500" fill="hold"/>
                                        <p:tgtEl>
                                          <p:spTgt spid="3789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37907"/>
                                        </p:tgtEl>
                                        <p:attrNameLst>
                                          <p:attrName>style.visibility</p:attrName>
                                        </p:attrNameLst>
                                      </p:cBhvr>
                                      <p:to>
                                        <p:strVal val="visible"/>
                                      </p:to>
                                    </p:set>
                                    <p:animEffect transition="in" filter="wipe(down)">
                                      <p:cBhvr>
                                        <p:cTn id="16" dur="500"/>
                                        <p:tgtEl>
                                          <p:spTgt spid="37907"/>
                                        </p:tgtEl>
                                      </p:cBhvr>
                                    </p:animEffect>
                                  </p:childTnLst>
                                </p:cTn>
                              </p:par>
                            </p:childTnLst>
                          </p:cTn>
                        </p:par>
                        <p:par>
                          <p:cTn id="17" fill="hold" nodeType="afterGroup">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37908"/>
                                        </p:tgtEl>
                                        <p:attrNameLst>
                                          <p:attrName>style.visibility</p:attrName>
                                        </p:attrNameLst>
                                      </p:cBhvr>
                                      <p:to>
                                        <p:strVal val="visible"/>
                                      </p:to>
                                    </p:set>
                                    <p:animEffect transition="in" filter="wipe(down)">
                                      <p:cBhvr>
                                        <p:cTn id="20" dur="500"/>
                                        <p:tgtEl>
                                          <p:spTgt spid="37908"/>
                                        </p:tgtEl>
                                      </p:cBhvr>
                                    </p:animEffect>
                                  </p:childTnLst>
                                </p:cTn>
                              </p:par>
                            </p:childTnLst>
                          </p:cTn>
                        </p:par>
                        <p:par>
                          <p:cTn id="21" fill="hold" nodeType="afterGroup">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37910"/>
                                        </p:tgtEl>
                                        <p:attrNameLst>
                                          <p:attrName>style.visibility</p:attrName>
                                        </p:attrNameLst>
                                      </p:cBhvr>
                                      <p:to>
                                        <p:strVal val="visible"/>
                                      </p:to>
                                    </p:set>
                                    <p:animEffect transition="in" filter="wipe(down)">
                                      <p:cBhvr>
                                        <p:cTn id="24" dur="500"/>
                                        <p:tgtEl>
                                          <p:spTgt spid="37910"/>
                                        </p:tgtEl>
                                      </p:cBhvr>
                                    </p:animEffect>
                                  </p:childTnLst>
                                </p:cTn>
                              </p:par>
                            </p:childTnLst>
                          </p:cTn>
                        </p:par>
                        <p:par>
                          <p:cTn id="25" fill="hold" nodeType="afterGroup">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37911"/>
                                        </p:tgtEl>
                                        <p:attrNameLst>
                                          <p:attrName>style.visibility</p:attrName>
                                        </p:attrNameLst>
                                      </p:cBhvr>
                                      <p:to>
                                        <p:strVal val="visible"/>
                                      </p:to>
                                    </p:set>
                                    <p:animEffect transition="in" filter="wipe(down)">
                                      <p:cBhvr>
                                        <p:cTn id="28" dur="500"/>
                                        <p:tgtEl>
                                          <p:spTgt spid="37911"/>
                                        </p:tgtEl>
                                      </p:cBhvr>
                                    </p:animEffect>
                                  </p:childTnLst>
                                </p:cTn>
                              </p:par>
                            </p:childTnLst>
                          </p:cTn>
                        </p:par>
                        <p:par>
                          <p:cTn id="29" fill="hold" nodeType="afterGroup">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37912"/>
                                        </p:tgtEl>
                                        <p:attrNameLst>
                                          <p:attrName>style.visibility</p:attrName>
                                        </p:attrNameLst>
                                      </p:cBhvr>
                                      <p:to>
                                        <p:strVal val="visible"/>
                                      </p:to>
                                    </p:set>
                                    <p:animEffect transition="in" filter="wipe(down)">
                                      <p:cBhvr>
                                        <p:cTn id="32" dur="500"/>
                                        <p:tgtEl>
                                          <p:spTgt spid="37912"/>
                                        </p:tgtEl>
                                      </p:cBhvr>
                                    </p:animEffect>
                                  </p:childTnLst>
                                </p:cTn>
                              </p:par>
                            </p:childTnLst>
                          </p:cTn>
                        </p:par>
                        <p:par>
                          <p:cTn id="33" fill="hold" nodeType="afterGroup">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37913"/>
                                        </p:tgtEl>
                                        <p:attrNameLst>
                                          <p:attrName>style.visibility</p:attrName>
                                        </p:attrNameLst>
                                      </p:cBhvr>
                                      <p:to>
                                        <p:strVal val="visible"/>
                                      </p:to>
                                    </p:set>
                                    <p:animEffect transition="in" filter="wipe(down)">
                                      <p:cBhvr>
                                        <p:cTn id="36" dur="500"/>
                                        <p:tgtEl>
                                          <p:spTgt spid="37913"/>
                                        </p:tgtEl>
                                      </p:cBhvr>
                                    </p:animEffect>
                                  </p:childTnLst>
                                </p:cTn>
                              </p:par>
                            </p:childTnLst>
                          </p:cTn>
                        </p:par>
                        <p:par>
                          <p:cTn id="37" fill="hold" nodeType="afterGroup">
                            <p:stCondLst>
                              <p:cond delay="4000"/>
                            </p:stCondLst>
                            <p:childTnLst>
                              <p:par>
                                <p:cTn id="38" presetID="9" presetClass="entr" presetSubtype="0" fill="hold" grpId="0" nodeType="afterEffect">
                                  <p:stCondLst>
                                    <p:cond delay="0"/>
                                  </p:stCondLst>
                                  <p:childTnLst>
                                    <p:set>
                                      <p:cBhvr>
                                        <p:cTn id="39" dur="1" fill="hold">
                                          <p:stCondLst>
                                            <p:cond delay="0"/>
                                          </p:stCondLst>
                                        </p:cTn>
                                        <p:tgtEl>
                                          <p:spTgt spid="37909"/>
                                        </p:tgtEl>
                                        <p:attrNameLst>
                                          <p:attrName>style.visibility</p:attrName>
                                        </p:attrNameLst>
                                      </p:cBhvr>
                                      <p:to>
                                        <p:strVal val="visible"/>
                                      </p:to>
                                    </p:set>
                                    <p:animEffect transition="in" filter="dissolve">
                                      <p:cBhvr>
                                        <p:cTn id="40" dur="500"/>
                                        <p:tgtEl>
                                          <p:spTgt spid="37909"/>
                                        </p:tgtEl>
                                      </p:cBhvr>
                                    </p:animEffect>
                                  </p:childTnLst>
                                </p:cTn>
                              </p:par>
                            </p:childTnLst>
                          </p:cTn>
                        </p:par>
                        <p:par>
                          <p:cTn id="41" fill="hold" nodeType="afterGroup">
                            <p:stCondLst>
                              <p:cond delay="4500"/>
                            </p:stCondLst>
                            <p:childTnLst>
                              <p:par>
                                <p:cTn id="42" presetID="9" presetClass="entr" presetSubtype="0" fill="hold" nodeType="afterEffect">
                                  <p:stCondLst>
                                    <p:cond delay="0"/>
                                  </p:stCondLst>
                                  <p:childTnLst>
                                    <p:set>
                                      <p:cBhvr>
                                        <p:cTn id="43" dur="1" fill="hold">
                                          <p:stCondLst>
                                            <p:cond delay="0"/>
                                          </p:stCondLst>
                                        </p:cTn>
                                        <p:tgtEl>
                                          <p:spTgt spid="37894"/>
                                        </p:tgtEl>
                                        <p:attrNameLst>
                                          <p:attrName>style.visibility</p:attrName>
                                        </p:attrNameLst>
                                      </p:cBhvr>
                                      <p:to>
                                        <p:strVal val="visible"/>
                                      </p:to>
                                    </p:set>
                                    <p:animEffect transition="in" filter="dissolve">
                                      <p:cBhvr>
                                        <p:cTn id="44" dur="500"/>
                                        <p:tgtEl>
                                          <p:spTgt spid="37894"/>
                                        </p:tgtEl>
                                      </p:cBhvr>
                                    </p:animEffect>
                                  </p:childTnLst>
                                </p:cTn>
                              </p:par>
                            </p:childTnLst>
                          </p:cTn>
                        </p:par>
                        <p:par>
                          <p:cTn id="45" fill="hold" nodeType="afterGroup">
                            <p:stCondLst>
                              <p:cond delay="5000"/>
                            </p:stCondLst>
                            <p:childTnLst>
                              <p:par>
                                <p:cTn id="46" presetID="9" presetClass="entr" presetSubtype="0" fill="hold" grpId="0" nodeType="afterEffect">
                                  <p:stCondLst>
                                    <p:cond delay="0"/>
                                  </p:stCondLst>
                                  <p:childTnLst>
                                    <p:set>
                                      <p:cBhvr>
                                        <p:cTn id="47" dur="1" fill="hold">
                                          <p:stCondLst>
                                            <p:cond delay="0"/>
                                          </p:stCondLst>
                                        </p:cTn>
                                        <p:tgtEl>
                                          <p:spTgt spid="37900"/>
                                        </p:tgtEl>
                                        <p:attrNameLst>
                                          <p:attrName>style.visibility</p:attrName>
                                        </p:attrNameLst>
                                      </p:cBhvr>
                                      <p:to>
                                        <p:strVal val="visible"/>
                                      </p:to>
                                    </p:set>
                                    <p:animEffect transition="in" filter="dissolve">
                                      <p:cBhvr>
                                        <p:cTn id="48" dur="500"/>
                                        <p:tgtEl>
                                          <p:spTgt spid="37900"/>
                                        </p:tgtEl>
                                      </p:cBhvr>
                                    </p:animEffect>
                                  </p:childTnLst>
                                </p:cTn>
                              </p:par>
                            </p:childTnLst>
                          </p:cTn>
                        </p:par>
                        <p:par>
                          <p:cTn id="49" fill="hold" nodeType="afterGroup">
                            <p:stCondLst>
                              <p:cond delay="5500"/>
                            </p:stCondLst>
                            <p:childTnLst>
                              <p:par>
                                <p:cTn id="50" presetID="9" presetClass="entr" presetSubtype="0" fill="hold" grpId="0" nodeType="afterEffect">
                                  <p:stCondLst>
                                    <p:cond delay="0"/>
                                  </p:stCondLst>
                                  <p:childTnLst>
                                    <p:set>
                                      <p:cBhvr>
                                        <p:cTn id="51" dur="1" fill="hold">
                                          <p:stCondLst>
                                            <p:cond delay="0"/>
                                          </p:stCondLst>
                                        </p:cTn>
                                        <p:tgtEl>
                                          <p:spTgt spid="37901"/>
                                        </p:tgtEl>
                                        <p:attrNameLst>
                                          <p:attrName>style.visibility</p:attrName>
                                        </p:attrNameLst>
                                      </p:cBhvr>
                                      <p:to>
                                        <p:strVal val="visible"/>
                                      </p:to>
                                    </p:set>
                                    <p:animEffect transition="in" filter="dissolve">
                                      <p:cBhvr>
                                        <p:cTn id="52" dur="500"/>
                                        <p:tgtEl>
                                          <p:spTgt spid="37901"/>
                                        </p:tgtEl>
                                      </p:cBhvr>
                                    </p:animEffect>
                                  </p:childTnLst>
                                </p:cTn>
                              </p:par>
                            </p:childTnLst>
                          </p:cTn>
                        </p:par>
                        <p:par>
                          <p:cTn id="53" fill="hold" nodeType="afterGroup">
                            <p:stCondLst>
                              <p:cond delay="6000"/>
                            </p:stCondLst>
                            <p:childTnLst>
                              <p:par>
                                <p:cTn id="54" presetID="9" presetClass="entr" presetSubtype="0" fill="hold" grpId="0" nodeType="afterEffect">
                                  <p:stCondLst>
                                    <p:cond delay="0"/>
                                  </p:stCondLst>
                                  <p:childTnLst>
                                    <p:set>
                                      <p:cBhvr>
                                        <p:cTn id="55" dur="1" fill="hold">
                                          <p:stCondLst>
                                            <p:cond delay="0"/>
                                          </p:stCondLst>
                                        </p:cTn>
                                        <p:tgtEl>
                                          <p:spTgt spid="37902"/>
                                        </p:tgtEl>
                                        <p:attrNameLst>
                                          <p:attrName>style.visibility</p:attrName>
                                        </p:attrNameLst>
                                      </p:cBhvr>
                                      <p:to>
                                        <p:strVal val="visible"/>
                                      </p:to>
                                    </p:set>
                                    <p:animEffect transition="in" filter="dissolve">
                                      <p:cBhvr>
                                        <p:cTn id="56" dur="500"/>
                                        <p:tgtEl>
                                          <p:spTgt spid="37902"/>
                                        </p:tgtEl>
                                      </p:cBhvr>
                                    </p:animEffect>
                                  </p:childTnLst>
                                </p:cTn>
                              </p:par>
                            </p:childTnLst>
                          </p:cTn>
                        </p:par>
                        <p:par>
                          <p:cTn id="57" fill="hold" nodeType="afterGroup">
                            <p:stCondLst>
                              <p:cond delay="6500"/>
                            </p:stCondLst>
                            <p:childTnLst>
                              <p:par>
                                <p:cTn id="58" presetID="9" presetClass="entr" presetSubtype="0" fill="hold" grpId="0" nodeType="afterEffect">
                                  <p:stCondLst>
                                    <p:cond delay="0"/>
                                  </p:stCondLst>
                                  <p:childTnLst>
                                    <p:set>
                                      <p:cBhvr>
                                        <p:cTn id="59" dur="1" fill="hold">
                                          <p:stCondLst>
                                            <p:cond delay="0"/>
                                          </p:stCondLst>
                                        </p:cTn>
                                        <p:tgtEl>
                                          <p:spTgt spid="37903"/>
                                        </p:tgtEl>
                                        <p:attrNameLst>
                                          <p:attrName>style.visibility</p:attrName>
                                        </p:attrNameLst>
                                      </p:cBhvr>
                                      <p:to>
                                        <p:strVal val="visible"/>
                                      </p:to>
                                    </p:set>
                                    <p:animEffect transition="in" filter="dissolve">
                                      <p:cBhvr>
                                        <p:cTn id="60" dur="500"/>
                                        <p:tgtEl>
                                          <p:spTgt spid="37903"/>
                                        </p:tgtEl>
                                      </p:cBhvr>
                                    </p:animEffect>
                                  </p:childTnLst>
                                </p:cTn>
                              </p:par>
                            </p:childTnLst>
                          </p:cTn>
                        </p:par>
                        <p:par>
                          <p:cTn id="61" fill="hold" nodeType="afterGroup">
                            <p:stCondLst>
                              <p:cond delay="7000"/>
                            </p:stCondLst>
                            <p:childTnLst>
                              <p:par>
                                <p:cTn id="62" presetID="9" presetClass="entr" presetSubtype="0" fill="hold" grpId="0" nodeType="afterEffect">
                                  <p:stCondLst>
                                    <p:cond delay="0"/>
                                  </p:stCondLst>
                                  <p:childTnLst>
                                    <p:set>
                                      <p:cBhvr>
                                        <p:cTn id="63" dur="1" fill="hold">
                                          <p:stCondLst>
                                            <p:cond delay="0"/>
                                          </p:stCondLst>
                                        </p:cTn>
                                        <p:tgtEl>
                                          <p:spTgt spid="37904"/>
                                        </p:tgtEl>
                                        <p:attrNameLst>
                                          <p:attrName>style.visibility</p:attrName>
                                        </p:attrNameLst>
                                      </p:cBhvr>
                                      <p:to>
                                        <p:strVal val="visible"/>
                                      </p:to>
                                    </p:set>
                                    <p:animEffect transition="in" filter="dissolve">
                                      <p:cBhvr>
                                        <p:cTn id="64" dur="500"/>
                                        <p:tgtEl>
                                          <p:spTgt spid="37904"/>
                                        </p:tgtEl>
                                      </p:cBhvr>
                                    </p:animEffect>
                                  </p:childTnLst>
                                </p:cTn>
                              </p:par>
                            </p:childTnLst>
                          </p:cTn>
                        </p:par>
                        <p:par>
                          <p:cTn id="65" fill="hold" nodeType="afterGroup">
                            <p:stCondLst>
                              <p:cond delay="7500"/>
                            </p:stCondLst>
                            <p:childTnLst>
                              <p:par>
                                <p:cTn id="66" presetID="9" presetClass="entr" presetSubtype="0" fill="hold" grpId="0" nodeType="afterEffect">
                                  <p:stCondLst>
                                    <p:cond delay="0"/>
                                  </p:stCondLst>
                                  <p:childTnLst>
                                    <p:set>
                                      <p:cBhvr>
                                        <p:cTn id="67" dur="1" fill="hold">
                                          <p:stCondLst>
                                            <p:cond delay="0"/>
                                          </p:stCondLst>
                                        </p:cTn>
                                        <p:tgtEl>
                                          <p:spTgt spid="37906"/>
                                        </p:tgtEl>
                                        <p:attrNameLst>
                                          <p:attrName>style.visibility</p:attrName>
                                        </p:attrNameLst>
                                      </p:cBhvr>
                                      <p:to>
                                        <p:strVal val="visible"/>
                                      </p:to>
                                    </p:set>
                                    <p:animEffect transition="in" filter="dissolve">
                                      <p:cBhvr>
                                        <p:cTn id="68" dur="500"/>
                                        <p:tgtEl>
                                          <p:spTgt spid="37906"/>
                                        </p:tgtEl>
                                      </p:cBhvr>
                                    </p:animEffect>
                                  </p:childTnLst>
                                </p:cTn>
                              </p:par>
                            </p:childTnLst>
                          </p:cTn>
                        </p:par>
                        <p:par>
                          <p:cTn id="69" fill="hold" nodeType="afterGroup">
                            <p:stCondLst>
                              <p:cond delay="8000"/>
                            </p:stCondLst>
                            <p:childTnLst>
                              <p:par>
                                <p:cTn id="70" presetID="9" presetClass="entr" presetSubtype="0" fill="hold" grpId="0" nodeType="afterEffect">
                                  <p:stCondLst>
                                    <p:cond delay="0"/>
                                  </p:stCondLst>
                                  <p:childTnLst>
                                    <p:set>
                                      <p:cBhvr>
                                        <p:cTn id="71" dur="1" fill="hold">
                                          <p:stCondLst>
                                            <p:cond delay="0"/>
                                          </p:stCondLst>
                                        </p:cTn>
                                        <p:tgtEl>
                                          <p:spTgt spid="37915"/>
                                        </p:tgtEl>
                                        <p:attrNameLst>
                                          <p:attrName>style.visibility</p:attrName>
                                        </p:attrNameLst>
                                      </p:cBhvr>
                                      <p:to>
                                        <p:strVal val="visible"/>
                                      </p:to>
                                    </p:set>
                                    <p:animEffect transition="in" filter="dissolve">
                                      <p:cBhvr>
                                        <p:cTn id="72" dur="500"/>
                                        <p:tgtEl>
                                          <p:spTgt spid="37915"/>
                                        </p:tgtEl>
                                      </p:cBhvr>
                                    </p:animEffect>
                                  </p:childTnLst>
                                </p:cTn>
                              </p:par>
                            </p:childTnLst>
                          </p:cTn>
                        </p:par>
                        <p:par>
                          <p:cTn id="73" fill="hold" nodeType="afterGroup">
                            <p:stCondLst>
                              <p:cond delay="8500"/>
                            </p:stCondLst>
                            <p:childTnLst>
                              <p:par>
                                <p:cTn id="74" presetID="9" presetClass="entr" presetSubtype="0" fill="hold" grpId="0" nodeType="afterEffect">
                                  <p:stCondLst>
                                    <p:cond delay="0"/>
                                  </p:stCondLst>
                                  <p:childTnLst>
                                    <p:set>
                                      <p:cBhvr>
                                        <p:cTn id="75" dur="1" fill="hold">
                                          <p:stCondLst>
                                            <p:cond delay="0"/>
                                          </p:stCondLst>
                                        </p:cTn>
                                        <p:tgtEl>
                                          <p:spTgt spid="37895"/>
                                        </p:tgtEl>
                                        <p:attrNameLst>
                                          <p:attrName>style.visibility</p:attrName>
                                        </p:attrNameLst>
                                      </p:cBhvr>
                                      <p:to>
                                        <p:strVal val="visible"/>
                                      </p:to>
                                    </p:set>
                                    <p:animEffect transition="in" filter="dissolve">
                                      <p:cBhvr>
                                        <p:cTn id="76" dur="500"/>
                                        <p:tgtEl>
                                          <p:spTgt spid="37895"/>
                                        </p:tgtEl>
                                      </p:cBhvr>
                                    </p:animEffect>
                                  </p:childTnLst>
                                </p:cTn>
                              </p:par>
                            </p:childTnLst>
                          </p:cTn>
                        </p:par>
                        <p:par>
                          <p:cTn id="77" fill="hold" nodeType="afterGroup">
                            <p:stCondLst>
                              <p:cond delay="9000"/>
                            </p:stCondLst>
                            <p:childTnLst>
                              <p:par>
                                <p:cTn id="78" presetID="9" presetClass="entr" presetSubtype="0" fill="hold" grpId="0" nodeType="afterEffect">
                                  <p:stCondLst>
                                    <p:cond delay="0"/>
                                  </p:stCondLst>
                                  <p:childTnLst>
                                    <p:set>
                                      <p:cBhvr>
                                        <p:cTn id="79" dur="1" fill="hold">
                                          <p:stCondLst>
                                            <p:cond delay="0"/>
                                          </p:stCondLst>
                                        </p:cTn>
                                        <p:tgtEl>
                                          <p:spTgt spid="37896"/>
                                        </p:tgtEl>
                                        <p:attrNameLst>
                                          <p:attrName>style.visibility</p:attrName>
                                        </p:attrNameLst>
                                      </p:cBhvr>
                                      <p:to>
                                        <p:strVal val="visible"/>
                                      </p:to>
                                    </p:set>
                                    <p:animEffect transition="in" filter="dissolve">
                                      <p:cBhvr>
                                        <p:cTn id="80" dur="500"/>
                                        <p:tgtEl>
                                          <p:spTgt spid="37896"/>
                                        </p:tgtEl>
                                      </p:cBhvr>
                                    </p:animEffect>
                                  </p:childTnLst>
                                </p:cTn>
                              </p:par>
                            </p:childTnLst>
                          </p:cTn>
                        </p:par>
                        <p:par>
                          <p:cTn id="81" fill="hold" nodeType="afterGroup">
                            <p:stCondLst>
                              <p:cond delay="9500"/>
                            </p:stCondLst>
                            <p:childTnLst>
                              <p:par>
                                <p:cTn id="82" presetID="9" presetClass="entr" presetSubtype="0" fill="hold" grpId="0" nodeType="afterEffect">
                                  <p:stCondLst>
                                    <p:cond delay="0"/>
                                  </p:stCondLst>
                                  <p:childTnLst>
                                    <p:set>
                                      <p:cBhvr>
                                        <p:cTn id="83" dur="1" fill="hold">
                                          <p:stCondLst>
                                            <p:cond delay="0"/>
                                          </p:stCondLst>
                                        </p:cTn>
                                        <p:tgtEl>
                                          <p:spTgt spid="37897"/>
                                        </p:tgtEl>
                                        <p:attrNameLst>
                                          <p:attrName>style.visibility</p:attrName>
                                        </p:attrNameLst>
                                      </p:cBhvr>
                                      <p:to>
                                        <p:strVal val="visible"/>
                                      </p:to>
                                    </p:set>
                                    <p:animEffect transition="in" filter="dissolve">
                                      <p:cBhvr>
                                        <p:cTn id="84" dur="500"/>
                                        <p:tgtEl>
                                          <p:spTgt spid="37897"/>
                                        </p:tgtEl>
                                      </p:cBhvr>
                                    </p:animEffect>
                                  </p:childTnLst>
                                </p:cTn>
                              </p:par>
                            </p:childTnLst>
                          </p:cTn>
                        </p:par>
                        <p:par>
                          <p:cTn id="85" fill="hold" nodeType="afterGroup">
                            <p:stCondLst>
                              <p:cond delay="10000"/>
                            </p:stCondLst>
                            <p:childTnLst>
                              <p:par>
                                <p:cTn id="86" presetID="9" presetClass="entr" presetSubtype="0" fill="hold" grpId="0" nodeType="afterEffect">
                                  <p:stCondLst>
                                    <p:cond delay="0"/>
                                  </p:stCondLst>
                                  <p:childTnLst>
                                    <p:set>
                                      <p:cBhvr>
                                        <p:cTn id="87" dur="1" fill="hold">
                                          <p:stCondLst>
                                            <p:cond delay="0"/>
                                          </p:stCondLst>
                                        </p:cTn>
                                        <p:tgtEl>
                                          <p:spTgt spid="37898"/>
                                        </p:tgtEl>
                                        <p:attrNameLst>
                                          <p:attrName>style.visibility</p:attrName>
                                        </p:attrNameLst>
                                      </p:cBhvr>
                                      <p:to>
                                        <p:strVal val="visible"/>
                                      </p:to>
                                    </p:set>
                                    <p:animEffect transition="in" filter="dissolve">
                                      <p:cBhvr>
                                        <p:cTn id="88" dur="500"/>
                                        <p:tgtEl>
                                          <p:spTgt spid="37898"/>
                                        </p:tgtEl>
                                      </p:cBhvr>
                                    </p:animEffect>
                                  </p:childTnLst>
                                </p:cTn>
                              </p:par>
                            </p:childTnLst>
                          </p:cTn>
                        </p:par>
                        <p:par>
                          <p:cTn id="89" fill="hold" nodeType="afterGroup">
                            <p:stCondLst>
                              <p:cond delay="10500"/>
                            </p:stCondLst>
                            <p:childTnLst>
                              <p:par>
                                <p:cTn id="90" presetID="9" presetClass="entr" presetSubtype="0" fill="hold" grpId="0" nodeType="afterEffect">
                                  <p:stCondLst>
                                    <p:cond delay="0"/>
                                  </p:stCondLst>
                                  <p:childTnLst>
                                    <p:set>
                                      <p:cBhvr>
                                        <p:cTn id="91" dur="1" fill="hold">
                                          <p:stCondLst>
                                            <p:cond delay="0"/>
                                          </p:stCondLst>
                                        </p:cTn>
                                        <p:tgtEl>
                                          <p:spTgt spid="37899"/>
                                        </p:tgtEl>
                                        <p:attrNameLst>
                                          <p:attrName>style.visibility</p:attrName>
                                        </p:attrNameLst>
                                      </p:cBhvr>
                                      <p:to>
                                        <p:strVal val="visible"/>
                                      </p:to>
                                    </p:set>
                                    <p:animEffect transition="in" filter="dissolve">
                                      <p:cBhvr>
                                        <p:cTn id="92" dur="500"/>
                                        <p:tgtEl>
                                          <p:spTgt spid="37899"/>
                                        </p:tgtEl>
                                      </p:cBhvr>
                                    </p:animEffect>
                                  </p:childTnLst>
                                </p:cTn>
                              </p:par>
                            </p:childTnLst>
                          </p:cTn>
                        </p:par>
                        <p:par>
                          <p:cTn id="93" fill="hold" nodeType="afterGroup">
                            <p:stCondLst>
                              <p:cond delay="11000"/>
                            </p:stCondLst>
                            <p:childTnLst>
                              <p:par>
                                <p:cTn id="94" presetID="9" presetClass="entr" presetSubtype="0" fill="hold" grpId="0" nodeType="afterEffect">
                                  <p:stCondLst>
                                    <p:cond delay="0"/>
                                  </p:stCondLst>
                                  <p:childTnLst>
                                    <p:set>
                                      <p:cBhvr>
                                        <p:cTn id="95" dur="1" fill="hold">
                                          <p:stCondLst>
                                            <p:cond delay="0"/>
                                          </p:stCondLst>
                                        </p:cTn>
                                        <p:tgtEl>
                                          <p:spTgt spid="37905"/>
                                        </p:tgtEl>
                                        <p:attrNameLst>
                                          <p:attrName>style.visibility</p:attrName>
                                        </p:attrNameLst>
                                      </p:cBhvr>
                                      <p:to>
                                        <p:strVal val="visible"/>
                                      </p:to>
                                    </p:set>
                                    <p:animEffect transition="in" filter="dissolve">
                                      <p:cBhvr>
                                        <p:cTn id="96" dur="500"/>
                                        <p:tgtEl>
                                          <p:spTgt spid="37905"/>
                                        </p:tgtEl>
                                      </p:cBhvr>
                                    </p:animEffect>
                                  </p:childTnLst>
                                </p:cTn>
                              </p:par>
                            </p:childTnLst>
                          </p:cTn>
                        </p:par>
                        <p:par>
                          <p:cTn id="97" fill="hold" nodeType="afterGroup">
                            <p:stCondLst>
                              <p:cond delay="11500"/>
                            </p:stCondLst>
                            <p:childTnLst>
                              <p:par>
                                <p:cTn id="98" presetID="9" presetClass="entr" presetSubtype="0" fill="hold" grpId="0" nodeType="afterEffect">
                                  <p:stCondLst>
                                    <p:cond delay="0"/>
                                  </p:stCondLst>
                                  <p:childTnLst>
                                    <p:set>
                                      <p:cBhvr>
                                        <p:cTn id="99" dur="1" fill="hold">
                                          <p:stCondLst>
                                            <p:cond delay="0"/>
                                          </p:stCondLst>
                                        </p:cTn>
                                        <p:tgtEl>
                                          <p:spTgt spid="37914"/>
                                        </p:tgtEl>
                                        <p:attrNameLst>
                                          <p:attrName>style.visibility</p:attrName>
                                        </p:attrNameLst>
                                      </p:cBhvr>
                                      <p:to>
                                        <p:strVal val="visible"/>
                                      </p:to>
                                    </p:set>
                                    <p:animEffect transition="in" filter="dissolve">
                                      <p:cBhvr>
                                        <p:cTn id="100" dur="500"/>
                                        <p:tgtEl>
                                          <p:spTgt spid="37914"/>
                                        </p:tgtEl>
                                      </p:cBhvr>
                                    </p:animEffect>
                                  </p:childTnLst>
                                </p:cTn>
                              </p:par>
                            </p:childTnLst>
                          </p:cTn>
                        </p:par>
                        <p:par>
                          <p:cTn id="101" fill="hold" nodeType="afterGroup">
                            <p:stCondLst>
                              <p:cond delay="12000"/>
                            </p:stCondLst>
                            <p:childTnLst>
                              <p:par>
                                <p:cTn id="102" presetID="23" presetClass="entr" presetSubtype="16" fill="hold" nodeType="afterEffect">
                                  <p:stCondLst>
                                    <p:cond delay="0"/>
                                  </p:stCondLst>
                                  <p:childTnLst>
                                    <p:set>
                                      <p:cBhvr>
                                        <p:cTn id="103" dur="1" fill="hold">
                                          <p:stCondLst>
                                            <p:cond delay="0"/>
                                          </p:stCondLst>
                                        </p:cTn>
                                        <p:tgtEl>
                                          <p:spTgt spid="37916"/>
                                        </p:tgtEl>
                                        <p:attrNameLst>
                                          <p:attrName>style.visibility</p:attrName>
                                        </p:attrNameLst>
                                      </p:cBhvr>
                                      <p:to>
                                        <p:strVal val="visible"/>
                                      </p:to>
                                    </p:set>
                                    <p:anim calcmode="lin" valueType="num">
                                      <p:cBhvr>
                                        <p:cTn id="104" dur="500" fill="hold"/>
                                        <p:tgtEl>
                                          <p:spTgt spid="37916"/>
                                        </p:tgtEl>
                                        <p:attrNameLst>
                                          <p:attrName>ppt_w</p:attrName>
                                        </p:attrNameLst>
                                      </p:cBhvr>
                                      <p:tavLst>
                                        <p:tav tm="0">
                                          <p:val>
                                            <p:fltVal val="0"/>
                                          </p:val>
                                        </p:tav>
                                        <p:tav tm="100000">
                                          <p:val>
                                            <p:strVal val="#ppt_w"/>
                                          </p:val>
                                        </p:tav>
                                      </p:tavLst>
                                    </p:anim>
                                    <p:anim calcmode="lin" valueType="num">
                                      <p:cBhvr>
                                        <p:cTn id="105" dur="500" fill="hold"/>
                                        <p:tgtEl>
                                          <p:spTgt spid="379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utoUpdateAnimBg="0"/>
      <p:bldP spid="37895" grpId="0" autoUpdateAnimBg="0"/>
      <p:bldP spid="37896" grpId="0" autoUpdateAnimBg="0"/>
      <p:bldP spid="37897" grpId="0" autoUpdateAnimBg="0"/>
      <p:bldP spid="37898" grpId="0" autoUpdateAnimBg="0"/>
      <p:bldP spid="37899" grpId="0" autoUpdateAnimBg="0"/>
      <p:bldP spid="37900" grpId="0" autoUpdateAnimBg="0"/>
      <p:bldP spid="37901" grpId="0" autoUpdateAnimBg="0"/>
      <p:bldP spid="37902" grpId="0" autoUpdateAnimBg="0"/>
      <p:bldP spid="37903" grpId="0" autoUpdateAnimBg="0"/>
      <p:bldP spid="37904" grpId="0" autoUpdateAnimBg="0"/>
      <p:bldP spid="37905" grpId="0" autoUpdateAnimBg="0"/>
      <p:bldP spid="37906" grpId="0" autoUpdateAnimBg="0"/>
      <p:bldP spid="37907" grpId="0" animBg="1" autoUpdateAnimBg="0"/>
      <p:bldP spid="37908" grpId="0" animBg="1" autoUpdateAnimBg="0"/>
      <p:bldP spid="37909" grpId="0" animBg="1" autoUpdateAnimBg="0"/>
      <p:bldP spid="37910" grpId="0" animBg="1" autoUpdateAnimBg="0"/>
      <p:bldP spid="37911" grpId="0" animBg="1" autoUpdateAnimBg="0"/>
      <p:bldP spid="37912" grpId="0" animBg="1" autoUpdateAnimBg="0"/>
      <p:bldP spid="37913" grpId="0" animBg="1" autoUpdateAnimBg="0"/>
      <p:bldP spid="37914" grpId="0" autoUpdateAnimBg="0"/>
      <p:bldP spid="37915"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Line 2"/>
          <p:cNvSpPr>
            <a:spLocks noChangeShapeType="1"/>
          </p:cNvSpPr>
          <p:nvPr/>
        </p:nvSpPr>
        <p:spPr bwMode="auto">
          <a:xfrm>
            <a:off x="1377950" y="1353344"/>
            <a:ext cx="9407525" cy="0"/>
          </a:xfrm>
          <a:prstGeom prst="line">
            <a:avLst/>
          </a:prstGeom>
          <a:noFill/>
          <a:ln w="25400" cap="flat" cmpd="sng">
            <a:solidFill>
              <a:srgbClr val="DCDEE0"/>
            </a:solidFill>
            <a:prstDash val="sysDot"/>
            <a:round/>
            <a:headEnd/>
            <a:tailEnd/>
          </a:ln>
          <a:effectLst/>
          <a:extLst/>
        </p:spPr>
        <p:txBody>
          <a:bodyPr lIns="0" tIns="0" rIns="0" bIns="0" anchor="ctr"/>
          <a:lstStyle/>
          <a:p>
            <a:pPr algn="ctr" eaLnBrk="1">
              <a:defRPr/>
            </a:pPr>
            <a:endParaRPr lang="es-ES" sz="2800">
              <a:effectLst>
                <a:outerShdw blurRad="38100" dist="38100" dir="2700000" algn="tl">
                  <a:srgbClr val="DDDDDD"/>
                </a:outerShdw>
              </a:effectLst>
              <a:cs typeface="+mn-ea"/>
              <a:sym typeface="+mn-lt"/>
            </a:endParaRPr>
          </a:p>
        </p:txBody>
      </p:sp>
      <p:sp>
        <p:nvSpPr>
          <p:cNvPr id="38917" name="AutoShape 5"/>
          <p:cNvSpPr>
            <a:spLocks/>
          </p:cNvSpPr>
          <p:nvPr/>
        </p:nvSpPr>
        <p:spPr bwMode="auto">
          <a:xfrm>
            <a:off x="1354932" y="1561307"/>
            <a:ext cx="9407525" cy="475456"/>
          </a:xfrm>
          <a:custGeom>
            <a:avLst/>
            <a:gdLst>
              <a:gd name="T0" fmla="*/ 9407525 w 21600"/>
              <a:gd name="T1" fmla="*/ 475456 h 21600"/>
              <a:gd name="T2" fmla="*/ 9407525 w 21600"/>
              <a:gd name="T3" fmla="*/ 475456 h 21600"/>
              <a:gd name="T4" fmla="*/ 9407525 w 21600"/>
              <a:gd name="T5" fmla="*/ 475456 h 21600"/>
              <a:gd name="T6" fmla="*/ 9407525 w 21600"/>
              <a:gd name="T7" fmla="*/ 475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4600">
                <a:solidFill>
                  <a:srgbClr val="000000"/>
                </a:solidFill>
                <a:latin typeface="Gill Sans" charset="0"/>
                <a:ea typeface="MS PGothic" panose="020B0600070205080204" pitchFamily="34" charset="-128"/>
                <a:cs typeface="Gill Sans" charset="0"/>
                <a:sym typeface="Gill Sans" charset="0"/>
              </a:defRPr>
            </a:lvl1pPr>
            <a:lvl2pPr marL="742950" indent="-285750" algn="ctr" defTabSz="647700">
              <a:defRPr sz="4600">
                <a:solidFill>
                  <a:srgbClr val="000000"/>
                </a:solidFill>
                <a:latin typeface="Gill Sans" charset="0"/>
                <a:ea typeface="Gill Sans" charset="0"/>
                <a:cs typeface="Gill Sans" charset="0"/>
                <a:sym typeface="Gill Sans" charset="0"/>
              </a:defRPr>
            </a:lvl2pPr>
            <a:lvl3pPr marL="1143000" indent="-228600" algn="ctr" defTabSz="647700">
              <a:defRPr sz="4600">
                <a:solidFill>
                  <a:srgbClr val="000000"/>
                </a:solidFill>
                <a:latin typeface="Gill Sans" charset="0"/>
                <a:ea typeface="Gill Sans" charset="0"/>
                <a:cs typeface="Gill Sans" charset="0"/>
                <a:sym typeface="Gill Sans" charset="0"/>
              </a:defRPr>
            </a:lvl3pPr>
            <a:lvl4pPr marL="1600200" indent="-228600" algn="ctr" defTabSz="647700">
              <a:defRPr sz="4600">
                <a:solidFill>
                  <a:srgbClr val="000000"/>
                </a:solidFill>
                <a:latin typeface="Gill Sans" charset="0"/>
                <a:ea typeface="Gill Sans" charset="0"/>
                <a:cs typeface="Gill Sans" charset="0"/>
                <a:sym typeface="Gill Sans" charset="0"/>
              </a:defRPr>
            </a:lvl4pPr>
            <a:lvl5pPr marL="2057400" indent="-228600" algn="ctr" defTabSz="647700">
              <a:defRPr sz="4600">
                <a:solidFill>
                  <a:srgbClr val="000000"/>
                </a:solidFill>
                <a:latin typeface="Gill Sans" charset="0"/>
                <a:ea typeface="Gill Sans" charset="0"/>
                <a:cs typeface="Gill Sans" charset="0"/>
                <a:sym typeface="Gill Sans" charset="0"/>
              </a:defRPr>
            </a:lvl5pPr>
            <a:lvl6pPr marL="25146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6pPr>
            <a:lvl7pPr marL="29718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7pPr>
            <a:lvl8pPr marL="34290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8pPr>
            <a:lvl9pPr marL="3886200" indent="-228600" algn="ctr" defTabSz="647700" eaLnBrk="0" fontAlgn="base" hangingPunct="0">
              <a:spcBef>
                <a:spcPct val="0"/>
              </a:spcBef>
              <a:spcAft>
                <a:spcPct val="0"/>
              </a:spcAft>
              <a:defRPr sz="4600">
                <a:solidFill>
                  <a:srgbClr val="000000"/>
                </a:solidFill>
                <a:latin typeface="Gill Sans" charset="0"/>
                <a:ea typeface="Gill Sans" charset="0"/>
                <a:cs typeface="Gill Sans" charset="0"/>
                <a:sym typeface="Gill Sans"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38918" name="AutoShape 6"/>
          <p:cNvSpPr>
            <a:spLocks/>
          </p:cNvSpPr>
          <p:nvPr/>
        </p:nvSpPr>
        <p:spPr bwMode="auto">
          <a:xfrm flipH="1">
            <a:off x="7418388" y="4294188"/>
            <a:ext cx="1826419" cy="1824832"/>
          </a:xfrm>
          <a:custGeom>
            <a:avLst/>
            <a:gdLst>
              <a:gd name="T0" fmla="*/ 1826419 w 21600"/>
              <a:gd name="T1" fmla="*/ 1824832 h 21600"/>
              <a:gd name="T2" fmla="*/ 1826419 w 21600"/>
              <a:gd name="T3" fmla="*/ 1824832 h 21600"/>
              <a:gd name="T4" fmla="*/ 1826419 w 21600"/>
              <a:gd name="T5" fmla="*/ 1824832 h 21600"/>
              <a:gd name="T6" fmla="*/ 1826419 w 21600"/>
              <a:gd name="T7" fmla="*/ 18248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06" y="6511"/>
                </a:moveTo>
                <a:cubicBezTo>
                  <a:pt x="5261" y="14770"/>
                  <a:pt x="12461" y="20845"/>
                  <a:pt x="21125" y="21600"/>
                </a:cubicBezTo>
                <a:cubicBezTo>
                  <a:pt x="21600" y="15922"/>
                  <a:pt x="21600" y="15922"/>
                  <a:pt x="21600" y="15922"/>
                </a:cubicBezTo>
                <a:cubicBezTo>
                  <a:pt x="15349" y="15405"/>
                  <a:pt x="10325" y="11117"/>
                  <a:pt x="8545" y="5479"/>
                </a:cubicBezTo>
                <a:cubicBezTo>
                  <a:pt x="11907" y="4844"/>
                  <a:pt x="11907" y="4844"/>
                  <a:pt x="11907" y="4844"/>
                </a:cubicBezTo>
                <a:cubicBezTo>
                  <a:pt x="4826" y="0"/>
                  <a:pt x="4826" y="0"/>
                  <a:pt x="4826" y="0"/>
                </a:cubicBezTo>
                <a:cubicBezTo>
                  <a:pt x="0" y="7107"/>
                  <a:pt x="0" y="7107"/>
                  <a:pt x="0" y="7107"/>
                </a:cubicBezTo>
                <a:lnTo>
                  <a:pt x="3006" y="6511"/>
                </a:lnTo>
                <a:close/>
              </a:path>
            </a:pathLst>
          </a:custGeom>
          <a:solidFill>
            <a:srgbClr val="FFC000"/>
          </a:solidFill>
          <a:ln>
            <a:noFill/>
          </a:ln>
          <a:effectLst/>
          <a:extLst/>
        </p:spPr>
        <p:txBody>
          <a:bodyPr lIns="22860" tIns="22860" rIns="22860" bIns="22860"/>
          <a:lstStyle/>
          <a:p>
            <a:pPr algn="ctr" eaLnBrk="1">
              <a:defRPr/>
            </a:pPr>
            <a:endParaRPr lang="zh-CN" altLang="en-US" sz="900">
              <a:cs typeface="+mn-ea"/>
              <a:sym typeface="+mn-lt"/>
            </a:endParaRPr>
          </a:p>
        </p:txBody>
      </p:sp>
      <p:sp>
        <p:nvSpPr>
          <p:cNvPr id="38919" name="AutoShape 7"/>
          <p:cNvSpPr>
            <a:spLocks/>
          </p:cNvSpPr>
          <p:nvPr/>
        </p:nvSpPr>
        <p:spPr bwMode="auto">
          <a:xfrm flipH="1">
            <a:off x="7469188" y="2224088"/>
            <a:ext cx="1696244" cy="1885950"/>
          </a:xfrm>
          <a:custGeom>
            <a:avLst/>
            <a:gdLst>
              <a:gd name="T0" fmla="*/ 1696244 w 21600"/>
              <a:gd name="T1" fmla="*/ 1885950 h 21600"/>
              <a:gd name="T2" fmla="*/ 1696244 w 21600"/>
              <a:gd name="T3" fmla="*/ 1885950 h 21600"/>
              <a:gd name="T4" fmla="*/ 1696244 w 21600"/>
              <a:gd name="T5" fmla="*/ 1885950 h 21600"/>
              <a:gd name="T6" fmla="*/ 1696244 w 21600"/>
              <a:gd name="T7" fmla="*/ 18859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485" y="2877"/>
                </a:moveTo>
                <a:cubicBezTo>
                  <a:pt x="5836" y="5754"/>
                  <a:pt x="0" y="13197"/>
                  <a:pt x="0" y="21599"/>
                </a:cubicBezTo>
                <a:cubicBezTo>
                  <a:pt x="6049" y="21599"/>
                  <a:pt x="6049" y="21599"/>
                  <a:pt x="6049" y="21599"/>
                </a:cubicBezTo>
                <a:cubicBezTo>
                  <a:pt x="6049" y="15538"/>
                  <a:pt x="10224" y="10320"/>
                  <a:pt x="16104" y="8171"/>
                </a:cubicBezTo>
                <a:cubicBezTo>
                  <a:pt x="17084" y="11356"/>
                  <a:pt x="17084" y="11356"/>
                  <a:pt x="17084" y="11356"/>
                </a:cubicBezTo>
                <a:cubicBezTo>
                  <a:pt x="21599" y="4105"/>
                  <a:pt x="21599" y="4105"/>
                  <a:pt x="21599" y="4105"/>
                </a:cubicBezTo>
                <a:cubicBezTo>
                  <a:pt x="13590" y="0"/>
                  <a:pt x="13590" y="0"/>
                  <a:pt x="13590" y="0"/>
                </a:cubicBezTo>
                <a:lnTo>
                  <a:pt x="14485" y="2877"/>
                </a:lnTo>
                <a:close/>
              </a:path>
            </a:pathLst>
          </a:custGeom>
          <a:solidFill>
            <a:srgbClr val="B2D235"/>
          </a:solidFill>
          <a:ln>
            <a:noFill/>
          </a:ln>
          <a:effectLst/>
          <a:extLst/>
        </p:spPr>
        <p:txBody>
          <a:bodyPr lIns="22860" tIns="22860" rIns="22860" bIns="22860"/>
          <a:lstStyle/>
          <a:p>
            <a:pPr algn="ctr" eaLnBrk="1">
              <a:defRPr/>
            </a:pPr>
            <a:endParaRPr lang="zh-CN" altLang="en-US" sz="900">
              <a:cs typeface="+mn-ea"/>
              <a:sym typeface="+mn-lt"/>
            </a:endParaRPr>
          </a:p>
        </p:txBody>
      </p:sp>
      <p:sp>
        <p:nvSpPr>
          <p:cNvPr id="38920" name="AutoShape 8"/>
          <p:cNvSpPr>
            <a:spLocks/>
          </p:cNvSpPr>
          <p:nvPr/>
        </p:nvSpPr>
        <p:spPr bwMode="auto">
          <a:xfrm flipH="1">
            <a:off x="5535613" y="4294188"/>
            <a:ext cx="1696244" cy="1888332"/>
          </a:xfrm>
          <a:custGeom>
            <a:avLst/>
            <a:gdLst>
              <a:gd name="T0" fmla="*/ 1696244 w 21600"/>
              <a:gd name="T1" fmla="*/ 1888332 h 21600"/>
              <a:gd name="T2" fmla="*/ 1696244 w 21600"/>
              <a:gd name="T3" fmla="*/ 1888332 h 21600"/>
              <a:gd name="T4" fmla="*/ 1696244 w 21600"/>
              <a:gd name="T5" fmla="*/ 1888332 h 21600"/>
              <a:gd name="T6" fmla="*/ 1696244 w 21600"/>
              <a:gd name="T7" fmla="*/ 18883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14" y="18722"/>
                </a:moveTo>
                <a:cubicBezTo>
                  <a:pt x="15763" y="15845"/>
                  <a:pt x="21599" y="8402"/>
                  <a:pt x="21599" y="0"/>
                </a:cubicBezTo>
                <a:cubicBezTo>
                  <a:pt x="15507" y="0"/>
                  <a:pt x="15507" y="0"/>
                  <a:pt x="15507" y="0"/>
                </a:cubicBezTo>
                <a:cubicBezTo>
                  <a:pt x="15507" y="6061"/>
                  <a:pt x="11375" y="11279"/>
                  <a:pt x="5495" y="13428"/>
                </a:cubicBezTo>
                <a:cubicBezTo>
                  <a:pt x="4515" y="10282"/>
                  <a:pt x="4515" y="10282"/>
                  <a:pt x="4515" y="10282"/>
                </a:cubicBezTo>
                <a:cubicBezTo>
                  <a:pt x="0" y="17494"/>
                  <a:pt x="0" y="17494"/>
                  <a:pt x="0" y="17494"/>
                </a:cubicBezTo>
                <a:cubicBezTo>
                  <a:pt x="8009" y="21600"/>
                  <a:pt x="8009" y="21600"/>
                  <a:pt x="8009" y="21600"/>
                </a:cubicBezTo>
                <a:lnTo>
                  <a:pt x="7114" y="18722"/>
                </a:lnTo>
                <a:close/>
              </a:path>
            </a:pathLst>
          </a:custGeom>
          <a:solidFill>
            <a:srgbClr val="F0202F"/>
          </a:solidFill>
          <a:ln>
            <a:noFill/>
          </a:ln>
          <a:effectLst/>
          <a:extLst/>
        </p:spPr>
        <p:txBody>
          <a:bodyPr lIns="22860" tIns="22860" rIns="22860" bIns="22860"/>
          <a:lstStyle/>
          <a:p>
            <a:pPr algn="ctr" eaLnBrk="1">
              <a:defRPr/>
            </a:pPr>
            <a:endParaRPr lang="zh-CN" altLang="en-US" sz="900">
              <a:cs typeface="+mn-ea"/>
              <a:sym typeface="+mn-lt"/>
            </a:endParaRPr>
          </a:p>
        </p:txBody>
      </p:sp>
      <p:sp>
        <p:nvSpPr>
          <p:cNvPr id="38921" name="AutoShape 9"/>
          <p:cNvSpPr>
            <a:spLocks/>
          </p:cNvSpPr>
          <p:nvPr/>
        </p:nvSpPr>
        <p:spPr bwMode="auto">
          <a:xfrm flipH="1">
            <a:off x="4267200" y="2279650"/>
            <a:ext cx="1882775" cy="1830388"/>
          </a:xfrm>
          <a:custGeom>
            <a:avLst/>
            <a:gdLst>
              <a:gd name="T0" fmla="*/ 1882775 w 21600"/>
              <a:gd name="T1" fmla="*/ 1887972 h 21265"/>
              <a:gd name="T2" fmla="*/ 1882775 w 21600"/>
              <a:gd name="T3" fmla="*/ 1887972 h 21265"/>
              <a:gd name="T4" fmla="*/ 1882775 w 21600"/>
              <a:gd name="T5" fmla="*/ 1887972 h 21265"/>
              <a:gd name="T6" fmla="*/ 1882775 w 21600"/>
              <a:gd name="T7" fmla="*/ 1887972 h 21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65">
                <a:moveTo>
                  <a:pt x="2762" y="13987"/>
                </a:moveTo>
                <a:cubicBezTo>
                  <a:pt x="5908" y="5308"/>
                  <a:pt x="13389" y="-335"/>
                  <a:pt x="21599" y="15"/>
                </a:cubicBezTo>
                <a:cubicBezTo>
                  <a:pt x="21369" y="6164"/>
                  <a:pt x="21369" y="6164"/>
                  <a:pt x="21369" y="6164"/>
                </a:cubicBezTo>
                <a:cubicBezTo>
                  <a:pt x="15461" y="5930"/>
                  <a:pt x="10205" y="9939"/>
                  <a:pt x="7865" y="15816"/>
                </a:cubicBezTo>
                <a:cubicBezTo>
                  <a:pt x="10934" y="16944"/>
                  <a:pt x="10934" y="16944"/>
                  <a:pt x="10934" y="16944"/>
                </a:cubicBezTo>
                <a:cubicBezTo>
                  <a:pt x="3683" y="21264"/>
                  <a:pt x="3683" y="21264"/>
                  <a:pt x="3683" y="21264"/>
                </a:cubicBezTo>
                <a:cubicBezTo>
                  <a:pt x="0" y="12975"/>
                  <a:pt x="0" y="12975"/>
                  <a:pt x="0" y="12975"/>
                </a:cubicBezTo>
                <a:lnTo>
                  <a:pt x="2762" y="13987"/>
                </a:lnTo>
                <a:close/>
              </a:path>
            </a:pathLst>
          </a:custGeom>
          <a:solidFill>
            <a:srgbClr val="FFC000"/>
          </a:solidFill>
          <a:ln>
            <a:noFill/>
          </a:ln>
          <a:effectLst/>
          <a:extLst/>
        </p:spPr>
        <p:txBody>
          <a:bodyPr lIns="22860" tIns="22860" rIns="22860" bIns="22860"/>
          <a:lstStyle/>
          <a:p>
            <a:pPr algn="ctr" eaLnBrk="1">
              <a:defRPr/>
            </a:pPr>
            <a:endParaRPr lang="zh-CN" altLang="en-US" sz="900">
              <a:cs typeface="+mn-ea"/>
              <a:sym typeface="+mn-lt"/>
            </a:endParaRPr>
          </a:p>
        </p:txBody>
      </p:sp>
      <p:sp>
        <p:nvSpPr>
          <p:cNvPr id="38922" name="AutoShape 10"/>
          <p:cNvSpPr>
            <a:spLocks/>
          </p:cNvSpPr>
          <p:nvPr/>
        </p:nvSpPr>
        <p:spPr bwMode="auto">
          <a:xfrm flipH="1">
            <a:off x="2199482" y="2270919"/>
            <a:ext cx="1886744" cy="1839119"/>
          </a:xfrm>
          <a:custGeom>
            <a:avLst/>
            <a:gdLst>
              <a:gd name="T0" fmla="*/ 1886744 w 21600"/>
              <a:gd name="T1" fmla="*/ 1839119 h 21600"/>
              <a:gd name="T2" fmla="*/ 1886744 w 21600"/>
              <a:gd name="T3" fmla="*/ 1839119 h 21600"/>
              <a:gd name="T4" fmla="*/ 1886744 w 21600"/>
              <a:gd name="T5" fmla="*/ 1839119 h 21600"/>
              <a:gd name="T6" fmla="*/ 1886744 w 21600"/>
              <a:gd name="T7" fmla="*/ 18391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61" y="2832"/>
                </a:moveTo>
                <a:cubicBezTo>
                  <a:pt x="15778" y="5744"/>
                  <a:pt x="21600" y="13180"/>
                  <a:pt x="21600" y="21600"/>
                </a:cubicBezTo>
                <a:cubicBezTo>
                  <a:pt x="15548" y="21600"/>
                  <a:pt x="15548" y="21600"/>
                  <a:pt x="15548" y="21600"/>
                </a:cubicBezTo>
                <a:cubicBezTo>
                  <a:pt x="15510" y="15540"/>
                  <a:pt x="11374" y="10308"/>
                  <a:pt x="5514" y="8144"/>
                </a:cubicBezTo>
                <a:cubicBezTo>
                  <a:pt x="4557" y="11331"/>
                  <a:pt x="4557" y="11331"/>
                  <a:pt x="4557" y="11331"/>
                </a:cubicBezTo>
                <a:cubicBezTo>
                  <a:pt x="0" y="4091"/>
                  <a:pt x="0" y="4091"/>
                  <a:pt x="0" y="4091"/>
                </a:cubicBezTo>
                <a:cubicBezTo>
                  <a:pt x="8004" y="0"/>
                  <a:pt x="8004" y="0"/>
                  <a:pt x="8004" y="0"/>
                </a:cubicBezTo>
                <a:lnTo>
                  <a:pt x="7161" y="2832"/>
                </a:lnTo>
                <a:close/>
              </a:path>
            </a:pathLst>
          </a:custGeom>
          <a:solidFill>
            <a:srgbClr val="B2D235"/>
          </a:solidFill>
          <a:ln>
            <a:noFill/>
          </a:ln>
          <a:effectLst/>
          <a:extLst/>
        </p:spPr>
        <p:txBody>
          <a:bodyPr lIns="22860" tIns="22860" rIns="22860" bIns="22860"/>
          <a:lstStyle/>
          <a:p>
            <a:pPr algn="ctr" eaLnBrk="1">
              <a:defRPr/>
            </a:pPr>
            <a:endParaRPr lang="zh-CN" altLang="en-US" sz="900">
              <a:cs typeface="+mn-ea"/>
              <a:sym typeface="+mn-lt"/>
            </a:endParaRPr>
          </a:p>
        </p:txBody>
      </p:sp>
      <p:sp>
        <p:nvSpPr>
          <p:cNvPr id="38923" name="AutoShape 11"/>
          <p:cNvSpPr>
            <a:spLocks/>
          </p:cNvSpPr>
          <p:nvPr/>
        </p:nvSpPr>
        <p:spPr bwMode="auto">
          <a:xfrm flipH="1">
            <a:off x="2019300" y="4294188"/>
            <a:ext cx="1837532" cy="1892300"/>
          </a:xfrm>
          <a:custGeom>
            <a:avLst/>
            <a:gdLst>
              <a:gd name="T0" fmla="*/ 1837532 w 21600"/>
              <a:gd name="T1" fmla="*/ 1892300 h 21600"/>
              <a:gd name="T2" fmla="*/ 1837532 w 21600"/>
              <a:gd name="T3" fmla="*/ 1892300 h 21600"/>
              <a:gd name="T4" fmla="*/ 1837532 w 21600"/>
              <a:gd name="T5" fmla="*/ 1892300 h 21600"/>
              <a:gd name="T6" fmla="*/ 1837532 w 21600"/>
              <a:gd name="T7" fmla="*/ 1892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767" y="7123"/>
                </a:moveTo>
                <a:cubicBezTo>
                  <a:pt x="15895" y="15778"/>
                  <a:pt x="8419" y="21600"/>
                  <a:pt x="0" y="21600"/>
                </a:cubicBezTo>
                <a:cubicBezTo>
                  <a:pt x="0" y="15510"/>
                  <a:pt x="0" y="15510"/>
                  <a:pt x="0" y="15510"/>
                </a:cubicBezTo>
                <a:cubicBezTo>
                  <a:pt x="6059" y="15510"/>
                  <a:pt x="11291" y="11374"/>
                  <a:pt x="13455" y="5514"/>
                </a:cubicBezTo>
                <a:cubicBezTo>
                  <a:pt x="10268" y="4557"/>
                  <a:pt x="10268" y="4557"/>
                  <a:pt x="10268" y="4557"/>
                </a:cubicBezTo>
                <a:cubicBezTo>
                  <a:pt x="17508" y="0"/>
                  <a:pt x="17508" y="0"/>
                  <a:pt x="17508" y="0"/>
                </a:cubicBezTo>
                <a:cubicBezTo>
                  <a:pt x="21599" y="8004"/>
                  <a:pt x="21599" y="8004"/>
                  <a:pt x="21599" y="8004"/>
                </a:cubicBezTo>
                <a:lnTo>
                  <a:pt x="18767" y="7123"/>
                </a:lnTo>
                <a:close/>
              </a:path>
            </a:pathLst>
          </a:custGeom>
          <a:solidFill>
            <a:srgbClr val="00BBD6"/>
          </a:solidFill>
          <a:ln>
            <a:noFill/>
          </a:ln>
          <a:effectLst/>
          <a:extLst/>
        </p:spPr>
        <p:txBody>
          <a:bodyPr lIns="22860" tIns="22860" rIns="22860" bIns="22860"/>
          <a:lstStyle/>
          <a:p>
            <a:pPr algn="ctr" eaLnBrk="1">
              <a:defRPr/>
            </a:pPr>
            <a:endParaRPr lang="zh-CN" altLang="en-US" sz="900">
              <a:cs typeface="+mn-ea"/>
              <a:sym typeface="+mn-lt"/>
            </a:endParaRPr>
          </a:p>
        </p:txBody>
      </p:sp>
      <p:sp>
        <p:nvSpPr>
          <p:cNvPr id="38924" name="AutoShape 12"/>
          <p:cNvSpPr>
            <a:spLocks/>
          </p:cNvSpPr>
          <p:nvPr/>
        </p:nvSpPr>
        <p:spPr bwMode="auto">
          <a:xfrm>
            <a:off x="3333750" y="4049713"/>
            <a:ext cx="1695450" cy="558800"/>
          </a:xfrm>
          <a:custGeom>
            <a:avLst/>
            <a:gdLst>
              <a:gd name="T0" fmla="*/ 1695450 w 21600"/>
              <a:gd name="T1" fmla="*/ 558800 h 21600"/>
              <a:gd name="T2" fmla="*/ 1695450 w 21600"/>
              <a:gd name="T3" fmla="*/ 558800 h 21600"/>
              <a:gd name="T4" fmla="*/ 1695450 w 21600"/>
              <a:gd name="T5" fmla="*/ 558800 h 21600"/>
              <a:gd name="T6" fmla="*/ 1695450 w 21600"/>
              <a:gd name="T7" fmla="*/ 558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a:t>
            </a:r>
          </a:p>
        </p:txBody>
      </p:sp>
      <p:sp>
        <p:nvSpPr>
          <p:cNvPr id="38925" name="AutoShape 13"/>
          <p:cNvSpPr>
            <a:spLocks/>
          </p:cNvSpPr>
          <p:nvPr/>
        </p:nvSpPr>
        <p:spPr bwMode="auto">
          <a:xfrm>
            <a:off x="6356350" y="4087812"/>
            <a:ext cx="1739900" cy="1124267"/>
          </a:xfrm>
          <a:custGeom>
            <a:avLst/>
            <a:gdLst>
              <a:gd name="T0" fmla="*/ 1739900 w 21600"/>
              <a:gd name="T1" fmla="*/ 419100 h 21600"/>
              <a:gd name="T2" fmla="*/ 1739900 w 21600"/>
              <a:gd name="T3" fmla="*/ 419100 h 21600"/>
              <a:gd name="T4" fmla="*/ 1739900 w 21600"/>
              <a:gd name="T5" fmla="*/ 419100 h 21600"/>
              <a:gd name="T6" fmla="*/ 1739900 w 21600"/>
              <a:gd name="T7" fmla="*/ 4191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647700">
              <a:defRPr sz="8000">
                <a:solidFill>
                  <a:srgbClr val="FFFFFF"/>
                </a:solidFill>
                <a:latin typeface="League Gothic" pitchFamily="50" charset="0"/>
                <a:ea typeface="MS PGothic" panose="020B0600070205080204" pitchFamily="34" charset="-128"/>
                <a:sym typeface="League Gothic" pitchFamily="50" charset="0"/>
              </a:defRPr>
            </a:lvl1pPr>
            <a:lvl2pPr algn="ctr" defTabSz="647700">
              <a:defRPr sz="8000">
                <a:solidFill>
                  <a:srgbClr val="FFFFFF"/>
                </a:solidFill>
                <a:latin typeface="League Gothic" pitchFamily="50" charset="0"/>
                <a:ea typeface="MS PGothic" panose="020B0600070205080204" pitchFamily="34" charset="-128"/>
                <a:sym typeface="League Gothic" pitchFamily="50" charset="0"/>
              </a:defRPr>
            </a:lvl2pPr>
            <a:lvl3pPr algn="ctr" defTabSz="647700">
              <a:defRPr sz="8000">
                <a:solidFill>
                  <a:srgbClr val="FFFFFF"/>
                </a:solidFill>
                <a:latin typeface="League Gothic" pitchFamily="50" charset="0"/>
                <a:ea typeface="MS PGothic" panose="020B0600070205080204" pitchFamily="34" charset="-128"/>
                <a:sym typeface="League Gothic" pitchFamily="50" charset="0"/>
              </a:defRPr>
            </a:lvl3pPr>
            <a:lvl4pPr algn="ctr" defTabSz="647700">
              <a:defRPr sz="8000">
                <a:solidFill>
                  <a:srgbClr val="FFFFFF"/>
                </a:solidFill>
                <a:latin typeface="League Gothic" pitchFamily="50" charset="0"/>
                <a:ea typeface="MS PGothic" panose="020B0600070205080204" pitchFamily="34" charset="-128"/>
                <a:sym typeface="League Gothic" pitchFamily="50" charset="0"/>
              </a:defRPr>
            </a:lvl4pPr>
            <a:lvl5pPr algn="ctr" defTabSz="647700">
              <a:defRPr sz="8000">
                <a:solidFill>
                  <a:srgbClr val="FFFFFF"/>
                </a:solidFill>
                <a:latin typeface="League Gothic" pitchFamily="50" charset="0"/>
                <a:ea typeface="MS PGothic" panose="020B0600070205080204" pitchFamily="34" charset="-128"/>
                <a:sym typeface="League Gothic" pitchFamily="50" charset="0"/>
              </a:defRPr>
            </a:lvl5pPr>
            <a:lvl6pPr marL="18288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6pPr>
            <a:lvl7pPr marL="22860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7pPr>
            <a:lvl8pPr marL="27432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8pPr>
            <a:lvl9pPr marL="3200400" indent="457200" algn="ctr" defTabSz="647700" eaLnBrk="0" fontAlgn="base" hangingPunct="0">
              <a:spcBef>
                <a:spcPct val="0"/>
              </a:spcBef>
              <a:spcAft>
                <a:spcPct val="0"/>
              </a:spcAft>
              <a:defRPr sz="8000">
                <a:solidFill>
                  <a:srgbClr val="FFFFFF"/>
                </a:solidFill>
                <a:latin typeface="League Gothic" pitchFamily="50" charset="0"/>
                <a:ea typeface="MS PGothic" panose="020B0600070205080204" pitchFamily="34" charset="-128"/>
                <a:sym typeface="League Gothic" pitchFamily="50" charset="0"/>
              </a:defRPr>
            </a:lvl9pPr>
          </a:lstStyle>
          <a:p>
            <a:pPr lvl="0" algn="l" defTabSz="914400">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a:t>
            </a:r>
          </a:p>
        </p:txBody>
      </p:sp>
      <p:sp>
        <p:nvSpPr>
          <p:cNvPr id="38926" name="AutoShape 14"/>
          <p:cNvSpPr>
            <a:spLocks/>
          </p:cNvSpPr>
          <p:nvPr/>
        </p:nvSpPr>
        <p:spPr bwMode="auto">
          <a:xfrm>
            <a:off x="4137025" y="5664200"/>
            <a:ext cx="635000" cy="635000"/>
          </a:xfrm>
          <a:custGeom>
            <a:avLst/>
            <a:gdLst>
              <a:gd name="T0" fmla="*/ 635000 w 21600"/>
              <a:gd name="T1" fmla="*/ 635000 h 21600"/>
              <a:gd name="T2" fmla="*/ 635000 w 21600"/>
              <a:gd name="T3" fmla="*/ 635000 h 21600"/>
              <a:gd name="T4" fmla="*/ 635000 w 21600"/>
              <a:gd name="T5" fmla="*/ 635000 h 21600"/>
              <a:gd name="T6" fmla="*/ 635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3E88BD"/>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38927" name="AutoShape 15"/>
          <p:cNvSpPr>
            <a:spLocks/>
          </p:cNvSpPr>
          <p:nvPr/>
        </p:nvSpPr>
        <p:spPr bwMode="auto">
          <a:xfrm>
            <a:off x="6626225" y="2278063"/>
            <a:ext cx="635000" cy="529432"/>
          </a:xfrm>
          <a:custGeom>
            <a:avLst/>
            <a:gdLst>
              <a:gd name="T0" fmla="*/ 635000 w 21600"/>
              <a:gd name="T1" fmla="*/ 529407 h 21579"/>
              <a:gd name="T2" fmla="*/ 635000 w 21600"/>
              <a:gd name="T3" fmla="*/ 529407 h 21579"/>
              <a:gd name="T4" fmla="*/ 635000 w 21600"/>
              <a:gd name="T5" fmla="*/ 529407 h 21579"/>
              <a:gd name="T6" fmla="*/ 635000 w 21600"/>
              <a:gd name="T7" fmla="*/ 52940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3E88BD"/>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lgn="ctr" eaLnBrk="1">
              <a:defRPr/>
            </a:pPr>
            <a:endParaRPr lang="zh-CN" altLang="en-US" sz="900">
              <a:cs typeface="+mn-ea"/>
              <a:sym typeface="+mn-lt"/>
            </a:endParaRPr>
          </a:p>
        </p:txBody>
      </p:sp>
      <p:sp>
        <p:nvSpPr>
          <p:cNvPr id="38928" name="AutoShape 16"/>
          <p:cNvSpPr>
            <a:spLocks/>
          </p:cNvSpPr>
          <p:nvPr/>
        </p:nvSpPr>
        <p:spPr bwMode="auto">
          <a:xfrm>
            <a:off x="3002757" y="3736182"/>
            <a:ext cx="2201863" cy="304800"/>
          </a:xfrm>
          <a:custGeom>
            <a:avLst/>
            <a:gdLst>
              <a:gd name="T0" fmla="*/ 2201863 w 21600"/>
              <a:gd name="T1" fmla="*/ 304800 h 21600"/>
              <a:gd name="T2" fmla="*/ 2201863 w 21600"/>
              <a:gd name="T3" fmla="*/ 304800 h 21600"/>
              <a:gd name="T4" fmla="*/ 2201863 w 21600"/>
              <a:gd name="T5" fmla="*/ 304800 h 21600"/>
              <a:gd name="T6" fmla="*/ 2201863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ctr" eaLnBrk="1"/>
            <a:r>
              <a:rPr lang="es-ES" altLang="zh-CN" sz="1750">
                <a:solidFill>
                  <a:srgbClr val="53585F"/>
                </a:solidFill>
                <a:cs typeface="+mn-ea"/>
                <a:sym typeface="+mn-lt"/>
              </a:rPr>
              <a:t>TITLE EXAMPLE HERE</a:t>
            </a:r>
            <a:endParaRPr lang="es-ES" altLang="zh-CN" sz="900">
              <a:cs typeface="+mn-ea"/>
              <a:sym typeface="+mn-lt"/>
            </a:endParaRPr>
          </a:p>
        </p:txBody>
      </p:sp>
      <p:sp>
        <p:nvSpPr>
          <p:cNvPr id="38929" name="AutoShape 17"/>
          <p:cNvSpPr>
            <a:spLocks/>
          </p:cNvSpPr>
          <p:nvPr/>
        </p:nvSpPr>
        <p:spPr bwMode="auto">
          <a:xfrm>
            <a:off x="6177757" y="3736182"/>
            <a:ext cx="2201863" cy="304800"/>
          </a:xfrm>
          <a:custGeom>
            <a:avLst/>
            <a:gdLst>
              <a:gd name="T0" fmla="*/ 2201863 w 21600"/>
              <a:gd name="T1" fmla="*/ 304800 h 21600"/>
              <a:gd name="T2" fmla="*/ 2201863 w 21600"/>
              <a:gd name="T3" fmla="*/ 304800 h 21600"/>
              <a:gd name="T4" fmla="*/ 2201863 w 21600"/>
              <a:gd name="T5" fmla="*/ 304800 h 21600"/>
              <a:gd name="T6" fmla="*/ 2201863 w 21600"/>
              <a:gd name="T7" fmla="*/ 3048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nchor="ctr"/>
          <a:lstStyle/>
          <a:p>
            <a:pPr algn="ctr" eaLnBrk="1"/>
            <a:r>
              <a:rPr lang="es-ES" altLang="zh-CN" sz="1750">
                <a:solidFill>
                  <a:srgbClr val="53585F"/>
                </a:solidFill>
                <a:cs typeface="+mn-ea"/>
                <a:sym typeface="+mn-lt"/>
              </a:rPr>
              <a:t>TITLE EXAMPLE HERE</a:t>
            </a:r>
            <a:endParaRPr lang="es-ES" altLang="zh-CN" sz="900">
              <a:cs typeface="+mn-ea"/>
              <a:sym typeface="+mn-lt"/>
            </a:endParaRPr>
          </a:p>
        </p:txBody>
      </p:sp>
    </p:spTree>
    <p:extLst>
      <p:ext uri="{BB962C8B-B14F-4D97-AF65-F5344CB8AC3E}">
        <p14:creationId xmlns:p14="http://schemas.microsoft.com/office/powerpoint/2010/main" val="377110411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wipe(left)">
                                      <p:cBhvr>
                                        <p:cTn id="7" dur="500"/>
                                        <p:tgtEl>
                                          <p:spTgt spid="38914"/>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8917"/>
                                        </p:tgtEl>
                                        <p:attrNameLst>
                                          <p:attrName>style.visibility</p:attrName>
                                        </p:attrNameLst>
                                      </p:cBhvr>
                                      <p:to>
                                        <p:strVal val="visible"/>
                                      </p:to>
                                    </p:set>
                                    <p:anim calcmode="lin" valueType="num">
                                      <p:cBhvr additive="base">
                                        <p:cTn id="11" dur="500" fill="hold"/>
                                        <p:tgtEl>
                                          <p:spTgt spid="38917"/>
                                        </p:tgtEl>
                                        <p:attrNameLst>
                                          <p:attrName>ppt_x</p:attrName>
                                        </p:attrNameLst>
                                      </p:cBhvr>
                                      <p:tavLst>
                                        <p:tav tm="0">
                                          <p:val>
                                            <p:strVal val="1+#ppt_w/2"/>
                                          </p:val>
                                        </p:tav>
                                        <p:tav tm="100000">
                                          <p:val>
                                            <p:strVal val="#ppt_x"/>
                                          </p:val>
                                        </p:tav>
                                      </p:tavLst>
                                    </p:anim>
                                    <p:anim calcmode="lin" valueType="num">
                                      <p:cBhvr additive="base">
                                        <p:cTn id="12" dur="500" fill="hold"/>
                                        <p:tgtEl>
                                          <p:spTgt spid="3891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38924"/>
                                        </p:tgtEl>
                                        <p:attrNameLst>
                                          <p:attrName>style.visibility</p:attrName>
                                        </p:attrNameLst>
                                      </p:cBhvr>
                                      <p:to>
                                        <p:strVal val="visible"/>
                                      </p:to>
                                    </p:set>
                                    <p:animEffect transition="in" filter="dissolve">
                                      <p:cBhvr>
                                        <p:cTn id="16" dur="500"/>
                                        <p:tgtEl>
                                          <p:spTgt spid="38924"/>
                                        </p:tgtEl>
                                      </p:cBhvr>
                                    </p:animEffect>
                                  </p:childTnLst>
                                </p:cTn>
                              </p:par>
                            </p:childTnLst>
                          </p:cTn>
                        </p:par>
                        <p:par>
                          <p:cTn id="17" fill="hold" nodeType="afterGroup">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38925"/>
                                        </p:tgtEl>
                                        <p:attrNameLst>
                                          <p:attrName>style.visibility</p:attrName>
                                        </p:attrNameLst>
                                      </p:cBhvr>
                                      <p:to>
                                        <p:strVal val="visible"/>
                                      </p:to>
                                    </p:set>
                                    <p:animEffect transition="in" filter="dissolve">
                                      <p:cBhvr>
                                        <p:cTn id="20" dur="500"/>
                                        <p:tgtEl>
                                          <p:spTgt spid="38925"/>
                                        </p:tgtEl>
                                      </p:cBhvr>
                                    </p:animEffect>
                                  </p:childTnLst>
                                </p:cTn>
                              </p:par>
                            </p:childTnLst>
                          </p:cTn>
                        </p:par>
                        <p:par>
                          <p:cTn id="21" fill="hold" nodeType="afterGroup">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38928"/>
                                        </p:tgtEl>
                                        <p:attrNameLst>
                                          <p:attrName>style.visibility</p:attrName>
                                        </p:attrNameLst>
                                      </p:cBhvr>
                                      <p:to>
                                        <p:strVal val="visible"/>
                                      </p:to>
                                    </p:set>
                                    <p:anim calcmode="lin" valueType="num">
                                      <p:cBhvr additive="base">
                                        <p:cTn id="24" dur="500" fill="hold"/>
                                        <p:tgtEl>
                                          <p:spTgt spid="38928"/>
                                        </p:tgtEl>
                                        <p:attrNameLst>
                                          <p:attrName>ppt_x</p:attrName>
                                        </p:attrNameLst>
                                      </p:cBhvr>
                                      <p:tavLst>
                                        <p:tav tm="0">
                                          <p:val>
                                            <p:strVal val="1+#ppt_w/2"/>
                                          </p:val>
                                        </p:tav>
                                        <p:tav tm="100000">
                                          <p:val>
                                            <p:strVal val="#ppt_x"/>
                                          </p:val>
                                        </p:tav>
                                      </p:tavLst>
                                    </p:anim>
                                    <p:anim calcmode="lin" valueType="num">
                                      <p:cBhvr additive="base">
                                        <p:cTn id="25" dur="500" fill="hold"/>
                                        <p:tgtEl>
                                          <p:spTgt spid="38928"/>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38929"/>
                                        </p:tgtEl>
                                        <p:attrNameLst>
                                          <p:attrName>style.visibility</p:attrName>
                                        </p:attrNameLst>
                                      </p:cBhvr>
                                      <p:to>
                                        <p:strVal val="visible"/>
                                      </p:to>
                                    </p:set>
                                    <p:anim calcmode="lin" valueType="num">
                                      <p:cBhvr additive="base">
                                        <p:cTn id="29" dur="500" fill="hold"/>
                                        <p:tgtEl>
                                          <p:spTgt spid="38929"/>
                                        </p:tgtEl>
                                        <p:attrNameLst>
                                          <p:attrName>ppt_x</p:attrName>
                                        </p:attrNameLst>
                                      </p:cBhvr>
                                      <p:tavLst>
                                        <p:tav tm="0">
                                          <p:val>
                                            <p:strVal val="1+#ppt_w/2"/>
                                          </p:val>
                                        </p:tav>
                                        <p:tav tm="100000">
                                          <p:val>
                                            <p:strVal val="#ppt_x"/>
                                          </p:val>
                                        </p:tav>
                                      </p:tavLst>
                                    </p:anim>
                                    <p:anim calcmode="lin" valueType="num">
                                      <p:cBhvr additive="base">
                                        <p:cTn id="30" dur="500" fill="hold"/>
                                        <p:tgtEl>
                                          <p:spTgt spid="389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autoUpdateAnimBg="0"/>
      <p:bldP spid="38924" grpId="0" autoUpdateAnimBg="0"/>
      <p:bldP spid="38925" grpId="0" autoUpdateAnimBg="0"/>
      <p:bldP spid="38928" grpId="0" autoUpdateAnimBg="0"/>
      <p:bldP spid="3892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8" name="组合 1317"/>
          <p:cNvGrpSpPr/>
          <p:nvPr/>
        </p:nvGrpSpPr>
        <p:grpSpPr>
          <a:xfrm>
            <a:off x="2071725" y="1318439"/>
            <a:ext cx="2787354" cy="3530008"/>
            <a:chOff x="2071725" y="1318439"/>
            <a:chExt cx="2787354" cy="3530008"/>
          </a:xfrm>
        </p:grpSpPr>
        <p:grpSp>
          <p:nvGrpSpPr>
            <p:cNvPr id="924" name="Group 919"/>
            <p:cNvGrpSpPr>
              <a:grpSpLocks noChangeAspect="1"/>
            </p:cNvGrpSpPr>
            <p:nvPr/>
          </p:nvGrpSpPr>
          <p:grpSpPr bwMode="auto">
            <a:xfrm rot="10800000" flipV="1">
              <a:off x="2071725" y="1318439"/>
              <a:ext cx="2787354" cy="3530008"/>
              <a:chOff x="2236" y="0"/>
              <a:chExt cx="3208" cy="4320"/>
            </a:xfrm>
          </p:grpSpPr>
          <p:sp>
            <p:nvSpPr>
              <p:cNvPr id="925" name="AutoShape 918"/>
              <p:cNvSpPr>
                <a:spLocks noChangeAspect="1" noChangeArrowheads="1" noTextEdit="1"/>
              </p:cNvSpPr>
              <p:nvPr/>
            </p:nvSpPr>
            <p:spPr bwMode="auto">
              <a:xfrm>
                <a:off x="2236" y="0"/>
                <a:ext cx="3208"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926" name="Group 1120"/>
              <p:cNvGrpSpPr>
                <a:grpSpLocks/>
              </p:cNvGrpSpPr>
              <p:nvPr/>
            </p:nvGrpSpPr>
            <p:grpSpPr bwMode="auto">
              <a:xfrm>
                <a:off x="2234" y="0"/>
                <a:ext cx="3259" cy="4318"/>
                <a:chOff x="2234" y="0"/>
                <a:chExt cx="3259" cy="4318"/>
              </a:xfrm>
            </p:grpSpPr>
            <p:sp>
              <p:nvSpPr>
                <p:cNvPr id="1101" name="Freeform 920"/>
                <p:cNvSpPr>
                  <a:spLocks noEditPoints="1"/>
                </p:cNvSpPr>
                <p:nvPr/>
              </p:nvSpPr>
              <p:spPr bwMode="auto">
                <a:xfrm>
                  <a:off x="3715" y="199"/>
                  <a:ext cx="831" cy="1343"/>
                </a:xfrm>
                <a:custGeom>
                  <a:avLst/>
                  <a:gdLst>
                    <a:gd name="T0" fmla="*/ 328 w 442"/>
                    <a:gd name="T1" fmla="*/ 662 h 714"/>
                    <a:gd name="T2" fmla="*/ 254 w 442"/>
                    <a:gd name="T3" fmla="*/ 704 h 714"/>
                    <a:gd name="T4" fmla="*/ 257 w 442"/>
                    <a:gd name="T5" fmla="*/ 709 h 714"/>
                    <a:gd name="T6" fmla="*/ 259 w 442"/>
                    <a:gd name="T7" fmla="*/ 714 h 714"/>
                    <a:gd name="T8" fmla="*/ 333 w 442"/>
                    <a:gd name="T9" fmla="*/ 673 h 714"/>
                    <a:gd name="T10" fmla="*/ 328 w 442"/>
                    <a:gd name="T11" fmla="*/ 662 h 714"/>
                    <a:gd name="T12" fmla="*/ 347 w 442"/>
                    <a:gd name="T13" fmla="*/ 652 h 714"/>
                    <a:gd name="T14" fmla="*/ 328 w 442"/>
                    <a:gd name="T15" fmla="*/ 662 h 714"/>
                    <a:gd name="T16" fmla="*/ 334 w 442"/>
                    <a:gd name="T17" fmla="*/ 673 h 714"/>
                    <a:gd name="T18" fmla="*/ 352 w 442"/>
                    <a:gd name="T19" fmla="*/ 663 h 714"/>
                    <a:gd name="T20" fmla="*/ 347 w 442"/>
                    <a:gd name="T21" fmla="*/ 652 h 714"/>
                    <a:gd name="T22" fmla="*/ 436 w 442"/>
                    <a:gd name="T23" fmla="*/ 601 h 714"/>
                    <a:gd name="T24" fmla="*/ 349 w 442"/>
                    <a:gd name="T25" fmla="*/ 650 h 714"/>
                    <a:gd name="T26" fmla="*/ 355 w 442"/>
                    <a:gd name="T27" fmla="*/ 661 h 714"/>
                    <a:gd name="T28" fmla="*/ 442 w 442"/>
                    <a:gd name="T29" fmla="*/ 613 h 714"/>
                    <a:gd name="T30" fmla="*/ 439 w 442"/>
                    <a:gd name="T31" fmla="*/ 607 h 714"/>
                    <a:gd name="T32" fmla="*/ 436 w 442"/>
                    <a:gd name="T33" fmla="*/ 601 h 714"/>
                    <a:gd name="T34" fmla="*/ 71 w 442"/>
                    <a:gd name="T35" fmla="*/ 474 h 714"/>
                    <a:gd name="T36" fmla="*/ 71 w 442"/>
                    <a:gd name="T37" fmla="*/ 478 h 714"/>
                    <a:gd name="T38" fmla="*/ 71 w 442"/>
                    <a:gd name="T39" fmla="*/ 479 h 714"/>
                    <a:gd name="T40" fmla="*/ 234 w 442"/>
                    <a:gd name="T41" fmla="*/ 688 h 714"/>
                    <a:gd name="T42" fmla="*/ 234 w 442"/>
                    <a:gd name="T43" fmla="*/ 687 h 714"/>
                    <a:gd name="T44" fmla="*/ 236 w 442"/>
                    <a:gd name="T45" fmla="*/ 687 h 714"/>
                    <a:gd name="T46" fmla="*/ 238 w 442"/>
                    <a:gd name="T47" fmla="*/ 687 h 714"/>
                    <a:gd name="T48" fmla="*/ 71 w 442"/>
                    <a:gd name="T49" fmla="*/ 474 h 714"/>
                    <a:gd name="T50" fmla="*/ 46 w 442"/>
                    <a:gd name="T51" fmla="*/ 462 h 714"/>
                    <a:gd name="T52" fmla="*/ 0 w 442"/>
                    <a:gd name="T53" fmla="*/ 512 h 714"/>
                    <a:gd name="T54" fmla="*/ 4 w 442"/>
                    <a:gd name="T55" fmla="*/ 516 h 714"/>
                    <a:gd name="T56" fmla="*/ 8 w 442"/>
                    <a:gd name="T57" fmla="*/ 519 h 714"/>
                    <a:gd name="T58" fmla="*/ 54 w 442"/>
                    <a:gd name="T59" fmla="*/ 470 h 714"/>
                    <a:gd name="T60" fmla="*/ 53 w 442"/>
                    <a:gd name="T61" fmla="*/ 469 h 714"/>
                    <a:gd name="T62" fmla="*/ 46 w 442"/>
                    <a:gd name="T63" fmla="*/ 462 h 714"/>
                    <a:gd name="T64" fmla="*/ 99 w 442"/>
                    <a:gd name="T65" fmla="*/ 207 h 714"/>
                    <a:gd name="T66" fmla="*/ 99 w 442"/>
                    <a:gd name="T67" fmla="*/ 208 h 714"/>
                    <a:gd name="T68" fmla="*/ 95 w 442"/>
                    <a:gd name="T69" fmla="*/ 209 h 714"/>
                    <a:gd name="T70" fmla="*/ 95 w 442"/>
                    <a:gd name="T71" fmla="*/ 209 h 714"/>
                    <a:gd name="T72" fmla="*/ 428 w 442"/>
                    <a:gd name="T73" fmla="*/ 574 h 714"/>
                    <a:gd name="T74" fmla="*/ 429 w 442"/>
                    <a:gd name="T75" fmla="*/ 570 h 714"/>
                    <a:gd name="T76" fmla="*/ 430 w 442"/>
                    <a:gd name="T77" fmla="*/ 570 h 714"/>
                    <a:gd name="T78" fmla="*/ 99 w 442"/>
                    <a:gd name="T79" fmla="*/ 207 h 714"/>
                    <a:gd name="T80" fmla="*/ 168 w 442"/>
                    <a:gd name="T81" fmla="*/ 26 h 714"/>
                    <a:gd name="T82" fmla="*/ 65 w 442"/>
                    <a:gd name="T83" fmla="*/ 174 h 714"/>
                    <a:gd name="T84" fmla="*/ 71 w 442"/>
                    <a:gd name="T85" fmla="*/ 178 h 714"/>
                    <a:gd name="T86" fmla="*/ 77 w 442"/>
                    <a:gd name="T87" fmla="*/ 182 h 714"/>
                    <a:gd name="T88" fmla="*/ 182 w 442"/>
                    <a:gd name="T89" fmla="*/ 35 h 714"/>
                    <a:gd name="T90" fmla="*/ 168 w 442"/>
                    <a:gd name="T91" fmla="*/ 26 h 714"/>
                    <a:gd name="T92" fmla="*/ 186 w 442"/>
                    <a:gd name="T93" fmla="*/ 0 h 714"/>
                    <a:gd name="T94" fmla="*/ 170 w 442"/>
                    <a:gd name="T95" fmla="*/ 23 h 714"/>
                    <a:gd name="T96" fmla="*/ 184 w 442"/>
                    <a:gd name="T97" fmla="*/ 33 h 714"/>
                    <a:gd name="T98" fmla="*/ 200 w 442"/>
                    <a:gd name="T99" fmla="*/ 10 h 714"/>
                    <a:gd name="T100" fmla="*/ 193 w 442"/>
                    <a:gd name="T101" fmla="*/ 5 h 714"/>
                    <a:gd name="T102" fmla="*/ 186 w 442"/>
                    <a:gd name="T103" fmla="*/ 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2" h="714">
                      <a:moveTo>
                        <a:pt x="328" y="662"/>
                      </a:moveTo>
                      <a:cubicBezTo>
                        <a:pt x="303" y="676"/>
                        <a:pt x="279" y="690"/>
                        <a:pt x="254" y="704"/>
                      </a:cubicBezTo>
                      <a:cubicBezTo>
                        <a:pt x="255" y="706"/>
                        <a:pt x="256" y="707"/>
                        <a:pt x="257" y="709"/>
                      </a:cubicBezTo>
                      <a:cubicBezTo>
                        <a:pt x="258" y="711"/>
                        <a:pt x="259" y="712"/>
                        <a:pt x="259" y="714"/>
                      </a:cubicBezTo>
                      <a:cubicBezTo>
                        <a:pt x="284" y="700"/>
                        <a:pt x="309" y="687"/>
                        <a:pt x="333" y="673"/>
                      </a:cubicBezTo>
                      <a:cubicBezTo>
                        <a:pt x="331" y="670"/>
                        <a:pt x="330" y="666"/>
                        <a:pt x="328" y="662"/>
                      </a:cubicBezTo>
                      <a:moveTo>
                        <a:pt x="347" y="652"/>
                      </a:moveTo>
                      <a:cubicBezTo>
                        <a:pt x="340" y="655"/>
                        <a:pt x="334" y="659"/>
                        <a:pt x="328" y="662"/>
                      </a:cubicBezTo>
                      <a:cubicBezTo>
                        <a:pt x="330" y="666"/>
                        <a:pt x="332" y="669"/>
                        <a:pt x="334" y="673"/>
                      </a:cubicBezTo>
                      <a:cubicBezTo>
                        <a:pt x="340" y="669"/>
                        <a:pt x="346" y="666"/>
                        <a:pt x="352" y="663"/>
                      </a:cubicBezTo>
                      <a:cubicBezTo>
                        <a:pt x="350" y="659"/>
                        <a:pt x="348" y="655"/>
                        <a:pt x="347" y="652"/>
                      </a:cubicBezTo>
                      <a:moveTo>
                        <a:pt x="436" y="601"/>
                      </a:moveTo>
                      <a:cubicBezTo>
                        <a:pt x="407" y="617"/>
                        <a:pt x="378" y="634"/>
                        <a:pt x="349" y="650"/>
                      </a:cubicBezTo>
                      <a:cubicBezTo>
                        <a:pt x="351" y="654"/>
                        <a:pt x="353" y="657"/>
                        <a:pt x="355" y="661"/>
                      </a:cubicBezTo>
                      <a:cubicBezTo>
                        <a:pt x="384" y="645"/>
                        <a:pt x="413" y="629"/>
                        <a:pt x="442" y="613"/>
                      </a:cubicBezTo>
                      <a:cubicBezTo>
                        <a:pt x="441" y="611"/>
                        <a:pt x="440" y="609"/>
                        <a:pt x="439" y="607"/>
                      </a:cubicBezTo>
                      <a:cubicBezTo>
                        <a:pt x="438" y="605"/>
                        <a:pt x="437" y="603"/>
                        <a:pt x="436" y="601"/>
                      </a:cubicBezTo>
                      <a:moveTo>
                        <a:pt x="71" y="474"/>
                      </a:moveTo>
                      <a:cubicBezTo>
                        <a:pt x="72" y="476"/>
                        <a:pt x="72" y="477"/>
                        <a:pt x="71" y="478"/>
                      </a:cubicBezTo>
                      <a:cubicBezTo>
                        <a:pt x="71" y="478"/>
                        <a:pt x="71" y="478"/>
                        <a:pt x="71" y="479"/>
                      </a:cubicBezTo>
                      <a:cubicBezTo>
                        <a:pt x="136" y="541"/>
                        <a:pt x="190" y="612"/>
                        <a:pt x="234" y="688"/>
                      </a:cubicBezTo>
                      <a:cubicBezTo>
                        <a:pt x="234" y="687"/>
                        <a:pt x="234" y="687"/>
                        <a:pt x="234" y="687"/>
                      </a:cubicBezTo>
                      <a:cubicBezTo>
                        <a:pt x="235" y="687"/>
                        <a:pt x="235" y="687"/>
                        <a:pt x="236" y="687"/>
                      </a:cubicBezTo>
                      <a:cubicBezTo>
                        <a:pt x="237" y="687"/>
                        <a:pt x="237" y="687"/>
                        <a:pt x="238" y="687"/>
                      </a:cubicBezTo>
                      <a:cubicBezTo>
                        <a:pt x="194" y="610"/>
                        <a:pt x="138" y="538"/>
                        <a:pt x="71" y="474"/>
                      </a:cubicBezTo>
                      <a:moveTo>
                        <a:pt x="46" y="462"/>
                      </a:moveTo>
                      <a:cubicBezTo>
                        <a:pt x="31" y="479"/>
                        <a:pt x="15" y="495"/>
                        <a:pt x="0" y="512"/>
                      </a:cubicBezTo>
                      <a:cubicBezTo>
                        <a:pt x="1" y="513"/>
                        <a:pt x="2" y="514"/>
                        <a:pt x="4" y="516"/>
                      </a:cubicBezTo>
                      <a:cubicBezTo>
                        <a:pt x="5" y="517"/>
                        <a:pt x="6" y="518"/>
                        <a:pt x="8" y="519"/>
                      </a:cubicBezTo>
                      <a:cubicBezTo>
                        <a:pt x="23" y="503"/>
                        <a:pt x="39" y="487"/>
                        <a:pt x="54" y="470"/>
                      </a:cubicBezTo>
                      <a:cubicBezTo>
                        <a:pt x="54" y="470"/>
                        <a:pt x="53" y="470"/>
                        <a:pt x="53" y="469"/>
                      </a:cubicBezTo>
                      <a:cubicBezTo>
                        <a:pt x="50" y="467"/>
                        <a:pt x="48" y="464"/>
                        <a:pt x="46" y="462"/>
                      </a:cubicBezTo>
                      <a:moveTo>
                        <a:pt x="99" y="207"/>
                      </a:moveTo>
                      <a:cubicBezTo>
                        <a:pt x="99" y="207"/>
                        <a:pt x="99" y="208"/>
                        <a:pt x="99" y="208"/>
                      </a:cubicBezTo>
                      <a:cubicBezTo>
                        <a:pt x="98" y="209"/>
                        <a:pt x="97" y="209"/>
                        <a:pt x="95" y="209"/>
                      </a:cubicBezTo>
                      <a:cubicBezTo>
                        <a:pt x="95" y="209"/>
                        <a:pt x="95" y="209"/>
                        <a:pt x="95" y="209"/>
                      </a:cubicBezTo>
                      <a:cubicBezTo>
                        <a:pt x="238" y="309"/>
                        <a:pt x="348" y="434"/>
                        <a:pt x="428" y="574"/>
                      </a:cubicBezTo>
                      <a:cubicBezTo>
                        <a:pt x="428" y="572"/>
                        <a:pt x="428" y="571"/>
                        <a:pt x="429" y="570"/>
                      </a:cubicBezTo>
                      <a:cubicBezTo>
                        <a:pt x="429" y="570"/>
                        <a:pt x="430" y="570"/>
                        <a:pt x="430" y="570"/>
                      </a:cubicBezTo>
                      <a:cubicBezTo>
                        <a:pt x="350" y="431"/>
                        <a:pt x="241" y="307"/>
                        <a:pt x="99" y="207"/>
                      </a:cubicBezTo>
                      <a:moveTo>
                        <a:pt x="168" y="26"/>
                      </a:moveTo>
                      <a:cubicBezTo>
                        <a:pt x="133" y="75"/>
                        <a:pt x="99" y="125"/>
                        <a:pt x="65" y="174"/>
                      </a:cubicBezTo>
                      <a:cubicBezTo>
                        <a:pt x="67" y="175"/>
                        <a:pt x="69" y="177"/>
                        <a:pt x="71" y="178"/>
                      </a:cubicBezTo>
                      <a:cubicBezTo>
                        <a:pt x="73" y="180"/>
                        <a:pt x="75" y="181"/>
                        <a:pt x="77" y="182"/>
                      </a:cubicBezTo>
                      <a:cubicBezTo>
                        <a:pt x="112" y="133"/>
                        <a:pt x="147" y="84"/>
                        <a:pt x="182" y="35"/>
                      </a:cubicBezTo>
                      <a:cubicBezTo>
                        <a:pt x="177" y="32"/>
                        <a:pt x="172" y="29"/>
                        <a:pt x="168" y="26"/>
                      </a:cubicBezTo>
                      <a:moveTo>
                        <a:pt x="186" y="0"/>
                      </a:moveTo>
                      <a:cubicBezTo>
                        <a:pt x="180" y="8"/>
                        <a:pt x="175" y="16"/>
                        <a:pt x="170" y="23"/>
                      </a:cubicBezTo>
                      <a:cubicBezTo>
                        <a:pt x="174" y="26"/>
                        <a:pt x="179" y="30"/>
                        <a:pt x="184" y="33"/>
                      </a:cubicBezTo>
                      <a:cubicBezTo>
                        <a:pt x="189" y="25"/>
                        <a:pt x="195" y="17"/>
                        <a:pt x="200" y="10"/>
                      </a:cubicBezTo>
                      <a:cubicBezTo>
                        <a:pt x="198" y="8"/>
                        <a:pt x="195" y="7"/>
                        <a:pt x="193" y="5"/>
                      </a:cubicBezTo>
                      <a:cubicBezTo>
                        <a:pt x="191" y="3"/>
                        <a:pt x="188" y="2"/>
                        <a:pt x="18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2" name="Freeform 921"/>
                <p:cNvSpPr>
                  <a:spLocks/>
                </p:cNvSpPr>
                <p:nvPr/>
              </p:nvSpPr>
              <p:spPr bwMode="auto">
                <a:xfrm>
                  <a:off x="4008" y="145"/>
                  <a:ext cx="154" cy="101"/>
                </a:xfrm>
                <a:custGeom>
                  <a:avLst/>
                  <a:gdLst>
                    <a:gd name="T0" fmla="*/ 6 w 82"/>
                    <a:gd name="T1" fmla="*/ 0 h 54"/>
                    <a:gd name="T2" fmla="*/ 2 w 82"/>
                    <a:gd name="T3" fmla="*/ 1 h 54"/>
                    <a:gd name="T4" fmla="*/ 30 w 82"/>
                    <a:gd name="T5" fmla="*/ 29 h 54"/>
                    <a:gd name="T6" fmla="*/ 37 w 82"/>
                    <a:gd name="T7" fmla="*/ 34 h 54"/>
                    <a:gd name="T8" fmla="*/ 44 w 82"/>
                    <a:gd name="T9" fmla="*/ 39 h 54"/>
                    <a:gd name="T10" fmla="*/ 78 w 82"/>
                    <a:gd name="T11" fmla="*/ 54 h 54"/>
                    <a:gd name="T12" fmla="*/ 80 w 82"/>
                    <a:gd name="T13" fmla="*/ 53 h 54"/>
                    <a:gd name="T14" fmla="*/ 42 w 82"/>
                    <a:gd name="T15" fmla="*/ 27 h 54"/>
                    <a:gd name="T16" fmla="*/ 43 w 82"/>
                    <a:gd name="T17" fmla="*/ 26 h 54"/>
                    <a:gd name="T18" fmla="*/ 81 w 82"/>
                    <a:gd name="T19" fmla="*/ 52 h 54"/>
                    <a:gd name="T20" fmla="*/ 48 w 82"/>
                    <a:gd name="T21" fmla="*/ 19 h 54"/>
                    <a:gd name="T22" fmla="*/ 6 w 82"/>
                    <a:gd name="T2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54">
                      <a:moveTo>
                        <a:pt x="6" y="0"/>
                      </a:moveTo>
                      <a:cubicBezTo>
                        <a:pt x="4" y="0"/>
                        <a:pt x="3" y="1"/>
                        <a:pt x="2" y="1"/>
                      </a:cubicBezTo>
                      <a:cubicBezTo>
                        <a:pt x="0" y="5"/>
                        <a:pt x="12" y="17"/>
                        <a:pt x="30" y="29"/>
                      </a:cubicBezTo>
                      <a:cubicBezTo>
                        <a:pt x="32" y="31"/>
                        <a:pt x="35" y="32"/>
                        <a:pt x="37" y="34"/>
                      </a:cubicBezTo>
                      <a:cubicBezTo>
                        <a:pt x="39" y="36"/>
                        <a:pt x="42" y="37"/>
                        <a:pt x="44" y="39"/>
                      </a:cubicBezTo>
                      <a:cubicBezTo>
                        <a:pt x="59" y="48"/>
                        <a:pt x="72" y="54"/>
                        <a:pt x="78" y="54"/>
                      </a:cubicBezTo>
                      <a:cubicBezTo>
                        <a:pt x="79" y="54"/>
                        <a:pt x="80" y="54"/>
                        <a:pt x="80" y="53"/>
                      </a:cubicBezTo>
                      <a:cubicBezTo>
                        <a:pt x="68" y="44"/>
                        <a:pt x="55" y="36"/>
                        <a:pt x="42" y="27"/>
                      </a:cubicBezTo>
                      <a:cubicBezTo>
                        <a:pt x="42" y="27"/>
                        <a:pt x="42" y="26"/>
                        <a:pt x="43" y="26"/>
                      </a:cubicBezTo>
                      <a:cubicBezTo>
                        <a:pt x="56" y="34"/>
                        <a:pt x="69" y="43"/>
                        <a:pt x="81" y="52"/>
                      </a:cubicBezTo>
                      <a:cubicBezTo>
                        <a:pt x="82" y="47"/>
                        <a:pt x="68" y="32"/>
                        <a:pt x="48" y="19"/>
                      </a:cubicBezTo>
                      <a:cubicBezTo>
                        <a:pt x="30" y="7"/>
                        <a:pt x="13"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3" name="Freeform 922"/>
                <p:cNvSpPr>
                  <a:spLocks/>
                </p:cNvSpPr>
                <p:nvPr/>
              </p:nvSpPr>
              <p:spPr bwMode="auto">
                <a:xfrm>
                  <a:off x="3769" y="506"/>
                  <a:ext cx="136" cy="86"/>
                </a:xfrm>
                <a:custGeom>
                  <a:avLst/>
                  <a:gdLst>
                    <a:gd name="T0" fmla="*/ 7 w 72"/>
                    <a:gd name="T1" fmla="*/ 0 h 46"/>
                    <a:gd name="T2" fmla="*/ 3 w 72"/>
                    <a:gd name="T3" fmla="*/ 1 h 46"/>
                    <a:gd name="T4" fmla="*/ 32 w 72"/>
                    <a:gd name="T5" fmla="*/ 30 h 46"/>
                    <a:gd name="T6" fmla="*/ 66 w 72"/>
                    <a:gd name="T7" fmla="*/ 46 h 46"/>
                    <a:gd name="T8" fmla="*/ 66 w 72"/>
                    <a:gd name="T9" fmla="*/ 46 h 46"/>
                    <a:gd name="T10" fmla="*/ 70 w 72"/>
                    <a:gd name="T11" fmla="*/ 45 h 46"/>
                    <a:gd name="T12" fmla="*/ 70 w 72"/>
                    <a:gd name="T13" fmla="*/ 44 h 46"/>
                    <a:gd name="T14" fmla="*/ 48 w 72"/>
                    <a:gd name="T15" fmla="*/ 19 h 46"/>
                    <a:gd name="T16" fmla="*/ 42 w 72"/>
                    <a:gd name="T17" fmla="*/ 15 h 46"/>
                    <a:gd name="T18" fmla="*/ 36 w 72"/>
                    <a:gd name="T19" fmla="*/ 11 h 46"/>
                    <a:gd name="T20" fmla="*/ 7 w 72"/>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46">
                      <a:moveTo>
                        <a:pt x="7" y="0"/>
                      </a:moveTo>
                      <a:cubicBezTo>
                        <a:pt x="5" y="0"/>
                        <a:pt x="4" y="0"/>
                        <a:pt x="3" y="1"/>
                      </a:cubicBezTo>
                      <a:cubicBezTo>
                        <a:pt x="0" y="6"/>
                        <a:pt x="14" y="18"/>
                        <a:pt x="32" y="30"/>
                      </a:cubicBezTo>
                      <a:cubicBezTo>
                        <a:pt x="46" y="40"/>
                        <a:pt x="60" y="46"/>
                        <a:pt x="66" y="46"/>
                      </a:cubicBezTo>
                      <a:cubicBezTo>
                        <a:pt x="66" y="46"/>
                        <a:pt x="66" y="46"/>
                        <a:pt x="66" y="46"/>
                      </a:cubicBezTo>
                      <a:cubicBezTo>
                        <a:pt x="68" y="46"/>
                        <a:pt x="69" y="46"/>
                        <a:pt x="70" y="45"/>
                      </a:cubicBezTo>
                      <a:cubicBezTo>
                        <a:pt x="70" y="45"/>
                        <a:pt x="70" y="44"/>
                        <a:pt x="70" y="44"/>
                      </a:cubicBezTo>
                      <a:cubicBezTo>
                        <a:pt x="72" y="41"/>
                        <a:pt x="63" y="30"/>
                        <a:pt x="48" y="19"/>
                      </a:cubicBezTo>
                      <a:cubicBezTo>
                        <a:pt x="46" y="18"/>
                        <a:pt x="44" y="17"/>
                        <a:pt x="42" y="15"/>
                      </a:cubicBezTo>
                      <a:cubicBezTo>
                        <a:pt x="40" y="14"/>
                        <a:pt x="38" y="12"/>
                        <a:pt x="36" y="11"/>
                      </a:cubicBezTo>
                      <a:cubicBezTo>
                        <a:pt x="24" y="4"/>
                        <a:pt x="13"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4" name="Freeform 923"/>
                <p:cNvSpPr>
                  <a:spLocks/>
                </p:cNvSpPr>
                <p:nvPr/>
              </p:nvSpPr>
              <p:spPr bwMode="auto">
                <a:xfrm>
                  <a:off x="3677" y="1147"/>
                  <a:ext cx="72" cy="64"/>
                </a:xfrm>
                <a:custGeom>
                  <a:avLst/>
                  <a:gdLst>
                    <a:gd name="T0" fmla="*/ 4 w 38"/>
                    <a:gd name="T1" fmla="*/ 0 h 34"/>
                    <a:gd name="T2" fmla="*/ 2 w 38"/>
                    <a:gd name="T3" fmla="*/ 1 h 34"/>
                    <a:gd name="T4" fmla="*/ 20 w 38"/>
                    <a:gd name="T5" fmla="*/ 16 h 34"/>
                    <a:gd name="T6" fmla="*/ 18 w 38"/>
                    <a:gd name="T7" fmla="*/ 18 h 34"/>
                    <a:gd name="T8" fmla="*/ 0 w 38"/>
                    <a:gd name="T9" fmla="*/ 3 h 34"/>
                    <a:gd name="T10" fmla="*/ 14 w 38"/>
                    <a:gd name="T11" fmla="*/ 23 h 34"/>
                    <a:gd name="T12" fmla="*/ 33 w 38"/>
                    <a:gd name="T13" fmla="*/ 34 h 34"/>
                    <a:gd name="T14" fmla="*/ 36 w 38"/>
                    <a:gd name="T15" fmla="*/ 33 h 34"/>
                    <a:gd name="T16" fmla="*/ 28 w 38"/>
                    <a:gd name="T17" fmla="*/ 15 h 34"/>
                    <a:gd name="T18" fmla="*/ 24 w 38"/>
                    <a:gd name="T19" fmla="*/ 12 h 34"/>
                    <a:gd name="T20" fmla="*/ 20 w 38"/>
                    <a:gd name="T21" fmla="*/ 8 h 34"/>
                    <a:gd name="T22" fmla="*/ 4 w 38"/>
                    <a:gd name="T2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34">
                      <a:moveTo>
                        <a:pt x="4" y="0"/>
                      </a:moveTo>
                      <a:cubicBezTo>
                        <a:pt x="3" y="0"/>
                        <a:pt x="3" y="1"/>
                        <a:pt x="2" y="1"/>
                      </a:cubicBezTo>
                      <a:cubicBezTo>
                        <a:pt x="8" y="6"/>
                        <a:pt x="14" y="11"/>
                        <a:pt x="20" y="16"/>
                      </a:cubicBezTo>
                      <a:cubicBezTo>
                        <a:pt x="19" y="17"/>
                        <a:pt x="18" y="17"/>
                        <a:pt x="18" y="18"/>
                      </a:cubicBezTo>
                      <a:cubicBezTo>
                        <a:pt x="12" y="13"/>
                        <a:pt x="6" y="8"/>
                        <a:pt x="0" y="3"/>
                      </a:cubicBezTo>
                      <a:cubicBezTo>
                        <a:pt x="0" y="7"/>
                        <a:pt x="5" y="15"/>
                        <a:pt x="14" y="23"/>
                      </a:cubicBezTo>
                      <a:cubicBezTo>
                        <a:pt x="21" y="29"/>
                        <a:pt x="29" y="34"/>
                        <a:pt x="33" y="34"/>
                      </a:cubicBezTo>
                      <a:cubicBezTo>
                        <a:pt x="34" y="34"/>
                        <a:pt x="35" y="34"/>
                        <a:pt x="36" y="33"/>
                      </a:cubicBezTo>
                      <a:cubicBezTo>
                        <a:pt x="38" y="31"/>
                        <a:pt x="35" y="23"/>
                        <a:pt x="28" y="15"/>
                      </a:cubicBezTo>
                      <a:cubicBezTo>
                        <a:pt x="26" y="14"/>
                        <a:pt x="25" y="13"/>
                        <a:pt x="24" y="12"/>
                      </a:cubicBezTo>
                      <a:cubicBezTo>
                        <a:pt x="22" y="10"/>
                        <a:pt x="21" y="9"/>
                        <a:pt x="20" y="8"/>
                      </a:cubicBezTo>
                      <a:cubicBezTo>
                        <a:pt x="13" y="3"/>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5" name="Freeform 924"/>
                <p:cNvSpPr>
                  <a:spLocks/>
                </p:cNvSpPr>
                <p:nvPr/>
              </p:nvSpPr>
              <p:spPr bwMode="auto">
                <a:xfrm>
                  <a:off x="4517" y="1271"/>
                  <a:ext cx="78" cy="122"/>
                </a:xfrm>
                <a:custGeom>
                  <a:avLst/>
                  <a:gdLst>
                    <a:gd name="T0" fmla="*/ 4 w 41"/>
                    <a:gd name="T1" fmla="*/ 0 h 65"/>
                    <a:gd name="T2" fmla="*/ 3 w 41"/>
                    <a:gd name="T3" fmla="*/ 0 h 65"/>
                    <a:gd name="T4" fmla="*/ 2 w 41"/>
                    <a:gd name="T5" fmla="*/ 0 h 65"/>
                    <a:gd name="T6" fmla="*/ 1 w 41"/>
                    <a:gd name="T7" fmla="*/ 4 h 65"/>
                    <a:gd name="T8" fmla="*/ 9 w 41"/>
                    <a:gd name="T9" fmla="*/ 31 h 65"/>
                    <a:gd name="T10" fmla="*/ 12 w 41"/>
                    <a:gd name="T11" fmla="*/ 37 h 65"/>
                    <a:gd name="T12" fmla="*/ 15 w 41"/>
                    <a:gd name="T13" fmla="*/ 43 h 65"/>
                    <a:gd name="T14" fmla="*/ 35 w 41"/>
                    <a:gd name="T15" fmla="*/ 65 h 65"/>
                    <a:gd name="T16" fmla="*/ 37 w 41"/>
                    <a:gd name="T17" fmla="*/ 65 h 65"/>
                    <a:gd name="T18" fmla="*/ 28 w 41"/>
                    <a:gd name="T19" fmla="*/ 28 h 65"/>
                    <a:gd name="T20" fmla="*/ 4 w 41"/>
                    <a:gd name="T2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65">
                      <a:moveTo>
                        <a:pt x="4" y="0"/>
                      </a:moveTo>
                      <a:cubicBezTo>
                        <a:pt x="3" y="0"/>
                        <a:pt x="3" y="0"/>
                        <a:pt x="3" y="0"/>
                      </a:cubicBezTo>
                      <a:cubicBezTo>
                        <a:pt x="3" y="0"/>
                        <a:pt x="2" y="0"/>
                        <a:pt x="2" y="0"/>
                      </a:cubicBezTo>
                      <a:cubicBezTo>
                        <a:pt x="1" y="1"/>
                        <a:pt x="1" y="2"/>
                        <a:pt x="1" y="4"/>
                      </a:cubicBezTo>
                      <a:cubicBezTo>
                        <a:pt x="0" y="9"/>
                        <a:pt x="3" y="19"/>
                        <a:pt x="9" y="31"/>
                      </a:cubicBezTo>
                      <a:cubicBezTo>
                        <a:pt x="10" y="33"/>
                        <a:pt x="11" y="35"/>
                        <a:pt x="12" y="37"/>
                      </a:cubicBezTo>
                      <a:cubicBezTo>
                        <a:pt x="13" y="39"/>
                        <a:pt x="14" y="41"/>
                        <a:pt x="15" y="43"/>
                      </a:cubicBezTo>
                      <a:cubicBezTo>
                        <a:pt x="23" y="56"/>
                        <a:pt x="31" y="65"/>
                        <a:pt x="35" y="65"/>
                      </a:cubicBezTo>
                      <a:cubicBezTo>
                        <a:pt x="36" y="65"/>
                        <a:pt x="36" y="65"/>
                        <a:pt x="37" y="65"/>
                      </a:cubicBezTo>
                      <a:cubicBezTo>
                        <a:pt x="41" y="62"/>
                        <a:pt x="37" y="46"/>
                        <a:pt x="28" y="28"/>
                      </a:cubicBezTo>
                      <a:cubicBezTo>
                        <a:pt x="19" y="12"/>
                        <a:pt x="9"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6" name="Freeform 925"/>
                <p:cNvSpPr>
                  <a:spLocks/>
                </p:cNvSpPr>
                <p:nvPr/>
              </p:nvSpPr>
              <p:spPr bwMode="auto">
                <a:xfrm>
                  <a:off x="4147" y="1491"/>
                  <a:ext cx="68" cy="99"/>
                </a:xfrm>
                <a:custGeom>
                  <a:avLst/>
                  <a:gdLst>
                    <a:gd name="T0" fmla="*/ 6 w 36"/>
                    <a:gd name="T1" fmla="*/ 0 h 53"/>
                    <a:gd name="T2" fmla="*/ 4 w 36"/>
                    <a:gd name="T3" fmla="*/ 0 h 53"/>
                    <a:gd name="T4" fmla="*/ 4 w 36"/>
                    <a:gd name="T5" fmla="*/ 1 h 53"/>
                    <a:gd name="T6" fmla="*/ 11 w 36"/>
                    <a:gd name="T7" fmla="*/ 31 h 53"/>
                    <a:gd name="T8" fmla="*/ 30 w 36"/>
                    <a:gd name="T9" fmla="*/ 53 h 53"/>
                    <a:gd name="T10" fmla="*/ 17 w 36"/>
                    <a:gd name="T11" fmla="*/ 27 h 53"/>
                    <a:gd name="T12" fmla="*/ 19 w 36"/>
                    <a:gd name="T13" fmla="*/ 26 h 53"/>
                    <a:gd name="T14" fmla="*/ 32 w 36"/>
                    <a:gd name="T15" fmla="*/ 53 h 53"/>
                    <a:gd name="T16" fmla="*/ 33 w 36"/>
                    <a:gd name="T17" fmla="*/ 53 h 53"/>
                    <a:gd name="T18" fmla="*/ 29 w 36"/>
                    <a:gd name="T19" fmla="*/ 27 h 53"/>
                    <a:gd name="T20" fmla="*/ 27 w 36"/>
                    <a:gd name="T21" fmla="*/ 22 h 53"/>
                    <a:gd name="T22" fmla="*/ 24 w 36"/>
                    <a:gd name="T23" fmla="*/ 17 h 53"/>
                    <a:gd name="T24" fmla="*/ 8 w 36"/>
                    <a:gd name="T25" fmla="*/ 0 h 53"/>
                    <a:gd name="T26" fmla="*/ 6 w 36"/>
                    <a:gd name="T2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6" y="0"/>
                      </a:moveTo>
                      <a:cubicBezTo>
                        <a:pt x="5" y="0"/>
                        <a:pt x="5" y="0"/>
                        <a:pt x="4" y="0"/>
                      </a:cubicBezTo>
                      <a:cubicBezTo>
                        <a:pt x="4" y="0"/>
                        <a:pt x="4" y="0"/>
                        <a:pt x="4" y="1"/>
                      </a:cubicBezTo>
                      <a:cubicBezTo>
                        <a:pt x="0" y="4"/>
                        <a:pt x="3" y="17"/>
                        <a:pt x="11" y="31"/>
                      </a:cubicBezTo>
                      <a:cubicBezTo>
                        <a:pt x="17" y="43"/>
                        <a:pt x="25" y="52"/>
                        <a:pt x="30" y="53"/>
                      </a:cubicBezTo>
                      <a:cubicBezTo>
                        <a:pt x="26" y="45"/>
                        <a:pt x="22" y="36"/>
                        <a:pt x="17" y="27"/>
                      </a:cubicBezTo>
                      <a:cubicBezTo>
                        <a:pt x="18" y="27"/>
                        <a:pt x="18" y="27"/>
                        <a:pt x="19" y="26"/>
                      </a:cubicBezTo>
                      <a:cubicBezTo>
                        <a:pt x="23" y="35"/>
                        <a:pt x="28" y="44"/>
                        <a:pt x="32" y="53"/>
                      </a:cubicBezTo>
                      <a:cubicBezTo>
                        <a:pt x="32" y="53"/>
                        <a:pt x="32" y="53"/>
                        <a:pt x="33" y="53"/>
                      </a:cubicBezTo>
                      <a:cubicBezTo>
                        <a:pt x="36" y="51"/>
                        <a:pt x="35" y="40"/>
                        <a:pt x="29" y="27"/>
                      </a:cubicBezTo>
                      <a:cubicBezTo>
                        <a:pt x="29" y="25"/>
                        <a:pt x="28" y="24"/>
                        <a:pt x="27" y="22"/>
                      </a:cubicBezTo>
                      <a:cubicBezTo>
                        <a:pt x="26" y="20"/>
                        <a:pt x="25" y="19"/>
                        <a:pt x="24" y="17"/>
                      </a:cubicBezTo>
                      <a:cubicBezTo>
                        <a:pt x="18" y="8"/>
                        <a:pt x="12" y="2"/>
                        <a:pt x="8" y="0"/>
                      </a:cubicBezTo>
                      <a:cubicBezTo>
                        <a:pt x="7" y="0"/>
                        <a:pt x="7"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7" name="Freeform 926"/>
                <p:cNvSpPr>
                  <a:spLocks/>
                </p:cNvSpPr>
                <p:nvPr/>
              </p:nvSpPr>
              <p:spPr bwMode="auto">
                <a:xfrm>
                  <a:off x="3792" y="1047"/>
                  <a:ext cx="58" cy="53"/>
                </a:xfrm>
                <a:custGeom>
                  <a:avLst/>
                  <a:gdLst>
                    <a:gd name="T0" fmla="*/ 3 w 31"/>
                    <a:gd name="T1" fmla="*/ 0 h 28"/>
                    <a:gd name="T2" fmla="*/ 1 w 31"/>
                    <a:gd name="T3" fmla="*/ 1 h 28"/>
                    <a:gd name="T4" fmla="*/ 5 w 31"/>
                    <a:gd name="T5" fmla="*/ 11 h 28"/>
                    <a:gd name="T6" fmla="*/ 12 w 31"/>
                    <a:gd name="T7" fmla="*/ 18 h 28"/>
                    <a:gd name="T8" fmla="*/ 13 w 31"/>
                    <a:gd name="T9" fmla="*/ 19 h 28"/>
                    <a:gd name="T10" fmla="*/ 28 w 31"/>
                    <a:gd name="T11" fmla="*/ 28 h 28"/>
                    <a:gd name="T12" fmla="*/ 30 w 31"/>
                    <a:gd name="T13" fmla="*/ 28 h 28"/>
                    <a:gd name="T14" fmla="*/ 30 w 31"/>
                    <a:gd name="T15" fmla="*/ 27 h 28"/>
                    <a:gd name="T16" fmla="*/ 30 w 31"/>
                    <a:gd name="T17" fmla="*/ 23 h 28"/>
                    <a:gd name="T18" fmla="*/ 20 w 31"/>
                    <a:gd name="T19" fmla="*/ 10 h 28"/>
                    <a:gd name="T20" fmla="*/ 3 w 31"/>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8">
                      <a:moveTo>
                        <a:pt x="3" y="0"/>
                      </a:moveTo>
                      <a:cubicBezTo>
                        <a:pt x="2" y="0"/>
                        <a:pt x="2" y="0"/>
                        <a:pt x="1" y="1"/>
                      </a:cubicBezTo>
                      <a:cubicBezTo>
                        <a:pt x="0" y="2"/>
                        <a:pt x="2" y="6"/>
                        <a:pt x="5" y="11"/>
                      </a:cubicBezTo>
                      <a:cubicBezTo>
                        <a:pt x="7" y="13"/>
                        <a:pt x="9" y="16"/>
                        <a:pt x="12" y="18"/>
                      </a:cubicBezTo>
                      <a:cubicBezTo>
                        <a:pt x="12" y="19"/>
                        <a:pt x="13" y="19"/>
                        <a:pt x="13" y="19"/>
                      </a:cubicBezTo>
                      <a:cubicBezTo>
                        <a:pt x="19" y="25"/>
                        <a:pt x="25" y="28"/>
                        <a:pt x="28" y="28"/>
                      </a:cubicBezTo>
                      <a:cubicBezTo>
                        <a:pt x="29" y="28"/>
                        <a:pt x="29" y="28"/>
                        <a:pt x="30" y="28"/>
                      </a:cubicBezTo>
                      <a:cubicBezTo>
                        <a:pt x="30" y="27"/>
                        <a:pt x="30" y="27"/>
                        <a:pt x="30" y="27"/>
                      </a:cubicBezTo>
                      <a:cubicBezTo>
                        <a:pt x="31" y="26"/>
                        <a:pt x="31" y="25"/>
                        <a:pt x="30" y="23"/>
                      </a:cubicBezTo>
                      <a:cubicBezTo>
                        <a:pt x="29" y="20"/>
                        <a:pt x="25" y="15"/>
                        <a:pt x="20" y="10"/>
                      </a:cubicBezTo>
                      <a:cubicBezTo>
                        <a:pt x="13" y="4"/>
                        <a:pt x="7"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8" name="Freeform 927"/>
                <p:cNvSpPr>
                  <a:spLocks noEditPoints="1"/>
                </p:cNvSpPr>
                <p:nvPr/>
              </p:nvSpPr>
              <p:spPr bwMode="auto">
                <a:xfrm>
                  <a:off x="3217" y="1196"/>
                  <a:ext cx="648" cy="983"/>
                </a:xfrm>
                <a:custGeom>
                  <a:avLst/>
                  <a:gdLst>
                    <a:gd name="T0" fmla="*/ 338 w 345"/>
                    <a:gd name="T1" fmla="*/ 451 h 523"/>
                    <a:gd name="T2" fmla="*/ 141 w 345"/>
                    <a:gd name="T3" fmla="*/ 517 h 523"/>
                    <a:gd name="T4" fmla="*/ 142 w 345"/>
                    <a:gd name="T5" fmla="*/ 520 h 523"/>
                    <a:gd name="T6" fmla="*/ 142 w 345"/>
                    <a:gd name="T7" fmla="*/ 523 h 523"/>
                    <a:gd name="T8" fmla="*/ 340 w 345"/>
                    <a:gd name="T9" fmla="*/ 459 h 523"/>
                    <a:gd name="T10" fmla="*/ 339 w 345"/>
                    <a:gd name="T11" fmla="*/ 455 h 523"/>
                    <a:gd name="T12" fmla="*/ 338 w 345"/>
                    <a:gd name="T13" fmla="*/ 451 h 523"/>
                    <a:gd name="T14" fmla="*/ 335 w 345"/>
                    <a:gd name="T15" fmla="*/ 411 h 523"/>
                    <a:gd name="T16" fmla="*/ 332 w 345"/>
                    <a:gd name="T17" fmla="*/ 412 h 523"/>
                    <a:gd name="T18" fmla="*/ 339 w 345"/>
                    <a:gd name="T19" fmla="*/ 433 h 523"/>
                    <a:gd name="T20" fmla="*/ 341 w 345"/>
                    <a:gd name="T21" fmla="*/ 431 h 523"/>
                    <a:gd name="T22" fmla="*/ 342 w 345"/>
                    <a:gd name="T23" fmla="*/ 431 h 523"/>
                    <a:gd name="T24" fmla="*/ 335 w 345"/>
                    <a:gd name="T25" fmla="*/ 411 h 523"/>
                    <a:gd name="T26" fmla="*/ 14 w 345"/>
                    <a:gd name="T27" fmla="*/ 400 h 523"/>
                    <a:gd name="T28" fmla="*/ 0 w 345"/>
                    <a:gd name="T29" fmla="*/ 411 h 523"/>
                    <a:gd name="T30" fmla="*/ 1 w 345"/>
                    <a:gd name="T31" fmla="*/ 413 h 523"/>
                    <a:gd name="T32" fmla="*/ 3 w 345"/>
                    <a:gd name="T33" fmla="*/ 415 h 523"/>
                    <a:gd name="T34" fmla="*/ 17 w 345"/>
                    <a:gd name="T35" fmla="*/ 405 h 523"/>
                    <a:gd name="T36" fmla="*/ 14 w 345"/>
                    <a:gd name="T37" fmla="*/ 400 h 523"/>
                    <a:gd name="T38" fmla="*/ 70 w 345"/>
                    <a:gd name="T39" fmla="*/ 378 h 523"/>
                    <a:gd name="T40" fmla="*/ 68 w 345"/>
                    <a:gd name="T41" fmla="*/ 380 h 523"/>
                    <a:gd name="T42" fmla="*/ 68 w 345"/>
                    <a:gd name="T43" fmla="*/ 381 h 523"/>
                    <a:gd name="T44" fmla="*/ 128 w 345"/>
                    <a:gd name="T45" fmla="*/ 507 h 523"/>
                    <a:gd name="T46" fmla="*/ 128 w 345"/>
                    <a:gd name="T47" fmla="*/ 507 h 523"/>
                    <a:gd name="T48" fmla="*/ 130 w 345"/>
                    <a:gd name="T49" fmla="*/ 507 h 523"/>
                    <a:gd name="T50" fmla="*/ 131 w 345"/>
                    <a:gd name="T51" fmla="*/ 507 h 523"/>
                    <a:gd name="T52" fmla="*/ 70 w 345"/>
                    <a:gd name="T53" fmla="*/ 378 h 523"/>
                    <a:gd name="T54" fmla="*/ 56 w 345"/>
                    <a:gd name="T55" fmla="*/ 371 h 523"/>
                    <a:gd name="T56" fmla="*/ 17 w 345"/>
                    <a:gd name="T57" fmla="*/ 398 h 523"/>
                    <a:gd name="T58" fmla="*/ 20 w 345"/>
                    <a:gd name="T59" fmla="*/ 403 h 523"/>
                    <a:gd name="T60" fmla="*/ 58 w 345"/>
                    <a:gd name="T61" fmla="*/ 376 h 523"/>
                    <a:gd name="T62" fmla="*/ 58 w 345"/>
                    <a:gd name="T63" fmla="*/ 375 h 523"/>
                    <a:gd name="T64" fmla="*/ 56 w 345"/>
                    <a:gd name="T65" fmla="*/ 371 h 523"/>
                    <a:gd name="T66" fmla="*/ 195 w 345"/>
                    <a:gd name="T67" fmla="*/ 172 h 523"/>
                    <a:gd name="T68" fmla="*/ 195 w 345"/>
                    <a:gd name="T69" fmla="*/ 173 h 523"/>
                    <a:gd name="T70" fmla="*/ 192 w 345"/>
                    <a:gd name="T71" fmla="*/ 174 h 523"/>
                    <a:gd name="T72" fmla="*/ 329 w 345"/>
                    <a:gd name="T73" fmla="*/ 404 h 523"/>
                    <a:gd name="T74" fmla="*/ 332 w 345"/>
                    <a:gd name="T75" fmla="*/ 403 h 523"/>
                    <a:gd name="T76" fmla="*/ 195 w 345"/>
                    <a:gd name="T77" fmla="*/ 172 h 523"/>
                    <a:gd name="T78" fmla="*/ 338 w 345"/>
                    <a:gd name="T79" fmla="*/ 0 h 523"/>
                    <a:gd name="T80" fmla="*/ 183 w 345"/>
                    <a:gd name="T81" fmla="*/ 146 h 523"/>
                    <a:gd name="T82" fmla="*/ 186 w 345"/>
                    <a:gd name="T83" fmla="*/ 149 h 523"/>
                    <a:gd name="T84" fmla="*/ 189 w 345"/>
                    <a:gd name="T85" fmla="*/ 153 h 523"/>
                    <a:gd name="T86" fmla="*/ 345 w 345"/>
                    <a:gd name="T87" fmla="*/ 8 h 523"/>
                    <a:gd name="T88" fmla="*/ 341 w 345"/>
                    <a:gd name="T89" fmla="*/ 4 h 523"/>
                    <a:gd name="T90" fmla="*/ 338 w 345"/>
                    <a:gd name="T91"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5" h="523">
                      <a:moveTo>
                        <a:pt x="338" y="451"/>
                      </a:moveTo>
                      <a:cubicBezTo>
                        <a:pt x="272" y="473"/>
                        <a:pt x="206" y="495"/>
                        <a:pt x="141" y="517"/>
                      </a:cubicBezTo>
                      <a:cubicBezTo>
                        <a:pt x="141" y="518"/>
                        <a:pt x="141" y="519"/>
                        <a:pt x="142" y="520"/>
                      </a:cubicBezTo>
                      <a:cubicBezTo>
                        <a:pt x="142" y="521"/>
                        <a:pt x="142" y="522"/>
                        <a:pt x="142" y="523"/>
                      </a:cubicBezTo>
                      <a:cubicBezTo>
                        <a:pt x="208" y="502"/>
                        <a:pt x="274" y="480"/>
                        <a:pt x="340" y="459"/>
                      </a:cubicBezTo>
                      <a:cubicBezTo>
                        <a:pt x="340" y="458"/>
                        <a:pt x="339" y="457"/>
                        <a:pt x="339" y="455"/>
                      </a:cubicBezTo>
                      <a:cubicBezTo>
                        <a:pt x="338" y="454"/>
                        <a:pt x="338" y="453"/>
                        <a:pt x="338" y="451"/>
                      </a:cubicBezTo>
                      <a:moveTo>
                        <a:pt x="335" y="411"/>
                      </a:moveTo>
                      <a:cubicBezTo>
                        <a:pt x="334" y="411"/>
                        <a:pt x="333" y="412"/>
                        <a:pt x="332" y="412"/>
                      </a:cubicBezTo>
                      <a:cubicBezTo>
                        <a:pt x="334" y="419"/>
                        <a:pt x="336" y="426"/>
                        <a:pt x="339" y="433"/>
                      </a:cubicBezTo>
                      <a:cubicBezTo>
                        <a:pt x="339" y="432"/>
                        <a:pt x="340" y="431"/>
                        <a:pt x="341" y="431"/>
                      </a:cubicBezTo>
                      <a:cubicBezTo>
                        <a:pt x="341" y="431"/>
                        <a:pt x="341" y="431"/>
                        <a:pt x="342" y="431"/>
                      </a:cubicBezTo>
                      <a:cubicBezTo>
                        <a:pt x="339" y="424"/>
                        <a:pt x="337" y="417"/>
                        <a:pt x="335" y="411"/>
                      </a:cubicBezTo>
                      <a:moveTo>
                        <a:pt x="14" y="400"/>
                      </a:moveTo>
                      <a:cubicBezTo>
                        <a:pt x="9" y="404"/>
                        <a:pt x="4" y="407"/>
                        <a:pt x="0" y="411"/>
                      </a:cubicBezTo>
                      <a:cubicBezTo>
                        <a:pt x="0" y="411"/>
                        <a:pt x="1" y="412"/>
                        <a:pt x="1" y="413"/>
                      </a:cubicBezTo>
                      <a:cubicBezTo>
                        <a:pt x="2" y="413"/>
                        <a:pt x="2" y="414"/>
                        <a:pt x="3" y="415"/>
                      </a:cubicBezTo>
                      <a:cubicBezTo>
                        <a:pt x="8" y="412"/>
                        <a:pt x="13" y="408"/>
                        <a:pt x="17" y="405"/>
                      </a:cubicBezTo>
                      <a:cubicBezTo>
                        <a:pt x="16" y="403"/>
                        <a:pt x="15" y="402"/>
                        <a:pt x="14" y="400"/>
                      </a:cubicBezTo>
                      <a:moveTo>
                        <a:pt x="70" y="378"/>
                      </a:moveTo>
                      <a:cubicBezTo>
                        <a:pt x="69" y="379"/>
                        <a:pt x="69" y="380"/>
                        <a:pt x="68" y="380"/>
                      </a:cubicBezTo>
                      <a:cubicBezTo>
                        <a:pt x="68" y="380"/>
                        <a:pt x="68" y="381"/>
                        <a:pt x="68" y="381"/>
                      </a:cubicBezTo>
                      <a:cubicBezTo>
                        <a:pt x="93" y="420"/>
                        <a:pt x="113" y="463"/>
                        <a:pt x="128" y="507"/>
                      </a:cubicBezTo>
                      <a:cubicBezTo>
                        <a:pt x="128" y="507"/>
                        <a:pt x="128" y="507"/>
                        <a:pt x="128" y="507"/>
                      </a:cubicBezTo>
                      <a:cubicBezTo>
                        <a:pt x="129" y="507"/>
                        <a:pt x="129" y="507"/>
                        <a:pt x="130" y="507"/>
                      </a:cubicBezTo>
                      <a:cubicBezTo>
                        <a:pt x="130" y="507"/>
                        <a:pt x="131" y="507"/>
                        <a:pt x="131" y="507"/>
                      </a:cubicBezTo>
                      <a:cubicBezTo>
                        <a:pt x="117" y="461"/>
                        <a:pt x="96" y="418"/>
                        <a:pt x="70" y="378"/>
                      </a:cubicBezTo>
                      <a:moveTo>
                        <a:pt x="56" y="371"/>
                      </a:moveTo>
                      <a:cubicBezTo>
                        <a:pt x="43" y="380"/>
                        <a:pt x="30" y="389"/>
                        <a:pt x="17" y="398"/>
                      </a:cubicBezTo>
                      <a:cubicBezTo>
                        <a:pt x="18" y="400"/>
                        <a:pt x="19" y="401"/>
                        <a:pt x="20" y="403"/>
                      </a:cubicBezTo>
                      <a:cubicBezTo>
                        <a:pt x="33" y="394"/>
                        <a:pt x="46" y="385"/>
                        <a:pt x="58" y="376"/>
                      </a:cubicBezTo>
                      <a:cubicBezTo>
                        <a:pt x="58" y="376"/>
                        <a:pt x="58" y="376"/>
                        <a:pt x="58" y="375"/>
                      </a:cubicBezTo>
                      <a:cubicBezTo>
                        <a:pt x="57" y="374"/>
                        <a:pt x="56" y="372"/>
                        <a:pt x="56" y="371"/>
                      </a:cubicBezTo>
                      <a:moveTo>
                        <a:pt x="195" y="172"/>
                      </a:moveTo>
                      <a:cubicBezTo>
                        <a:pt x="195" y="172"/>
                        <a:pt x="195" y="172"/>
                        <a:pt x="195" y="173"/>
                      </a:cubicBezTo>
                      <a:cubicBezTo>
                        <a:pt x="194" y="173"/>
                        <a:pt x="193" y="174"/>
                        <a:pt x="192" y="174"/>
                      </a:cubicBezTo>
                      <a:cubicBezTo>
                        <a:pt x="253" y="242"/>
                        <a:pt x="298" y="321"/>
                        <a:pt x="329" y="404"/>
                      </a:cubicBezTo>
                      <a:cubicBezTo>
                        <a:pt x="330" y="404"/>
                        <a:pt x="331" y="403"/>
                        <a:pt x="332" y="403"/>
                      </a:cubicBezTo>
                      <a:cubicBezTo>
                        <a:pt x="301" y="319"/>
                        <a:pt x="256" y="241"/>
                        <a:pt x="195" y="172"/>
                      </a:cubicBezTo>
                      <a:moveTo>
                        <a:pt x="338" y="0"/>
                      </a:moveTo>
                      <a:cubicBezTo>
                        <a:pt x="286" y="49"/>
                        <a:pt x="234" y="98"/>
                        <a:pt x="183" y="146"/>
                      </a:cubicBezTo>
                      <a:cubicBezTo>
                        <a:pt x="184" y="147"/>
                        <a:pt x="185" y="148"/>
                        <a:pt x="186" y="149"/>
                      </a:cubicBezTo>
                      <a:cubicBezTo>
                        <a:pt x="187" y="150"/>
                        <a:pt x="188" y="151"/>
                        <a:pt x="189" y="153"/>
                      </a:cubicBezTo>
                      <a:cubicBezTo>
                        <a:pt x="241" y="104"/>
                        <a:pt x="293" y="56"/>
                        <a:pt x="345" y="8"/>
                      </a:cubicBezTo>
                      <a:cubicBezTo>
                        <a:pt x="344" y="7"/>
                        <a:pt x="343" y="6"/>
                        <a:pt x="341" y="4"/>
                      </a:cubicBezTo>
                      <a:cubicBezTo>
                        <a:pt x="340" y="3"/>
                        <a:pt x="339" y="1"/>
                        <a:pt x="33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9" name="Freeform 928"/>
                <p:cNvSpPr>
                  <a:spLocks/>
                </p:cNvSpPr>
                <p:nvPr/>
              </p:nvSpPr>
              <p:spPr bwMode="auto">
                <a:xfrm>
                  <a:off x="3826" y="1149"/>
                  <a:ext cx="90" cy="86"/>
                </a:xfrm>
                <a:custGeom>
                  <a:avLst/>
                  <a:gdLst>
                    <a:gd name="T0" fmla="*/ 6 w 48"/>
                    <a:gd name="T1" fmla="*/ 0 h 46"/>
                    <a:gd name="T2" fmla="*/ 3 w 48"/>
                    <a:gd name="T3" fmla="*/ 1 h 46"/>
                    <a:gd name="T4" fmla="*/ 14 w 48"/>
                    <a:gd name="T5" fmla="*/ 25 h 46"/>
                    <a:gd name="T6" fmla="*/ 17 w 48"/>
                    <a:gd name="T7" fmla="*/ 29 h 46"/>
                    <a:gd name="T8" fmla="*/ 21 w 48"/>
                    <a:gd name="T9" fmla="*/ 33 h 46"/>
                    <a:gd name="T10" fmla="*/ 42 w 48"/>
                    <a:gd name="T11" fmla="*/ 46 h 46"/>
                    <a:gd name="T12" fmla="*/ 44 w 48"/>
                    <a:gd name="T13" fmla="*/ 45 h 46"/>
                    <a:gd name="T14" fmla="*/ 31 w 48"/>
                    <a:gd name="T15" fmla="*/ 17 h 46"/>
                    <a:gd name="T16" fmla="*/ 6 w 48"/>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6">
                      <a:moveTo>
                        <a:pt x="6" y="0"/>
                      </a:moveTo>
                      <a:cubicBezTo>
                        <a:pt x="5" y="0"/>
                        <a:pt x="4" y="1"/>
                        <a:pt x="3" y="1"/>
                      </a:cubicBezTo>
                      <a:cubicBezTo>
                        <a:pt x="0" y="5"/>
                        <a:pt x="5" y="15"/>
                        <a:pt x="14" y="25"/>
                      </a:cubicBezTo>
                      <a:cubicBezTo>
                        <a:pt x="15" y="26"/>
                        <a:pt x="16" y="28"/>
                        <a:pt x="17" y="29"/>
                      </a:cubicBezTo>
                      <a:cubicBezTo>
                        <a:pt x="19" y="31"/>
                        <a:pt x="20" y="32"/>
                        <a:pt x="21" y="33"/>
                      </a:cubicBezTo>
                      <a:cubicBezTo>
                        <a:pt x="29" y="41"/>
                        <a:pt x="37" y="46"/>
                        <a:pt x="42" y="46"/>
                      </a:cubicBezTo>
                      <a:cubicBezTo>
                        <a:pt x="43" y="46"/>
                        <a:pt x="44" y="45"/>
                        <a:pt x="44" y="45"/>
                      </a:cubicBezTo>
                      <a:cubicBezTo>
                        <a:pt x="48" y="42"/>
                        <a:pt x="42" y="29"/>
                        <a:pt x="31" y="17"/>
                      </a:cubicBezTo>
                      <a:cubicBezTo>
                        <a:pt x="21" y="7"/>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0" name="Freeform 929"/>
                <p:cNvSpPr>
                  <a:spLocks/>
                </p:cNvSpPr>
                <p:nvPr/>
              </p:nvSpPr>
              <p:spPr bwMode="auto">
                <a:xfrm>
                  <a:off x="3516" y="1455"/>
                  <a:ext cx="73" cy="68"/>
                </a:xfrm>
                <a:custGeom>
                  <a:avLst/>
                  <a:gdLst>
                    <a:gd name="T0" fmla="*/ 7 w 39"/>
                    <a:gd name="T1" fmla="*/ 0 h 36"/>
                    <a:gd name="T2" fmla="*/ 4 w 39"/>
                    <a:gd name="T3" fmla="*/ 1 h 36"/>
                    <a:gd name="T4" fmla="*/ 13 w 39"/>
                    <a:gd name="T5" fmla="*/ 24 h 36"/>
                    <a:gd name="T6" fmla="*/ 33 w 39"/>
                    <a:gd name="T7" fmla="*/ 36 h 36"/>
                    <a:gd name="T8" fmla="*/ 33 w 39"/>
                    <a:gd name="T9" fmla="*/ 36 h 36"/>
                    <a:gd name="T10" fmla="*/ 36 w 39"/>
                    <a:gd name="T11" fmla="*/ 35 h 36"/>
                    <a:gd name="T12" fmla="*/ 36 w 39"/>
                    <a:gd name="T13" fmla="*/ 34 h 36"/>
                    <a:gd name="T14" fmla="*/ 30 w 39"/>
                    <a:gd name="T15" fmla="*/ 15 h 36"/>
                    <a:gd name="T16" fmla="*/ 27 w 39"/>
                    <a:gd name="T17" fmla="*/ 11 h 36"/>
                    <a:gd name="T18" fmla="*/ 24 w 39"/>
                    <a:gd name="T19" fmla="*/ 8 h 36"/>
                    <a:gd name="T20" fmla="*/ 7 w 39"/>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6">
                      <a:moveTo>
                        <a:pt x="7" y="0"/>
                      </a:moveTo>
                      <a:cubicBezTo>
                        <a:pt x="6" y="0"/>
                        <a:pt x="5" y="0"/>
                        <a:pt x="4" y="1"/>
                      </a:cubicBezTo>
                      <a:cubicBezTo>
                        <a:pt x="0" y="4"/>
                        <a:pt x="5" y="15"/>
                        <a:pt x="13" y="24"/>
                      </a:cubicBezTo>
                      <a:cubicBezTo>
                        <a:pt x="20" y="31"/>
                        <a:pt x="28" y="36"/>
                        <a:pt x="33" y="36"/>
                      </a:cubicBezTo>
                      <a:cubicBezTo>
                        <a:pt x="33" y="36"/>
                        <a:pt x="33" y="36"/>
                        <a:pt x="33" y="36"/>
                      </a:cubicBezTo>
                      <a:cubicBezTo>
                        <a:pt x="34" y="36"/>
                        <a:pt x="35" y="35"/>
                        <a:pt x="36" y="35"/>
                      </a:cubicBezTo>
                      <a:cubicBezTo>
                        <a:pt x="36" y="34"/>
                        <a:pt x="36" y="34"/>
                        <a:pt x="36" y="34"/>
                      </a:cubicBezTo>
                      <a:cubicBezTo>
                        <a:pt x="39" y="31"/>
                        <a:pt x="36" y="23"/>
                        <a:pt x="30" y="15"/>
                      </a:cubicBezTo>
                      <a:cubicBezTo>
                        <a:pt x="29" y="13"/>
                        <a:pt x="28" y="12"/>
                        <a:pt x="27" y="11"/>
                      </a:cubicBezTo>
                      <a:cubicBezTo>
                        <a:pt x="26" y="10"/>
                        <a:pt x="25" y="9"/>
                        <a:pt x="24" y="8"/>
                      </a:cubicBezTo>
                      <a:cubicBezTo>
                        <a:pt x="18" y="3"/>
                        <a:pt x="11"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1" name="Freeform 930"/>
                <p:cNvSpPr>
                  <a:spLocks/>
                </p:cNvSpPr>
                <p:nvPr/>
              </p:nvSpPr>
              <p:spPr bwMode="auto">
                <a:xfrm>
                  <a:off x="3189" y="1961"/>
                  <a:ext cx="35" cy="37"/>
                </a:xfrm>
                <a:custGeom>
                  <a:avLst/>
                  <a:gdLst>
                    <a:gd name="T0" fmla="*/ 7 w 19"/>
                    <a:gd name="T1" fmla="*/ 0 h 20"/>
                    <a:gd name="T2" fmla="*/ 4 w 19"/>
                    <a:gd name="T3" fmla="*/ 1 h 20"/>
                    <a:gd name="T4" fmla="*/ 4 w 19"/>
                    <a:gd name="T5" fmla="*/ 14 h 20"/>
                    <a:gd name="T6" fmla="*/ 13 w 19"/>
                    <a:gd name="T7" fmla="*/ 20 h 20"/>
                    <a:gd name="T8" fmla="*/ 16 w 19"/>
                    <a:gd name="T9" fmla="*/ 20 h 20"/>
                    <a:gd name="T10" fmla="*/ 9 w 19"/>
                    <a:gd name="T11" fmla="*/ 10 h 20"/>
                    <a:gd name="T12" fmla="*/ 11 w 19"/>
                    <a:gd name="T13" fmla="*/ 9 h 20"/>
                    <a:gd name="T14" fmla="*/ 17 w 19"/>
                    <a:gd name="T15" fmla="*/ 19 h 20"/>
                    <a:gd name="T16" fmla="*/ 18 w 19"/>
                    <a:gd name="T17" fmla="*/ 8 h 20"/>
                    <a:gd name="T18" fmla="*/ 16 w 19"/>
                    <a:gd name="T19" fmla="*/ 6 h 20"/>
                    <a:gd name="T20" fmla="*/ 15 w 19"/>
                    <a:gd name="T21" fmla="*/ 4 h 20"/>
                    <a:gd name="T22" fmla="*/ 7 w 19"/>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0">
                      <a:moveTo>
                        <a:pt x="7" y="0"/>
                      </a:moveTo>
                      <a:cubicBezTo>
                        <a:pt x="6" y="0"/>
                        <a:pt x="5" y="0"/>
                        <a:pt x="4" y="1"/>
                      </a:cubicBezTo>
                      <a:cubicBezTo>
                        <a:pt x="0" y="3"/>
                        <a:pt x="1" y="9"/>
                        <a:pt x="4" y="14"/>
                      </a:cubicBezTo>
                      <a:cubicBezTo>
                        <a:pt x="6" y="18"/>
                        <a:pt x="10" y="20"/>
                        <a:pt x="13" y="20"/>
                      </a:cubicBezTo>
                      <a:cubicBezTo>
                        <a:pt x="14" y="20"/>
                        <a:pt x="15" y="20"/>
                        <a:pt x="16" y="20"/>
                      </a:cubicBezTo>
                      <a:cubicBezTo>
                        <a:pt x="14" y="17"/>
                        <a:pt x="11" y="14"/>
                        <a:pt x="9" y="10"/>
                      </a:cubicBezTo>
                      <a:cubicBezTo>
                        <a:pt x="10" y="10"/>
                        <a:pt x="11" y="10"/>
                        <a:pt x="11" y="9"/>
                      </a:cubicBezTo>
                      <a:cubicBezTo>
                        <a:pt x="13" y="13"/>
                        <a:pt x="15" y="16"/>
                        <a:pt x="17" y="19"/>
                      </a:cubicBezTo>
                      <a:cubicBezTo>
                        <a:pt x="19" y="16"/>
                        <a:pt x="19" y="12"/>
                        <a:pt x="18" y="8"/>
                      </a:cubicBezTo>
                      <a:cubicBezTo>
                        <a:pt x="17" y="7"/>
                        <a:pt x="17" y="6"/>
                        <a:pt x="16" y="6"/>
                      </a:cubicBezTo>
                      <a:cubicBezTo>
                        <a:pt x="16" y="5"/>
                        <a:pt x="15" y="4"/>
                        <a:pt x="15" y="4"/>
                      </a:cubicBezTo>
                      <a:cubicBezTo>
                        <a:pt x="12" y="1"/>
                        <a:pt x="9"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2" name="Freeform 931"/>
                <p:cNvSpPr>
                  <a:spLocks/>
                </p:cNvSpPr>
                <p:nvPr/>
              </p:nvSpPr>
              <p:spPr bwMode="auto">
                <a:xfrm>
                  <a:off x="3848" y="2006"/>
                  <a:ext cx="46" cy="81"/>
                </a:xfrm>
                <a:custGeom>
                  <a:avLst/>
                  <a:gdLst>
                    <a:gd name="T0" fmla="*/ 6 w 24"/>
                    <a:gd name="T1" fmla="*/ 0 h 43"/>
                    <a:gd name="T2" fmla="*/ 6 w 24"/>
                    <a:gd name="T3" fmla="*/ 0 h 43"/>
                    <a:gd name="T4" fmla="*/ 5 w 24"/>
                    <a:gd name="T5" fmla="*/ 0 h 43"/>
                    <a:gd name="T6" fmla="*/ 3 w 24"/>
                    <a:gd name="T7" fmla="*/ 2 h 43"/>
                    <a:gd name="T8" fmla="*/ 2 w 24"/>
                    <a:gd name="T9" fmla="*/ 20 h 43"/>
                    <a:gd name="T10" fmla="*/ 3 w 24"/>
                    <a:gd name="T11" fmla="*/ 24 h 43"/>
                    <a:gd name="T12" fmla="*/ 4 w 24"/>
                    <a:gd name="T13" fmla="*/ 28 h 43"/>
                    <a:gd name="T14" fmla="*/ 16 w 24"/>
                    <a:gd name="T15" fmla="*/ 43 h 43"/>
                    <a:gd name="T16" fmla="*/ 18 w 24"/>
                    <a:gd name="T17" fmla="*/ 43 h 43"/>
                    <a:gd name="T18" fmla="*/ 20 w 24"/>
                    <a:gd name="T19" fmla="*/ 18 h 43"/>
                    <a:gd name="T20" fmla="*/ 6 w 24"/>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3">
                      <a:moveTo>
                        <a:pt x="6" y="0"/>
                      </a:moveTo>
                      <a:cubicBezTo>
                        <a:pt x="6" y="0"/>
                        <a:pt x="6" y="0"/>
                        <a:pt x="6" y="0"/>
                      </a:cubicBezTo>
                      <a:cubicBezTo>
                        <a:pt x="5" y="0"/>
                        <a:pt x="5" y="0"/>
                        <a:pt x="5" y="0"/>
                      </a:cubicBezTo>
                      <a:cubicBezTo>
                        <a:pt x="4" y="0"/>
                        <a:pt x="3" y="1"/>
                        <a:pt x="3" y="2"/>
                      </a:cubicBezTo>
                      <a:cubicBezTo>
                        <a:pt x="0" y="5"/>
                        <a:pt x="0" y="13"/>
                        <a:pt x="2" y="20"/>
                      </a:cubicBezTo>
                      <a:cubicBezTo>
                        <a:pt x="2" y="22"/>
                        <a:pt x="2" y="23"/>
                        <a:pt x="3" y="24"/>
                      </a:cubicBezTo>
                      <a:cubicBezTo>
                        <a:pt x="3" y="26"/>
                        <a:pt x="4" y="27"/>
                        <a:pt x="4" y="28"/>
                      </a:cubicBezTo>
                      <a:cubicBezTo>
                        <a:pt x="7" y="37"/>
                        <a:pt x="12" y="43"/>
                        <a:pt x="16" y="43"/>
                      </a:cubicBezTo>
                      <a:cubicBezTo>
                        <a:pt x="17" y="43"/>
                        <a:pt x="17" y="43"/>
                        <a:pt x="18" y="43"/>
                      </a:cubicBezTo>
                      <a:cubicBezTo>
                        <a:pt x="22" y="42"/>
                        <a:pt x="24" y="31"/>
                        <a:pt x="20" y="18"/>
                      </a:cubicBezTo>
                      <a:cubicBezTo>
                        <a:pt x="17" y="7"/>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3" name="Freeform 932"/>
                <p:cNvSpPr>
                  <a:spLocks/>
                </p:cNvSpPr>
                <p:nvPr/>
              </p:nvSpPr>
              <p:spPr bwMode="auto">
                <a:xfrm>
                  <a:off x="3446" y="2149"/>
                  <a:ext cx="42" cy="58"/>
                </a:xfrm>
                <a:custGeom>
                  <a:avLst/>
                  <a:gdLst>
                    <a:gd name="T0" fmla="*/ 8 w 22"/>
                    <a:gd name="T1" fmla="*/ 0 h 31"/>
                    <a:gd name="T2" fmla="*/ 6 w 22"/>
                    <a:gd name="T3" fmla="*/ 0 h 31"/>
                    <a:gd name="T4" fmla="*/ 6 w 22"/>
                    <a:gd name="T5" fmla="*/ 0 h 31"/>
                    <a:gd name="T6" fmla="*/ 2 w 22"/>
                    <a:gd name="T7" fmla="*/ 18 h 31"/>
                    <a:gd name="T8" fmla="*/ 9 w 22"/>
                    <a:gd name="T9" fmla="*/ 29 h 31"/>
                    <a:gd name="T10" fmla="*/ 6 w 22"/>
                    <a:gd name="T11" fmla="*/ 18 h 31"/>
                    <a:gd name="T12" fmla="*/ 8 w 22"/>
                    <a:gd name="T13" fmla="*/ 18 h 31"/>
                    <a:gd name="T14" fmla="*/ 12 w 22"/>
                    <a:gd name="T15" fmla="*/ 31 h 31"/>
                    <a:gd name="T16" fmla="*/ 14 w 22"/>
                    <a:gd name="T17" fmla="*/ 31 h 31"/>
                    <a:gd name="T18" fmla="*/ 15 w 22"/>
                    <a:gd name="T19" fmla="*/ 31 h 31"/>
                    <a:gd name="T20" fmla="*/ 20 w 22"/>
                    <a:gd name="T21" fmla="*/ 16 h 31"/>
                    <a:gd name="T22" fmla="*/ 20 w 22"/>
                    <a:gd name="T23" fmla="*/ 13 h 31"/>
                    <a:gd name="T24" fmla="*/ 19 w 22"/>
                    <a:gd name="T25" fmla="*/ 10 h 31"/>
                    <a:gd name="T26" fmla="*/ 9 w 22"/>
                    <a:gd name="T27" fmla="*/ 0 h 31"/>
                    <a:gd name="T28" fmla="*/ 8 w 22"/>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1">
                      <a:moveTo>
                        <a:pt x="8" y="0"/>
                      </a:moveTo>
                      <a:cubicBezTo>
                        <a:pt x="7" y="0"/>
                        <a:pt x="7" y="0"/>
                        <a:pt x="6" y="0"/>
                      </a:cubicBezTo>
                      <a:cubicBezTo>
                        <a:pt x="6" y="0"/>
                        <a:pt x="6" y="0"/>
                        <a:pt x="6" y="0"/>
                      </a:cubicBezTo>
                      <a:cubicBezTo>
                        <a:pt x="1" y="2"/>
                        <a:pt x="0" y="10"/>
                        <a:pt x="2" y="18"/>
                      </a:cubicBezTo>
                      <a:cubicBezTo>
                        <a:pt x="4" y="23"/>
                        <a:pt x="6" y="27"/>
                        <a:pt x="9" y="29"/>
                      </a:cubicBezTo>
                      <a:cubicBezTo>
                        <a:pt x="8" y="25"/>
                        <a:pt x="7" y="22"/>
                        <a:pt x="6" y="18"/>
                      </a:cubicBezTo>
                      <a:cubicBezTo>
                        <a:pt x="7" y="18"/>
                        <a:pt x="7" y="18"/>
                        <a:pt x="8" y="18"/>
                      </a:cubicBezTo>
                      <a:cubicBezTo>
                        <a:pt x="9" y="22"/>
                        <a:pt x="11" y="26"/>
                        <a:pt x="12" y="31"/>
                      </a:cubicBezTo>
                      <a:cubicBezTo>
                        <a:pt x="12" y="31"/>
                        <a:pt x="13" y="31"/>
                        <a:pt x="14" y="31"/>
                      </a:cubicBezTo>
                      <a:cubicBezTo>
                        <a:pt x="14" y="31"/>
                        <a:pt x="15" y="31"/>
                        <a:pt x="15" y="31"/>
                      </a:cubicBezTo>
                      <a:cubicBezTo>
                        <a:pt x="19" y="30"/>
                        <a:pt x="22" y="23"/>
                        <a:pt x="20" y="16"/>
                      </a:cubicBezTo>
                      <a:cubicBezTo>
                        <a:pt x="20" y="15"/>
                        <a:pt x="20" y="14"/>
                        <a:pt x="20" y="13"/>
                      </a:cubicBezTo>
                      <a:cubicBezTo>
                        <a:pt x="19" y="12"/>
                        <a:pt x="19" y="11"/>
                        <a:pt x="19" y="10"/>
                      </a:cubicBezTo>
                      <a:cubicBezTo>
                        <a:pt x="16" y="4"/>
                        <a:pt x="13" y="1"/>
                        <a:pt x="9" y="0"/>
                      </a:cubicBezTo>
                      <a:cubicBezTo>
                        <a:pt x="9"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4" name="Freeform 933"/>
                <p:cNvSpPr>
                  <a:spLocks/>
                </p:cNvSpPr>
                <p:nvPr/>
              </p:nvSpPr>
              <p:spPr bwMode="auto">
                <a:xfrm>
                  <a:off x="3320" y="1878"/>
                  <a:ext cx="29" cy="34"/>
                </a:xfrm>
                <a:custGeom>
                  <a:avLst/>
                  <a:gdLst>
                    <a:gd name="T0" fmla="*/ 4 w 15"/>
                    <a:gd name="T1" fmla="*/ 0 h 18"/>
                    <a:gd name="T2" fmla="*/ 2 w 15"/>
                    <a:gd name="T3" fmla="*/ 1 h 18"/>
                    <a:gd name="T4" fmla="*/ 1 w 15"/>
                    <a:gd name="T5" fmla="*/ 8 h 18"/>
                    <a:gd name="T6" fmla="*/ 3 w 15"/>
                    <a:gd name="T7" fmla="*/ 12 h 18"/>
                    <a:gd name="T8" fmla="*/ 3 w 15"/>
                    <a:gd name="T9" fmla="*/ 13 h 18"/>
                    <a:gd name="T10" fmla="*/ 11 w 15"/>
                    <a:gd name="T11" fmla="*/ 18 h 18"/>
                    <a:gd name="T12" fmla="*/ 13 w 15"/>
                    <a:gd name="T13" fmla="*/ 18 h 18"/>
                    <a:gd name="T14" fmla="*/ 13 w 15"/>
                    <a:gd name="T15" fmla="*/ 17 h 18"/>
                    <a:gd name="T16" fmla="*/ 15 w 15"/>
                    <a:gd name="T17" fmla="*/ 15 h 18"/>
                    <a:gd name="T18" fmla="*/ 12 w 15"/>
                    <a:gd name="T19" fmla="*/ 6 h 18"/>
                    <a:gd name="T20" fmla="*/ 4 w 15"/>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8">
                      <a:moveTo>
                        <a:pt x="4" y="0"/>
                      </a:moveTo>
                      <a:cubicBezTo>
                        <a:pt x="3" y="0"/>
                        <a:pt x="2" y="0"/>
                        <a:pt x="2" y="1"/>
                      </a:cubicBezTo>
                      <a:cubicBezTo>
                        <a:pt x="0" y="2"/>
                        <a:pt x="0" y="5"/>
                        <a:pt x="1" y="8"/>
                      </a:cubicBezTo>
                      <a:cubicBezTo>
                        <a:pt x="1" y="9"/>
                        <a:pt x="2" y="11"/>
                        <a:pt x="3" y="12"/>
                      </a:cubicBezTo>
                      <a:cubicBezTo>
                        <a:pt x="3" y="13"/>
                        <a:pt x="3" y="13"/>
                        <a:pt x="3" y="13"/>
                      </a:cubicBezTo>
                      <a:cubicBezTo>
                        <a:pt x="6" y="16"/>
                        <a:pt x="9" y="18"/>
                        <a:pt x="11" y="18"/>
                      </a:cubicBezTo>
                      <a:cubicBezTo>
                        <a:pt x="11" y="18"/>
                        <a:pt x="12" y="18"/>
                        <a:pt x="13" y="18"/>
                      </a:cubicBezTo>
                      <a:cubicBezTo>
                        <a:pt x="13" y="18"/>
                        <a:pt x="13" y="17"/>
                        <a:pt x="13" y="17"/>
                      </a:cubicBezTo>
                      <a:cubicBezTo>
                        <a:pt x="14" y="17"/>
                        <a:pt x="14" y="16"/>
                        <a:pt x="15" y="15"/>
                      </a:cubicBezTo>
                      <a:cubicBezTo>
                        <a:pt x="15" y="12"/>
                        <a:pt x="14" y="9"/>
                        <a:pt x="12" y="6"/>
                      </a:cubicBezTo>
                      <a:cubicBezTo>
                        <a:pt x="10" y="2"/>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5" name="Freeform 934"/>
                <p:cNvSpPr>
                  <a:spLocks noEditPoints="1"/>
                </p:cNvSpPr>
                <p:nvPr/>
              </p:nvSpPr>
              <p:spPr bwMode="auto">
                <a:xfrm>
                  <a:off x="3933" y="1429"/>
                  <a:ext cx="829" cy="1088"/>
                </a:xfrm>
                <a:custGeom>
                  <a:avLst/>
                  <a:gdLst>
                    <a:gd name="T0" fmla="*/ 211 w 441"/>
                    <a:gd name="T1" fmla="*/ 567 h 579"/>
                    <a:gd name="T2" fmla="*/ 113 w 441"/>
                    <a:gd name="T3" fmla="*/ 568 h 579"/>
                    <a:gd name="T4" fmla="*/ 113 w 441"/>
                    <a:gd name="T5" fmla="*/ 573 h 579"/>
                    <a:gd name="T6" fmla="*/ 113 w 441"/>
                    <a:gd name="T7" fmla="*/ 578 h 579"/>
                    <a:gd name="T8" fmla="*/ 211 w 441"/>
                    <a:gd name="T9" fmla="*/ 578 h 579"/>
                    <a:gd name="T10" fmla="*/ 211 w 441"/>
                    <a:gd name="T11" fmla="*/ 567 h 579"/>
                    <a:gd name="T12" fmla="*/ 319 w 441"/>
                    <a:gd name="T13" fmla="*/ 567 h 579"/>
                    <a:gd name="T14" fmla="*/ 215 w 441"/>
                    <a:gd name="T15" fmla="*/ 567 h 579"/>
                    <a:gd name="T16" fmla="*/ 214 w 441"/>
                    <a:gd name="T17" fmla="*/ 578 h 579"/>
                    <a:gd name="T18" fmla="*/ 319 w 441"/>
                    <a:gd name="T19" fmla="*/ 579 h 579"/>
                    <a:gd name="T20" fmla="*/ 319 w 441"/>
                    <a:gd name="T21" fmla="*/ 573 h 579"/>
                    <a:gd name="T22" fmla="*/ 319 w 441"/>
                    <a:gd name="T23" fmla="*/ 567 h 579"/>
                    <a:gd name="T24" fmla="*/ 78 w 441"/>
                    <a:gd name="T25" fmla="*/ 323 h 579"/>
                    <a:gd name="T26" fmla="*/ 76 w 441"/>
                    <a:gd name="T27" fmla="*/ 326 h 579"/>
                    <a:gd name="T28" fmla="*/ 76 w 441"/>
                    <a:gd name="T29" fmla="*/ 326 h 579"/>
                    <a:gd name="T30" fmla="*/ 104 w 441"/>
                    <a:gd name="T31" fmla="*/ 547 h 579"/>
                    <a:gd name="T32" fmla="*/ 104 w 441"/>
                    <a:gd name="T33" fmla="*/ 547 h 579"/>
                    <a:gd name="T34" fmla="*/ 105 w 441"/>
                    <a:gd name="T35" fmla="*/ 547 h 579"/>
                    <a:gd name="T36" fmla="*/ 107 w 441"/>
                    <a:gd name="T37" fmla="*/ 549 h 579"/>
                    <a:gd name="T38" fmla="*/ 78 w 441"/>
                    <a:gd name="T39" fmla="*/ 323 h 579"/>
                    <a:gd name="T40" fmla="*/ 45 w 441"/>
                    <a:gd name="T41" fmla="*/ 311 h 579"/>
                    <a:gd name="T42" fmla="*/ 0 w 441"/>
                    <a:gd name="T43" fmla="*/ 325 h 579"/>
                    <a:gd name="T44" fmla="*/ 2 w 441"/>
                    <a:gd name="T45" fmla="*/ 329 h 579"/>
                    <a:gd name="T46" fmla="*/ 3 w 441"/>
                    <a:gd name="T47" fmla="*/ 333 h 579"/>
                    <a:gd name="T48" fmla="*/ 48 w 441"/>
                    <a:gd name="T49" fmla="*/ 320 h 579"/>
                    <a:gd name="T50" fmla="*/ 45 w 441"/>
                    <a:gd name="T51" fmla="*/ 311 h 579"/>
                    <a:gd name="T52" fmla="*/ 65 w 441"/>
                    <a:gd name="T53" fmla="*/ 304 h 579"/>
                    <a:gd name="T54" fmla="*/ 48 w 441"/>
                    <a:gd name="T55" fmla="*/ 310 h 579"/>
                    <a:gd name="T56" fmla="*/ 51 w 441"/>
                    <a:gd name="T57" fmla="*/ 319 h 579"/>
                    <a:gd name="T58" fmla="*/ 67 w 441"/>
                    <a:gd name="T59" fmla="*/ 314 h 579"/>
                    <a:gd name="T60" fmla="*/ 67 w 441"/>
                    <a:gd name="T61" fmla="*/ 312 h 579"/>
                    <a:gd name="T62" fmla="*/ 65 w 441"/>
                    <a:gd name="T63" fmla="*/ 304 h 579"/>
                    <a:gd name="T64" fmla="*/ 246 w 441"/>
                    <a:gd name="T65" fmla="*/ 128 h 579"/>
                    <a:gd name="T66" fmla="*/ 326 w 441"/>
                    <a:gd name="T67" fmla="*/ 542 h 579"/>
                    <a:gd name="T68" fmla="*/ 328 w 441"/>
                    <a:gd name="T69" fmla="*/ 541 h 579"/>
                    <a:gd name="T70" fmla="*/ 329 w 441"/>
                    <a:gd name="T71" fmla="*/ 541 h 579"/>
                    <a:gd name="T72" fmla="*/ 250 w 441"/>
                    <a:gd name="T73" fmla="*/ 129 h 579"/>
                    <a:gd name="T74" fmla="*/ 250 w 441"/>
                    <a:gd name="T75" fmla="*/ 129 h 579"/>
                    <a:gd name="T76" fmla="*/ 249 w 441"/>
                    <a:gd name="T77" fmla="*/ 129 h 579"/>
                    <a:gd name="T78" fmla="*/ 246 w 441"/>
                    <a:gd name="T79" fmla="*/ 128 h 579"/>
                    <a:gd name="T80" fmla="*/ 270 w 441"/>
                    <a:gd name="T81" fmla="*/ 78 h 579"/>
                    <a:gd name="T82" fmla="*/ 243 w 441"/>
                    <a:gd name="T83" fmla="*/ 90 h 579"/>
                    <a:gd name="T84" fmla="*/ 246 w 441"/>
                    <a:gd name="T85" fmla="*/ 95 h 579"/>
                    <a:gd name="T86" fmla="*/ 248 w 441"/>
                    <a:gd name="T87" fmla="*/ 101 h 579"/>
                    <a:gd name="T88" fmla="*/ 274 w 441"/>
                    <a:gd name="T89" fmla="*/ 89 h 579"/>
                    <a:gd name="T90" fmla="*/ 270 w 441"/>
                    <a:gd name="T91" fmla="*/ 78 h 579"/>
                    <a:gd name="T92" fmla="*/ 435 w 441"/>
                    <a:gd name="T93" fmla="*/ 0 h 579"/>
                    <a:gd name="T94" fmla="*/ 273 w 441"/>
                    <a:gd name="T95" fmla="*/ 76 h 579"/>
                    <a:gd name="T96" fmla="*/ 277 w 441"/>
                    <a:gd name="T97" fmla="*/ 88 h 579"/>
                    <a:gd name="T98" fmla="*/ 441 w 441"/>
                    <a:gd name="T99" fmla="*/ 13 h 579"/>
                    <a:gd name="T100" fmla="*/ 438 w 441"/>
                    <a:gd name="T101" fmla="*/ 6 h 579"/>
                    <a:gd name="T102" fmla="*/ 435 w 441"/>
                    <a:gd name="T103"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1" h="579">
                      <a:moveTo>
                        <a:pt x="211" y="567"/>
                      </a:moveTo>
                      <a:cubicBezTo>
                        <a:pt x="178" y="568"/>
                        <a:pt x="146" y="568"/>
                        <a:pt x="113" y="568"/>
                      </a:cubicBezTo>
                      <a:cubicBezTo>
                        <a:pt x="113" y="570"/>
                        <a:pt x="113" y="571"/>
                        <a:pt x="113" y="573"/>
                      </a:cubicBezTo>
                      <a:cubicBezTo>
                        <a:pt x="113" y="575"/>
                        <a:pt x="113" y="576"/>
                        <a:pt x="113" y="578"/>
                      </a:cubicBezTo>
                      <a:cubicBezTo>
                        <a:pt x="146" y="578"/>
                        <a:pt x="178" y="578"/>
                        <a:pt x="211" y="578"/>
                      </a:cubicBezTo>
                      <a:cubicBezTo>
                        <a:pt x="211" y="575"/>
                        <a:pt x="211" y="571"/>
                        <a:pt x="211" y="567"/>
                      </a:cubicBezTo>
                      <a:moveTo>
                        <a:pt x="319" y="567"/>
                      </a:moveTo>
                      <a:cubicBezTo>
                        <a:pt x="284" y="567"/>
                        <a:pt x="249" y="567"/>
                        <a:pt x="215" y="567"/>
                      </a:cubicBezTo>
                      <a:cubicBezTo>
                        <a:pt x="214" y="571"/>
                        <a:pt x="214" y="575"/>
                        <a:pt x="214" y="578"/>
                      </a:cubicBezTo>
                      <a:cubicBezTo>
                        <a:pt x="249" y="579"/>
                        <a:pt x="284" y="579"/>
                        <a:pt x="319" y="579"/>
                      </a:cubicBezTo>
                      <a:cubicBezTo>
                        <a:pt x="319" y="577"/>
                        <a:pt x="319" y="575"/>
                        <a:pt x="319" y="573"/>
                      </a:cubicBezTo>
                      <a:cubicBezTo>
                        <a:pt x="319" y="571"/>
                        <a:pt x="319" y="569"/>
                        <a:pt x="319" y="567"/>
                      </a:cubicBezTo>
                      <a:moveTo>
                        <a:pt x="78" y="323"/>
                      </a:moveTo>
                      <a:cubicBezTo>
                        <a:pt x="78" y="325"/>
                        <a:pt x="77" y="326"/>
                        <a:pt x="76" y="326"/>
                      </a:cubicBezTo>
                      <a:cubicBezTo>
                        <a:pt x="76" y="326"/>
                        <a:pt x="76" y="326"/>
                        <a:pt x="76" y="326"/>
                      </a:cubicBezTo>
                      <a:cubicBezTo>
                        <a:pt x="94" y="398"/>
                        <a:pt x="103" y="473"/>
                        <a:pt x="104" y="547"/>
                      </a:cubicBezTo>
                      <a:cubicBezTo>
                        <a:pt x="104" y="547"/>
                        <a:pt x="104" y="547"/>
                        <a:pt x="104" y="547"/>
                      </a:cubicBezTo>
                      <a:cubicBezTo>
                        <a:pt x="104" y="547"/>
                        <a:pt x="104" y="547"/>
                        <a:pt x="105" y="547"/>
                      </a:cubicBezTo>
                      <a:cubicBezTo>
                        <a:pt x="105" y="547"/>
                        <a:pt x="106" y="548"/>
                        <a:pt x="107" y="549"/>
                      </a:cubicBezTo>
                      <a:cubicBezTo>
                        <a:pt x="107" y="472"/>
                        <a:pt x="97" y="396"/>
                        <a:pt x="78" y="323"/>
                      </a:cubicBezTo>
                      <a:moveTo>
                        <a:pt x="45" y="311"/>
                      </a:moveTo>
                      <a:cubicBezTo>
                        <a:pt x="30" y="316"/>
                        <a:pt x="15" y="320"/>
                        <a:pt x="0" y="325"/>
                      </a:cubicBezTo>
                      <a:cubicBezTo>
                        <a:pt x="1" y="326"/>
                        <a:pt x="1" y="328"/>
                        <a:pt x="2" y="329"/>
                      </a:cubicBezTo>
                      <a:cubicBezTo>
                        <a:pt x="2" y="331"/>
                        <a:pt x="3" y="332"/>
                        <a:pt x="3" y="333"/>
                      </a:cubicBezTo>
                      <a:cubicBezTo>
                        <a:pt x="18" y="329"/>
                        <a:pt x="33" y="324"/>
                        <a:pt x="48" y="320"/>
                      </a:cubicBezTo>
                      <a:cubicBezTo>
                        <a:pt x="47" y="317"/>
                        <a:pt x="46" y="314"/>
                        <a:pt x="45" y="311"/>
                      </a:cubicBezTo>
                      <a:moveTo>
                        <a:pt x="65" y="304"/>
                      </a:moveTo>
                      <a:cubicBezTo>
                        <a:pt x="60" y="306"/>
                        <a:pt x="54" y="308"/>
                        <a:pt x="48" y="310"/>
                      </a:cubicBezTo>
                      <a:cubicBezTo>
                        <a:pt x="49" y="313"/>
                        <a:pt x="50" y="316"/>
                        <a:pt x="51" y="319"/>
                      </a:cubicBezTo>
                      <a:cubicBezTo>
                        <a:pt x="56" y="317"/>
                        <a:pt x="62" y="315"/>
                        <a:pt x="67" y="314"/>
                      </a:cubicBezTo>
                      <a:cubicBezTo>
                        <a:pt x="67" y="313"/>
                        <a:pt x="67" y="313"/>
                        <a:pt x="67" y="312"/>
                      </a:cubicBezTo>
                      <a:cubicBezTo>
                        <a:pt x="66" y="310"/>
                        <a:pt x="66" y="307"/>
                        <a:pt x="65" y="304"/>
                      </a:cubicBezTo>
                      <a:moveTo>
                        <a:pt x="246" y="128"/>
                      </a:moveTo>
                      <a:cubicBezTo>
                        <a:pt x="299" y="260"/>
                        <a:pt x="324" y="401"/>
                        <a:pt x="326" y="542"/>
                      </a:cubicBezTo>
                      <a:cubicBezTo>
                        <a:pt x="326" y="541"/>
                        <a:pt x="327" y="541"/>
                        <a:pt x="328" y="541"/>
                      </a:cubicBezTo>
                      <a:cubicBezTo>
                        <a:pt x="328" y="541"/>
                        <a:pt x="329" y="541"/>
                        <a:pt x="329" y="541"/>
                      </a:cubicBezTo>
                      <a:cubicBezTo>
                        <a:pt x="328" y="400"/>
                        <a:pt x="302" y="259"/>
                        <a:pt x="250" y="129"/>
                      </a:cubicBezTo>
                      <a:cubicBezTo>
                        <a:pt x="250" y="129"/>
                        <a:pt x="250" y="129"/>
                        <a:pt x="250" y="129"/>
                      </a:cubicBezTo>
                      <a:cubicBezTo>
                        <a:pt x="249" y="129"/>
                        <a:pt x="249" y="129"/>
                        <a:pt x="249" y="129"/>
                      </a:cubicBezTo>
                      <a:cubicBezTo>
                        <a:pt x="248" y="129"/>
                        <a:pt x="247" y="129"/>
                        <a:pt x="246" y="128"/>
                      </a:cubicBezTo>
                      <a:moveTo>
                        <a:pt x="270" y="78"/>
                      </a:moveTo>
                      <a:cubicBezTo>
                        <a:pt x="261" y="82"/>
                        <a:pt x="252" y="86"/>
                        <a:pt x="243" y="90"/>
                      </a:cubicBezTo>
                      <a:cubicBezTo>
                        <a:pt x="244" y="92"/>
                        <a:pt x="245" y="93"/>
                        <a:pt x="246" y="95"/>
                      </a:cubicBezTo>
                      <a:cubicBezTo>
                        <a:pt x="247" y="97"/>
                        <a:pt x="247" y="99"/>
                        <a:pt x="248" y="101"/>
                      </a:cubicBezTo>
                      <a:cubicBezTo>
                        <a:pt x="257" y="97"/>
                        <a:pt x="266" y="93"/>
                        <a:pt x="274" y="89"/>
                      </a:cubicBezTo>
                      <a:cubicBezTo>
                        <a:pt x="273" y="85"/>
                        <a:pt x="271" y="81"/>
                        <a:pt x="270" y="78"/>
                      </a:cubicBezTo>
                      <a:moveTo>
                        <a:pt x="435" y="0"/>
                      </a:moveTo>
                      <a:cubicBezTo>
                        <a:pt x="381" y="25"/>
                        <a:pt x="327" y="51"/>
                        <a:pt x="273" y="76"/>
                      </a:cubicBezTo>
                      <a:cubicBezTo>
                        <a:pt x="274" y="80"/>
                        <a:pt x="276" y="84"/>
                        <a:pt x="277" y="88"/>
                      </a:cubicBezTo>
                      <a:cubicBezTo>
                        <a:pt x="332" y="63"/>
                        <a:pt x="386" y="38"/>
                        <a:pt x="441" y="13"/>
                      </a:cubicBezTo>
                      <a:cubicBezTo>
                        <a:pt x="440" y="11"/>
                        <a:pt x="439" y="9"/>
                        <a:pt x="438" y="6"/>
                      </a:cubicBezTo>
                      <a:cubicBezTo>
                        <a:pt x="437" y="4"/>
                        <a:pt x="436" y="2"/>
                        <a:pt x="43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6" name="Freeform 935"/>
                <p:cNvSpPr>
                  <a:spLocks/>
                </p:cNvSpPr>
                <p:nvPr/>
              </p:nvSpPr>
              <p:spPr bwMode="auto">
                <a:xfrm>
                  <a:off x="4734" y="1367"/>
                  <a:ext cx="73" cy="133"/>
                </a:xfrm>
                <a:custGeom>
                  <a:avLst/>
                  <a:gdLst>
                    <a:gd name="T0" fmla="*/ 6 w 39"/>
                    <a:gd name="T1" fmla="*/ 0 h 71"/>
                    <a:gd name="T2" fmla="*/ 4 w 39"/>
                    <a:gd name="T3" fmla="*/ 0 h 71"/>
                    <a:gd name="T4" fmla="*/ 9 w 39"/>
                    <a:gd name="T5" fmla="*/ 33 h 71"/>
                    <a:gd name="T6" fmla="*/ 12 w 39"/>
                    <a:gd name="T7" fmla="*/ 39 h 71"/>
                    <a:gd name="T8" fmla="*/ 15 w 39"/>
                    <a:gd name="T9" fmla="*/ 46 h 71"/>
                    <a:gd name="T10" fmla="*/ 34 w 39"/>
                    <a:gd name="T11" fmla="*/ 71 h 71"/>
                    <a:gd name="T12" fmla="*/ 35 w 39"/>
                    <a:gd name="T13" fmla="*/ 71 h 71"/>
                    <a:gd name="T14" fmla="*/ 29 w 39"/>
                    <a:gd name="T15" fmla="*/ 31 h 71"/>
                    <a:gd name="T16" fmla="*/ 6 w 39"/>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1">
                      <a:moveTo>
                        <a:pt x="6" y="0"/>
                      </a:moveTo>
                      <a:cubicBezTo>
                        <a:pt x="5" y="0"/>
                        <a:pt x="5" y="0"/>
                        <a:pt x="4" y="0"/>
                      </a:cubicBezTo>
                      <a:cubicBezTo>
                        <a:pt x="0" y="2"/>
                        <a:pt x="3" y="16"/>
                        <a:pt x="9" y="33"/>
                      </a:cubicBezTo>
                      <a:cubicBezTo>
                        <a:pt x="10" y="35"/>
                        <a:pt x="11" y="37"/>
                        <a:pt x="12" y="39"/>
                      </a:cubicBezTo>
                      <a:cubicBezTo>
                        <a:pt x="13" y="42"/>
                        <a:pt x="14" y="44"/>
                        <a:pt x="15" y="46"/>
                      </a:cubicBezTo>
                      <a:cubicBezTo>
                        <a:pt x="22" y="61"/>
                        <a:pt x="29" y="71"/>
                        <a:pt x="34" y="71"/>
                      </a:cubicBezTo>
                      <a:cubicBezTo>
                        <a:pt x="34" y="71"/>
                        <a:pt x="35" y="71"/>
                        <a:pt x="35" y="71"/>
                      </a:cubicBezTo>
                      <a:cubicBezTo>
                        <a:pt x="39" y="69"/>
                        <a:pt x="37" y="51"/>
                        <a:pt x="29" y="31"/>
                      </a:cubicBezTo>
                      <a:cubicBezTo>
                        <a:pt x="21" y="13"/>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7" name="Freeform 936"/>
                <p:cNvSpPr>
                  <a:spLocks/>
                </p:cNvSpPr>
                <p:nvPr/>
              </p:nvSpPr>
              <p:spPr bwMode="auto">
                <a:xfrm>
                  <a:off x="4346" y="1560"/>
                  <a:ext cx="64" cy="111"/>
                </a:xfrm>
                <a:custGeom>
                  <a:avLst/>
                  <a:gdLst>
                    <a:gd name="T0" fmla="*/ 6 w 34"/>
                    <a:gd name="T1" fmla="*/ 0 h 59"/>
                    <a:gd name="T2" fmla="*/ 4 w 34"/>
                    <a:gd name="T3" fmla="*/ 0 h 59"/>
                    <a:gd name="T4" fmla="*/ 8 w 34"/>
                    <a:gd name="T5" fmla="*/ 30 h 59"/>
                    <a:gd name="T6" fmla="*/ 16 w 34"/>
                    <a:gd name="T7" fmla="*/ 26 h 59"/>
                    <a:gd name="T8" fmla="*/ 19 w 34"/>
                    <a:gd name="T9" fmla="*/ 32 h 59"/>
                    <a:gd name="T10" fmla="*/ 10 w 34"/>
                    <a:gd name="T11" fmla="*/ 36 h 59"/>
                    <a:gd name="T12" fmla="*/ 26 w 34"/>
                    <a:gd name="T13" fmla="*/ 58 h 59"/>
                    <a:gd name="T14" fmla="*/ 29 w 34"/>
                    <a:gd name="T15" fmla="*/ 59 h 59"/>
                    <a:gd name="T16" fmla="*/ 30 w 34"/>
                    <a:gd name="T17" fmla="*/ 59 h 59"/>
                    <a:gd name="T18" fmla="*/ 30 w 34"/>
                    <a:gd name="T19" fmla="*/ 59 h 59"/>
                    <a:gd name="T20" fmla="*/ 28 w 34"/>
                    <a:gd name="T21" fmla="*/ 31 h 59"/>
                    <a:gd name="T22" fmla="*/ 26 w 34"/>
                    <a:gd name="T23" fmla="*/ 25 h 59"/>
                    <a:gd name="T24" fmla="*/ 23 w 34"/>
                    <a:gd name="T25" fmla="*/ 20 h 59"/>
                    <a:gd name="T26" fmla="*/ 6 w 34"/>
                    <a:gd name="T2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9">
                      <a:moveTo>
                        <a:pt x="6" y="0"/>
                      </a:moveTo>
                      <a:cubicBezTo>
                        <a:pt x="5" y="0"/>
                        <a:pt x="5" y="0"/>
                        <a:pt x="4" y="0"/>
                      </a:cubicBezTo>
                      <a:cubicBezTo>
                        <a:pt x="0" y="2"/>
                        <a:pt x="2" y="15"/>
                        <a:pt x="8" y="30"/>
                      </a:cubicBezTo>
                      <a:cubicBezTo>
                        <a:pt x="11" y="29"/>
                        <a:pt x="13" y="28"/>
                        <a:pt x="16" y="26"/>
                      </a:cubicBezTo>
                      <a:cubicBezTo>
                        <a:pt x="17" y="28"/>
                        <a:pt x="18" y="30"/>
                        <a:pt x="19" y="32"/>
                      </a:cubicBezTo>
                      <a:cubicBezTo>
                        <a:pt x="16" y="33"/>
                        <a:pt x="13" y="35"/>
                        <a:pt x="10" y="36"/>
                      </a:cubicBezTo>
                      <a:cubicBezTo>
                        <a:pt x="15" y="47"/>
                        <a:pt x="22" y="56"/>
                        <a:pt x="26" y="58"/>
                      </a:cubicBezTo>
                      <a:cubicBezTo>
                        <a:pt x="27" y="59"/>
                        <a:pt x="28" y="59"/>
                        <a:pt x="29" y="59"/>
                      </a:cubicBezTo>
                      <a:cubicBezTo>
                        <a:pt x="29" y="59"/>
                        <a:pt x="29" y="59"/>
                        <a:pt x="30" y="59"/>
                      </a:cubicBezTo>
                      <a:cubicBezTo>
                        <a:pt x="30" y="59"/>
                        <a:pt x="30" y="59"/>
                        <a:pt x="30" y="59"/>
                      </a:cubicBezTo>
                      <a:cubicBezTo>
                        <a:pt x="34" y="56"/>
                        <a:pt x="33" y="45"/>
                        <a:pt x="28" y="31"/>
                      </a:cubicBezTo>
                      <a:cubicBezTo>
                        <a:pt x="27" y="29"/>
                        <a:pt x="27" y="27"/>
                        <a:pt x="26" y="25"/>
                      </a:cubicBezTo>
                      <a:cubicBezTo>
                        <a:pt x="25" y="23"/>
                        <a:pt x="24" y="22"/>
                        <a:pt x="23" y="20"/>
                      </a:cubicBezTo>
                      <a:cubicBezTo>
                        <a:pt x="17" y="8"/>
                        <a:pt x="10"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8" name="Freeform 937"/>
                <p:cNvSpPr>
                  <a:spLocks/>
                </p:cNvSpPr>
                <p:nvPr/>
              </p:nvSpPr>
              <p:spPr bwMode="auto">
                <a:xfrm>
                  <a:off x="3905" y="2017"/>
                  <a:ext cx="36" cy="70"/>
                </a:xfrm>
                <a:custGeom>
                  <a:avLst/>
                  <a:gdLst>
                    <a:gd name="T0" fmla="*/ 6 w 19"/>
                    <a:gd name="T1" fmla="*/ 0 h 37"/>
                    <a:gd name="T2" fmla="*/ 5 w 19"/>
                    <a:gd name="T3" fmla="*/ 0 h 37"/>
                    <a:gd name="T4" fmla="*/ 3 w 19"/>
                    <a:gd name="T5" fmla="*/ 21 h 37"/>
                    <a:gd name="T6" fmla="*/ 14 w 19"/>
                    <a:gd name="T7" fmla="*/ 37 h 37"/>
                    <a:gd name="T8" fmla="*/ 15 w 19"/>
                    <a:gd name="T9" fmla="*/ 37 h 37"/>
                    <a:gd name="T10" fmla="*/ 18 w 19"/>
                    <a:gd name="T11" fmla="*/ 20 h 37"/>
                    <a:gd name="T12" fmla="*/ 17 w 19"/>
                    <a:gd name="T13" fmla="*/ 16 h 37"/>
                    <a:gd name="T14" fmla="*/ 15 w 19"/>
                    <a:gd name="T15" fmla="*/ 12 h 37"/>
                    <a:gd name="T16" fmla="*/ 6 w 19"/>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7">
                      <a:moveTo>
                        <a:pt x="6" y="0"/>
                      </a:moveTo>
                      <a:cubicBezTo>
                        <a:pt x="5" y="0"/>
                        <a:pt x="5" y="0"/>
                        <a:pt x="5" y="0"/>
                      </a:cubicBezTo>
                      <a:cubicBezTo>
                        <a:pt x="1" y="2"/>
                        <a:pt x="0" y="11"/>
                        <a:pt x="3" y="21"/>
                      </a:cubicBezTo>
                      <a:cubicBezTo>
                        <a:pt x="5" y="30"/>
                        <a:pt x="10" y="37"/>
                        <a:pt x="14" y="37"/>
                      </a:cubicBezTo>
                      <a:cubicBezTo>
                        <a:pt x="14" y="37"/>
                        <a:pt x="15" y="37"/>
                        <a:pt x="15" y="37"/>
                      </a:cubicBezTo>
                      <a:cubicBezTo>
                        <a:pt x="18" y="36"/>
                        <a:pt x="19" y="29"/>
                        <a:pt x="18" y="20"/>
                      </a:cubicBezTo>
                      <a:cubicBezTo>
                        <a:pt x="18" y="19"/>
                        <a:pt x="17" y="18"/>
                        <a:pt x="17" y="16"/>
                      </a:cubicBezTo>
                      <a:cubicBezTo>
                        <a:pt x="16" y="15"/>
                        <a:pt x="16" y="13"/>
                        <a:pt x="15" y="12"/>
                      </a:cubicBezTo>
                      <a:cubicBezTo>
                        <a:pt x="13" y="5"/>
                        <a:pt x="9"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9" name="Freeform 938"/>
                <p:cNvSpPr>
                  <a:spLocks/>
                </p:cNvSpPr>
                <p:nvPr/>
              </p:nvSpPr>
              <p:spPr bwMode="auto">
                <a:xfrm>
                  <a:off x="4532" y="2446"/>
                  <a:ext cx="36" cy="120"/>
                </a:xfrm>
                <a:custGeom>
                  <a:avLst/>
                  <a:gdLst>
                    <a:gd name="T0" fmla="*/ 9 w 19"/>
                    <a:gd name="T1" fmla="*/ 0 h 64"/>
                    <a:gd name="T2" fmla="*/ 7 w 19"/>
                    <a:gd name="T3" fmla="*/ 1 h 64"/>
                    <a:gd name="T4" fmla="*/ 0 w 19"/>
                    <a:gd name="T5" fmla="*/ 26 h 64"/>
                    <a:gd name="T6" fmla="*/ 0 w 19"/>
                    <a:gd name="T7" fmla="*/ 32 h 64"/>
                    <a:gd name="T8" fmla="*/ 0 w 19"/>
                    <a:gd name="T9" fmla="*/ 38 h 64"/>
                    <a:gd name="T10" fmla="*/ 8 w 19"/>
                    <a:gd name="T11" fmla="*/ 64 h 64"/>
                    <a:gd name="T12" fmla="*/ 8 w 19"/>
                    <a:gd name="T13" fmla="*/ 64 h 64"/>
                    <a:gd name="T14" fmla="*/ 8 w 19"/>
                    <a:gd name="T15" fmla="*/ 64 h 64"/>
                    <a:gd name="T16" fmla="*/ 18 w 19"/>
                    <a:gd name="T17" fmla="*/ 32 h 64"/>
                    <a:gd name="T18" fmla="*/ 10 w 19"/>
                    <a:gd name="T19" fmla="*/ 0 h 64"/>
                    <a:gd name="T20" fmla="*/ 9 w 19"/>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64">
                      <a:moveTo>
                        <a:pt x="9" y="0"/>
                      </a:moveTo>
                      <a:cubicBezTo>
                        <a:pt x="8" y="0"/>
                        <a:pt x="7" y="0"/>
                        <a:pt x="7" y="1"/>
                      </a:cubicBezTo>
                      <a:cubicBezTo>
                        <a:pt x="3" y="5"/>
                        <a:pt x="1" y="14"/>
                        <a:pt x="0" y="26"/>
                      </a:cubicBezTo>
                      <a:cubicBezTo>
                        <a:pt x="0" y="28"/>
                        <a:pt x="0" y="30"/>
                        <a:pt x="0" y="32"/>
                      </a:cubicBezTo>
                      <a:cubicBezTo>
                        <a:pt x="0" y="34"/>
                        <a:pt x="0" y="36"/>
                        <a:pt x="0" y="38"/>
                      </a:cubicBezTo>
                      <a:cubicBezTo>
                        <a:pt x="0" y="53"/>
                        <a:pt x="4" y="64"/>
                        <a:pt x="8" y="64"/>
                      </a:cubicBezTo>
                      <a:cubicBezTo>
                        <a:pt x="8" y="64"/>
                        <a:pt x="8" y="64"/>
                        <a:pt x="8" y="64"/>
                      </a:cubicBezTo>
                      <a:cubicBezTo>
                        <a:pt x="8" y="64"/>
                        <a:pt x="8" y="64"/>
                        <a:pt x="8" y="64"/>
                      </a:cubicBezTo>
                      <a:cubicBezTo>
                        <a:pt x="13" y="64"/>
                        <a:pt x="18" y="50"/>
                        <a:pt x="18" y="32"/>
                      </a:cubicBezTo>
                      <a:cubicBezTo>
                        <a:pt x="19" y="15"/>
                        <a:pt x="15" y="1"/>
                        <a:pt x="10" y="0"/>
                      </a:cubicBezTo>
                      <a:cubicBezTo>
                        <a:pt x="10" y="0"/>
                        <a:pt x="9"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0" name="Freeform 939"/>
                <p:cNvSpPr>
                  <a:spLocks/>
                </p:cNvSpPr>
                <p:nvPr/>
              </p:nvSpPr>
              <p:spPr bwMode="auto">
                <a:xfrm>
                  <a:off x="4112" y="2457"/>
                  <a:ext cx="33" cy="98"/>
                </a:xfrm>
                <a:custGeom>
                  <a:avLst/>
                  <a:gdLst>
                    <a:gd name="T0" fmla="*/ 10 w 18"/>
                    <a:gd name="T1" fmla="*/ 0 h 52"/>
                    <a:gd name="T2" fmla="*/ 9 w 18"/>
                    <a:gd name="T3" fmla="*/ 0 h 52"/>
                    <a:gd name="T4" fmla="*/ 9 w 18"/>
                    <a:gd name="T5" fmla="*/ 0 h 52"/>
                    <a:gd name="T6" fmla="*/ 0 w 18"/>
                    <a:gd name="T7" fmla="*/ 26 h 52"/>
                    <a:gd name="T8" fmla="*/ 9 w 18"/>
                    <a:gd name="T9" fmla="*/ 52 h 52"/>
                    <a:gd name="T10" fmla="*/ 9 w 18"/>
                    <a:gd name="T11" fmla="*/ 52 h 52"/>
                    <a:gd name="T12" fmla="*/ 18 w 18"/>
                    <a:gd name="T13" fmla="*/ 31 h 52"/>
                    <a:gd name="T14" fmla="*/ 18 w 18"/>
                    <a:gd name="T15" fmla="*/ 26 h 52"/>
                    <a:gd name="T16" fmla="*/ 18 w 18"/>
                    <a:gd name="T17" fmla="*/ 21 h 52"/>
                    <a:gd name="T18" fmla="*/ 12 w 18"/>
                    <a:gd name="T19" fmla="*/ 2 h 52"/>
                    <a:gd name="T20" fmla="*/ 10 w 18"/>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2">
                      <a:moveTo>
                        <a:pt x="10" y="0"/>
                      </a:moveTo>
                      <a:cubicBezTo>
                        <a:pt x="9" y="0"/>
                        <a:pt x="9" y="0"/>
                        <a:pt x="9" y="0"/>
                      </a:cubicBezTo>
                      <a:cubicBezTo>
                        <a:pt x="9" y="0"/>
                        <a:pt x="9" y="0"/>
                        <a:pt x="9" y="0"/>
                      </a:cubicBezTo>
                      <a:cubicBezTo>
                        <a:pt x="4" y="2"/>
                        <a:pt x="1" y="13"/>
                        <a:pt x="0" y="26"/>
                      </a:cubicBezTo>
                      <a:cubicBezTo>
                        <a:pt x="0" y="40"/>
                        <a:pt x="3" y="51"/>
                        <a:pt x="9" y="52"/>
                      </a:cubicBezTo>
                      <a:cubicBezTo>
                        <a:pt x="9" y="52"/>
                        <a:pt x="9" y="52"/>
                        <a:pt x="9" y="52"/>
                      </a:cubicBezTo>
                      <a:cubicBezTo>
                        <a:pt x="13" y="52"/>
                        <a:pt x="17" y="43"/>
                        <a:pt x="18" y="31"/>
                      </a:cubicBezTo>
                      <a:cubicBezTo>
                        <a:pt x="18" y="29"/>
                        <a:pt x="18" y="28"/>
                        <a:pt x="18" y="26"/>
                      </a:cubicBezTo>
                      <a:cubicBezTo>
                        <a:pt x="18" y="24"/>
                        <a:pt x="18" y="23"/>
                        <a:pt x="18" y="21"/>
                      </a:cubicBezTo>
                      <a:cubicBezTo>
                        <a:pt x="18" y="12"/>
                        <a:pt x="15" y="5"/>
                        <a:pt x="12" y="2"/>
                      </a:cubicBezTo>
                      <a:cubicBezTo>
                        <a:pt x="11" y="1"/>
                        <a:pt x="10"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1" name="Freeform 940"/>
                <p:cNvSpPr>
                  <a:spLocks/>
                </p:cNvSpPr>
                <p:nvPr/>
              </p:nvSpPr>
              <p:spPr bwMode="auto">
                <a:xfrm>
                  <a:off x="4055" y="1983"/>
                  <a:ext cx="26" cy="59"/>
                </a:xfrm>
                <a:custGeom>
                  <a:avLst/>
                  <a:gdLst>
                    <a:gd name="T0" fmla="*/ 4 w 14"/>
                    <a:gd name="T1" fmla="*/ 0 h 31"/>
                    <a:gd name="T2" fmla="*/ 3 w 14"/>
                    <a:gd name="T3" fmla="*/ 0 h 31"/>
                    <a:gd name="T4" fmla="*/ 0 w 14"/>
                    <a:gd name="T5" fmla="*/ 9 h 31"/>
                    <a:gd name="T6" fmla="*/ 2 w 14"/>
                    <a:gd name="T7" fmla="*/ 17 h 31"/>
                    <a:gd name="T8" fmla="*/ 2 w 14"/>
                    <a:gd name="T9" fmla="*/ 19 h 31"/>
                    <a:gd name="T10" fmla="*/ 11 w 14"/>
                    <a:gd name="T11" fmla="*/ 31 h 31"/>
                    <a:gd name="T12" fmla="*/ 11 w 14"/>
                    <a:gd name="T13" fmla="*/ 31 h 31"/>
                    <a:gd name="T14" fmla="*/ 11 w 14"/>
                    <a:gd name="T15" fmla="*/ 31 h 31"/>
                    <a:gd name="T16" fmla="*/ 13 w 14"/>
                    <a:gd name="T17" fmla="*/ 28 h 31"/>
                    <a:gd name="T18" fmla="*/ 13 w 14"/>
                    <a:gd name="T19" fmla="*/ 14 h 31"/>
                    <a:gd name="T20" fmla="*/ 4 w 14"/>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1">
                      <a:moveTo>
                        <a:pt x="4" y="0"/>
                      </a:moveTo>
                      <a:cubicBezTo>
                        <a:pt x="3" y="0"/>
                        <a:pt x="3" y="0"/>
                        <a:pt x="3" y="0"/>
                      </a:cubicBezTo>
                      <a:cubicBezTo>
                        <a:pt x="1" y="1"/>
                        <a:pt x="0" y="5"/>
                        <a:pt x="0" y="9"/>
                      </a:cubicBezTo>
                      <a:cubicBezTo>
                        <a:pt x="1" y="12"/>
                        <a:pt x="1" y="15"/>
                        <a:pt x="2" y="17"/>
                      </a:cubicBezTo>
                      <a:cubicBezTo>
                        <a:pt x="2" y="18"/>
                        <a:pt x="2" y="18"/>
                        <a:pt x="2" y="19"/>
                      </a:cubicBezTo>
                      <a:cubicBezTo>
                        <a:pt x="4" y="26"/>
                        <a:pt x="8" y="31"/>
                        <a:pt x="11" y="31"/>
                      </a:cubicBezTo>
                      <a:cubicBezTo>
                        <a:pt x="11" y="31"/>
                        <a:pt x="11" y="31"/>
                        <a:pt x="11" y="31"/>
                      </a:cubicBezTo>
                      <a:cubicBezTo>
                        <a:pt x="11" y="31"/>
                        <a:pt x="11" y="31"/>
                        <a:pt x="11" y="31"/>
                      </a:cubicBezTo>
                      <a:cubicBezTo>
                        <a:pt x="12" y="31"/>
                        <a:pt x="13" y="30"/>
                        <a:pt x="13" y="28"/>
                      </a:cubicBezTo>
                      <a:cubicBezTo>
                        <a:pt x="14" y="25"/>
                        <a:pt x="14" y="20"/>
                        <a:pt x="13" y="14"/>
                      </a:cubicBezTo>
                      <a:cubicBezTo>
                        <a:pt x="10" y="6"/>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2" name="Freeform 941"/>
                <p:cNvSpPr>
                  <a:spLocks noEditPoints="1"/>
                </p:cNvSpPr>
                <p:nvPr/>
              </p:nvSpPr>
              <p:spPr bwMode="auto">
                <a:xfrm>
                  <a:off x="3721" y="71"/>
                  <a:ext cx="1772" cy="3929"/>
                </a:xfrm>
                <a:custGeom>
                  <a:avLst/>
                  <a:gdLst>
                    <a:gd name="T0" fmla="*/ 731 w 943"/>
                    <a:gd name="T1" fmla="*/ 1798 h 2090"/>
                    <a:gd name="T2" fmla="*/ 600 w 943"/>
                    <a:gd name="T3" fmla="*/ 2088 h 2090"/>
                    <a:gd name="T4" fmla="*/ 601 w 943"/>
                    <a:gd name="T5" fmla="*/ 2088 h 2090"/>
                    <a:gd name="T6" fmla="*/ 602 w 943"/>
                    <a:gd name="T7" fmla="*/ 2088 h 2090"/>
                    <a:gd name="T8" fmla="*/ 603 w 943"/>
                    <a:gd name="T9" fmla="*/ 2090 h 2090"/>
                    <a:gd name="T10" fmla="*/ 733 w 943"/>
                    <a:gd name="T11" fmla="*/ 1803 h 2090"/>
                    <a:gd name="T12" fmla="*/ 733 w 943"/>
                    <a:gd name="T13" fmla="*/ 1803 h 2090"/>
                    <a:gd name="T14" fmla="*/ 731 w 943"/>
                    <a:gd name="T15" fmla="*/ 1798 h 2090"/>
                    <a:gd name="T16" fmla="*/ 750 w 943"/>
                    <a:gd name="T17" fmla="*/ 1766 h 2090"/>
                    <a:gd name="T18" fmla="*/ 746 w 943"/>
                    <a:gd name="T19" fmla="*/ 1779 h 2090"/>
                    <a:gd name="T20" fmla="*/ 745 w 943"/>
                    <a:gd name="T21" fmla="*/ 1782 h 2090"/>
                    <a:gd name="T22" fmla="*/ 821 w 943"/>
                    <a:gd name="T23" fmla="*/ 1807 h 2090"/>
                    <a:gd name="T24" fmla="*/ 821 w 943"/>
                    <a:gd name="T25" fmla="*/ 1805 h 2090"/>
                    <a:gd name="T26" fmla="*/ 826 w 943"/>
                    <a:gd name="T27" fmla="*/ 1791 h 2090"/>
                    <a:gd name="T28" fmla="*/ 750 w 943"/>
                    <a:gd name="T29" fmla="*/ 1766 h 2090"/>
                    <a:gd name="T30" fmla="*/ 835 w 943"/>
                    <a:gd name="T31" fmla="*/ 743 h 2090"/>
                    <a:gd name="T32" fmla="*/ 834 w 943"/>
                    <a:gd name="T33" fmla="*/ 744 h 2090"/>
                    <a:gd name="T34" fmla="*/ 833 w 943"/>
                    <a:gd name="T35" fmla="*/ 744 h 2090"/>
                    <a:gd name="T36" fmla="*/ 832 w 943"/>
                    <a:gd name="T37" fmla="*/ 744 h 2090"/>
                    <a:gd name="T38" fmla="*/ 842 w 943"/>
                    <a:gd name="T39" fmla="*/ 1764 h 2090"/>
                    <a:gd name="T40" fmla="*/ 843 w 943"/>
                    <a:gd name="T41" fmla="*/ 1764 h 2090"/>
                    <a:gd name="T42" fmla="*/ 844 w 943"/>
                    <a:gd name="T43" fmla="*/ 1764 h 2090"/>
                    <a:gd name="T44" fmla="*/ 845 w 943"/>
                    <a:gd name="T45" fmla="*/ 1765 h 2090"/>
                    <a:gd name="T46" fmla="*/ 835 w 943"/>
                    <a:gd name="T47" fmla="*/ 743 h 2090"/>
                    <a:gd name="T48" fmla="*/ 809 w 943"/>
                    <a:gd name="T49" fmla="*/ 702 h 2090"/>
                    <a:gd name="T50" fmla="*/ 697 w 943"/>
                    <a:gd name="T51" fmla="*/ 747 h 2090"/>
                    <a:gd name="T52" fmla="*/ 698 w 943"/>
                    <a:gd name="T53" fmla="*/ 749 h 2090"/>
                    <a:gd name="T54" fmla="*/ 702 w 943"/>
                    <a:gd name="T55" fmla="*/ 762 h 2090"/>
                    <a:gd name="T56" fmla="*/ 815 w 943"/>
                    <a:gd name="T57" fmla="*/ 718 h 2090"/>
                    <a:gd name="T58" fmla="*/ 810 w 943"/>
                    <a:gd name="T59" fmla="*/ 704 h 2090"/>
                    <a:gd name="T60" fmla="*/ 809 w 943"/>
                    <a:gd name="T61" fmla="*/ 702 h 2090"/>
                    <a:gd name="T62" fmla="*/ 2 w 943"/>
                    <a:gd name="T63" fmla="*/ 0 h 2090"/>
                    <a:gd name="T64" fmla="*/ 2 w 943"/>
                    <a:gd name="T65" fmla="*/ 2 h 2090"/>
                    <a:gd name="T66" fmla="*/ 0 w 943"/>
                    <a:gd name="T67" fmla="*/ 3 h 2090"/>
                    <a:gd name="T68" fmla="*/ 165 w 943"/>
                    <a:gd name="T69" fmla="*/ 94 h 2090"/>
                    <a:gd name="T70" fmla="*/ 179 w 943"/>
                    <a:gd name="T71" fmla="*/ 103 h 2090"/>
                    <a:gd name="T72" fmla="*/ 673 w 943"/>
                    <a:gd name="T73" fmla="*/ 715 h 2090"/>
                    <a:gd name="T74" fmla="*/ 674 w 943"/>
                    <a:gd name="T75" fmla="*/ 714 h 2090"/>
                    <a:gd name="T76" fmla="*/ 675 w 943"/>
                    <a:gd name="T77" fmla="*/ 714 h 2090"/>
                    <a:gd name="T78" fmla="*/ 676 w 943"/>
                    <a:gd name="T79" fmla="*/ 714 h 2090"/>
                    <a:gd name="T80" fmla="*/ 181 w 943"/>
                    <a:gd name="T81" fmla="*/ 101 h 2090"/>
                    <a:gd name="T82" fmla="*/ 167 w 943"/>
                    <a:gd name="T83" fmla="*/ 91 h 2090"/>
                    <a:gd name="T84" fmla="*/ 2 w 943"/>
                    <a:gd name="T85" fmla="*/ 0 h 2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2090">
                      <a:moveTo>
                        <a:pt x="731" y="1798"/>
                      </a:moveTo>
                      <a:cubicBezTo>
                        <a:pt x="697" y="1899"/>
                        <a:pt x="653" y="1996"/>
                        <a:pt x="600" y="2088"/>
                      </a:cubicBezTo>
                      <a:cubicBezTo>
                        <a:pt x="601" y="2088"/>
                        <a:pt x="601" y="2088"/>
                        <a:pt x="601" y="2088"/>
                      </a:cubicBezTo>
                      <a:cubicBezTo>
                        <a:pt x="601" y="2088"/>
                        <a:pt x="602" y="2088"/>
                        <a:pt x="602" y="2088"/>
                      </a:cubicBezTo>
                      <a:cubicBezTo>
                        <a:pt x="602" y="2088"/>
                        <a:pt x="603" y="2089"/>
                        <a:pt x="603" y="2090"/>
                      </a:cubicBezTo>
                      <a:cubicBezTo>
                        <a:pt x="656" y="1999"/>
                        <a:pt x="699" y="1903"/>
                        <a:pt x="733" y="1803"/>
                      </a:cubicBezTo>
                      <a:cubicBezTo>
                        <a:pt x="733" y="1803"/>
                        <a:pt x="733" y="1803"/>
                        <a:pt x="733" y="1803"/>
                      </a:cubicBezTo>
                      <a:cubicBezTo>
                        <a:pt x="732" y="1802"/>
                        <a:pt x="731" y="1801"/>
                        <a:pt x="731" y="1798"/>
                      </a:cubicBezTo>
                      <a:moveTo>
                        <a:pt x="750" y="1766"/>
                      </a:moveTo>
                      <a:cubicBezTo>
                        <a:pt x="749" y="1770"/>
                        <a:pt x="748" y="1774"/>
                        <a:pt x="746" y="1779"/>
                      </a:cubicBezTo>
                      <a:cubicBezTo>
                        <a:pt x="746" y="1780"/>
                        <a:pt x="746" y="1781"/>
                        <a:pt x="745" y="1782"/>
                      </a:cubicBezTo>
                      <a:cubicBezTo>
                        <a:pt x="771" y="1790"/>
                        <a:pt x="796" y="1799"/>
                        <a:pt x="821" y="1807"/>
                      </a:cubicBezTo>
                      <a:cubicBezTo>
                        <a:pt x="821" y="1807"/>
                        <a:pt x="821" y="1806"/>
                        <a:pt x="821" y="1805"/>
                      </a:cubicBezTo>
                      <a:cubicBezTo>
                        <a:pt x="823" y="1800"/>
                        <a:pt x="825" y="1796"/>
                        <a:pt x="826" y="1791"/>
                      </a:cubicBezTo>
                      <a:cubicBezTo>
                        <a:pt x="801" y="1783"/>
                        <a:pt x="775" y="1774"/>
                        <a:pt x="750" y="1766"/>
                      </a:cubicBezTo>
                      <a:moveTo>
                        <a:pt x="835" y="743"/>
                      </a:moveTo>
                      <a:cubicBezTo>
                        <a:pt x="835" y="743"/>
                        <a:pt x="834" y="744"/>
                        <a:pt x="834" y="744"/>
                      </a:cubicBezTo>
                      <a:cubicBezTo>
                        <a:pt x="833" y="744"/>
                        <a:pt x="833" y="744"/>
                        <a:pt x="833" y="744"/>
                      </a:cubicBezTo>
                      <a:cubicBezTo>
                        <a:pt x="832" y="744"/>
                        <a:pt x="832" y="744"/>
                        <a:pt x="832" y="744"/>
                      </a:cubicBezTo>
                      <a:cubicBezTo>
                        <a:pt x="940" y="1071"/>
                        <a:pt x="940" y="1433"/>
                        <a:pt x="842" y="1764"/>
                      </a:cubicBezTo>
                      <a:cubicBezTo>
                        <a:pt x="842" y="1764"/>
                        <a:pt x="843" y="1764"/>
                        <a:pt x="843" y="1764"/>
                      </a:cubicBezTo>
                      <a:cubicBezTo>
                        <a:pt x="843" y="1764"/>
                        <a:pt x="844" y="1764"/>
                        <a:pt x="844" y="1764"/>
                      </a:cubicBezTo>
                      <a:cubicBezTo>
                        <a:pt x="844" y="1764"/>
                        <a:pt x="845" y="1765"/>
                        <a:pt x="845" y="1765"/>
                      </a:cubicBezTo>
                      <a:cubicBezTo>
                        <a:pt x="943" y="1433"/>
                        <a:pt x="943" y="1070"/>
                        <a:pt x="835" y="743"/>
                      </a:cubicBezTo>
                      <a:moveTo>
                        <a:pt x="809" y="702"/>
                      </a:moveTo>
                      <a:cubicBezTo>
                        <a:pt x="772" y="717"/>
                        <a:pt x="734" y="732"/>
                        <a:pt x="697" y="747"/>
                      </a:cubicBezTo>
                      <a:cubicBezTo>
                        <a:pt x="697" y="748"/>
                        <a:pt x="697" y="748"/>
                        <a:pt x="698" y="749"/>
                      </a:cubicBezTo>
                      <a:cubicBezTo>
                        <a:pt x="699" y="754"/>
                        <a:pt x="700" y="758"/>
                        <a:pt x="702" y="762"/>
                      </a:cubicBezTo>
                      <a:cubicBezTo>
                        <a:pt x="739" y="747"/>
                        <a:pt x="777" y="732"/>
                        <a:pt x="815" y="718"/>
                      </a:cubicBezTo>
                      <a:cubicBezTo>
                        <a:pt x="814" y="714"/>
                        <a:pt x="812" y="709"/>
                        <a:pt x="810" y="704"/>
                      </a:cubicBezTo>
                      <a:cubicBezTo>
                        <a:pt x="810" y="704"/>
                        <a:pt x="809" y="703"/>
                        <a:pt x="809" y="702"/>
                      </a:cubicBezTo>
                      <a:moveTo>
                        <a:pt x="2" y="0"/>
                      </a:moveTo>
                      <a:cubicBezTo>
                        <a:pt x="2" y="1"/>
                        <a:pt x="2" y="2"/>
                        <a:pt x="2" y="2"/>
                      </a:cubicBezTo>
                      <a:cubicBezTo>
                        <a:pt x="1" y="3"/>
                        <a:pt x="1" y="3"/>
                        <a:pt x="0" y="3"/>
                      </a:cubicBezTo>
                      <a:cubicBezTo>
                        <a:pt x="58" y="31"/>
                        <a:pt x="113" y="61"/>
                        <a:pt x="165" y="94"/>
                      </a:cubicBezTo>
                      <a:cubicBezTo>
                        <a:pt x="169" y="97"/>
                        <a:pt x="174" y="100"/>
                        <a:pt x="179" y="103"/>
                      </a:cubicBezTo>
                      <a:cubicBezTo>
                        <a:pt x="415" y="260"/>
                        <a:pt x="578" y="475"/>
                        <a:pt x="673" y="715"/>
                      </a:cubicBezTo>
                      <a:cubicBezTo>
                        <a:pt x="673" y="714"/>
                        <a:pt x="674" y="714"/>
                        <a:pt x="674" y="714"/>
                      </a:cubicBezTo>
                      <a:cubicBezTo>
                        <a:pt x="674" y="714"/>
                        <a:pt x="675" y="714"/>
                        <a:pt x="675" y="714"/>
                      </a:cubicBezTo>
                      <a:cubicBezTo>
                        <a:pt x="675" y="714"/>
                        <a:pt x="676" y="714"/>
                        <a:pt x="676" y="714"/>
                      </a:cubicBezTo>
                      <a:cubicBezTo>
                        <a:pt x="581" y="473"/>
                        <a:pt x="417" y="257"/>
                        <a:pt x="181" y="101"/>
                      </a:cubicBezTo>
                      <a:cubicBezTo>
                        <a:pt x="176" y="98"/>
                        <a:pt x="171" y="94"/>
                        <a:pt x="167" y="91"/>
                      </a:cubicBezTo>
                      <a:cubicBezTo>
                        <a:pt x="115" y="58"/>
                        <a:pt x="60" y="28"/>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3" name="Freeform 942"/>
                <p:cNvSpPr>
                  <a:spLocks/>
                </p:cNvSpPr>
                <p:nvPr/>
              </p:nvSpPr>
              <p:spPr bwMode="auto">
                <a:xfrm>
                  <a:off x="3551" y="0"/>
                  <a:ext cx="173" cy="79"/>
                </a:xfrm>
                <a:custGeom>
                  <a:avLst/>
                  <a:gdLst>
                    <a:gd name="T0" fmla="*/ 8 w 92"/>
                    <a:gd name="T1" fmla="*/ 0 h 42"/>
                    <a:gd name="T2" fmla="*/ 2 w 92"/>
                    <a:gd name="T3" fmla="*/ 1 h 42"/>
                    <a:gd name="T4" fmla="*/ 43 w 92"/>
                    <a:gd name="T5" fmla="*/ 28 h 42"/>
                    <a:gd name="T6" fmla="*/ 59 w 92"/>
                    <a:gd name="T7" fmla="*/ 35 h 42"/>
                    <a:gd name="T8" fmla="*/ 63 w 92"/>
                    <a:gd name="T9" fmla="*/ 26 h 42"/>
                    <a:gd name="T10" fmla="*/ 72 w 92"/>
                    <a:gd name="T11" fmla="*/ 30 h 42"/>
                    <a:gd name="T12" fmla="*/ 68 w 92"/>
                    <a:gd name="T13" fmla="*/ 38 h 42"/>
                    <a:gd name="T14" fmla="*/ 87 w 92"/>
                    <a:gd name="T15" fmla="*/ 42 h 42"/>
                    <a:gd name="T16" fmla="*/ 90 w 92"/>
                    <a:gd name="T17" fmla="*/ 41 h 42"/>
                    <a:gd name="T18" fmla="*/ 92 w 92"/>
                    <a:gd name="T19" fmla="*/ 40 h 42"/>
                    <a:gd name="T20" fmla="*/ 92 w 92"/>
                    <a:gd name="T21" fmla="*/ 38 h 42"/>
                    <a:gd name="T22" fmla="*/ 51 w 92"/>
                    <a:gd name="T23" fmla="*/ 12 h 42"/>
                    <a:gd name="T24" fmla="*/ 8 w 92"/>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42">
                      <a:moveTo>
                        <a:pt x="8" y="0"/>
                      </a:moveTo>
                      <a:cubicBezTo>
                        <a:pt x="5" y="0"/>
                        <a:pt x="3" y="0"/>
                        <a:pt x="2" y="1"/>
                      </a:cubicBezTo>
                      <a:cubicBezTo>
                        <a:pt x="0" y="6"/>
                        <a:pt x="19" y="18"/>
                        <a:pt x="43" y="28"/>
                      </a:cubicBezTo>
                      <a:cubicBezTo>
                        <a:pt x="49" y="31"/>
                        <a:pt x="54" y="33"/>
                        <a:pt x="59" y="35"/>
                      </a:cubicBezTo>
                      <a:cubicBezTo>
                        <a:pt x="61" y="32"/>
                        <a:pt x="62" y="29"/>
                        <a:pt x="63" y="26"/>
                      </a:cubicBezTo>
                      <a:cubicBezTo>
                        <a:pt x="66" y="27"/>
                        <a:pt x="69" y="28"/>
                        <a:pt x="72" y="30"/>
                      </a:cubicBezTo>
                      <a:cubicBezTo>
                        <a:pt x="70" y="32"/>
                        <a:pt x="69" y="35"/>
                        <a:pt x="68" y="38"/>
                      </a:cubicBezTo>
                      <a:cubicBezTo>
                        <a:pt x="76" y="40"/>
                        <a:pt x="83" y="42"/>
                        <a:pt x="87" y="42"/>
                      </a:cubicBezTo>
                      <a:cubicBezTo>
                        <a:pt x="88" y="42"/>
                        <a:pt x="89" y="41"/>
                        <a:pt x="90" y="41"/>
                      </a:cubicBezTo>
                      <a:cubicBezTo>
                        <a:pt x="91" y="41"/>
                        <a:pt x="91" y="41"/>
                        <a:pt x="92" y="40"/>
                      </a:cubicBezTo>
                      <a:cubicBezTo>
                        <a:pt x="92" y="40"/>
                        <a:pt x="92" y="39"/>
                        <a:pt x="92" y="38"/>
                      </a:cubicBezTo>
                      <a:cubicBezTo>
                        <a:pt x="90" y="33"/>
                        <a:pt x="73" y="22"/>
                        <a:pt x="51" y="12"/>
                      </a:cubicBezTo>
                      <a:cubicBezTo>
                        <a:pt x="33" y="4"/>
                        <a:pt x="16"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4" name="Freeform 943"/>
                <p:cNvSpPr>
                  <a:spLocks/>
                </p:cNvSpPr>
                <p:nvPr/>
              </p:nvSpPr>
              <p:spPr bwMode="auto">
                <a:xfrm>
                  <a:off x="4980" y="1414"/>
                  <a:ext cx="67" cy="146"/>
                </a:xfrm>
                <a:custGeom>
                  <a:avLst/>
                  <a:gdLst>
                    <a:gd name="T0" fmla="*/ 5 w 36"/>
                    <a:gd name="T1" fmla="*/ 0 h 78"/>
                    <a:gd name="T2" fmla="*/ 4 w 36"/>
                    <a:gd name="T3" fmla="*/ 0 h 78"/>
                    <a:gd name="T4" fmla="*/ 3 w 36"/>
                    <a:gd name="T5" fmla="*/ 1 h 78"/>
                    <a:gd name="T6" fmla="*/ 10 w 36"/>
                    <a:gd name="T7" fmla="*/ 42 h 78"/>
                    <a:gd name="T8" fmla="*/ 32 w 36"/>
                    <a:gd name="T9" fmla="*/ 78 h 78"/>
                    <a:gd name="T10" fmla="*/ 33 w 36"/>
                    <a:gd name="T11" fmla="*/ 78 h 78"/>
                    <a:gd name="T12" fmla="*/ 32 w 36"/>
                    <a:gd name="T13" fmla="*/ 48 h 78"/>
                    <a:gd name="T14" fmla="*/ 28 w 36"/>
                    <a:gd name="T15" fmla="*/ 35 h 78"/>
                    <a:gd name="T16" fmla="*/ 27 w 36"/>
                    <a:gd name="T17" fmla="*/ 33 h 78"/>
                    <a:gd name="T18" fmla="*/ 6 w 36"/>
                    <a:gd name="T19" fmla="*/ 0 h 78"/>
                    <a:gd name="T20" fmla="*/ 5 w 36"/>
                    <a:gd name="T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8">
                      <a:moveTo>
                        <a:pt x="5" y="0"/>
                      </a:moveTo>
                      <a:cubicBezTo>
                        <a:pt x="5" y="0"/>
                        <a:pt x="4" y="0"/>
                        <a:pt x="4" y="0"/>
                      </a:cubicBezTo>
                      <a:cubicBezTo>
                        <a:pt x="4" y="0"/>
                        <a:pt x="3" y="0"/>
                        <a:pt x="3" y="1"/>
                      </a:cubicBezTo>
                      <a:cubicBezTo>
                        <a:pt x="0" y="6"/>
                        <a:pt x="4" y="23"/>
                        <a:pt x="10" y="42"/>
                      </a:cubicBezTo>
                      <a:cubicBezTo>
                        <a:pt x="18" y="63"/>
                        <a:pt x="27" y="78"/>
                        <a:pt x="32" y="78"/>
                      </a:cubicBezTo>
                      <a:cubicBezTo>
                        <a:pt x="32" y="78"/>
                        <a:pt x="32" y="78"/>
                        <a:pt x="33" y="78"/>
                      </a:cubicBezTo>
                      <a:cubicBezTo>
                        <a:pt x="36" y="77"/>
                        <a:pt x="36" y="64"/>
                        <a:pt x="32" y="48"/>
                      </a:cubicBezTo>
                      <a:cubicBezTo>
                        <a:pt x="30" y="44"/>
                        <a:pt x="29" y="40"/>
                        <a:pt x="28" y="35"/>
                      </a:cubicBezTo>
                      <a:cubicBezTo>
                        <a:pt x="27" y="34"/>
                        <a:pt x="27" y="34"/>
                        <a:pt x="27" y="33"/>
                      </a:cubicBezTo>
                      <a:cubicBezTo>
                        <a:pt x="20" y="15"/>
                        <a:pt x="11" y="1"/>
                        <a:pt x="6" y="0"/>
                      </a:cubicBezTo>
                      <a:cubicBezTo>
                        <a:pt x="6"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5" name="Freeform 944"/>
                <p:cNvSpPr>
                  <a:spLocks/>
                </p:cNvSpPr>
                <p:nvPr/>
              </p:nvSpPr>
              <p:spPr bwMode="auto">
                <a:xfrm>
                  <a:off x="4777" y="3997"/>
                  <a:ext cx="79" cy="112"/>
                </a:xfrm>
                <a:custGeom>
                  <a:avLst/>
                  <a:gdLst>
                    <a:gd name="T0" fmla="*/ 39 w 42"/>
                    <a:gd name="T1" fmla="*/ 0 h 60"/>
                    <a:gd name="T2" fmla="*/ 38 w 42"/>
                    <a:gd name="T3" fmla="*/ 0 h 60"/>
                    <a:gd name="T4" fmla="*/ 16 w 42"/>
                    <a:gd name="T5" fmla="*/ 26 h 60"/>
                    <a:gd name="T6" fmla="*/ 4 w 42"/>
                    <a:gd name="T7" fmla="*/ 59 h 60"/>
                    <a:gd name="T8" fmla="*/ 5 w 42"/>
                    <a:gd name="T9" fmla="*/ 60 h 60"/>
                    <a:gd name="T10" fmla="*/ 28 w 42"/>
                    <a:gd name="T11" fmla="*/ 34 h 60"/>
                    <a:gd name="T12" fmla="*/ 41 w 42"/>
                    <a:gd name="T13" fmla="*/ 2 h 60"/>
                    <a:gd name="T14" fmla="*/ 40 w 42"/>
                    <a:gd name="T15" fmla="*/ 0 h 60"/>
                    <a:gd name="T16" fmla="*/ 39 w 4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60">
                      <a:moveTo>
                        <a:pt x="39" y="0"/>
                      </a:moveTo>
                      <a:cubicBezTo>
                        <a:pt x="39" y="0"/>
                        <a:pt x="39" y="0"/>
                        <a:pt x="38" y="0"/>
                      </a:cubicBezTo>
                      <a:cubicBezTo>
                        <a:pt x="34" y="1"/>
                        <a:pt x="25" y="12"/>
                        <a:pt x="16" y="26"/>
                      </a:cubicBezTo>
                      <a:cubicBezTo>
                        <a:pt x="6" y="42"/>
                        <a:pt x="0" y="57"/>
                        <a:pt x="4" y="59"/>
                      </a:cubicBezTo>
                      <a:cubicBezTo>
                        <a:pt x="4" y="60"/>
                        <a:pt x="4" y="60"/>
                        <a:pt x="5" y="60"/>
                      </a:cubicBezTo>
                      <a:cubicBezTo>
                        <a:pt x="9" y="60"/>
                        <a:pt x="19" y="49"/>
                        <a:pt x="28" y="34"/>
                      </a:cubicBezTo>
                      <a:cubicBezTo>
                        <a:pt x="37" y="20"/>
                        <a:pt x="42" y="7"/>
                        <a:pt x="41" y="2"/>
                      </a:cubicBezTo>
                      <a:cubicBezTo>
                        <a:pt x="41" y="1"/>
                        <a:pt x="40" y="0"/>
                        <a:pt x="40" y="0"/>
                      </a:cubicBezTo>
                      <a:cubicBezTo>
                        <a:pt x="40" y="0"/>
                        <a:pt x="39" y="0"/>
                        <a:pt x="3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6" name="Freeform 945"/>
                <p:cNvSpPr>
                  <a:spLocks/>
                </p:cNvSpPr>
                <p:nvPr/>
              </p:nvSpPr>
              <p:spPr bwMode="auto">
                <a:xfrm>
                  <a:off x="5220" y="1308"/>
                  <a:ext cx="76" cy="162"/>
                </a:xfrm>
                <a:custGeom>
                  <a:avLst/>
                  <a:gdLst>
                    <a:gd name="T0" fmla="*/ 6 w 40"/>
                    <a:gd name="T1" fmla="*/ 0 h 86"/>
                    <a:gd name="T2" fmla="*/ 22 w 40"/>
                    <a:gd name="T3" fmla="*/ 43 h 86"/>
                    <a:gd name="T4" fmla="*/ 20 w 40"/>
                    <a:gd name="T5" fmla="*/ 43 h 86"/>
                    <a:gd name="T6" fmla="*/ 4 w 40"/>
                    <a:gd name="T7" fmla="*/ 1 h 86"/>
                    <a:gd name="T8" fmla="*/ 11 w 40"/>
                    <a:gd name="T9" fmla="*/ 44 h 86"/>
                    <a:gd name="T10" fmla="*/ 12 w 40"/>
                    <a:gd name="T11" fmla="*/ 46 h 86"/>
                    <a:gd name="T12" fmla="*/ 17 w 40"/>
                    <a:gd name="T13" fmla="*/ 60 h 86"/>
                    <a:gd name="T14" fmla="*/ 34 w 40"/>
                    <a:gd name="T15" fmla="*/ 86 h 86"/>
                    <a:gd name="T16" fmla="*/ 35 w 40"/>
                    <a:gd name="T17" fmla="*/ 86 h 86"/>
                    <a:gd name="T18" fmla="*/ 36 w 40"/>
                    <a:gd name="T19" fmla="*/ 86 h 86"/>
                    <a:gd name="T20" fmla="*/ 37 w 40"/>
                    <a:gd name="T21" fmla="*/ 85 h 86"/>
                    <a:gd name="T22" fmla="*/ 29 w 40"/>
                    <a:gd name="T23" fmla="*/ 40 h 86"/>
                    <a:gd name="T24" fmla="*/ 6 w 40"/>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86">
                      <a:moveTo>
                        <a:pt x="6" y="0"/>
                      </a:moveTo>
                      <a:cubicBezTo>
                        <a:pt x="11" y="14"/>
                        <a:pt x="17" y="28"/>
                        <a:pt x="22" y="43"/>
                      </a:cubicBezTo>
                      <a:cubicBezTo>
                        <a:pt x="22" y="43"/>
                        <a:pt x="21" y="43"/>
                        <a:pt x="20" y="43"/>
                      </a:cubicBezTo>
                      <a:cubicBezTo>
                        <a:pt x="15" y="29"/>
                        <a:pt x="10" y="15"/>
                        <a:pt x="4" y="1"/>
                      </a:cubicBezTo>
                      <a:cubicBezTo>
                        <a:pt x="0" y="3"/>
                        <a:pt x="3" y="22"/>
                        <a:pt x="11" y="44"/>
                      </a:cubicBezTo>
                      <a:cubicBezTo>
                        <a:pt x="11" y="45"/>
                        <a:pt x="12" y="46"/>
                        <a:pt x="12" y="46"/>
                      </a:cubicBezTo>
                      <a:cubicBezTo>
                        <a:pt x="14" y="51"/>
                        <a:pt x="16" y="56"/>
                        <a:pt x="17" y="60"/>
                      </a:cubicBezTo>
                      <a:cubicBezTo>
                        <a:pt x="23" y="74"/>
                        <a:pt x="30" y="84"/>
                        <a:pt x="34" y="86"/>
                      </a:cubicBezTo>
                      <a:cubicBezTo>
                        <a:pt x="34" y="86"/>
                        <a:pt x="34" y="86"/>
                        <a:pt x="35" y="86"/>
                      </a:cubicBezTo>
                      <a:cubicBezTo>
                        <a:pt x="35" y="86"/>
                        <a:pt x="35" y="86"/>
                        <a:pt x="36" y="86"/>
                      </a:cubicBezTo>
                      <a:cubicBezTo>
                        <a:pt x="36" y="86"/>
                        <a:pt x="37" y="85"/>
                        <a:pt x="37" y="85"/>
                      </a:cubicBezTo>
                      <a:cubicBezTo>
                        <a:pt x="40" y="80"/>
                        <a:pt x="37" y="61"/>
                        <a:pt x="29" y="40"/>
                      </a:cubicBezTo>
                      <a:cubicBezTo>
                        <a:pt x="21" y="18"/>
                        <a:pt x="11" y="1"/>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7" name="Freeform 946"/>
                <p:cNvSpPr>
                  <a:spLocks/>
                </p:cNvSpPr>
                <p:nvPr/>
              </p:nvSpPr>
              <p:spPr bwMode="auto">
                <a:xfrm>
                  <a:off x="5245" y="3388"/>
                  <a:ext cx="69" cy="165"/>
                </a:xfrm>
                <a:custGeom>
                  <a:avLst/>
                  <a:gdLst>
                    <a:gd name="T0" fmla="*/ 32 w 37"/>
                    <a:gd name="T1" fmla="*/ 0 h 88"/>
                    <a:gd name="T2" fmla="*/ 31 w 37"/>
                    <a:gd name="T3" fmla="*/ 0 h 88"/>
                    <a:gd name="T4" fmla="*/ 15 w 37"/>
                    <a:gd name="T5" fmla="*/ 27 h 88"/>
                    <a:gd name="T6" fmla="*/ 10 w 37"/>
                    <a:gd name="T7" fmla="*/ 41 h 88"/>
                    <a:gd name="T8" fmla="*/ 10 w 37"/>
                    <a:gd name="T9" fmla="*/ 43 h 88"/>
                    <a:gd name="T10" fmla="*/ 4 w 37"/>
                    <a:gd name="T11" fmla="*/ 87 h 88"/>
                    <a:gd name="T12" fmla="*/ 5 w 37"/>
                    <a:gd name="T13" fmla="*/ 88 h 88"/>
                    <a:gd name="T14" fmla="*/ 28 w 37"/>
                    <a:gd name="T15" fmla="*/ 47 h 88"/>
                    <a:gd name="T16" fmla="*/ 34 w 37"/>
                    <a:gd name="T17" fmla="*/ 1 h 88"/>
                    <a:gd name="T18" fmla="*/ 33 w 37"/>
                    <a:gd name="T19" fmla="*/ 0 h 88"/>
                    <a:gd name="T20" fmla="*/ 32 w 37"/>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88">
                      <a:moveTo>
                        <a:pt x="32" y="0"/>
                      </a:moveTo>
                      <a:cubicBezTo>
                        <a:pt x="32" y="0"/>
                        <a:pt x="31" y="0"/>
                        <a:pt x="31" y="0"/>
                      </a:cubicBezTo>
                      <a:cubicBezTo>
                        <a:pt x="27" y="2"/>
                        <a:pt x="21" y="13"/>
                        <a:pt x="15" y="27"/>
                      </a:cubicBezTo>
                      <a:cubicBezTo>
                        <a:pt x="14" y="32"/>
                        <a:pt x="12" y="36"/>
                        <a:pt x="10" y="41"/>
                      </a:cubicBezTo>
                      <a:cubicBezTo>
                        <a:pt x="10" y="42"/>
                        <a:pt x="10" y="43"/>
                        <a:pt x="10" y="43"/>
                      </a:cubicBezTo>
                      <a:cubicBezTo>
                        <a:pt x="3" y="66"/>
                        <a:pt x="0" y="86"/>
                        <a:pt x="4" y="87"/>
                      </a:cubicBezTo>
                      <a:cubicBezTo>
                        <a:pt x="5" y="88"/>
                        <a:pt x="5" y="88"/>
                        <a:pt x="5" y="88"/>
                      </a:cubicBezTo>
                      <a:cubicBezTo>
                        <a:pt x="10" y="88"/>
                        <a:pt x="20" y="70"/>
                        <a:pt x="28" y="47"/>
                      </a:cubicBezTo>
                      <a:cubicBezTo>
                        <a:pt x="35" y="25"/>
                        <a:pt x="37" y="6"/>
                        <a:pt x="34" y="1"/>
                      </a:cubicBezTo>
                      <a:cubicBezTo>
                        <a:pt x="34" y="1"/>
                        <a:pt x="33" y="0"/>
                        <a:pt x="33" y="0"/>
                      </a:cubicBezTo>
                      <a:cubicBezTo>
                        <a:pt x="33" y="0"/>
                        <a:pt x="32" y="0"/>
                        <a:pt x="3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8" name="Freeform 947"/>
                <p:cNvSpPr>
                  <a:spLocks/>
                </p:cNvSpPr>
                <p:nvPr/>
              </p:nvSpPr>
              <p:spPr bwMode="auto">
                <a:xfrm>
                  <a:off x="5094" y="3363"/>
                  <a:ext cx="38" cy="98"/>
                </a:xfrm>
                <a:custGeom>
                  <a:avLst/>
                  <a:gdLst>
                    <a:gd name="T0" fmla="*/ 18 w 20"/>
                    <a:gd name="T1" fmla="*/ 0 h 52"/>
                    <a:gd name="T2" fmla="*/ 5 w 20"/>
                    <a:gd name="T3" fmla="*/ 24 h 52"/>
                    <a:gd name="T4" fmla="*/ 0 w 20"/>
                    <a:gd name="T5" fmla="*/ 47 h 52"/>
                    <a:gd name="T6" fmla="*/ 2 w 20"/>
                    <a:gd name="T7" fmla="*/ 52 h 52"/>
                    <a:gd name="T8" fmla="*/ 2 w 20"/>
                    <a:gd name="T9" fmla="*/ 52 h 52"/>
                    <a:gd name="T10" fmla="*/ 2 w 20"/>
                    <a:gd name="T11" fmla="*/ 52 h 52"/>
                    <a:gd name="T12" fmla="*/ 14 w 20"/>
                    <a:gd name="T13" fmla="*/ 31 h 52"/>
                    <a:gd name="T14" fmla="*/ 15 w 20"/>
                    <a:gd name="T15" fmla="*/ 28 h 52"/>
                    <a:gd name="T16" fmla="*/ 19 w 20"/>
                    <a:gd name="T17" fmla="*/ 15 h 52"/>
                    <a:gd name="T18" fmla="*/ 18 w 20"/>
                    <a:gd name="T19" fmla="*/ 0 h 52"/>
                    <a:gd name="T20" fmla="*/ 18 w 20"/>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52">
                      <a:moveTo>
                        <a:pt x="18" y="0"/>
                      </a:moveTo>
                      <a:cubicBezTo>
                        <a:pt x="15" y="0"/>
                        <a:pt x="9" y="11"/>
                        <a:pt x="5" y="24"/>
                      </a:cubicBezTo>
                      <a:cubicBezTo>
                        <a:pt x="2" y="33"/>
                        <a:pt x="0" y="42"/>
                        <a:pt x="0" y="47"/>
                      </a:cubicBezTo>
                      <a:cubicBezTo>
                        <a:pt x="0" y="50"/>
                        <a:pt x="1" y="51"/>
                        <a:pt x="2" y="52"/>
                      </a:cubicBezTo>
                      <a:cubicBezTo>
                        <a:pt x="2" y="52"/>
                        <a:pt x="2" y="52"/>
                        <a:pt x="2" y="52"/>
                      </a:cubicBezTo>
                      <a:cubicBezTo>
                        <a:pt x="2" y="52"/>
                        <a:pt x="2" y="52"/>
                        <a:pt x="2" y="52"/>
                      </a:cubicBezTo>
                      <a:cubicBezTo>
                        <a:pt x="5" y="52"/>
                        <a:pt x="11" y="43"/>
                        <a:pt x="14" y="31"/>
                      </a:cubicBezTo>
                      <a:cubicBezTo>
                        <a:pt x="15" y="30"/>
                        <a:pt x="15" y="29"/>
                        <a:pt x="15" y="28"/>
                      </a:cubicBezTo>
                      <a:cubicBezTo>
                        <a:pt x="17" y="23"/>
                        <a:pt x="18" y="19"/>
                        <a:pt x="19" y="15"/>
                      </a:cubicBezTo>
                      <a:cubicBezTo>
                        <a:pt x="20" y="7"/>
                        <a:pt x="20" y="1"/>
                        <a:pt x="18" y="0"/>
                      </a:cubicBezTo>
                      <a:cubicBezTo>
                        <a:pt x="18" y="0"/>
                        <a:pt x="18" y="0"/>
                        <a:pt x="1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9" name="Freeform 948"/>
                <p:cNvSpPr>
                  <a:spLocks noEditPoints="1"/>
                </p:cNvSpPr>
                <p:nvPr/>
              </p:nvSpPr>
              <p:spPr bwMode="auto">
                <a:xfrm>
                  <a:off x="3091" y="1286"/>
                  <a:ext cx="1022" cy="1991"/>
                </a:xfrm>
                <a:custGeom>
                  <a:avLst/>
                  <a:gdLst>
                    <a:gd name="T0" fmla="*/ 386 w 544"/>
                    <a:gd name="T1" fmla="*/ 908 h 1059"/>
                    <a:gd name="T2" fmla="*/ 318 w 544"/>
                    <a:gd name="T3" fmla="*/ 1057 h 1059"/>
                    <a:gd name="T4" fmla="*/ 320 w 544"/>
                    <a:gd name="T5" fmla="*/ 1057 h 1059"/>
                    <a:gd name="T6" fmla="*/ 321 w 544"/>
                    <a:gd name="T7" fmla="*/ 1059 h 1059"/>
                    <a:gd name="T8" fmla="*/ 389 w 544"/>
                    <a:gd name="T9" fmla="*/ 911 h 1059"/>
                    <a:gd name="T10" fmla="*/ 388 w 544"/>
                    <a:gd name="T11" fmla="*/ 910 h 1059"/>
                    <a:gd name="T12" fmla="*/ 386 w 544"/>
                    <a:gd name="T13" fmla="*/ 908 h 1059"/>
                    <a:gd name="T14" fmla="*/ 399 w 544"/>
                    <a:gd name="T15" fmla="*/ 892 h 1059"/>
                    <a:gd name="T16" fmla="*/ 398 w 544"/>
                    <a:gd name="T17" fmla="*/ 899 h 1059"/>
                    <a:gd name="T18" fmla="*/ 397 w 544"/>
                    <a:gd name="T19" fmla="*/ 901 h 1059"/>
                    <a:gd name="T20" fmla="*/ 473 w 544"/>
                    <a:gd name="T21" fmla="*/ 926 h 1059"/>
                    <a:gd name="T22" fmla="*/ 473 w 544"/>
                    <a:gd name="T23" fmla="*/ 925 h 1059"/>
                    <a:gd name="T24" fmla="*/ 476 w 544"/>
                    <a:gd name="T25" fmla="*/ 918 h 1059"/>
                    <a:gd name="T26" fmla="*/ 399 w 544"/>
                    <a:gd name="T27" fmla="*/ 892 h 1059"/>
                    <a:gd name="T28" fmla="*/ 485 w 544"/>
                    <a:gd name="T29" fmla="*/ 348 h 1059"/>
                    <a:gd name="T30" fmla="*/ 483 w 544"/>
                    <a:gd name="T31" fmla="*/ 349 h 1059"/>
                    <a:gd name="T32" fmla="*/ 482 w 544"/>
                    <a:gd name="T33" fmla="*/ 349 h 1059"/>
                    <a:gd name="T34" fmla="*/ 482 w 544"/>
                    <a:gd name="T35" fmla="*/ 349 h 1059"/>
                    <a:gd name="T36" fmla="*/ 493 w 544"/>
                    <a:gd name="T37" fmla="*/ 387 h 1059"/>
                    <a:gd name="T38" fmla="*/ 496 w 544"/>
                    <a:gd name="T39" fmla="*/ 396 h 1059"/>
                    <a:gd name="T40" fmla="*/ 487 w 544"/>
                    <a:gd name="T41" fmla="*/ 904 h 1059"/>
                    <a:gd name="T42" fmla="*/ 488 w 544"/>
                    <a:gd name="T43" fmla="*/ 904 h 1059"/>
                    <a:gd name="T44" fmla="*/ 489 w 544"/>
                    <a:gd name="T45" fmla="*/ 904 h 1059"/>
                    <a:gd name="T46" fmla="*/ 490 w 544"/>
                    <a:gd name="T47" fmla="*/ 905 h 1059"/>
                    <a:gd name="T48" fmla="*/ 499 w 544"/>
                    <a:gd name="T49" fmla="*/ 395 h 1059"/>
                    <a:gd name="T50" fmla="*/ 496 w 544"/>
                    <a:gd name="T51" fmla="*/ 386 h 1059"/>
                    <a:gd name="T52" fmla="*/ 485 w 544"/>
                    <a:gd name="T53" fmla="*/ 348 h 1059"/>
                    <a:gd name="T54" fmla="*/ 466 w 544"/>
                    <a:gd name="T55" fmla="*/ 328 h 1059"/>
                    <a:gd name="T56" fmla="*/ 399 w 544"/>
                    <a:gd name="T57" fmla="*/ 355 h 1059"/>
                    <a:gd name="T58" fmla="*/ 396 w 544"/>
                    <a:gd name="T59" fmla="*/ 356 h 1059"/>
                    <a:gd name="T60" fmla="*/ 354 w 544"/>
                    <a:gd name="T61" fmla="*/ 373 h 1059"/>
                    <a:gd name="T62" fmla="*/ 354 w 544"/>
                    <a:gd name="T63" fmla="*/ 374 h 1059"/>
                    <a:gd name="T64" fmla="*/ 356 w 544"/>
                    <a:gd name="T65" fmla="*/ 381 h 1059"/>
                    <a:gd name="T66" fmla="*/ 399 w 544"/>
                    <a:gd name="T67" fmla="*/ 364 h 1059"/>
                    <a:gd name="T68" fmla="*/ 402 w 544"/>
                    <a:gd name="T69" fmla="*/ 363 h 1059"/>
                    <a:gd name="T70" fmla="*/ 470 w 544"/>
                    <a:gd name="T71" fmla="*/ 336 h 1059"/>
                    <a:gd name="T72" fmla="*/ 467 w 544"/>
                    <a:gd name="T73" fmla="*/ 329 h 1059"/>
                    <a:gd name="T74" fmla="*/ 466 w 544"/>
                    <a:gd name="T75" fmla="*/ 328 h 1059"/>
                    <a:gd name="T76" fmla="*/ 156 w 544"/>
                    <a:gd name="T77" fmla="*/ 99 h 1059"/>
                    <a:gd name="T78" fmla="*/ 153 w 544"/>
                    <a:gd name="T79" fmla="*/ 101 h 1059"/>
                    <a:gd name="T80" fmla="*/ 337 w 544"/>
                    <a:gd name="T81" fmla="*/ 359 h 1059"/>
                    <a:gd name="T82" fmla="*/ 338 w 544"/>
                    <a:gd name="T83" fmla="*/ 358 h 1059"/>
                    <a:gd name="T84" fmla="*/ 340 w 544"/>
                    <a:gd name="T85" fmla="*/ 358 h 1059"/>
                    <a:gd name="T86" fmla="*/ 156 w 544"/>
                    <a:gd name="T87" fmla="*/ 99 h 1059"/>
                    <a:gd name="T88" fmla="*/ 2 w 544"/>
                    <a:gd name="T89" fmla="*/ 0 h 1059"/>
                    <a:gd name="T90" fmla="*/ 1 w 544"/>
                    <a:gd name="T91" fmla="*/ 2 h 1059"/>
                    <a:gd name="T92" fmla="*/ 0 w 544"/>
                    <a:gd name="T93" fmla="*/ 3 h 1059"/>
                    <a:gd name="T94" fmla="*/ 149 w 544"/>
                    <a:gd name="T95" fmla="*/ 98 h 1059"/>
                    <a:gd name="T96" fmla="*/ 151 w 544"/>
                    <a:gd name="T97" fmla="*/ 95 h 1059"/>
                    <a:gd name="T98" fmla="*/ 2 w 544"/>
                    <a:gd name="T99" fmla="*/ 0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4" h="1059">
                      <a:moveTo>
                        <a:pt x="386" y="908"/>
                      </a:moveTo>
                      <a:cubicBezTo>
                        <a:pt x="368" y="960"/>
                        <a:pt x="346" y="1010"/>
                        <a:pt x="318" y="1057"/>
                      </a:cubicBezTo>
                      <a:cubicBezTo>
                        <a:pt x="319" y="1057"/>
                        <a:pt x="320" y="1057"/>
                        <a:pt x="320" y="1057"/>
                      </a:cubicBezTo>
                      <a:cubicBezTo>
                        <a:pt x="321" y="1058"/>
                        <a:pt x="321" y="1058"/>
                        <a:pt x="321" y="1059"/>
                      </a:cubicBezTo>
                      <a:cubicBezTo>
                        <a:pt x="348" y="1012"/>
                        <a:pt x="371" y="962"/>
                        <a:pt x="389" y="911"/>
                      </a:cubicBezTo>
                      <a:cubicBezTo>
                        <a:pt x="388" y="911"/>
                        <a:pt x="388" y="911"/>
                        <a:pt x="388" y="910"/>
                      </a:cubicBezTo>
                      <a:cubicBezTo>
                        <a:pt x="387" y="910"/>
                        <a:pt x="386" y="909"/>
                        <a:pt x="386" y="908"/>
                      </a:cubicBezTo>
                      <a:moveTo>
                        <a:pt x="399" y="892"/>
                      </a:moveTo>
                      <a:cubicBezTo>
                        <a:pt x="399" y="895"/>
                        <a:pt x="398" y="897"/>
                        <a:pt x="398" y="899"/>
                      </a:cubicBezTo>
                      <a:cubicBezTo>
                        <a:pt x="397" y="900"/>
                        <a:pt x="397" y="900"/>
                        <a:pt x="397" y="901"/>
                      </a:cubicBezTo>
                      <a:cubicBezTo>
                        <a:pt x="422" y="909"/>
                        <a:pt x="447" y="918"/>
                        <a:pt x="473" y="926"/>
                      </a:cubicBezTo>
                      <a:cubicBezTo>
                        <a:pt x="473" y="926"/>
                        <a:pt x="473" y="926"/>
                        <a:pt x="473" y="925"/>
                      </a:cubicBezTo>
                      <a:cubicBezTo>
                        <a:pt x="474" y="922"/>
                        <a:pt x="475" y="920"/>
                        <a:pt x="476" y="918"/>
                      </a:cubicBezTo>
                      <a:cubicBezTo>
                        <a:pt x="450" y="909"/>
                        <a:pt x="425" y="901"/>
                        <a:pt x="399" y="892"/>
                      </a:cubicBezTo>
                      <a:moveTo>
                        <a:pt x="485" y="348"/>
                      </a:moveTo>
                      <a:cubicBezTo>
                        <a:pt x="484" y="349"/>
                        <a:pt x="484" y="349"/>
                        <a:pt x="483" y="349"/>
                      </a:cubicBezTo>
                      <a:cubicBezTo>
                        <a:pt x="483" y="349"/>
                        <a:pt x="483" y="349"/>
                        <a:pt x="482" y="349"/>
                      </a:cubicBezTo>
                      <a:cubicBezTo>
                        <a:pt x="482" y="349"/>
                        <a:pt x="482" y="349"/>
                        <a:pt x="482" y="349"/>
                      </a:cubicBezTo>
                      <a:cubicBezTo>
                        <a:pt x="486" y="362"/>
                        <a:pt x="490" y="374"/>
                        <a:pt x="493" y="387"/>
                      </a:cubicBezTo>
                      <a:cubicBezTo>
                        <a:pt x="494" y="390"/>
                        <a:pt x="495" y="393"/>
                        <a:pt x="496" y="396"/>
                      </a:cubicBezTo>
                      <a:cubicBezTo>
                        <a:pt x="540" y="561"/>
                        <a:pt x="536" y="739"/>
                        <a:pt x="487" y="904"/>
                      </a:cubicBezTo>
                      <a:cubicBezTo>
                        <a:pt x="487" y="904"/>
                        <a:pt x="487" y="904"/>
                        <a:pt x="488" y="904"/>
                      </a:cubicBezTo>
                      <a:cubicBezTo>
                        <a:pt x="488" y="904"/>
                        <a:pt x="488" y="904"/>
                        <a:pt x="489" y="904"/>
                      </a:cubicBezTo>
                      <a:cubicBezTo>
                        <a:pt x="489" y="904"/>
                        <a:pt x="490" y="905"/>
                        <a:pt x="490" y="905"/>
                      </a:cubicBezTo>
                      <a:cubicBezTo>
                        <a:pt x="539" y="740"/>
                        <a:pt x="544" y="560"/>
                        <a:pt x="499" y="395"/>
                      </a:cubicBezTo>
                      <a:cubicBezTo>
                        <a:pt x="498" y="392"/>
                        <a:pt x="497" y="389"/>
                        <a:pt x="496" y="386"/>
                      </a:cubicBezTo>
                      <a:cubicBezTo>
                        <a:pt x="493" y="373"/>
                        <a:pt x="489" y="361"/>
                        <a:pt x="485" y="348"/>
                      </a:cubicBezTo>
                      <a:moveTo>
                        <a:pt x="466" y="328"/>
                      </a:moveTo>
                      <a:cubicBezTo>
                        <a:pt x="444" y="337"/>
                        <a:pt x="421" y="346"/>
                        <a:pt x="399" y="355"/>
                      </a:cubicBezTo>
                      <a:cubicBezTo>
                        <a:pt x="398" y="355"/>
                        <a:pt x="397" y="356"/>
                        <a:pt x="396" y="356"/>
                      </a:cubicBezTo>
                      <a:cubicBezTo>
                        <a:pt x="382" y="362"/>
                        <a:pt x="368" y="367"/>
                        <a:pt x="354" y="373"/>
                      </a:cubicBezTo>
                      <a:cubicBezTo>
                        <a:pt x="354" y="373"/>
                        <a:pt x="354" y="374"/>
                        <a:pt x="354" y="374"/>
                      </a:cubicBezTo>
                      <a:cubicBezTo>
                        <a:pt x="355" y="376"/>
                        <a:pt x="355" y="379"/>
                        <a:pt x="356" y="381"/>
                      </a:cubicBezTo>
                      <a:cubicBezTo>
                        <a:pt x="370" y="375"/>
                        <a:pt x="384" y="370"/>
                        <a:pt x="399" y="364"/>
                      </a:cubicBezTo>
                      <a:cubicBezTo>
                        <a:pt x="400" y="364"/>
                        <a:pt x="401" y="363"/>
                        <a:pt x="402" y="363"/>
                      </a:cubicBezTo>
                      <a:cubicBezTo>
                        <a:pt x="424" y="354"/>
                        <a:pt x="447" y="345"/>
                        <a:pt x="470" y="336"/>
                      </a:cubicBezTo>
                      <a:cubicBezTo>
                        <a:pt x="469" y="334"/>
                        <a:pt x="468" y="332"/>
                        <a:pt x="467" y="329"/>
                      </a:cubicBezTo>
                      <a:cubicBezTo>
                        <a:pt x="466" y="329"/>
                        <a:pt x="466" y="328"/>
                        <a:pt x="466" y="328"/>
                      </a:cubicBezTo>
                      <a:moveTo>
                        <a:pt x="156" y="99"/>
                      </a:moveTo>
                      <a:cubicBezTo>
                        <a:pt x="155" y="100"/>
                        <a:pt x="154" y="100"/>
                        <a:pt x="153" y="101"/>
                      </a:cubicBezTo>
                      <a:cubicBezTo>
                        <a:pt x="238" y="173"/>
                        <a:pt x="298" y="262"/>
                        <a:pt x="337" y="359"/>
                      </a:cubicBezTo>
                      <a:cubicBezTo>
                        <a:pt x="337" y="359"/>
                        <a:pt x="338" y="358"/>
                        <a:pt x="338" y="358"/>
                      </a:cubicBezTo>
                      <a:cubicBezTo>
                        <a:pt x="339" y="358"/>
                        <a:pt x="339" y="358"/>
                        <a:pt x="340" y="358"/>
                      </a:cubicBezTo>
                      <a:cubicBezTo>
                        <a:pt x="301" y="260"/>
                        <a:pt x="240" y="171"/>
                        <a:pt x="156" y="99"/>
                      </a:cubicBezTo>
                      <a:moveTo>
                        <a:pt x="2" y="0"/>
                      </a:moveTo>
                      <a:cubicBezTo>
                        <a:pt x="2" y="1"/>
                        <a:pt x="2" y="1"/>
                        <a:pt x="1" y="2"/>
                      </a:cubicBezTo>
                      <a:cubicBezTo>
                        <a:pt x="1" y="2"/>
                        <a:pt x="1" y="3"/>
                        <a:pt x="0" y="3"/>
                      </a:cubicBezTo>
                      <a:cubicBezTo>
                        <a:pt x="56" y="29"/>
                        <a:pt x="106" y="61"/>
                        <a:pt x="149" y="98"/>
                      </a:cubicBezTo>
                      <a:cubicBezTo>
                        <a:pt x="150" y="97"/>
                        <a:pt x="151" y="96"/>
                        <a:pt x="151" y="95"/>
                      </a:cubicBezTo>
                      <a:cubicBezTo>
                        <a:pt x="108" y="58"/>
                        <a:pt x="58" y="26"/>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0" name="Freeform 949"/>
                <p:cNvSpPr>
                  <a:spLocks/>
                </p:cNvSpPr>
                <p:nvPr/>
              </p:nvSpPr>
              <p:spPr bwMode="auto">
                <a:xfrm>
                  <a:off x="3008" y="1246"/>
                  <a:ext cx="87" cy="49"/>
                </a:xfrm>
                <a:custGeom>
                  <a:avLst/>
                  <a:gdLst>
                    <a:gd name="T0" fmla="*/ 9 w 46"/>
                    <a:gd name="T1" fmla="*/ 0 h 26"/>
                    <a:gd name="T2" fmla="*/ 1 w 46"/>
                    <a:gd name="T3" fmla="*/ 3 h 26"/>
                    <a:gd name="T4" fmla="*/ 24 w 46"/>
                    <a:gd name="T5" fmla="*/ 12 h 26"/>
                    <a:gd name="T6" fmla="*/ 23 w 46"/>
                    <a:gd name="T7" fmla="*/ 14 h 26"/>
                    <a:gd name="T8" fmla="*/ 0 w 46"/>
                    <a:gd name="T9" fmla="*/ 4 h 26"/>
                    <a:gd name="T10" fmla="*/ 19 w 46"/>
                    <a:gd name="T11" fmla="*/ 21 h 26"/>
                    <a:gd name="T12" fmla="*/ 38 w 46"/>
                    <a:gd name="T13" fmla="*/ 26 h 26"/>
                    <a:gd name="T14" fmla="*/ 44 w 46"/>
                    <a:gd name="T15" fmla="*/ 24 h 26"/>
                    <a:gd name="T16" fmla="*/ 45 w 46"/>
                    <a:gd name="T17" fmla="*/ 23 h 26"/>
                    <a:gd name="T18" fmla="*/ 46 w 46"/>
                    <a:gd name="T19" fmla="*/ 21 h 26"/>
                    <a:gd name="T20" fmla="*/ 27 w 46"/>
                    <a:gd name="T21" fmla="*/ 5 h 26"/>
                    <a:gd name="T22" fmla="*/ 9 w 46"/>
                    <a:gd name="T2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26">
                      <a:moveTo>
                        <a:pt x="9" y="0"/>
                      </a:moveTo>
                      <a:cubicBezTo>
                        <a:pt x="5" y="0"/>
                        <a:pt x="2" y="1"/>
                        <a:pt x="1" y="3"/>
                      </a:cubicBezTo>
                      <a:cubicBezTo>
                        <a:pt x="9" y="6"/>
                        <a:pt x="16" y="9"/>
                        <a:pt x="24" y="12"/>
                      </a:cubicBezTo>
                      <a:cubicBezTo>
                        <a:pt x="23" y="13"/>
                        <a:pt x="23" y="13"/>
                        <a:pt x="23" y="14"/>
                      </a:cubicBezTo>
                      <a:cubicBezTo>
                        <a:pt x="15" y="11"/>
                        <a:pt x="8" y="7"/>
                        <a:pt x="0" y="4"/>
                      </a:cubicBezTo>
                      <a:cubicBezTo>
                        <a:pt x="0" y="9"/>
                        <a:pt x="8" y="16"/>
                        <a:pt x="19" y="21"/>
                      </a:cubicBezTo>
                      <a:cubicBezTo>
                        <a:pt x="26" y="24"/>
                        <a:pt x="33" y="26"/>
                        <a:pt x="38" y="26"/>
                      </a:cubicBezTo>
                      <a:cubicBezTo>
                        <a:pt x="41" y="26"/>
                        <a:pt x="43" y="25"/>
                        <a:pt x="44" y="24"/>
                      </a:cubicBezTo>
                      <a:cubicBezTo>
                        <a:pt x="45" y="24"/>
                        <a:pt x="45" y="23"/>
                        <a:pt x="45" y="23"/>
                      </a:cubicBezTo>
                      <a:cubicBezTo>
                        <a:pt x="46" y="22"/>
                        <a:pt x="46" y="22"/>
                        <a:pt x="46" y="21"/>
                      </a:cubicBezTo>
                      <a:cubicBezTo>
                        <a:pt x="46" y="16"/>
                        <a:pt x="38" y="9"/>
                        <a:pt x="27" y="5"/>
                      </a:cubicBezTo>
                      <a:cubicBezTo>
                        <a:pt x="20" y="2"/>
                        <a:pt x="14"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1" name="Freeform 950"/>
                <p:cNvSpPr>
                  <a:spLocks/>
                </p:cNvSpPr>
                <p:nvPr/>
              </p:nvSpPr>
              <p:spPr bwMode="auto">
                <a:xfrm>
                  <a:off x="3717" y="1959"/>
                  <a:ext cx="45" cy="75"/>
                </a:xfrm>
                <a:custGeom>
                  <a:avLst/>
                  <a:gdLst>
                    <a:gd name="T0" fmla="*/ 7 w 24"/>
                    <a:gd name="T1" fmla="*/ 0 h 40"/>
                    <a:gd name="T2" fmla="*/ 7 w 24"/>
                    <a:gd name="T3" fmla="*/ 0 h 40"/>
                    <a:gd name="T4" fmla="*/ 5 w 24"/>
                    <a:gd name="T5" fmla="*/ 0 h 40"/>
                    <a:gd name="T6" fmla="*/ 4 w 24"/>
                    <a:gd name="T7" fmla="*/ 1 h 40"/>
                    <a:gd name="T8" fmla="*/ 4 w 24"/>
                    <a:gd name="T9" fmla="*/ 23 h 40"/>
                    <a:gd name="T10" fmla="*/ 18 w 24"/>
                    <a:gd name="T11" fmla="*/ 40 h 40"/>
                    <a:gd name="T12" fmla="*/ 19 w 24"/>
                    <a:gd name="T13" fmla="*/ 39 h 40"/>
                    <a:gd name="T14" fmla="*/ 23 w 24"/>
                    <a:gd name="T15" fmla="*/ 23 h 40"/>
                    <a:gd name="T16" fmla="*/ 21 w 24"/>
                    <a:gd name="T17" fmla="*/ 16 h 40"/>
                    <a:gd name="T18" fmla="*/ 21 w 24"/>
                    <a:gd name="T19" fmla="*/ 15 h 40"/>
                    <a:gd name="T20" fmla="*/ 7 w 24"/>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0">
                      <a:moveTo>
                        <a:pt x="7" y="0"/>
                      </a:moveTo>
                      <a:cubicBezTo>
                        <a:pt x="7" y="0"/>
                        <a:pt x="7" y="0"/>
                        <a:pt x="7" y="0"/>
                      </a:cubicBezTo>
                      <a:cubicBezTo>
                        <a:pt x="6" y="0"/>
                        <a:pt x="6" y="0"/>
                        <a:pt x="5" y="0"/>
                      </a:cubicBezTo>
                      <a:cubicBezTo>
                        <a:pt x="5" y="0"/>
                        <a:pt x="4" y="1"/>
                        <a:pt x="4" y="1"/>
                      </a:cubicBezTo>
                      <a:cubicBezTo>
                        <a:pt x="0" y="4"/>
                        <a:pt x="1" y="13"/>
                        <a:pt x="4" y="23"/>
                      </a:cubicBezTo>
                      <a:cubicBezTo>
                        <a:pt x="7" y="33"/>
                        <a:pt x="13" y="40"/>
                        <a:pt x="18" y="40"/>
                      </a:cubicBezTo>
                      <a:cubicBezTo>
                        <a:pt x="18" y="40"/>
                        <a:pt x="19" y="40"/>
                        <a:pt x="19" y="39"/>
                      </a:cubicBezTo>
                      <a:cubicBezTo>
                        <a:pt x="23" y="38"/>
                        <a:pt x="24" y="31"/>
                        <a:pt x="23" y="23"/>
                      </a:cubicBezTo>
                      <a:cubicBezTo>
                        <a:pt x="22" y="21"/>
                        <a:pt x="22" y="18"/>
                        <a:pt x="21" y="16"/>
                      </a:cubicBezTo>
                      <a:cubicBezTo>
                        <a:pt x="21" y="16"/>
                        <a:pt x="21" y="15"/>
                        <a:pt x="21" y="15"/>
                      </a:cubicBezTo>
                      <a:cubicBezTo>
                        <a:pt x="17" y="6"/>
                        <a:pt x="11"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2" name="Freeform 951"/>
                <p:cNvSpPr>
                  <a:spLocks/>
                </p:cNvSpPr>
                <p:nvPr/>
              </p:nvSpPr>
              <p:spPr bwMode="auto">
                <a:xfrm>
                  <a:off x="3651" y="3273"/>
                  <a:ext cx="47" cy="58"/>
                </a:xfrm>
                <a:custGeom>
                  <a:avLst/>
                  <a:gdLst>
                    <a:gd name="T0" fmla="*/ 20 w 25"/>
                    <a:gd name="T1" fmla="*/ 0 h 31"/>
                    <a:gd name="T2" fmla="*/ 7 w 25"/>
                    <a:gd name="T3" fmla="*/ 12 h 31"/>
                    <a:gd name="T4" fmla="*/ 3 w 25"/>
                    <a:gd name="T5" fmla="*/ 31 h 31"/>
                    <a:gd name="T6" fmla="*/ 5 w 25"/>
                    <a:gd name="T7" fmla="*/ 31 h 31"/>
                    <a:gd name="T8" fmla="*/ 19 w 25"/>
                    <a:gd name="T9" fmla="*/ 20 h 31"/>
                    <a:gd name="T10" fmla="*/ 23 w 25"/>
                    <a:gd name="T11" fmla="*/ 2 h 31"/>
                    <a:gd name="T12" fmla="*/ 22 w 25"/>
                    <a:gd name="T13" fmla="*/ 0 h 31"/>
                    <a:gd name="T14" fmla="*/ 20 w 25"/>
                    <a:gd name="T15" fmla="*/ 0 h 31"/>
                    <a:gd name="T16" fmla="*/ 20 w 25"/>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1">
                      <a:moveTo>
                        <a:pt x="20" y="0"/>
                      </a:moveTo>
                      <a:cubicBezTo>
                        <a:pt x="16" y="0"/>
                        <a:pt x="11" y="5"/>
                        <a:pt x="7" y="12"/>
                      </a:cubicBezTo>
                      <a:cubicBezTo>
                        <a:pt x="2" y="20"/>
                        <a:pt x="0" y="29"/>
                        <a:pt x="3" y="31"/>
                      </a:cubicBezTo>
                      <a:cubicBezTo>
                        <a:pt x="4" y="31"/>
                        <a:pt x="5" y="31"/>
                        <a:pt x="5" y="31"/>
                      </a:cubicBezTo>
                      <a:cubicBezTo>
                        <a:pt x="9" y="31"/>
                        <a:pt x="15" y="27"/>
                        <a:pt x="19" y="20"/>
                      </a:cubicBezTo>
                      <a:cubicBezTo>
                        <a:pt x="24" y="12"/>
                        <a:pt x="25" y="5"/>
                        <a:pt x="23" y="2"/>
                      </a:cubicBezTo>
                      <a:cubicBezTo>
                        <a:pt x="23" y="1"/>
                        <a:pt x="23" y="1"/>
                        <a:pt x="22" y="0"/>
                      </a:cubicBezTo>
                      <a:cubicBezTo>
                        <a:pt x="22" y="0"/>
                        <a:pt x="21" y="0"/>
                        <a:pt x="20" y="0"/>
                      </a:cubicBezTo>
                      <a:cubicBezTo>
                        <a:pt x="20" y="0"/>
                        <a:pt x="20" y="0"/>
                        <a:pt x="2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3" name="Freeform 952"/>
                <p:cNvSpPr>
                  <a:spLocks/>
                </p:cNvSpPr>
                <p:nvPr/>
              </p:nvSpPr>
              <p:spPr bwMode="auto">
                <a:xfrm>
                  <a:off x="3959" y="1854"/>
                  <a:ext cx="49" cy="88"/>
                </a:xfrm>
                <a:custGeom>
                  <a:avLst/>
                  <a:gdLst>
                    <a:gd name="T0" fmla="*/ 6 w 26"/>
                    <a:gd name="T1" fmla="*/ 0 h 47"/>
                    <a:gd name="T2" fmla="*/ 4 w 26"/>
                    <a:gd name="T3" fmla="*/ 1 h 47"/>
                    <a:gd name="T4" fmla="*/ 4 w 26"/>
                    <a:gd name="T5" fmla="*/ 26 h 47"/>
                    <a:gd name="T6" fmla="*/ 5 w 26"/>
                    <a:gd name="T7" fmla="*/ 27 h 47"/>
                    <a:gd name="T8" fmla="*/ 8 w 26"/>
                    <a:gd name="T9" fmla="*/ 34 h 47"/>
                    <a:gd name="T10" fmla="*/ 20 w 26"/>
                    <a:gd name="T11" fmla="*/ 47 h 47"/>
                    <a:gd name="T12" fmla="*/ 20 w 26"/>
                    <a:gd name="T13" fmla="*/ 47 h 47"/>
                    <a:gd name="T14" fmla="*/ 21 w 26"/>
                    <a:gd name="T15" fmla="*/ 47 h 47"/>
                    <a:gd name="T16" fmla="*/ 23 w 26"/>
                    <a:gd name="T17" fmla="*/ 46 h 47"/>
                    <a:gd name="T18" fmla="*/ 22 w 26"/>
                    <a:gd name="T19" fmla="*/ 20 h 47"/>
                    <a:gd name="T20" fmla="*/ 6 w 2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47">
                      <a:moveTo>
                        <a:pt x="6" y="0"/>
                      </a:moveTo>
                      <a:cubicBezTo>
                        <a:pt x="5" y="0"/>
                        <a:pt x="5" y="0"/>
                        <a:pt x="4" y="1"/>
                      </a:cubicBezTo>
                      <a:cubicBezTo>
                        <a:pt x="0" y="3"/>
                        <a:pt x="0" y="14"/>
                        <a:pt x="4" y="26"/>
                      </a:cubicBezTo>
                      <a:cubicBezTo>
                        <a:pt x="4" y="26"/>
                        <a:pt x="4" y="27"/>
                        <a:pt x="5" y="27"/>
                      </a:cubicBezTo>
                      <a:cubicBezTo>
                        <a:pt x="6" y="30"/>
                        <a:pt x="7" y="32"/>
                        <a:pt x="8" y="34"/>
                      </a:cubicBezTo>
                      <a:cubicBezTo>
                        <a:pt x="12" y="42"/>
                        <a:pt x="16" y="47"/>
                        <a:pt x="20" y="47"/>
                      </a:cubicBezTo>
                      <a:cubicBezTo>
                        <a:pt x="20" y="47"/>
                        <a:pt x="20" y="47"/>
                        <a:pt x="20" y="47"/>
                      </a:cubicBezTo>
                      <a:cubicBezTo>
                        <a:pt x="21" y="47"/>
                        <a:pt x="21" y="47"/>
                        <a:pt x="21" y="47"/>
                      </a:cubicBezTo>
                      <a:cubicBezTo>
                        <a:pt x="22" y="47"/>
                        <a:pt x="22" y="47"/>
                        <a:pt x="23" y="46"/>
                      </a:cubicBezTo>
                      <a:cubicBezTo>
                        <a:pt x="26" y="43"/>
                        <a:pt x="26" y="32"/>
                        <a:pt x="22" y="20"/>
                      </a:cubicBezTo>
                      <a:cubicBezTo>
                        <a:pt x="17" y="9"/>
                        <a:pt x="10"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4" name="Freeform 953"/>
                <p:cNvSpPr>
                  <a:spLocks/>
                </p:cNvSpPr>
                <p:nvPr/>
              </p:nvSpPr>
              <p:spPr bwMode="auto">
                <a:xfrm>
                  <a:off x="3972" y="2985"/>
                  <a:ext cx="47" cy="91"/>
                </a:xfrm>
                <a:custGeom>
                  <a:avLst/>
                  <a:gdLst>
                    <a:gd name="T0" fmla="*/ 19 w 25"/>
                    <a:gd name="T1" fmla="*/ 0 h 48"/>
                    <a:gd name="T2" fmla="*/ 18 w 25"/>
                    <a:gd name="T3" fmla="*/ 0 h 48"/>
                    <a:gd name="T4" fmla="*/ 7 w 25"/>
                    <a:gd name="T5" fmla="*/ 14 h 48"/>
                    <a:gd name="T6" fmla="*/ 4 w 25"/>
                    <a:gd name="T7" fmla="*/ 21 h 48"/>
                    <a:gd name="T8" fmla="*/ 4 w 25"/>
                    <a:gd name="T9" fmla="*/ 22 h 48"/>
                    <a:gd name="T10" fmla="*/ 5 w 25"/>
                    <a:gd name="T11" fmla="*/ 48 h 48"/>
                    <a:gd name="T12" fmla="*/ 5 w 25"/>
                    <a:gd name="T13" fmla="*/ 48 h 48"/>
                    <a:gd name="T14" fmla="*/ 10 w 25"/>
                    <a:gd name="T15" fmla="*/ 34 h 48"/>
                    <a:gd name="T16" fmla="*/ 11 w 25"/>
                    <a:gd name="T17" fmla="*/ 35 h 48"/>
                    <a:gd name="T18" fmla="*/ 7 w 25"/>
                    <a:gd name="T19" fmla="*/ 48 h 48"/>
                    <a:gd name="T20" fmla="*/ 21 w 25"/>
                    <a:gd name="T21" fmla="*/ 27 h 48"/>
                    <a:gd name="T22" fmla="*/ 21 w 25"/>
                    <a:gd name="T23" fmla="*/ 1 h 48"/>
                    <a:gd name="T24" fmla="*/ 20 w 25"/>
                    <a:gd name="T25" fmla="*/ 0 h 48"/>
                    <a:gd name="T26" fmla="*/ 19 w 25"/>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48">
                      <a:moveTo>
                        <a:pt x="19" y="0"/>
                      </a:moveTo>
                      <a:cubicBezTo>
                        <a:pt x="18" y="0"/>
                        <a:pt x="18" y="0"/>
                        <a:pt x="18" y="0"/>
                      </a:cubicBezTo>
                      <a:cubicBezTo>
                        <a:pt x="14" y="1"/>
                        <a:pt x="10" y="6"/>
                        <a:pt x="7" y="14"/>
                      </a:cubicBezTo>
                      <a:cubicBezTo>
                        <a:pt x="6" y="16"/>
                        <a:pt x="5" y="18"/>
                        <a:pt x="4" y="21"/>
                      </a:cubicBezTo>
                      <a:cubicBezTo>
                        <a:pt x="4" y="22"/>
                        <a:pt x="4" y="22"/>
                        <a:pt x="4" y="22"/>
                      </a:cubicBezTo>
                      <a:cubicBezTo>
                        <a:pt x="0" y="35"/>
                        <a:pt x="0" y="46"/>
                        <a:pt x="5" y="48"/>
                      </a:cubicBezTo>
                      <a:cubicBezTo>
                        <a:pt x="5" y="48"/>
                        <a:pt x="5" y="48"/>
                        <a:pt x="5" y="48"/>
                      </a:cubicBezTo>
                      <a:cubicBezTo>
                        <a:pt x="7" y="43"/>
                        <a:pt x="8" y="39"/>
                        <a:pt x="10" y="34"/>
                      </a:cubicBezTo>
                      <a:cubicBezTo>
                        <a:pt x="10" y="35"/>
                        <a:pt x="11" y="35"/>
                        <a:pt x="11" y="35"/>
                      </a:cubicBezTo>
                      <a:cubicBezTo>
                        <a:pt x="10" y="39"/>
                        <a:pt x="9" y="44"/>
                        <a:pt x="7" y="48"/>
                      </a:cubicBezTo>
                      <a:cubicBezTo>
                        <a:pt x="12" y="46"/>
                        <a:pt x="18" y="38"/>
                        <a:pt x="21" y="27"/>
                      </a:cubicBezTo>
                      <a:cubicBezTo>
                        <a:pt x="25" y="15"/>
                        <a:pt x="25" y="4"/>
                        <a:pt x="21" y="1"/>
                      </a:cubicBezTo>
                      <a:cubicBezTo>
                        <a:pt x="21" y="1"/>
                        <a:pt x="20" y="0"/>
                        <a:pt x="20" y="0"/>
                      </a:cubicBezTo>
                      <a:cubicBezTo>
                        <a:pt x="19" y="0"/>
                        <a:pt x="19" y="0"/>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5" name="Freeform 954"/>
                <p:cNvSpPr>
                  <a:spLocks/>
                </p:cNvSpPr>
                <p:nvPr/>
              </p:nvSpPr>
              <p:spPr bwMode="auto">
                <a:xfrm>
                  <a:off x="3815" y="2948"/>
                  <a:ext cx="26" cy="50"/>
                </a:xfrm>
                <a:custGeom>
                  <a:avLst/>
                  <a:gdLst>
                    <a:gd name="T0" fmla="*/ 11 w 14"/>
                    <a:gd name="T1" fmla="*/ 0 h 27"/>
                    <a:gd name="T2" fmla="*/ 2 w 14"/>
                    <a:gd name="T3" fmla="*/ 10 h 27"/>
                    <a:gd name="T4" fmla="*/ 8 w 14"/>
                    <a:gd name="T5" fmla="*/ 12 h 27"/>
                    <a:gd name="T6" fmla="*/ 6 w 14"/>
                    <a:gd name="T7" fmla="*/ 18 h 27"/>
                    <a:gd name="T8" fmla="*/ 1 w 14"/>
                    <a:gd name="T9" fmla="*/ 16 h 27"/>
                    <a:gd name="T10" fmla="*/ 1 w 14"/>
                    <a:gd name="T11" fmla="*/ 24 h 27"/>
                    <a:gd name="T12" fmla="*/ 3 w 14"/>
                    <a:gd name="T13" fmla="*/ 26 h 27"/>
                    <a:gd name="T14" fmla="*/ 4 w 14"/>
                    <a:gd name="T15" fmla="*/ 27 h 27"/>
                    <a:gd name="T16" fmla="*/ 4 w 14"/>
                    <a:gd name="T17" fmla="*/ 27 h 27"/>
                    <a:gd name="T18" fmla="*/ 12 w 14"/>
                    <a:gd name="T19" fmla="*/ 17 h 27"/>
                    <a:gd name="T20" fmla="*/ 13 w 14"/>
                    <a:gd name="T21" fmla="*/ 15 h 27"/>
                    <a:gd name="T22" fmla="*/ 14 w 14"/>
                    <a:gd name="T23" fmla="*/ 8 h 27"/>
                    <a:gd name="T24" fmla="*/ 12 w 14"/>
                    <a:gd name="T25" fmla="*/ 0 h 27"/>
                    <a:gd name="T26" fmla="*/ 11 w 14"/>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7">
                      <a:moveTo>
                        <a:pt x="11" y="0"/>
                      </a:moveTo>
                      <a:cubicBezTo>
                        <a:pt x="8" y="0"/>
                        <a:pt x="5" y="4"/>
                        <a:pt x="2" y="10"/>
                      </a:cubicBezTo>
                      <a:cubicBezTo>
                        <a:pt x="4" y="11"/>
                        <a:pt x="6" y="11"/>
                        <a:pt x="8" y="12"/>
                      </a:cubicBezTo>
                      <a:cubicBezTo>
                        <a:pt x="7" y="14"/>
                        <a:pt x="7" y="16"/>
                        <a:pt x="6" y="18"/>
                      </a:cubicBezTo>
                      <a:cubicBezTo>
                        <a:pt x="4" y="17"/>
                        <a:pt x="2" y="17"/>
                        <a:pt x="1" y="16"/>
                      </a:cubicBezTo>
                      <a:cubicBezTo>
                        <a:pt x="0" y="19"/>
                        <a:pt x="0" y="22"/>
                        <a:pt x="1" y="24"/>
                      </a:cubicBezTo>
                      <a:cubicBezTo>
                        <a:pt x="1" y="25"/>
                        <a:pt x="2" y="26"/>
                        <a:pt x="3" y="26"/>
                      </a:cubicBezTo>
                      <a:cubicBezTo>
                        <a:pt x="3" y="27"/>
                        <a:pt x="3" y="27"/>
                        <a:pt x="4" y="27"/>
                      </a:cubicBezTo>
                      <a:cubicBezTo>
                        <a:pt x="4" y="27"/>
                        <a:pt x="4" y="27"/>
                        <a:pt x="4" y="27"/>
                      </a:cubicBezTo>
                      <a:cubicBezTo>
                        <a:pt x="6" y="27"/>
                        <a:pt x="10" y="23"/>
                        <a:pt x="12" y="17"/>
                      </a:cubicBezTo>
                      <a:cubicBezTo>
                        <a:pt x="12" y="16"/>
                        <a:pt x="12" y="16"/>
                        <a:pt x="13" y="15"/>
                      </a:cubicBezTo>
                      <a:cubicBezTo>
                        <a:pt x="13" y="13"/>
                        <a:pt x="14" y="11"/>
                        <a:pt x="14" y="8"/>
                      </a:cubicBezTo>
                      <a:cubicBezTo>
                        <a:pt x="14" y="4"/>
                        <a:pt x="13" y="1"/>
                        <a:pt x="12" y="0"/>
                      </a:cubicBezTo>
                      <a:cubicBezTo>
                        <a:pt x="11" y="0"/>
                        <a:pt x="11"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6" name="Freeform 955"/>
                <p:cNvSpPr>
                  <a:spLocks noEditPoints="1"/>
                </p:cNvSpPr>
                <p:nvPr/>
              </p:nvSpPr>
              <p:spPr bwMode="auto">
                <a:xfrm>
                  <a:off x="3474" y="1449"/>
                  <a:ext cx="1102" cy="2766"/>
                </a:xfrm>
                <a:custGeom>
                  <a:avLst/>
                  <a:gdLst>
                    <a:gd name="T0" fmla="*/ 125 w 586"/>
                    <a:gd name="T1" fmla="*/ 1379 h 1471"/>
                    <a:gd name="T2" fmla="*/ 0 w 586"/>
                    <a:gd name="T3" fmla="*/ 1468 h 1471"/>
                    <a:gd name="T4" fmla="*/ 1 w 586"/>
                    <a:gd name="T5" fmla="*/ 1469 h 1471"/>
                    <a:gd name="T6" fmla="*/ 1 w 586"/>
                    <a:gd name="T7" fmla="*/ 1471 h 1471"/>
                    <a:gd name="T8" fmla="*/ 127 w 586"/>
                    <a:gd name="T9" fmla="*/ 1381 h 1471"/>
                    <a:gd name="T10" fmla="*/ 125 w 586"/>
                    <a:gd name="T11" fmla="*/ 1379 h 1471"/>
                    <a:gd name="T12" fmla="*/ 177 w 586"/>
                    <a:gd name="T13" fmla="*/ 1332 h 1471"/>
                    <a:gd name="T14" fmla="*/ 131 w 586"/>
                    <a:gd name="T15" fmla="*/ 1374 h 1471"/>
                    <a:gd name="T16" fmla="*/ 133 w 586"/>
                    <a:gd name="T17" fmla="*/ 1376 h 1471"/>
                    <a:gd name="T18" fmla="*/ 177 w 586"/>
                    <a:gd name="T19" fmla="*/ 1336 h 1471"/>
                    <a:gd name="T20" fmla="*/ 177 w 586"/>
                    <a:gd name="T21" fmla="*/ 1336 h 1471"/>
                    <a:gd name="T22" fmla="*/ 177 w 586"/>
                    <a:gd name="T23" fmla="*/ 1332 h 1471"/>
                    <a:gd name="T24" fmla="*/ 200 w 586"/>
                    <a:gd name="T25" fmla="*/ 1320 h 1471"/>
                    <a:gd name="T26" fmla="*/ 194 w 586"/>
                    <a:gd name="T27" fmla="*/ 1327 h 1471"/>
                    <a:gd name="T28" fmla="*/ 193 w 586"/>
                    <a:gd name="T29" fmla="*/ 1328 h 1471"/>
                    <a:gd name="T30" fmla="*/ 248 w 586"/>
                    <a:gd name="T31" fmla="*/ 1387 h 1471"/>
                    <a:gd name="T32" fmla="*/ 250 w 586"/>
                    <a:gd name="T33" fmla="*/ 1385 h 1471"/>
                    <a:gd name="T34" fmla="*/ 257 w 586"/>
                    <a:gd name="T35" fmla="*/ 1378 h 1471"/>
                    <a:gd name="T36" fmla="*/ 200 w 586"/>
                    <a:gd name="T37" fmla="*/ 1320 h 1471"/>
                    <a:gd name="T38" fmla="*/ 340 w 586"/>
                    <a:gd name="T39" fmla="*/ 1295 h 1471"/>
                    <a:gd name="T40" fmla="*/ 277 w 586"/>
                    <a:gd name="T41" fmla="*/ 1368 h 1471"/>
                    <a:gd name="T42" fmla="*/ 279 w 586"/>
                    <a:gd name="T43" fmla="*/ 1368 h 1471"/>
                    <a:gd name="T44" fmla="*/ 280 w 586"/>
                    <a:gd name="T45" fmla="*/ 1370 h 1471"/>
                    <a:gd name="T46" fmla="*/ 342 w 586"/>
                    <a:gd name="T47" fmla="*/ 1297 h 1471"/>
                    <a:gd name="T48" fmla="*/ 340 w 586"/>
                    <a:gd name="T49" fmla="*/ 1295 h 1471"/>
                    <a:gd name="T50" fmla="*/ 582 w 586"/>
                    <a:gd name="T51" fmla="*/ 706 h 1471"/>
                    <a:gd name="T52" fmla="*/ 345 w 586"/>
                    <a:gd name="T53" fmla="*/ 1287 h 1471"/>
                    <a:gd name="T54" fmla="*/ 348 w 586"/>
                    <a:gd name="T55" fmla="*/ 1290 h 1471"/>
                    <a:gd name="T56" fmla="*/ 586 w 586"/>
                    <a:gd name="T57" fmla="*/ 707 h 1471"/>
                    <a:gd name="T58" fmla="*/ 584 w 586"/>
                    <a:gd name="T59" fmla="*/ 707 h 1471"/>
                    <a:gd name="T60" fmla="*/ 584 w 586"/>
                    <a:gd name="T61" fmla="*/ 707 h 1471"/>
                    <a:gd name="T62" fmla="*/ 582 w 586"/>
                    <a:gd name="T63" fmla="*/ 706 h 1471"/>
                    <a:gd name="T64" fmla="*/ 457 w 586"/>
                    <a:gd name="T65" fmla="*/ 660 h 1471"/>
                    <a:gd name="T66" fmla="*/ 457 w 586"/>
                    <a:gd name="T67" fmla="*/ 662 h 1471"/>
                    <a:gd name="T68" fmla="*/ 456 w 586"/>
                    <a:gd name="T69" fmla="*/ 670 h 1471"/>
                    <a:gd name="T70" fmla="*/ 578 w 586"/>
                    <a:gd name="T71" fmla="*/ 684 h 1471"/>
                    <a:gd name="T72" fmla="*/ 579 w 586"/>
                    <a:gd name="T73" fmla="*/ 674 h 1471"/>
                    <a:gd name="T74" fmla="*/ 579 w 586"/>
                    <a:gd name="T75" fmla="*/ 671 h 1471"/>
                    <a:gd name="T76" fmla="*/ 457 w 586"/>
                    <a:gd name="T77" fmla="*/ 660 h 1471"/>
                    <a:gd name="T78" fmla="*/ 304 w 586"/>
                    <a:gd name="T79" fmla="*/ 0 h 1471"/>
                    <a:gd name="T80" fmla="*/ 303 w 586"/>
                    <a:gd name="T81" fmla="*/ 1 h 1471"/>
                    <a:gd name="T82" fmla="*/ 301 w 586"/>
                    <a:gd name="T83" fmla="*/ 2 h 1471"/>
                    <a:gd name="T84" fmla="*/ 455 w 586"/>
                    <a:gd name="T85" fmla="*/ 556 h 1471"/>
                    <a:gd name="T86" fmla="*/ 455 w 586"/>
                    <a:gd name="T87" fmla="*/ 567 h 1471"/>
                    <a:gd name="T88" fmla="*/ 452 w 586"/>
                    <a:gd name="T89" fmla="*/ 632 h 1471"/>
                    <a:gd name="T90" fmla="*/ 455 w 586"/>
                    <a:gd name="T91" fmla="*/ 636 h 1471"/>
                    <a:gd name="T92" fmla="*/ 458 w 586"/>
                    <a:gd name="T93" fmla="*/ 567 h 1471"/>
                    <a:gd name="T94" fmla="*/ 459 w 586"/>
                    <a:gd name="T95" fmla="*/ 556 h 1471"/>
                    <a:gd name="T96" fmla="*/ 304 w 586"/>
                    <a:gd name="T97" fmla="*/ 0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6" h="1471">
                      <a:moveTo>
                        <a:pt x="125" y="1379"/>
                      </a:moveTo>
                      <a:cubicBezTo>
                        <a:pt x="86" y="1412"/>
                        <a:pt x="44" y="1442"/>
                        <a:pt x="0" y="1468"/>
                      </a:cubicBezTo>
                      <a:cubicBezTo>
                        <a:pt x="0" y="1468"/>
                        <a:pt x="1" y="1469"/>
                        <a:pt x="1" y="1469"/>
                      </a:cubicBezTo>
                      <a:cubicBezTo>
                        <a:pt x="1" y="1470"/>
                        <a:pt x="1" y="1470"/>
                        <a:pt x="1" y="1471"/>
                      </a:cubicBezTo>
                      <a:cubicBezTo>
                        <a:pt x="46" y="1444"/>
                        <a:pt x="88" y="1414"/>
                        <a:pt x="127" y="1381"/>
                      </a:cubicBezTo>
                      <a:cubicBezTo>
                        <a:pt x="127" y="1381"/>
                        <a:pt x="126" y="1380"/>
                        <a:pt x="125" y="1379"/>
                      </a:cubicBezTo>
                      <a:moveTo>
                        <a:pt x="177" y="1332"/>
                      </a:moveTo>
                      <a:cubicBezTo>
                        <a:pt x="162" y="1346"/>
                        <a:pt x="147" y="1360"/>
                        <a:pt x="131" y="1374"/>
                      </a:cubicBezTo>
                      <a:cubicBezTo>
                        <a:pt x="132" y="1375"/>
                        <a:pt x="133" y="1375"/>
                        <a:pt x="133" y="1376"/>
                      </a:cubicBezTo>
                      <a:cubicBezTo>
                        <a:pt x="148" y="1363"/>
                        <a:pt x="163" y="1350"/>
                        <a:pt x="177" y="1336"/>
                      </a:cubicBezTo>
                      <a:cubicBezTo>
                        <a:pt x="177" y="1336"/>
                        <a:pt x="177" y="1336"/>
                        <a:pt x="177" y="1336"/>
                      </a:cubicBezTo>
                      <a:cubicBezTo>
                        <a:pt x="176" y="1335"/>
                        <a:pt x="176" y="1334"/>
                        <a:pt x="177" y="1332"/>
                      </a:cubicBezTo>
                      <a:moveTo>
                        <a:pt x="200" y="1320"/>
                      </a:moveTo>
                      <a:cubicBezTo>
                        <a:pt x="199" y="1322"/>
                        <a:pt x="197" y="1325"/>
                        <a:pt x="194" y="1327"/>
                      </a:cubicBezTo>
                      <a:cubicBezTo>
                        <a:pt x="194" y="1328"/>
                        <a:pt x="193" y="1328"/>
                        <a:pt x="193" y="1328"/>
                      </a:cubicBezTo>
                      <a:cubicBezTo>
                        <a:pt x="211" y="1348"/>
                        <a:pt x="230" y="1367"/>
                        <a:pt x="248" y="1387"/>
                      </a:cubicBezTo>
                      <a:cubicBezTo>
                        <a:pt x="249" y="1386"/>
                        <a:pt x="249" y="1386"/>
                        <a:pt x="250" y="1385"/>
                      </a:cubicBezTo>
                      <a:cubicBezTo>
                        <a:pt x="252" y="1383"/>
                        <a:pt x="255" y="1380"/>
                        <a:pt x="257" y="1378"/>
                      </a:cubicBezTo>
                      <a:cubicBezTo>
                        <a:pt x="238" y="1359"/>
                        <a:pt x="219" y="1339"/>
                        <a:pt x="200" y="1320"/>
                      </a:cubicBezTo>
                      <a:moveTo>
                        <a:pt x="340" y="1295"/>
                      </a:moveTo>
                      <a:cubicBezTo>
                        <a:pt x="320" y="1320"/>
                        <a:pt x="299" y="1344"/>
                        <a:pt x="277" y="1368"/>
                      </a:cubicBezTo>
                      <a:cubicBezTo>
                        <a:pt x="278" y="1368"/>
                        <a:pt x="279" y="1368"/>
                        <a:pt x="279" y="1368"/>
                      </a:cubicBezTo>
                      <a:cubicBezTo>
                        <a:pt x="279" y="1369"/>
                        <a:pt x="280" y="1369"/>
                        <a:pt x="280" y="1370"/>
                      </a:cubicBezTo>
                      <a:cubicBezTo>
                        <a:pt x="302" y="1347"/>
                        <a:pt x="323" y="1322"/>
                        <a:pt x="342" y="1297"/>
                      </a:cubicBezTo>
                      <a:cubicBezTo>
                        <a:pt x="341" y="1296"/>
                        <a:pt x="340" y="1296"/>
                        <a:pt x="340" y="1295"/>
                      </a:cubicBezTo>
                      <a:moveTo>
                        <a:pt x="582" y="706"/>
                      </a:moveTo>
                      <a:cubicBezTo>
                        <a:pt x="554" y="916"/>
                        <a:pt x="474" y="1120"/>
                        <a:pt x="345" y="1287"/>
                      </a:cubicBezTo>
                      <a:cubicBezTo>
                        <a:pt x="346" y="1288"/>
                        <a:pt x="347" y="1289"/>
                        <a:pt x="348" y="1290"/>
                      </a:cubicBezTo>
                      <a:cubicBezTo>
                        <a:pt x="477" y="1122"/>
                        <a:pt x="558" y="918"/>
                        <a:pt x="586" y="707"/>
                      </a:cubicBezTo>
                      <a:cubicBezTo>
                        <a:pt x="585" y="707"/>
                        <a:pt x="585" y="707"/>
                        <a:pt x="584" y="707"/>
                      </a:cubicBezTo>
                      <a:cubicBezTo>
                        <a:pt x="584" y="707"/>
                        <a:pt x="584" y="707"/>
                        <a:pt x="584" y="707"/>
                      </a:cubicBezTo>
                      <a:cubicBezTo>
                        <a:pt x="583" y="707"/>
                        <a:pt x="583" y="707"/>
                        <a:pt x="582" y="706"/>
                      </a:cubicBezTo>
                      <a:moveTo>
                        <a:pt x="457" y="660"/>
                      </a:moveTo>
                      <a:cubicBezTo>
                        <a:pt x="457" y="660"/>
                        <a:pt x="457" y="661"/>
                        <a:pt x="457" y="662"/>
                      </a:cubicBezTo>
                      <a:cubicBezTo>
                        <a:pt x="457" y="665"/>
                        <a:pt x="456" y="668"/>
                        <a:pt x="456" y="670"/>
                      </a:cubicBezTo>
                      <a:cubicBezTo>
                        <a:pt x="497" y="675"/>
                        <a:pt x="538" y="679"/>
                        <a:pt x="578" y="684"/>
                      </a:cubicBezTo>
                      <a:cubicBezTo>
                        <a:pt x="578" y="681"/>
                        <a:pt x="578" y="677"/>
                        <a:pt x="579" y="674"/>
                      </a:cubicBezTo>
                      <a:cubicBezTo>
                        <a:pt x="579" y="673"/>
                        <a:pt x="579" y="672"/>
                        <a:pt x="579" y="671"/>
                      </a:cubicBezTo>
                      <a:cubicBezTo>
                        <a:pt x="539" y="668"/>
                        <a:pt x="498" y="664"/>
                        <a:pt x="457" y="660"/>
                      </a:cubicBezTo>
                      <a:moveTo>
                        <a:pt x="304" y="0"/>
                      </a:moveTo>
                      <a:cubicBezTo>
                        <a:pt x="304" y="0"/>
                        <a:pt x="303" y="1"/>
                        <a:pt x="303" y="1"/>
                      </a:cubicBezTo>
                      <a:cubicBezTo>
                        <a:pt x="302" y="1"/>
                        <a:pt x="302" y="2"/>
                        <a:pt x="301" y="2"/>
                      </a:cubicBezTo>
                      <a:cubicBezTo>
                        <a:pt x="408" y="166"/>
                        <a:pt x="458" y="361"/>
                        <a:pt x="455" y="556"/>
                      </a:cubicBezTo>
                      <a:cubicBezTo>
                        <a:pt x="455" y="560"/>
                        <a:pt x="455" y="564"/>
                        <a:pt x="455" y="567"/>
                      </a:cubicBezTo>
                      <a:cubicBezTo>
                        <a:pt x="454" y="589"/>
                        <a:pt x="453" y="610"/>
                        <a:pt x="452" y="632"/>
                      </a:cubicBezTo>
                      <a:cubicBezTo>
                        <a:pt x="453" y="632"/>
                        <a:pt x="454" y="634"/>
                        <a:pt x="455" y="636"/>
                      </a:cubicBezTo>
                      <a:cubicBezTo>
                        <a:pt x="457" y="613"/>
                        <a:pt x="458" y="590"/>
                        <a:pt x="458" y="567"/>
                      </a:cubicBezTo>
                      <a:cubicBezTo>
                        <a:pt x="458" y="564"/>
                        <a:pt x="458" y="560"/>
                        <a:pt x="459" y="556"/>
                      </a:cubicBezTo>
                      <a:cubicBezTo>
                        <a:pt x="461" y="361"/>
                        <a:pt x="411" y="165"/>
                        <a:pt x="30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7" name="Freeform 956"/>
                <p:cNvSpPr>
                  <a:spLocks/>
                </p:cNvSpPr>
                <p:nvPr/>
              </p:nvSpPr>
              <p:spPr bwMode="auto">
                <a:xfrm>
                  <a:off x="3974" y="1361"/>
                  <a:ext cx="76" cy="92"/>
                </a:xfrm>
                <a:custGeom>
                  <a:avLst/>
                  <a:gdLst>
                    <a:gd name="T0" fmla="*/ 6 w 40"/>
                    <a:gd name="T1" fmla="*/ 0 h 49"/>
                    <a:gd name="T2" fmla="*/ 4 w 40"/>
                    <a:gd name="T3" fmla="*/ 1 h 49"/>
                    <a:gd name="T4" fmla="*/ 13 w 40"/>
                    <a:gd name="T5" fmla="*/ 29 h 49"/>
                    <a:gd name="T6" fmla="*/ 35 w 40"/>
                    <a:gd name="T7" fmla="*/ 49 h 49"/>
                    <a:gd name="T8" fmla="*/ 35 w 40"/>
                    <a:gd name="T9" fmla="*/ 49 h 49"/>
                    <a:gd name="T10" fmla="*/ 37 w 40"/>
                    <a:gd name="T11" fmla="*/ 48 h 49"/>
                    <a:gd name="T12" fmla="*/ 38 w 40"/>
                    <a:gd name="T13" fmla="*/ 47 h 49"/>
                    <a:gd name="T14" fmla="*/ 28 w 40"/>
                    <a:gd name="T15" fmla="*/ 19 h 49"/>
                    <a:gd name="T16" fmla="*/ 6 w 40"/>
                    <a:gd name="T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9">
                      <a:moveTo>
                        <a:pt x="6" y="0"/>
                      </a:moveTo>
                      <a:cubicBezTo>
                        <a:pt x="5" y="0"/>
                        <a:pt x="4" y="0"/>
                        <a:pt x="4" y="1"/>
                      </a:cubicBezTo>
                      <a:cubicBezTo>
                        <a:pt x="0" y="4"/>
                        <a:pt x="4" y="16"/>
                        <a:pt x="13" y="29"/>
                      </a:cubicBezTo>
                      <a:cubicBezTo>
                        <a:pt x="21" y="41"/>
                        <a:pt x="30" y="49"/>
                        <a:pt x="35" y="49"/>
                      </a:cubicBezTo>
                      <a:cubicBezTo>
                        <a:pt x="35" y="49"/>
                        <a:pt x="35" y="49"/>
                        <a:pt x="35" y="49"/>
                      </a:cubicBezTo>
                      <a:cubicBezTo>
                        <a:pt x="36" y="49"/>
                        <a:pt x="36" y="48"/>
                        <a:pt x="37" y="48"/>
                      </a:cubicBezTo>
                      <a:cubicBezTo>
                        <a:pt x="37" y="48"/>
                        <a:pt x="38" y="47"/>
                        <a:pt x="38" y="47"/>
                      </a:cubicBezTo>
                      <a:cubicBezTo>
                        <a:pt x="40" y="42"/>
                        <a:pt x="37" y="31"/>
                        <a:pt x="28" y="19"/>
                      </a:cubicBezTo>
                      <a:cubicBezTo>
                        <a:pt x="21" y="7"/>
                        <a:pt x="11"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8" name="Freeform 957"/>
                <p:cNvSpPr>
                  <a:spLocks/>
                </p:cNvSpPr>
                <p:nvPr/>
              </p:nvSpPr>
              <p:spPr bwMode="auto">
                <a:xfrm>
                  <a:off x="4298" y="2638"/>
                  <a:ext cx="37" cy="107"/>
                </a:xfrm>
                <a:custGeom>
                  <a:avLst/>
                  <a:gdLst>
                    <a:gd name="T0" fmla="*/ 13 w 20"/>
                    <a:gd name="T1" fmla="*/ 0 h 57"/>
                    <a:gd name="T2" fmla="*/ 1 w 20"/>
                    <a:gd name="T3" fmla="*/ 28 h 57"/>
                    <a:gd name="T4" fmla="*/ 4 w 20"/>
                    <a:gd name="T5" fmla="*/ 55 h 57"/>
                    <a:gd name="T6" fmla="*/ 7 w 20"/>
                    <a:gd name="T7" fmla="*/ 28 h 57"/>
                    <a:gd name="T8" fmla="*/ 10 w 20"/>
                    <a:gd name="T9" fmla="*/ 28 h 57"/>
                    <a:gd name="T10" fmla="*/ 6 w 20"/>
                    <a:gd name="T11" fmla="*/ 57 h 57"/>
                    <a:gd name="T12" fmla="*/ 7 w 20"/>
                    <a:gd name="T13" fmla="*/ 57 h 57"/>
                    <a:gd name="T14" fmla="*/ 7 w 20"/>
                    <a:gd name="T15" fmla="*/ 57 h 57"/>
                    <a:gd name="T16" fmla="*/ 18 w 20"/>
                    <a:gd name="T17" fmla="*/ 38 h 57"/>
                    <a:gd name="T18" fmla="*/ 19 w 20"/>
                    <a:gd name="T19" fmla="*/ 30 h 57"/>
                    <a:gd name="T20" fmla="*/ 19 w 20"/>
                    <a:gd name="T21" fmla="*/ 28 h 57"/>
                    <a:gd name="T22" fmla="*/ 17 w 20"/>
                    <a:gd name="T23" fmla="*/ 4 h 57"/>
                    <a:gd name="T24" fmla="*/ 14 w 20"/>
                    <a:gd name="T25" fmla="*/ 0 h 57"/>
                    <a:gd name="T26" fmla="*/ 13 w 20"/>
                    <a:gd name="T2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7">
                      <a:moveTo>
                        <a:pt x="13" y="0"/>
                      </a:moveTo>
                      <a:cubicBezTo>
                        <a:pt x="8" y="0"/>
                        <a:pt x="3" y="12"/>
                        <a:pt x="1" y="28"/>
                      </a:cubicBezTo>
                      <a:cubicBezTo>
                        <a:pt x="0" y="40"/>
                        <a:pt x="1" y="51"/>
                        <a:pt x="4" y="55"/>
                      </a:cubicBezTo>
                      <a:cubicBezTo>
                        <a:pt x="5" y="46"/>
                        <a:pt x="6" y="37"/>
                        <a:pt x="7" y="28"/>
                      </a:cubicBezTo>
                      <a:cubicBezTo>
                        <a:pt x="8" y="28"/>
                        <a:pt x="9" y="28"/>
                        <a:pt x="10" y="28"/>
                      </a:cubicBezTo>
                      <a:cubicBezTo>
                        <a:pt x="9" y="38"/>
                        <a:pt x="8" y="48"/>
                        <a:pt x="6" y="57"/>
                      </a:cubicBezTo>
                      <a:cubicBezTo>
                        <a:pt x="7" y="57"/>
                        <a:pt x="7" y="57"/>
                        <a:pt x="7" y="57"/>
                      </a:cubicBezTo>
                      <a:cubicBezTo>
                        <a:pt x="7" y="57"/>
                        <a:pt x="7" y="57"/>
                        <a:pt x="7" y="57"/>
                      </a:cubicBezTo>
                      <a:cubicBezTo>
                        <a:pt x="11" y="57"/>
                        <a:pt x="15" y="49"/>
                        <a:pt x="18" y="38"/>
                      </a:cubicBezTo>
                      <a:cubicBezTo>
                        <a:pt x="18" y="36"/>
                        <a:pt x="19" y="33"/>
                        <a:pt x="19" y="30"/>
                      </a:cubicBezTo>
                      <a:cubicBezTo>
                        <a:pt x="19" y="29"/>
                        <a:pt x="19" y="28"/>
                        <a:pt x="19" y="28"/>
                      </a:cubicBezTo>
                      <a:cubicBezTo>
                        <a:pt x="20" y="17"/>
                        <a:pt x="19" y="8"/>
                        <a:pt x="17" y="4"/>
                      </a:cubicBezTo>
                      <a:cubicBezTo>
                        <a:pt x="16" y="2"/>
                        <a:pt x="15" y="0"/>
                        <a:pt x="14" y="0"/>
                      </a:cubicBezTo>
                      <a:cubicBezTo>
                        <a:pt x="13" y="0"/>
                        <a:pt x="13"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9" name="Freeform 958"/>
                <p:cNvSpPr>
                  <a:spLocks/>
                </p:cNvSpPr>
                <p:nvPr/>
              </p:nvSpPr>
              <p:spPr bwMode="auto">
                <a:xfrm>
                  <a:off x="3390" y="4209"/>
                  <a:ext cx="86" cy="51"/>
                </a:xfrm>
                <a:custGeom>
                  <a:avLst/>
                  <a:gdLst>
                    <a:gd name="T0" fmla="*/ 42 w 46"/>
                    <a:gd name="T1" fmla="*/ 0 h 27"/>
                    <a:gd name="T2" fmla="*/ 20 w 46"/>
                    <a:gd name="T3" fmla="*/ 7 h 27"/>
                    <a:gd name="T4" fmla="*/ 2 w 46"/>
                    <a:gd name="T5" fmla="*/ 26 h 27"/>
                    <a:gd name="T6" fmla="*/ 6 w 46"/>
                    <a:gd name="T7" fmla="*/ 27 h 27"/>
                    <a:gd name="T8" fmla="*/ 28 w 46"/>
                    <a:gd name="T9" fmla="*/ 20 h 27"/>
                    <a:gd name="T10" fmla="*/ 46 w 46"/>
                    <a:gd name="T11" fmla="*/ 3 h 27"/>
                    <a:gd name="T12" fmla="*/ 46 w 46"/>
                    <a:gd name="T13" fmla="*/ 1 h 27"/>
                    <a:gd name="T14" fmla="*/ 45 w 46"/>
                    <a:gd name="T15" fmla="*/ 0 h 27"/>
                    <a:gd name="T16" fmla="*/ 42 w 46"/>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7">
                      <a:moveTo>
                        <a:pt x="42" y="0"/>
                      </a:moveTo>
                      <a:cubicBezTo>
                        <a:pt x="37" y="0"/>
                        <a:pt x="29" y="2"/>
                        <a:pt x="20" y="7"/>
                      </a:cubicBezTo>
                      <a:cubicBezTo>
                        <a:pt x="8" y="14"/>
                        <a:pt x="0" y="22"/>
                        <a:pt x="2" y="26"/>
                      </a:cubicBezTo>
                      <a:cubicBezTo>
                        <a:pt x="3" y="27"/>
                        <a:pt x="4" y="27"/>
                        <a:pt x="6" y="27"/>
                      </a:cubicBezTo>
                      <a:cubicBezTo>
                        <a:pt x="11" y="27"/>
                        <a:pt x="19" y="25"/>
                        <a:pt x="28" y="20"/>
                      </a:cubicBezTo>
                      <a:cubicBezTo>
                        <a:pt x="38" y="14"/>
                        <a:pt x="46" y="7"/>
                        <a:pt x="46" y="3"/>
                      </a:cubicBezTo>
                      <a:cubicBezTo>
                        <a:pt x="46" y="2"/>
                        <a:pt x="46" y="2"/>
                        <a:pt x="46" y="1"/>
                      </a:cubicBezTo>
                      <a:cubicBezTo>
                        <a:pt x="46" y="1"/>
                        <a:pt x="45" y="0"/>
                        <a:pt x="45" y="0"/>
                      </a:cubicBezTo>
                      <a:cubicBezTo>
                        <a:pt x="44" y="0"/>
                        <a:pt x="43" y="0"/>
                        <a:pt x="4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0" name="Freeform 959"/>
                <p:cNvSpPr>
                  <a:spLocks/>
                </p:cNvSpPr>
                <p:nvPr/>
              </p:nvSpPr>
              <p:spPr bwMode="auto">
                <a:xfrm>
                  <a:off x="4561" y="2656"/>
                  <a:ext cx="37" cy="123"/>
                </a:xfrm>
                <a:custGeom>
                  <a:avLst/>
                  <a:gdLst>
                    <a:gd name="T0" fmla="*/ 13 w 20"/>
                    <a:gd name="T1" fmla="*/ 0 h 65"/>
                    <a:gd name="T2" fmla="*/ 1 w 20"/>
                    <a:gd name="T3" fmla="*/ 29 h 65"/>
                    <a:gd name="T4" fmla="*/ 1 w 20"/>
                    <a:gd name="T5" fmla="*/ 32 h 65"/>
                    <a:gd name="T6" fmla="*/ 0 w 20"/>
                    <a:gd name="T7" fmla="*/ 42 h 65"/>
                    <a:gd name="T8" fmla="*/ 4 w 20"/>
                    <a:gd name="T9" fmla="*/ 64 h 65"/>
                    <a:gd name="T10" fmla="*/ 6 w 20"/>
                    <a:gd name="T11" fmla="*/ 65 h 65"/>
                    <a:gd name="T12" fmla="*/ 6 w 20"/>
                    <a:gd name="T13" fmla="*/ 65 h 65"/>
                    <a:gd name="T14" fmla="*/ 8 w 20"/>
                    <a:gd name="T15" fmla="*/ 65 h 65"/>
                    <a:gd name="T16" fmla="*/ 18 w 20"/>
                    <a:gd name="T17" fmla="*/ 38 h 65"/>
                    <a:gd name="T18" fmla="*/ 9 w 20"/>
                    <a:gd name="T19" fmla="*/ 37 h 65"/>
                    <a:gd name="T20" fmla="*/ 10 w 20"/>
                    <a:gd name="T21" fmla="*/ 28 h 65"/>
                    <a:gd name="T22" fmla="*/ 19 w 20"/>
                    <a:gd name="T23" fmla="*/ 29 h 65"/>
                    <a:gd name="T24" fmla="*/ 13 w 20"/>
                    <a:gd name="T25" fmla="*/ 0 h 65"/>
                    <a:gd name="T26" fmla="*/ 13 w 20"/>
                    <a:gd name="T2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65">
                      <a:moveTo>
                        <a:pt x="13" y="0"/>
                      </a:moveTo>
                      <a:cubicBezTo>
                        <a:pt x="8" y="0"/>
                        <a:pt x="3" y="13"/>
                        <a:pt x="1" y="29"/>
                      </a:cubicBezTo>
                      <a:cubicBezTo>
                        <a:pt x="1" y="30"/>
                        <a:pt x="1" y="31"/>
                        <a:pt x="1" y="32"/>
                      </a:cubicBezTo>
                      <a:cubicBezTo>
                        <a:pt x="0" y="35"/>
                        <a:pt x="0" y="39"/>
                        <a:pt x="0" y="42"/>
                      </a:cubicBezTo>
                      <a:cubicBezTo>
                        <a:pt x="0" y="53"/>
                        <a:pt x="1" y="62"/>
                        <a:pt x="4" y="64"/>
                      </a:cubicBezTo>
                      <a:cubicBezTo>
                        <a:pt x="5" y="65"/>
                        <a:pt x="5" y="65"/>
                        <a:pt x="6" y="65"/>
                      </a:cubicBezTo>
                      <a:cubicBezTo>
                        <a:pt x="6" y="65"/>
                        <a:pt x="6" y="65"/>
                        <a:pt x="6" y="65"/>
                      </a:cubicBezTo>
                      <a:cubicBezTo>
                        <a:pt x="7" y="65"/>
                        <a:pt x="7" y="65"/>
                        <a:pt x="8" y="65"/>
                      </a:cubicBezTo>
                      <a:cubicBezTo>
                        <a:pt x="12" y="62"/>
                        <a:pt x="16" y="52"/>
                        <a:pt x="18" y="38"/>
                      </a:cubicBezTo>
                      <a:cubicBezTo>
                        <a:pt x="15" y="37"/>
                        <a:pt x="12" y="37"/>
                        <a:pt x="9" y="37"/>
                      </a:cubicBezTo>
                      <a:cubicBezTo>
                        <a:pt x="10" y="34"/>
                        <a:pt x="10" y="31"/>
                        <a:pt x="10" y="28"/>
                      </a:cubicBezTo>
                      <a:cubicBezTo>
                        <a:pt x="13" y="28"/>
                        <a:pt x="16" y="28"/>
                        <a:pt x="19" y="29"/>
                      </a:cubicBezTo>
                      <a:cubicBezTo>
                        <a:pt x="20" y="13"/>
                        <a:pt x="17" y="0"/>
                        <a:pt x="13" y="0"/>
                      </a:cubicBezTo>
                      <a:cubicBezTo>
                        <a:pt x="13" y="0"/>
                        <a:pt x="13"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1" name="Freeform 960"/>
                <p:cNvSpPr>
                  <a:spLocks/>
                </p:cNvSpPr>
                <p:nvPr/>
              </p:nvSpPr>
              <p:spPr bwMode="auto">
                <a:xfrm>
                  <a:off x="3907" y="4021"/>
                  <a:ext cx="96" cy="90"/>
                </a:xfrm>
                <a:custGeom>
                  <a:avLst/>
                  <a:gdLst>
                    <a:gd name="T0" fmla="*/ 46 w 51"/>
                    <a:gd name="T1" fmla="*/ 0 h 48"/>
                    <a:gd name="T2" fmla="*/ 27 w 51"/>
                    <a:gd name="T3" fmla="*/ 10 h 48"/>
                    <a:gd name="T4" fmla="*/ 20 w 51"/>
                    <a:gd name="T5" fmla="*/ 17 h 48"/>
                    <a:gd name="T6" fmla="*/ 18 w 51"/>
                    <a:gd name="T7" fmla="*/ 19 h 48"/>
                    <a:gd name="T8" fmla="*/ 3 w 51"/>
                    <a:gd name="T9" fmla="*/ 47 h 48"/>
                    <a:gd name="T10" fmla="*/ 6 w 51"/>
                    <a:gd name="T11" fmla="*/ 48 h 48"/>
                    <a:gd name="T12" fmla="*/ 26 w 51"/>
                    <a:gd name="T13" fmla="*/ 36 h 48"/>
                    <a:gd name="T14" fmla="*/ 22 w 51"/>
                    <a:gd name="T15" fmla="*/ 32 h 48"/>
                    <a:gd name="T16" fmla="*/ 28 w 51"/>
                    <a:gd name="T17" fmla="*/ 25 h 48"/>
                    <a:gd name="T18" fmla="*/ 33 w 51"/>
                    <a:gd name="T19" fmla="*/ 30 h 48"/>
                    <a:gd name="T20" fmla="*/ 50 w 51"/>
                    <a:gd name="T21" fmla="*/ 2 h 48"/>
                    <a:gd name="T22" fmla="*/ 49 w 51"/>
                    <a:gd name="T23" fmla="*/ 0 h 48"/>
                    <a:gd name="T24" fmla="*/ 47 w 51"/>
                    <a:gd name="T25" fmla="*/ 0 h 48"/>
                    <a:gd name="T26" fmla="*/ 46 w 51"/>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48">
                      <a:moveTo>
                        <a:pt x="46" y="0"/>
                      </a:moveTo>
                      <a:cubicBezTo>
                        <a:pt x="42" y="0"/>
                        <a:pt x="35" y="4"/>
                        <a:pt x="27" y="10"/>
                      </a:cubicBezTo>
                      <a:cubicBezTo>
                        <a:pt x="25" y="12"/>
                        <a:pt x="22" y="15"/>
                        <a:pt x="20" y="17"/>
                      </a:cubicBezTo>
                      <a:cubicBezTo>
                        <a:pt x="19" y="18"/>
                        <a:pt x="19" y="18"/>
                        <a:pt x="18" y="19"/>
                      </a:cubicBezTo>
                      <a:cubicBezTo>
                        <a:pt x="7" y="31"/>
                        <a:pt x="0" y="43"/>
                        <a:pt x="3" y="47"/>
                      </a:cubicBezTo>
                      <a:cubicBezTo>
                        <a:pt x="4" y="47"/>
                        <a:pt x="5" y="48"/>
                        <a:pt x="6" y="48"/>
                      </a:cubicBezTo>
                      <a:cubicBezTo>
                        <a:pt x="10" y="48"/>
                        <a:pt x="18" y="43"/>
                        <a:pt x="26" y="36"/>
                      </a:cubicBezTo>
                      <a:cubicBezTo>
                        <a:pt x="25" y="35"/>
                        <a:pt x="23" y="33"/>
                        <a:pt x="22" y="32"/>
                      </a:cubicBezTo>
                      <a:cubicBezTo>
                        <a:pt x="24" y="29"/>
                        <a:pt x="26" y="27"/>
                        <a:pt x="28" y="25"/>
                      </a:cubicBezTo>
                      <a:cubicBezTo>
                        <a:pt x="30" y="27"/>
                        <a:pt x="31" y="29"/>
                        <a:pt x="33" y="30"/>
                      </a:cubicBezTo>
                      <a:cubicBezTo>
                        <a:pt x="44" y="19"/>
                        <a:pt x="51" y="7"/>
                        <a:pt x="50" y="2"/>
                      </a:cubicBezTo>
                      <a:cubicBezTo>
                        <a:pt x="50" y="1"/>
                        <a:pt x="49" y="1"/>
                        <a:pt x="49" y="0"/>
                      </a:cubicBezTo>
                      <a:cubicBezTo>
                        <a:pt x="49" y="0"/>
                        <a:pt x="48" y="0"/>
                        <a:pt x="47" y="0"/>
                      </a:cubicBezTo>
                      <a:cubicBezTo>
                        <a:pt x="47" y="0"/>
                        <a:pt x="47" y="0"/>
                        <a:pt x="4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2" name="Freeform 961"/>
                <p:cNvSpPr>
                  <a:spLocks/>
                </p:cNvSpPr>
                <p:nvPr/>
              </p:nvSpPr>
              <p:spPr bwMode="auto">
                <a:xfrm>
                  <a:off x="3805" y="3910"/>
                  <a:ext cx="55" cy="53"/>
                </a:xfrm>
                <a:custGeom>
                  <a:avLst/>
                  <a:gdLst>
                    <a:gd name="T0" fmla="*/ 26 w 29"/>
                    <a:gd name="T1" fmla="*/ 0 h 28"/>
                    <a:gd name="T2" fmla="*/ 10 w 29"/>
                    <a:gd name="T3" fmla="*/ 10 h 28"/>
                    <a:gd name="T4" fmla="*/ 1 w 29"/>
                    <a:gd name="T5" fmla="*/ 23 h 28"/>
                    <a:gd name="T6" fmla="*/ 1 w 29"/>
                    <a:gd name="T7" fmla="*/ 27 h 28"/>
                    <a:gd name="T8" fmla="*/ 1 w 29"/>
                    <a:gd name="T9" fmla="*/ 27 h 28"/>
                    <a:gd name="T10" fmla="*/ 3 w 29"/>
                    <a:gd name="T11" fmla="*/ 28 h 28"/>
                    <a:gd name="T12" fmla="*/ 17 w 29"/>
                    <a:gd name="T13" fmla="*/ 19 h 28"/>
                    <a:gd name="T14" fmla="*/ 18 w 29"/>
                    <a:gd name="T15" fmla="*/ 18 h 28"/>
                    <a:gd name="T16" fmla="*/ 24 w 29"/>
                    <a:gd name="T17" fmla="*/ 11 h 28"/>
                    <a:gd name="T18" fmla="*/ 27 w 29"/>
                    <a:gd name="T19" fmla="*/ 0 h 28"/>
                    <a:gd name="T20" fmla="*/ 26 w 29"/>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8">
                      <a:moveTo>
                        <a:pt x="26" y="0"/>
                      </a:moveTo>
                      <a:cubicBezTo>
                        <a:pt x="23" y="0"/>
                        <a:pt x="16" y="3"/>
                        <a:pt x="10" y="10"/>
                      </a:cubicBezTo>
                      <a:cubicBezTo>
                        <a:pt x="5" y="15"/>
                        <a:pt x="2" y="20"/>
                        <a:pt x="1" y="23"/>
                      </a:cubicBezTo>
                      <a:cubicBezTo>
                        <a:pt x="0" y="25"/>
                        <a:pt x="0" y="26"/>
                        <a:pt x="1" y="27"/>
                      </a:cubicBezTo>
                      <a:cubicBezTo>
                        <a:pt x="1" y="27"/>
                        <a:pt x="1" y="27"/>
                        <a:pt x="1" y="27"/>
                      </a:cubicBezTo>
                      <a:cubicBezTo>
                        <a:pt x="2" y="27"/>
                        <a:pt x="2" y="28"/>
                        <a:pt x="3" y="28"/>
                      </a:cubicBezTo>
                      <a:cubicBezTo>
                        <a:pt x="6" y="28"/>
                        <a:pt x="11" y="24"/>
                        <a:pt x="17" y="19"/>
                      </a:cubicBezTo>
                      <a:cubicBezTo>
                        <a:pt x="17" y="19"/>
                        <a:pt x="18" y="19"/>
                        <a:pt x="18" y="18"/>
                      </a:cubicBezTo>
                      <a:cubicBezTo>
                        <a:pt x="21" y="16"/>
                        <a:pt x="23" y="13"/>
                        <a:pt x="24" y="11"/>
                      </a:cubicBezTo>
                      <a:cubicBezTo>
                        <a:pt x="28" y="6"/>
                        <a:pt x="29" y="2"/>
                        <a:pt x="27" y="0"/>
                      </a:cubicBezTo>
                      <a:cubicBezTo>
                        <a:pt x="27" y="0"/>
                        <a:pt x="27" y="0"/>
                        <a:pt x="2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3" name="Freeform 962"/>
                <p:cNvSpPr>
                  <a:spLocks noEditPoints="1"/>
                </p:cNvSpPr>
                <p:nvPr/>
              </p:nvSpPr>
              <p:spPr bwMode="auto">
                <a:xfrm>
                  <a:off x="3117" y="1799"/>
                  <a:ext cx="572" cy="1463"/>
                </a:xfrm>
                <a:custGeom>
                  <a:avLst/>
                  <a:gdLst>
                    <a:gd name="T0" fmla="*/ 106 w 304"/>
                    <a:gd name="T1" fmla="*/ 685 h 778"/>
                    <a:gd name="T2" fmla="*/ 34 w 304"/>
                    <a:gd name="T3" fmla="*/ 776 h 778"/>
                    <a:gd name="T4" fmla="*/ 35 w 304"/>
                    <a:gd name="T5" fmla="*/ 777 h 778"/>
                    <a:gd name="T6" fmla="*/ 36 w 304"/>
                    <a:gd name="T7" fmla="*/ 778 h 778"/>
                    <a:gd name="T8" fmla="*/ 108 w 304"/>
                    <a:gd name="T9" fmla="*/ 688 h 778"/>
                    <a:gd name="T10" fmla="*/ 108 w 304"/>
                    <a:gd name="T11" fmla="*/ 687 h 778"/>
                    <a:gd name="T12" fmla="*/ 106 w 304"/>
                    <a:gd name="T13" fmla="*/ 685 h 778"/>
                    <a:gd name="T14" fmla="*/ 120 w 304"/>
                    <a:gd name="T15" fmla="*/ 678 h 778"/>
                    <a:gd name="T16" fmla="*/ 118 w 304"/>
                    <a:gd name="T17" fmla="*/ 682 h 778"/>
                    <a:gd name="T18" fmla="*/ 117 w 304"/>
                    <a:gd name="T19" fmla="*/ 683 h 778"/>
                    <a:gd name="T20" fmla="*/ 184 w 304"/>
                    <a:gd name="T21" fmla="*/ 727 h 778"/>
                    <a:gd name="T22" fmla="*/ 185 w 304"/>
                    <a:gd name="T23" fmla="*/ 726 h 778"/>
                    <a:gd name="T24" fmla="*/ 188 w 304"/>
                    <a:gd name="T25" fmla="*/ 722 h 778"/>
                    <a:gd name="T26" fmla="*/ 120 w 304"/>
                    <a:gd name="T27" fmla="*/ 678 h 778"/>
                    <a:gd name="T28" fmla="*/ 294 w 304"/>
                    <a:gd name="T29" fmla="*/ 310 h 778"/>
                    <a:gd name="T30" fmla="*/ 292 w 304"/>
                    <a:gd name="T31" fmla="*/ 311 h 778"/>
                    <a:gd name="T32" fmla="*/ 292 w 304"/>
                    <a:gd name="T33" fmla="*/ 311 h 778"/>
                    <a:gd name="T34" fmla="*/ 290 w 304"/>
                    <a:gd name="T35" fmla="*/ 311 h 778"/>
                    <a:gd name="T36" fmla="*/ 200 w 304"/>
                    <a:gd name="T37" fmla="*/ 714 h 778"/>
                    <a:gd name="T38" fmla="*/ 202 w 304"/>
                    <a:gd name="T39" fmla="*/ 715 h 778"/>
                    <a:gd name="T40" fmla="*/ 203 w 304"/>
                    <a:gd name="T41" fmla="*/ 716 h 778"/>
                    <a:gd name="T42" fmla="*/ 294 w 304"/>
                    <a:gd name="T43" fmla="*/ 310 h 778"/>
                    <a:gd name="T44" fmla="*/ 281 w 304"/>
                    <a:gd name="T45" fmla="*/ 293 h 778"/>
                    <a:gd name="T46" fmla="*/ 162 w 304"/>
                    <a:gd name="T47" fmla="*/ 308 h 778"/>
                    <a:gd name="T48" fmla="*/ 162 w 304"/>
                    <a:gd name="T49" fmla="*/ 309 h 778"/>
                    <a:gd name="T50" fmla="*/ 162 w 304"/>
                    <a:gd name="T51" fmla="*/ 314 h 778"/>
                    <a:gd name="T52" fmla="*/ 282 w 304"/>
                    <a:gd name="T53" fmla="*/ 300 h 778"/>
                    <a:gd name="T54" fmla="*/ 281 w 304"/>
                    <a:gd name="T55" fmla="*/ 294 h 778"/>
                    <a:gd name="T56" fmla="*/ 281 w 304"/>
                    <a:gd name="T57" fmla="*/ 293 h 778"/>
                    <a:gd name="T58" fmla="*/ 2 w 304"/>
                    <a:gd name="T59" fmla="*/ 0 h 778"/>
                    <a:gd name="T60" fmla="*/ 1 w 304"/>
                    <a:gd name="T61" fmla="*/ 2 h 778"/>
                    <a:gd name="T62" fmla="*/ 0 w 304"/>
                    <a:gd name="T63" fmla="*/ 3 h 778"/>
                    <a:gd name="T64" fmla="*/ 67 w 304"/>
                    <a:gd name="T65" fmla="*/ 79 h 778"/>
                    <a:gd name="T66" fmla="*/ 70 w 304"/>
                    <a:gd name="T67" fmla="*/ 84 h 778"/>
                    <a:gd name="T68" fmla="*/ 150 w 304"/>
                    <a:gd name="T69" fmla="*/ 297 h 778"/>
                    <a:gd name="T70" fmla="*/ 151 w 304"/>
                    <a:gd name="T71" fmla="*/ 296 h 778"/>
                    <a:gd name="T72" fmla="*/ 152 w 304"/>
                    <a:gd name="T73" fmla="*/ 296 h 778"/>
                    <a:gd name="T74" fmla="*/ 153 w 304"/>
                    <a:gd name="T75" fmla="*/ 296 h 778"/>
                    <a:gd name="T76" fmla="*/ 73 w 304"/>
                    <a:gd name="T77" fmla="*/ 82 h 778"/>
                    <a:gd name="T78" fmla="*/ 70 w 304"/>
                    <a:gd name="T79" fmla="*/ 77 h 778"/>
                    <a:gd name="T80" fmla="*/ 2 w 304"/>
                    <a:gd name="T81"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778">
                      <a:moveTo>
                        <a:pt x="106" y="685"/>
                      </a:moveTo>
                      <a:cubicBezTo>
                        <a:pt x="85" y="717"/>
                        <a:pt x="61" y="748"/>
                        <a:pt x="34" y="776"/>
                      </a:cubicBezTo>
                      <a:cubicBezTo>
                        <a:pt x="34" y="776"/>
                        <a:pt x="35" y="776"/>
                        <a:pt x="35" y="777"/>
                      </a:cubicBezTo>
                      <a:cubicBezTo>
                        <a:pt x="36" y="777"/>
                        <a:pt x="36" y="777"/>
                        <a:pt x="36" y="778"/>
                      </a:cubicBezTo>
                      <a:cubicBezTo>
                        <a:pt x="63" y="751"/>
                        <a:pt x="87" y="720"/>
                        <a:pt x="108" y="688"/>
                      </a:cubicBezTo>
                      <a:cubicBezTo>
                        <a:pt x="108" y="687"/>
                        <a:pt x="108" y="687"/>
                        <a:pt x="108" y="687"/>
                      </a:cubicBezTo>
                      <a:cubicBezTo>
                        <a:pt x="107" y="687"/>
                        <a:pt x="106" y="686"/>
                        <a:pt x="106" y="685"/>
                      </a:cubicBezTo>
                      <a:moveTo>
                        <a:pt x="120" y="678"/>
                      </a:moveTo>
                      <a:cubicBezTo>
                        <a:pt x="119" y="679"/>
                        <a:pt x="119" y="680"/>
                        <a:pt x="118" y="682"/>
                      </a:cubicBezTo>
                      <a:cubicBezTo>
                        <a:pt x="118" y="682"/>
                        <a:pt x="117" y="683"/>
                        <a:pt x="117" y="683"/>
                      </a:cubicBezTo>
                      <a:cubicBezTo>
                        <a:pt x="139" y="697"/>
                        <a:pt x="162" y="712"/>
                        <a:pt x="184" y="727"/>
                      </a:cubicBezTo>
                      <a:cubicBezTo>
                        <a:pt x="184" y="727"/>
                        <a:pt x="185" y="726"/>
                        <a:pt x="185" y="726"/>
                      </a:cubicBezTo>
                      <a:cubicBezTo>
                        <a:pt x="186" y="724"/>
                        <a:pt x="187" y="723"/>
                        <a:pt x="188" y="722"/>
                      </a:cubicBezTo>
                      <a:cubicBezTo>
                        <a:pt x="165" y="707"/>
                        <a:pt x="142" y="692"/>
                        <a:pt x="120" y="678"/>
                      </a:cubicBezTo>
                      <a:moveTo>
                        <a:pt x="294" y="310"/>
                      </a:moveTo>
                      <a:cubicBezTo>
                        <a:pt x="293" y="311"/>
                        <a:pt x="293" y="311"/>
                        <a:pt x="292" y="311"/>
                      </a:cubicBezTo>
                      <a:cubicBezTo>
                        <a:pt x="292" y="311"/>
                        <a:pt x="292" y="311"/>
                        <a:pt x="292" y="311"/>
                      </a:cubicBezTo>
                      <a:cubicBezTo>
                        <a:pt x="291" y="311"/>
                        <a:pt x="291" y="311"/>
                        <a:pt x="290" y="311"/>
                      </a:cubicBezTo>
                      <a:cubicBezTo>
                        <a:pt x="301" y="450"/>
                        <a:pt x="269" y="593"/>
                        <a:pt x="200" y="714"/>
                      </a:cubicBezTo>
                      <a:cubicBezTo>
                        <a:pt x="201" y="715"/>
                        <a:pt x="201" y="715"/>
                        <a:pt x="202" y="715"/>
                      </a:cubicBezTo>
                      <a:cubicBezTo>
                        <a:pt x="202" y="715"/>
                        <a:pt x="203" y="716"/>
                        <a:pt x="203" y="716"/>
                      </a:cubicBezTo>
                      <a:cubicBezTo>
                        <a:pt x="273" y="595"/>
                        <a:pt x="304" y="451"/>
                        <a:pt x="294" y="310"/>
                      </a:cubicBezTo>
                      <a:moveTo>
                        <a:pt x="281" y="293"/>
                      </a:moveTo>
                      <a:cubicBezTo>
                        <a:pt x="241" y="298"/>
                        <a:pt x="202" y="303"/>
                        <a:pt x="162" y="308"/>
                      </a:cubicBezTo>
                      <a:cubicBezTo>
                        <a:pt x="162" y="309"/>
                        <a:pt x="162" y="309"/>
                        <a:pt x="162" y="309"/>
                      </a:cubicBezTo>
                      <a:cubicBezTo>
                        <a:pt x="162" y="311"/>
                        <a:pt x="162" y="313"/>
                        <a:pt x="162" y="314"/>
                      </a:cubicBezTo>
                      <a:cubicBezTo>
                        <a:pt x="202" y="309"/>
                        <a:pt x="242" y="305"/>
                        <a:pt x="282" y="300"/>
                      </a:cubicBezTo>
                      <a:cubicBezTo>
                        <a:pt x="282" y="298"/>
                        <a:pt x="282" y="296"/>
                        <a:pt x="281" y="294"/>
                      </a:cubicBezTo>
                      <a:cubicBezTo>
                        <a:pt x="281" y="293"/>
                        <a:pt x="281" y="293"/>
                        <a:pt x="281" y="293"/>
                      </a:cubicBezTo>
                      <a:moveTo>
                        <a:pt x="2" y="0"/>
                      </a:moveTo>
                      <a:cubicBezTo>
                        <a:pt x="2" y="1"/>
                        <a:pt x="2" y="1"/>
                        <a:pt x="1" y="2"/>
                      </a:cubicBezTo>
                      <a:cubicBezTo>
                        <a:pt x="1" y="2"/>
                        <a:pt x="1" y="3"/>
                        <a:pt x="0" y="3"/>
                      </a:cubicBezTo>
                      <a:cubicBezTo>
                        <a:pt x="26" y="26"/>
                        <a:pt x="48" y="52"/>
                        <a:pt x="67" y="79"/>
                      </a:cubicBezTo>
                      <a:cubicBezTo>
                        <a:pt x="68" y="81"/>
                        <a:pt x="69" y="82"/>
                        <a:pt x="70" y="84"/>
                      </a:cubicBezTo>
                      <a:cubicBezTo>
                        <a:pt x="114" y="147"/>
                        <a:pt x="140" y="221"/>
                        <a:pt x="150" y="297"/>
                      </a:cubicBezTo>
                      <a:cubicBezTo>
                        <a:pt x="150" y="296"/>
                        <a:pt x="151" y="296"/>
                        <a:pt x="151" y="296"/>
                      </a:cubicBezTo>
                      <a:cubicBezTo>
                        <a:pt x="152" y="296"/>
                        <a:pt x="152" y="296"/>
                        <a:pt x="152" y="296"/>
                      </a:cubicBezTo>
                      <a:cubicBezTo>
                        <a:pt x="153" y="296"/>
                        <a:pt x="153" y="296"/>
                        <a:pt x="153" y="296"/>
                      </a:cubicBezTo>
                      <a:cubicBezTo>
                        <a:pt x="143" y="220"/>
                        <a:pt x="117" y="146"/>
                        <a:pt x="73" y="82"/>
                      </a:cubicBezTo>
                      <a:cubicBezTo>
                        <a:pt x="72" y="80"/>
                        <a:pt x="71" y="79"/>
                        <a:pt x="70" y="77"/>
                      </a:cubicBezTo>
                      <a:cubicBezTo>
                        <a:pt x="51" y="49"/>
                        <a:pt x="28" y="24"/>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4" name="Freeform 963"/>
                <p:cNvSpPr>
                  <a:spLocks/>
                </p:cNvSpPr>
                <p:nvPr/>
              </p:nvSpPr>
              <p:spPr bwMode="auto">
                <a:xfrm>
                  <a:off x="3070" y="1761"/>
                  <a:ext cx="55" cy="46"/>
                </a:xfrm>
                <a:custGeom>
                  <a:avLst/>
                  <a:gdLst>
                    <a:gd name="T0" fmla="*/ 9 w 29"/>
                    <a:gd name="T1" fmla="*/ 0 h 24"/>
                    <a:gd name="T2" fmla="*/ 3 w 29"/>
                    <a:gd name="T3" fmla="*/ 2 h 24"/>
                    <a:gd name="T4" fmla="*/ 9 w 29"/>
                    <a:gd name="T5" fmla="*/ 19 h 24"/>
                    <a:gd name="T6" fmla="*/ 21 w 29"/>
                    <a:gd name="T7" fmla="*/ 24 h 24"/>
                    <a:gd name="T8" fmla="*/ 25 w 29"/>
                    <a:gd name="T9" fmla="*/ 23 h 24"/>
                    <a:gd name="T10" fmla="*/ 26 w 29"/>
                    <a:gd name="T11" fmla="*/ 22 h 24"/>
                    <a:gd name="T12" fmla="*/ 27 w 29"/>
                    <a:gd name="T13" fmla="*/ 20 h 24"/>
                    <a:gd name="T14" fmla="*/ 21 w 29"/>
                    <a:gd name="T15" fmla="*/ 5 h 24"/>
                    <a:gd name="T16" fmla="*/ 9 w 29"/>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4">
                      <a:moveTo>
                        <a:pt x="9" y="0"/>
                      </a:moveTo>
                      <a:cubicBezTo>
                        <a:pt x="6" y="0"/>
                        <a:pt x="4" y="1"/>
                        <a:pt x="3" y="2"/>
                      </a:cubicBezTo>
                      <a:cubicBezTo>
                        <a:pt x="0" y="6"/>
                        <a:pt x="2" y="13"/>
                        <a:pt x="9" y="19"/>
                      </a:cubicBezTo>
                      <a:cubicBezTo>
                        <a:pt x="13" y="22"/>
                        <a:pt x="17" y="24"/>
                        <a:pt x="21" y="24"/>
                      </a:cubicBezTo>
                      <a:cubicBezTo>
                        <a:pt x="23" y="24"/>
                        <a:pt x="24" y="24"/>
                        <a:pt x="25" y="23"/>
                      </a:cubicBezTo>
                      <a:cubicBezTo>
                        <a:pt x="26" y="23"/>
                        <a:pt x="26" y="22"/>
                        <a:pt x="26" y="22"/>
                      </a:cubicBezTo>
                      <a:cubicBezTo>
                        <a:pt x="27" y="21"/>
                        <a:pt x="27" y="21"/>
                        <a:pt x="27" y="20"/>
                      </a:cubicBezTo>
                      <a:cubicBezTo>
                        <a:pt x="29" y="16"/>
                        <a:pt x="27" y="10"/>
                        <a:pt x="21" y="5"/>
                      </a:cubicBezTo>
                      <a:cubicBezTo>
                        <a:pt x="17" y="1"/>
                        <a:pt x="12"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5" name="Freeform 964"/>
                <p:cNvSpPr>
                  <a:spLocks/>
                </p:cNvSpPr>
                <p:nvPr/>
              </p:nvSpPr>
              <p:spPr bwMode="auto">
                <a:xfrm>
                  <a:off x="3386" y="2356"/>
                  <a:ext cx="36" cy="54"/>
                </a:xfrm>
                <a:custGeom>
                  <a:avLst/>
                  <a:gdLst>
                    <a:gd name="T0" fmla="*/ 9 w 19"/>
                    <a:gd name="T1" fmla="*/ 0 h 29"/>
                    <a:gd name="T2" fmla="*/ 8 w 19"/>
                    <a:gd name="T3" fmla="*/ 0 h 29"/>
                    <a:gd name="T4" fmla="*/ 7 w 19"/>
                    <a:gd name="T5" fmla="*/ 1 h 29"/>
                    <a:gd name="T6" fmla="*/ 1 w 19"/>
                    <a:gd name="T7" fmla="*/ 16 h 29"/>
                    <a:gd name="T8" fmla="*/ 2 w 19"/>
                    <a:gd name="T9" fmla="*/ 19 h 29"/>
                    <a:gd name="T10" fmla="*/ 10 w 19"/>
                    <a:gd name="T11" fmla="*/ 18 h 29"/>
                    <a:gd name="T12" fmla="*/ 11 w 19"/>
                    <a:gd name="T13" fmla="*/ 21 h 29"/>
                    <a:gd name="T14" fmla="*/ 3 w 19"/>
                    <a:gd name="T15" fmla="*/ 22 h 29"/>
                    <a:gd name="T16" fmla="*/ 11 w 19"/>
                    <a:gd name="T17" fmla="*/ 29 h 29"/>
                    <a:gd name="T18" fmla="*/ 11 w 19"/>
                    <a:gd name="T19" fmla="*/ 29 h 29"/>
                    <a:gd name="T20" fmla="*/ 19 w 19"/>
                    <a:gd name="T21" fmla="*/ 18 h 29"/>
                    <a:gd name="T22" fmla="*/ 19 w 19"/>
                    <a:gd name="T23" fmla="*/ 13 h 29"/>
                    <a:gd name="T24" fmla="*/ 19 w 19"/>
                    <a:gd name="T25" fmla="*/ 12 h 29"/>
                    <a:gd name="T26" fmla="*/ 10 w 19"/>
                    <a:gd name="T27" fmla="*/ 0 h 29"/>
                    <a:gd name="T28" fmla="*/ 9 w 1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9">
                      <a:moveTo>
                        <a:pt x="9" y="0"/>
                      </a:moveTo>
                      <a:cubicBezTo>
                        <a:pt x="9" y="0"/>
                        <a:pt x="9" y="0"/>
                        <a:pt x="8" y="0"/>
                      </a:cubicBezTo>
                      <a:cubicBezTo>
                        <a:pt x="8" y="0"/>
                        <a:pt x="7" y="0"/>
                        <a:pt x="7" y="1"/>
                      </a:cubicBezTo>
                      <a:cubicBezTo>
                        <a:pt x="3" y="3"/>
                        <a:pt x="0" y="9"/>
                        <a:pt x="1" y="16"/>
                      </a:cubicBezTo>
                      <a:cubicBezTo>
                        <a:pt x="1" y="17"/>
                        <a:pt x="1" y="18"/>
                        <a:pt x="2" y="19"/>
                      </a:cubicBezTo>
                      <a:cubicBezTo>
                        <a:pt x="5" y="19"/>
                        <a:pt x="7" y="18"/>
                        <a:pt x="10" y="18"/>
                      </a:cubicBezTo>
                      <a:cubicBezTo>
                        <a:pt x="10" y="19"/>
                        <a:pt x="11" y="19"/>
                        <a:pt x="11" y="21"/>
                      </a:cubicBezTo>
                      <a:cubicBezTo>
                        <a:pt x="8" y="21"/>
                        <a:pt x="5" y="21"/>
                        <a:pt x="3" y="22"/>
                      </a:cubicBezTo>
                      <a:cubicBezTo>
                        <a:pt x="4" y="26"/>
                        <a:pt x="7" y="29"/>
                        <a:pt x="11" y="29"/>
                      </a:cubicBezTo>
                      <a:cubicBezTo>
                        <a:pt x="11" y="29"/>
                        <a:pt x="11" y="29"/>
                        <a:pt x="11" y="29"/>
                      </a:cubicBezTo>
                      <a:cubicBezTo>
                        <a:pt x="16" y="29"/>
                        <a:pt x="18" y="24"/>
                        <a:pt x="19" y="18"/>
                      </a:cubicBezTo>
                      <a:cubicBezTo>
                        <a:pt x="19" y="17"/>
                        <a:pt x="19" y="15"/>
                        <a:pt x="19" y="13"/>
                      </a:cubicBezTo>
                      <a:cubicBezTo>
                        <a:pt x="19" y="13"/>
                        <a:pt x="19" y="13"/>
                        <a:pt x="19" y="12"/>
                      </a:cubicBezTo>
                      <a:cubicBezTo>
                        <a:pt x="18" y="6"/>
                        <a:pt x="14" y="1"/>
                        <a:pt x="10" y="0"/>
                      </a:cubicBezTo>
                      <a:cubicBezTo>
                        <a:pt x="10" y="0"/>
                        <a:pt x="10"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6" name="Freeform 965"/>
                <p:cNvSpPr>
                  <a:spLocks/>
                </p:cNvSpPr>
                <p:nvPr/>
              </p:nvSpPr>
              <p:spPr bwMode="auto">
                <a:xfrm>
                  <a:off x="3144" y="3256"/>
                  <a:ext cx="45" cy="39"/>
                </a:xfrm>
                <a:custGeom>
                  <a:avLst/>
                  <a:gdLst>
                    <a:gd name="T0" fmla="*/ 17 w 24"/>
                    <a:gd name="T1" fmla="*/ 0 h 21"/>
                    <a:gd name="T2" fmla="*/ 7 w 24"/>
                    <a:gd name="T3" fmla="*/ 5 h 21"/>
                    <a:gd name="T4" fmla="*/ 3 w 24"/>
                    <a:gd name="T5" fmla="*/ 19 h 21"/>
                    <a:gd name="T6" fmla="*/ 7 w 24"/>
                    <a:gd name="T7" fmla="*/ 21 h 21"/>
                    <a:gd name="T8" fmla="*/ 17 w 24"/>
                    <a:gd name="T9" fmla="*/ 16 h 21"/>
                    <a:gd name="T10" fmla="*/ 22 w 24"/>
                    <a:gd name="T11" fmla="*/ 3 h 21"/>
                    <a:gd name="T12" fmla="*/ 21 w 24"/>
                    <a:gd name="T13" fmla="*/ 2 h 21"/>
                    <a:gd name="T14" fmla="*/ 20 w 24"/>
                    <a:gd name="T15" fmla="*/ 1 h 21"/>
                    <a:gd name="T16" fmla="*/ 17 w 24"/>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1">
                      <a:moveTo>
                        <a:pt x="17" y="0"/>
                      </a:moveTo>
                      <a:cubicBezTo>
                        <a:pt x="14" y="0"/>
                        <a:pt x="10" y="2"/>
                        <a:pt x="7" y="5"/>
                      </a:cubicBezTo>
                      <a:cubicBezTo>
                        <a:pt x="2" y="10"/>
                        <a:pt x="0" y="16"/>
                        <a:pt x="3" y="19"/>
                      </a:cubicBezTo>
                      <a:cubicBezTo>
                        <a:pt x="4" y="20"/>
                        <a:pt x="5" y="21"/>
                        <a:pt x="7" y="21"/>
                      </a:cubicBezTo>
                      <a:cubicBezTo>
                        <a:pt x="10" y="21"/>
                        <a:pt x="14" y="19"/>
                        <a:pt x="17" y="16"/>
                      </a:cubicBezTo>
                      <a:cubicBezTo>
                        <a:pt x="22" y="12"/>
                        <a:pt x="24" y="6"/>
                        <a:pt x="22" y="3"/>
                      </a:cubicBezTo>
                      <a:cubicBezTo>
                        <a:pt x="22" y="2"/>
                        <a:pt x="22" y="2"/>
                        <a:pt x="21" y="2"/>
                      </a:cubicBezTo>
                      <a:cubicBezTo>
                        <a:pt x="21" y="1"/>
                        <a:pt x="20" y="1"/>
                        <a:pt x="20" y="1"/>
                      </a:cubicBezTo>
                      <a:cubicBezTo>
                        <a:pt x="19" y="0"/>
                        <a:pt x="18" y="0"/>
                        <a:pt x="1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7" name="Freeform 966"/>
                <p:cNvSpPr>
                  <a:spLocks/>
                </p:cNvSpPr>
                <p:nvPr/>
              </p:nvSpPr>
              <p:spPr bwMode="auto">
                <a:xfrm>
                  <a:off x="3645" y="2314"/>
                  <a:ext cx="38" cy="70"/>
                </a:xfrm>
                <a:custGeom>
                  <a:avLst/>
                  <a:gdLst>
                    <a:gd name="T0" fmla="*/ 9 w 20"/>
                    <a:gd name="T1" fmla="*/ 0 h 37"/>
                    <a:gd name="T2" fmla="*/ 11 w 20"/>
                    <a:gd name="T3" fmla="*/ 18 h 37"/>
                    <a:gd name="T4" fmla="*/ 8 w 20"/>
                    <a:gd name="T5" fmla="*/ 19 h 37"/>
                    <a:gd name="T6" fmla="*/ 6 w 20"/>
                    <a:gd name="T7" fmla="*/ 1 h 37"/>
                    <a:gd name="T8" fmla="*/ 0 w 20"/>
                    <a:gd name="T9" fmla="*/ 19 h 37"/>
                    <a:gd name="T10" fmla="*/ 0 w 20"/>
                    <a:gd name="T11" fmla="*/ 20 h 37"/>
                    <a:gd name="T12" fmla="*/ 1 w 20"/>
                    <a:gd name="T13" fmla="*/ 26 h 37"/>
                    <a:gd name="T14" fmla="*/ 9 w 20"/>
                    <a:gd name="T15" fmla="*/ 37 h 37"/>
                    <a:gd name="T16" fmla="*/ 11 w 20"/>
                    <a:gd name="T17" fmla="*/ 37 h 37"/>
                    <a:gd name="T18" fmla="*/ 11 w 20"/>
                    <a:gd name="T19" fmla="*/ 37 h 37"/>
                    <a:gd name="T20" fmla="*/ 13 w 20"/>
                    <a:gd name="T21" fmla="*/ 36 h 37"/>
                    <a:gd name="T22" fmla="*/ 18 w 20"/>
                    <a:gd name="T23" fmla="*/ 17 h 37"/>
                    <a:gd name="T24" fmla="*/ 9 w 20"/>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7">
                      <a:moveTo>
                        <a:pt x="9" y="0"/>
                      </a:moveTo>
                      <a:cubicBezTo>
                        <a:pt x="9" y="6"/>
                        <a:pt x="10" y="12"/>
                        <a:pt x="11" y="18"/>
                      </a:cubicBezTo>
                      <a:cubicBezTo>
                        <a:pt x="10" y="19"/>
                        <a:pt x="9" y="19"/>
                        <a:pt x="8" y="19"/>
                      </a:cubicBezTo>
                      <a:cubicBezTo>
                        <a:pt x="8" y="13"/>
                        <a:pt x="7" y="7"/>
                        <a:pt x="6" y="1"/>
                      </a:cubicBezTo>
                      <a:cubicBezTo>
                        <a:pt x="2" y="2"/>
                        <a:pt x="0" y="10"/>
                        <a:pt x="0" y="19"/>
                      </a:cubicBezTo>
                      <a:cubicBezTo>
                        <a:pt x="0" y="19"/>
                        <a:pt x="0" y="19"/>
                        <a:pt x="0" y="20"/>
                      </a:cubicBezTo>
                      <a:cubicBezTo>
                        <a:pt x="1" y="22"/>
                        <a:pt x="1" y="24"/>
                        <a:pt x="1" y="26"/>
                      </a:cubicBezTo>
                      <a:cubicBezTo>
                        <a:pt x="3" y="32"/>
                        <a:pt x="6" y="36"/>
                        <a:pt x="9" y="37"/>
                      </a:cubicBezTo>
                      <a:cubicBezTo>
                        <a:pt x="10" y="37"/>
                        <a:pt x="10" y="37"/>
                        <a:pt x="11" y="37"/>
                      </a:cubicBezTo>
                      <a:cubicBezTo>
                        <a:pt x="11" y="37"/>
                        <a:pt x="11" y="37"/>
                        <a:pt x="11" y="37"/>
                      </a:cubicBezTo>
                      <a:cubicBezTo>
                        <a:pt x="12" y="37"/>
                        <a:pt x="12" y="37"/>
                        <a:pt x="13" y="36"/>
                      </a:cubicBezTo>
                      <a:cubicBezTo>
                        <a:pt x="17" y="35"/>
                        <a:pt x="20" y="27"/>
                        <a:pt x="18" y="17"/>
                      </a:cubicBezTo>
                      <a:cubicBezTo>
                        <a:pt x="17" y="8"/>
                        <a:pt x="13" y="1"/>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8" name="Freeform 967"/>
                <p:cNvSpPr>
                  <a:spLocks/>
                </p:cNvSpPr>
                <p:nvPr/>
              </p:nvSpPr>
              <p:spPr bwMode="auto">
                <a:xfrm>
                  <a:off x="3452" y="3141"/>
                  <a:ext cx="52" cy="62"/>
                </a:xfrm>
                <a:custGeom>
                  <a:avLst/>
                  <a:gdLst>
                    <a:gd name="T0" fmla="*/ 21 w 28"/>
                    <a:gd name="T1" fmla="*/ 0 h 33"/>
                    <a:gd name="T2" fmla="*/ 10 w 28"/>
                    <a:gd name="T3" fmla="*/ 8 h 33"/>
                    <a:gd name="T4" fmla="*/ 7 w 28"/>
                    <a:gd name="T5" fmla="*/ 12 h 33"/>
                    <a:gd name="T6" fmla="*/ 6 w 28"/>
                    <a:gd name="T7" fmla="*/ 13 h 33"/>
                    <a:gd name="T8" fmla="*/ 4 w 28"/>
                    <a:gd name="T9" fmla="*/ 33 h 33"/>
                    <a:gd name="T10" fmla="*/ 7 w 28"/>
                    <a:gd name="T11" fmla="*/ 33 h 33"/>
                    <a:gd name="T12" fmla="*/ 22 w 28"/>
                    <a:gd name="T13" fmla="*/ 22 h 33"/>
                    <a:gd name="T14" fmla="*/ 25 w 28"/>
                    <a:gd name="T15" fmla="*/ 2 h 33"/>
                    <a:gd name="T16" fmla="*/ 24 w 28"/>
                    <a:gd name="T17" fmla="*/ 1 h 33"/>
                    <a:gd name="T18" fmla="*/ 22 w 28"/>
                    <a:gd name="T19" fmla="*/ 0 h 33"/>
                    <a:gd name="T20" fmla="*/ 21 w 28"/>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3">
                      <a:moveTo>
                        <a:pt x="21" y="0"/>
                      </a:moveTo>
                      <a:cubicBezTo>
                        <a:pt x="18" y="0"/>
                        <a:pt x="14" y="3"/>
                        <a:pt x="10" y="8"/>
                      </a:cubicBezTo>
                      <a:cubicBezTo>
                        <a:pt x="9" y="9"/>
                        <a:pt x="8" y="10"/>
                        <a:pt x="7" y="12"/>
                      </a:cubicBezTo>
                      <a:cubicBezTo>
                        <a:pt x="7" y="12"/>
                        <a:pt x="6" y="13"/>
                        <a:pt x="6" y="13"/>
                      </a:cubicBezTo>
                      <a:cubicBezTo>
                        <a:pt x="1" y="21"/>
                        <a:pt x="0" y="30"/>
                        <a:pt x="4" y="33"/>
                      </a:cubicBezTo>
                      <a:cubicBezTo>
                        <a:pt x="5" y="33"/>
                        <a:pt x="6" y="33"/>
                        <a:pt x="7" y="33"/>
                      </a:cubicBezTo>
                      <a:cubicBezTo>
                        <a:pt x="12" y="33"/>
                        <a:pt x="18" y="29"/>
                        <a:pt x="22" y="22"/>
                      </a:cubicBezTo>
                      <a:cubicBezTo>
                        <a:pt x="27" y="14"/>
                        <a:pt x="28" y="6"/>
                        <a:pt x="25" y="2"/>
                      </a:cubicBezTo>
                      <a:cubicBezTo>
                        <a:pt x="25" y="2"/>
                        <a:pt x="24" y="1"/>
                        <a:pt x="24" y="1"/>
                      </a:cubicBezTo>
                      <a:cubicBezTo>
                        <a:pt x="23" y="1"/>
                        <a:pt x="23" y="1"/>
                        <a:pt x="22" y="0"/>
                      </a:cubicBezTo>
                      <a:cubicBezTo>
                        <a:pt x="22" y="0"/>
                        <a:pt x="21" y="0"/>
                        <a:pt x="2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9" name="Freeform 968"/>
                <p:cNvSpPr>
                  <a:spLocks/>
                </p:cNvSpPr>
                <p:nvPr/>
              </p:nvSpPr>
              <p:spPr bwMode="auto">
                <a:xfrm>
                  <a:off x="3315" y="3059"/>
                  <a:ext cx="28" cy="33"/>
                </a:xfrm>
                <a:custGeom>
                  <a:avLst/>
                  <a:gdLst>
                    <a:gd name="T0" fmla="*/ 11 w 15"/>
                    <a:gd name="T1" fmla="*/ 0 h 18"/>
                    <a:gd name="T2" fmla="*/ 3 w 15"/>
                    <a:gd name="T3" fmla="*/ 6 h 18"/>
                    <a:gd name="T4" fmla="*/ 1 w 15"/>
                    <a:gd name="T5" fmla="*/ 15 h 18"/>
                    <a:gd name="T6" fmla="*/ 3 w 15"/>
                    <a:gd name="T7" fmla="*/ 17 h 18"/>
                    <a:gd name="T8" fmla="*/ 3 w 15"/>
                    <a:gd name="T9" fmla="*/ 18 h 18"/>
                    <a:gd name="T10" fmla="*/ 5 w 15"/>
                    <a:gd name="T11" fmla="*/ 18 h 18"/>
                    <a:gd name="T12" fmla="*/ 12 w 15"/>
                    <a:gd name="T13" fmla="*/ 13 h 18"/>
                    <a:gd name="T14" fmla="*/ 13 w 15"/>
                    <a:gd name="T15" fmla="*/ 12 h 18"/>
                    <a:gd name="T16" fmla="*/ 15 w 15"/>
                    <a:gd name="T17" fmla="*/ 8 h 18"/>
                    <a:gd name="T18" fmla="*/ 13 w 15"/>
                    <a:gd name="T19" fmla="*/ 0 h 18"/>
                    <a:gd name="T20" fmla="*/ 11 w 15"/>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8">
                      <a:moveTo>
                        <a:pt x="11" y="0"/>
                      </a:moveTo>
                      <a:cubicBezTo>
                        <a:pt x="9" y="0"/>
                        <a:pt x="5" y="2"/>
                        <a:pt x="3" y="6"/>
                      </a:cubicBezTo>
                      <a:cubicBezTo>
                        <a:pt x="1" y="9"/>
                        <a:pt x="0" y="12"/>
                        <a:pt x="1" y="15"/>
                      </a:cubicBezTo>
                      <a:cubicBezTo>
                        <a:pt x="1" y="16"/>
                        <a:pt x="2" y="17"/>
                        <a:pt x="3" y="17"/>
                      </a:cubicBezTo>
                      <a:cubicBezTo>
                        <a:pt x="3" y="17"/>
                        <a:pt x="3" y="17"/>
                        <a:pt x="3" y="18"/>
                      </a:cubicBezTo>
                      <a:cubicBezTo>
                        <a:pt x="4" y="18"/>
                        <a:pt x="4" y="18"/>
                        <a:pt x="5" y="18"/>
                      </a:cubicBezTo>
                      <a:cubicBezTo>
                        <a:pt x="7" y="18"/>
                        <a:pt x="10" y="16"/>
                        <a:pt x="12" y="13"/>
                      </a:cubicBezTo>
                      <a:cubicBezTo>
                        <a:pt x="12" y="13"/>
                        <a:pt x="13" y="12"/>
                        <a:pt x="13" y="12"/>
                      </a:cubicBezTo>
                      <a:cubicBezTo>
                        <a:pt x="14" y="10"/>
                        <a:pt x="14" y="9"/>
                        <a:pt x="15" y="8"/>
                      </a:cubicBezTo>
                      <a:cubicBezTo>
                        <a:pt x="15" y="4"/>
                        <a:pt x="15" y="1"/>
                        <a:pt x="13" y="0"/>
                      </a:cubicBezTo>
                      <a:cubicBezTo>
                        <a:pt x="13" y="0"/>
                        <a:pt x="12"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0" name="Freeform 969"/>
                <p:cNvSpPr>
                  <a:spLocks noEditPoints="1"/>
                </p:cNvSpPr>
                <p:nvPr/>
              </p:nvSpPr>
              <p:spPr bwMode="auto">
                <a:xfrm>
                  <a:off x="2319" y="2476"/>
                  <a:ext cx="1462" cy="1586"/>
                </a:xfrm>
                <a:custGeom>
                  <a:avLst/>
                  <a:gdLst>
                    <a:gd name="T0" fmla="*/ 380 w 778"/>
                    <a:gd name="T1" fmla="*/ 807 h 844"/>
                    <a:gd name="T2" fmla="*/ 249 w 778"/>
                    <a:gd name="T3" fmla="*/ 841 h 844"/>
                    <a:gd name="T4" fmla="*/ 250 w 778"/>
                    <a:gd name="T5" fmla="*/ 842 h 844"/>
                    <a:gd name="T6" fmla="*/ 250 w 778"/>
                    <a:gd name="T7" fmla="*/ 844 h 844"/>
                    <a:gd name="T8" fmla="*/ 381 w 778"/>
                    <a:gd name="T9" fmla="*/ 810 h 844"/>
                    <a:gd name="T10" fmla="*/ 380 w 778"/>
                    <a:gd name="T11" fmla="*/ 807 h 844"/>
                    <a:gd name="T12" fmla="*/ 215 w 778"/>
                    <a:gd name="T13" fmla="*/ 757 h 844"/>
                    <a:gd name="T14" fmla="*/ 207 w 778"/>
                    <a:gd name="T15" fmla="*/ 759 h 844"/>
                    <a:gd name="T16" fmla="*/ 205 w 778"/>
                    <a:gd name="T17" fmla="*/ 759 h 844"/>
                    <a:gd name="T18" fmla="*/ 219 w 778"/>
                    <a:gd name="T19" fmla="*/ 838 h 844"/>
                    <a:gd name="T20" fmla="*/ 221 w 778"/>
                    <a:gd name="T21" fmla="*/ 838 h 844"/>
                    <a:gd name="T22" fmla="*/ 230 w 778"/>
                    <a:gd name="T23" fmla="*/ 837 h 844"/>
                    <a:gd name="T24" fmla="*/ 215 w 778"/>
                    <a:gd name="T25" fmla="*/ 757 h 844"/>
                    <a:gd name="T26" fmla="*/ 0 w 778"/>
                    <a:gd name="T27" fmla="*/ 751 h 844"/>
                    <a:gd name="T28" fmla="*/ 0 w 778"/>
                    <a:gd name="T29" fmla="*/ 753 h 844"/>
                    <a:gd name="T30" fmla="*/ 0 w 778"/>
                    <a:gd name="T31" fmla="*/ 754 h 844"/>
                    <a:gd name="T32" fmla="*/ 102 w 778"/>
                    <a:gd name="T33" fmla="*/ 761 h 844"/>
                    <a:gd name="T34" fmla="*/ 191 w 778"/>
                    <a:gd name="T35" fmla="*/ 755 h 844"/>
                    <a:gd name="T36" fmla="*/ 191 w 778"/>
                    <a:gd name="T37" fmla="*/ 755 h 844"/>
                    <a:gd name="T38" fmla="*/ 192 w 778"/>
                    <a:gd name="T39" fmla="*/ 752 h 844"/>
                    <a:gd name="T40" fmla="*/ 102 w 778"/>
                    <a:gd name="T41" fmla="*/ 757 h 844"/>
                    <a:gd name="T42" fmla="*/ 0 w 778"/>
                    <a:gd name="T43" fmla="*/ 751 h 844"/>
                    <a:gd name="T44" fmla="*/ 723 w 778"/>
                    <a:gd name="T45" fmla="*/ 559 h 844"/>
                    <a:gd name="T46" fmla="*/ 386 w 778"/>
                    <a:gd name="T47" fmla="*/ 805 h 844"/>
                    <a:gd name="T48" fmla="*/ 387 w 778"/>
                    <a:gd name="T49" fmla="*/ 808 h 844"/>
                    <a:gd name="T50" fmla="*/ 726 w 778"/>
                    <a:gd name="T51" fmla="*/ 561 h 844"/>
                    <a:gd name="T52" fmla="*/ 724 w 778"/>
                    <a:gd name="T53" fmla="*/ 560 h 844"/>
                    <a:gd name="T54" fmla="*/ 723 w 778"/>
                    <a:gd name="T55" fmla="*/ 559 h 844"/>
                    <a:gd name="T56" fmla="*/ 637 w 778"/>
                    <a:gd name="T57" fmla="*/ 459 h 844"/>
                    <a:gd name="T58" fmla="*/ 637 w 778"/>
                    <a:gd name="T59" fmla="*/ 460 h 844"/>
                    <a:gd name="T60" fmla="*/ 632 w 778"/>
                    <a:gd name="T61" fmla="*/ 465 h 844"/>
                    <a:gd name="T62" fmla="*/ 727 w 778"/>
                    <a:gd name="T63" fmla="*/ 541 h 844"/>
                    <a:gd name="T64" fmla="*/ 732 w 778"/>
                    <a:gd name="T65" fmla="*/ 535 h 844"/>
                    <a:gd name="T66" fmla="*/ 732 w 778"/>
                    <a:gd name="T67" fmla="*/ 534 h 844"/>
                    <a:gd name="T68" fmla="*/ 637 w 778"/>
                    <a:gd name="T69" fmla="*/ 459 h 844"/>
                    <a:gd name="T70" fmla="*/ 777 w 778"/>
                    <a:gd name="T71" fmla="*/ 0 h 844"/>
                    <a:gd name="T72" fmla="*/ 775 w 778"/>
                    <a:gd name="T73" fmla="*/ 1 h 844"/>
                    <a:gd name="T74" fmla="*/ 774 w 778"/>
                    <a:gd name="T75" fmla="*/ 1 h 844"/>
                    <a:gd name="T76" fmla="*/ 640 w 778"/>
                    <a:gd name="T77" fmla="*/ 437 h 844"/>
                    <a:gd name="T78" fmla="*/ 641 w 778"/>
                    <a:gd name="T79" fmla="*/ 438 h 844"/>
                    <a:gd name="T80" fmla="*/ 642 w 778"/>
                    <a:gd name="T81" fmla="*/ 439 h 844"/>
                    <a:gd name="T82" fmla="*/ 777 w 778"/>
                    <a:gd name="T83" fmla="*/ 0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8" h="844">
                      <a:moveTo>
                        <a:pt x="380" y="807"/>
                      </a:moveTo>
                      <a:cubicBezTo>
                        <a:pt x="338" y="822"/>
                        <a:pt x="295" y="833"/>
                        <a:pt x="249" y="841"/>
                      </a:cubicBezTo>
                      <a:cubicBezTo>
                        <a:pt x="249" y="841"/>
                        <a:pt x="250" y="842"/>
                        <a:pt x="250" y="842"/>
                      </a:cubicBezTo>
                      <a:cubicBezTo>
                        <a:pt x="250" y="843"/>
                        <a:pt x="250" y="844"/>
                        <a:pt x="250" y="844"/>
                      </a:cubicBezTo>
                      <a:cubicBezTo>
                        <a:pt x="296" y="837"/>
                        <a:pt x="339" y="825"/>
                        <a:pt x="381" y="810"/>
                      </a:cubicBezTo>
                      <a:cubicBezTo>
                        <a:pt x="381" y="809"/>
                        <a:pt x="380" y="808"/>
                        <a:pt x="380" y="807"/>
                      </a:cubicBezTo>
                      <a:moveTo>
                        <a:pt x="215" y="757"/>
                      </a:moveTo>
                      <a:cubicBezTo>
                        <a:pt x="212" y="758"/>
                        <a:pt x="210" y="758"/>
                        <a:pt x="207" y="759"/>
                      </a:cubicBezTo>
                      <a:cubicBezTo>
                        <a:pt x="206" y="759"/>
                        <a:pt x="206" y="759"/>
                        <a:pt x="205" y="759"/>
                      </a:cubicBezTo>
                      <a:cubicBezTo>
                        <a:pt x="210" y="785"/>
                        <a:pt x="214" y="812"/>
                        <a:pt x="219" y="838"/>
                      </a:cubicBezTo>
                      <a:cubicBezTo>
                        <a:pt x="220" y="838"/>
                        <a:pt x="220" y="838"/>
                        <a:pt x="221" y="838"/>
                      </a:cubicBezTo>
                      <a:cubicBezTo>
                        <a:pt x="224" y="837"/>
                        <a:pt x="227" y="837"/>
                        <a:pt x="230" y="837"/>
                      </a:cubicBezTo>
                      <a:cubicBezTo>
                        <a:pt x="224" y="810"/>
                        <a:pt x="220" y="783"/>
                        <a:pt x="215" y="757"/>
                      </a:cubicBezTo>
                      <a:moveTo>
                        <a:pt x="0" y="751"/>
                      </a:moveTo>
                      <a:cubicBezTo>
                        <a:pt x="0" y="752"/>
                        <a:pt x="0" y="752"/>
                        <a:pt x="0" y="753"/>
                      </a:cubicBezTo>
                      <a:cubicBezTo>
                        <a:pt x="0" y="753"/>
                        <a:pt x="0" y="754"/>
                        <a:pt x="0" y="754"/>
                      </a:cubicBezTo>
                      <a:cubicBezTo>
                        <a:pt x="35" y="759"/>
                        <a:pt x="69" y="761"/>
                        <a:pt x="102" y="761"/>
                      </a:cubicBezTo>
                      <a:cubicBezTo>
                        <a:pt x="132" y="761"/>
                        <a:pt x="162" y="759"/>
                        <a:pt x="191" y="755"/>
                      </a:cubicBezTo>
                      <a:cubicBezTo>
                        <a:pt x="191" y="755"/>
                        <a:pt x="191" y="755"/>
                        <a:pt x="191" y="755"/>
                      </a:cubicBezTo>
                      <a:cubicBezTo>
                        <a:pt x="191" y="754"/>
                        <a:pt x="191" y="753"/>
                        <a:pt x="192" y="752"/>
                      </a:cubicBezTo>
                      <a:cubicBezTo>
                        <a:pt x="163" y="755"/>
                        <a:pt x="133" y="757"/>
                        <a:pt x="102" y="757"/>
                      </a:cubicBezTo>
                      <a:cubicBezTo>
                        <a:pt x="69" y="757"/>
                        <a:pt x="35" y="755"/>
                        <a:pt x="0" y="751"/>
                      </a:cubicBezTo>
                      <a:moveTo>
                        <a:pt x="723" y="559"/>
                      </a:moveTo>
                      <a:cubicBezTo>
                        <a:pt x="638" y="667"/>
                        <a:pt x="524" y="754"/>
                        <a:pt x="386" y="805"/>
                      </a:cubicBezTo>
                      <a:cubicBezTo>
                        <a:pt x="387" y="806"/>
                        <a:pt x="387" y="807"/>
                        <a:pt x="387" y="808"/>
                      </a:cubicBezTo>
                      <a:cubicBezTo>
                        <a:pt x="526" y="757"/>
                        <a:pt x="640" y="670"/>
                        <a:pt x="726" y="561"/>
                      </a:cubicBezTo>
                      <a:cubicBezTo>
                        <a:pt x="725" y="561"/>
                        <a:pt x="724" y="560"/>
                        <a:pt x="724" y="560"/>
                      </a:cubicBezTo>
                      <a:cubicBezTo>
                        <a:pt x="724" y="560"/>
                        <a:pt x="723" y="559"/>
                        <a:pt x="723" y="559"/>
                      </a:cubicBezTo>
                      <a:moveTo>
                        <a:pt x="637" y="459"/>
                      </a:moveTo>
                      <a:cubicBezTo>
                        <a:pt x="637" y="459"/>
                        <a:pt x="637" y="460"/>
                        <a:pt x="637" y="460"/>
                      </a:cubicBezTo>
                      <a:cubicBezTo>
                        <a:pt x="635" y="462"/>
                        <a:pt x="634" y="463"/>
                        <a:pt x="632" y="465"/>
                      </a:cubicBezTo>
                      <a:cubicBezTo>
                        <a:pt x="664" y="490"/>
                        <a:pt x="696" y="516"/>
                        <a:pt x="727" y="541"/>
                      </a:cubicBezTo>
                      <a:cubicBezTo>
                        <a:pt x="729" y="539"/>
                        <a:pt x="730" y="537"/>
                        <a:pt x="732" y="535"/>
                      </a:cubicBezTo>
                      <a:cubicBezTo>
                        <a:pt x="732" y="535"/>
                        <a:pt x="732" y="534"/>
                        <a:pt x="732" y="534"/>
                      </a:cubicBezTo>
                      <a:cubicBezTo>
                        <a:pt x="701" y="509"/>
                        <a:pt x="669" y="484"/>
                        <a:pt x="637" y="459"/>
                      </a:cubicBezTo>
                      <a:moveTo>
                        <a:pt x="777" y="0"/>
                      </a:moveTo>
                      <a:cubicBezTo>
                        <a:pt x="776" y="1"/>
                        <a:pt x="776" y="1"/>
                        <a:pt x="775" y="1"/>
                      </a:cubicBezTo>
                      <a:cubicBezTo>
                        <a:pt x="775" y="1"/>
                        <a:pt x="774" y="1"/>
                        <a:pt x="774" y="1"/>
                      </a:cubicBezTo>
                      <a:cubicBezTo>
                        <a:pt x="774" y="155"/>
                        <a:pt x="728" y="311"/>
                        <a:pt x="640" y="437"/>
                      </a:cubicBezTo>
                      <a:cubicBezTo>
                        <a:pt x="640" y="437"/>
                        <a:pt x="641" y="437"/>
                        <a:pt x="641" y="438"/>
                      </a:cubicBezTo>
                      <a:cubicBezTo>
                        <a:pt x="642" y="438"/>
                        <a:pt x="642" y="438"/>
                        <a:pt x="642" y="439"/>
                      </a:cubicBezTo>
                      <a:cubicBezTo>
                        <a:pt x="731" y="312"/>
                        <a:pt x="778" y="156"/>
                        <a:pt x="77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1" name="Freeform 970"/>
                <p:cNvSpPr>
                  <a:spLocks/>
                </p:cNvSpPr>
                <p:nvPr/>
              </p:nvSpPr>
              <p:spPr bwMode="auto">
                <a:xfrm>
                  <a:off x="3758" y="2401"/>
                  <a:ext cx="34" cy="77"/>
                </a:xfrm>
                <a:custGeom>
                  <a:avLst/>
                  <a:gdLst>
                    <a:gd name="T0" fmla="*/ 8 w 18"/>
                    <a:gd name="T1" fmla="*/ 0 h 41"/>
                    <a:gd name="T2" fmla="*/ 8 w 18"/>
                    <a:gd name="T3" fmla="*/ 0 h 41"/>
                    <a:gd name="T4" fmla="*/ 0 w 18"/>
                    <a:gd name="T5" fmla="*/ 21 h 41"/>
                    <a:gd name="T6" fmla="*/ 8 w 18"/>
                    <a:gd name="T7" fmla="*/ 41 h 41"/>
                    <a:gd name="T8" fmla="*/ 9 w 18"/>
                    <a:gd name="T9" fmla="*/ 41 h 41"/>
                    <a:gd name="T10" fmla="*/ 11 w 18"/>
                    <a:gd name="T11" fmla="*/ 40 h 41"/>
                    <a:gd name="T12" fmla="*/ 18 w 18"/>
                    <a:gd name="T13" fmla="*/ 23 h 41"/>
                    <a:gd name="T14" fmla="*/ 9 w 18"/>
                    <a:gd name="T15" fmla="*/ 24 h 41"/>
                    <a:gd name="T16" fmla="*/ 9 w 18"/>
                    <a:gd name="T17" fmla="*/ 18 h 41"/>
                    <a:gd name="T18" fmla="*/ 18 w 18"/>
                    <a:gd name="T19" fmla="*/ 17 h 41"/>
                    <a:gd name="T20" fmla="*/ 8 w 18"/>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41">
                      <a:moveTo>
                        <a:pt x="8" y="0"/>
                      </a:moveTo>
                      <a:cubicBezTo>
                        <a:pt x="8" y="0"/>
                        <a:pt x="8" y="0"/>
                        <a:pt x="8" y="0"/>
                      </a:cubicBezTo>
                      <a:cubicBezTo>
                        <a:pt x="3" y="1"/>
                        <a:pt x="0" y="10"/>
                        <a:pt x="0" y="21"/>
                      </a:cubicBezTo>
                      <a:cubicBezTo>
                        <a:pt x="0" y="31"/>
                        <a:pt x="4" y="39"/>
                        <a:pt x="8" y="41"/>
                      </a:cubicBezTo>
                      <a:cubicBezTo>
                        <a:pt x="8" y="41"/>
                        <a:pt x="9" y="41"/>
                        <a:pt x="9" y="41"/>
                      </a:cubicBezTo>
                      <a:cubicBezTo>
                        <a:pt x="10" y="41"/>
                        <a:pt x="10" y="41"/>
                        <a:pt x="11" y="40"/>
                      </a:cubicBezTo>
                      <a:cubicBezTo>
                        <a:pt x="15" y="39"/>
                        <a:pt x="18" y="32"/>
                        <a:pt x="18" y="23"/>
                      </a:cubicBezTo>
                      <a:cubicBezTo>
                        <a:pt x="15" y="23"/>
                        <a:pt x="12" y="23"/>
                        <a:pt x="9" y="24"/>
                      </a:cubicBezTo>
                      <a:cubicBezTo>
                        <a:pt x="9" y="22"/>
                        <a:pt x="9" y="20"/>
                        <a:pt x="9" y="18"/>
                      </a:cubicBezTo>
                      <a:cubicBezTo>
                        <a:pt x="12" y="18"/>
                        <a:pt x="15" y="18"/>
                        <a:pt x="18" y="17"/>
                      </a:cubicBezTo>
                      <a:cubicBezTo>
                        <a:pt x="17" y="8"/>
                        <a:pt x="13"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2" name="Freeform 971"/>
                <p:cNvSpPr>
                  <a:spLocks/>
                </p:cNvSpPr>
                <p:nvPr/>
              </p:nvSpPr>
              <p:spPr bwMode="auto">
                <a:xfrm>
                  <a:off x="3473" y="3297"/>
                  <a:ext cx="58" cy="64"/>
                </a:xfrm>
                <a:custGeom>
                  <a:avLst/>
                  <a:gdLst>
                    <a:gd name="T0" fmla="*/ 24 w 31"/>
                    <a:gd name="T1" fmla="*/ 0 h 34"/>
                    <a:gd name="T2" fmla="*/ 8 w 31"/>
                    <a:gd name="T3" fmla="*/ 12 h 34"/>
                    <a:gd name="T4" fmla="*/ 2 w 31"/>
                    <a:gd name="T5" fmla="*/ 32 h 34"/>
                    <a:gd name="T6" fmla="*/ 15 w 31"/>
                    <a:gd name="T7" fmla="*/ 16 h 34"/>
                    <a:gd name="T8" fmla="*/ 17 w 31"/>
                    <a:gd name="T9" fmla="*/ 18 h 34"/>
                    <a:gd name="T10" fmla="*/ 4 w 31"/>
                    <a:gd name="T11" fmla="*/ 34 h 34"/>
                    <a:gd name="T12" fmla="*/ 6 w 31"/>
                    <a:gd name="T13" fmla="*/ 34 h 34"/>
                    <a:gd name="T14" fmla="*/ 18 w 31"/>
                    <a:gd name="T15" fmla="*/ 28 h 34"/>
                    <a:gd name="T16" fmla="*/ 23 w 31"/>
                    <a:gd name="T17" fmla="*/ 23 h 34"/>
                    <a:gd name="T18" fmla="*/ 23 w 31"/>
                    <a:gd name="T19" fmla="*/ 22 h 34"/>
                    <a:gd name="T20" fmla="*/ 28 w 31"/>
                    <a:gd name="T21" fmla="*/ 2 h 34"/>
                    <a:gd name="T22" fmla="*/ 27 w 31"/>
                    <a:gd name="T23" fmla="*/ 1 h 34"/>
                    <a:gd name="T24" fmla="*/ 26 w 31"/>
                    <a:gd name="T25" fmla="*/ 0 h 34"/>
                    <a:gd name="T26" fmla="*/ 24 w 31"/>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34">
                      <a:moveTo>
                        <a:pt x="24" y="0"/>
                      </a:moveTo>
                      <a:cubicBezTo>
                        <a:pt x="20" y="0"/>
                        <a:pt x="13" y="5"/>
                        <a:pt x="8" y="12"/>
                      </a:cubicBezTo>
                      <a:cubicBezTo>
                        <a:pt x="2" y="20"/>
                        <a:pt x="0" y="28"/>
                        <a:pt x="2" y="32"/>
                      </a:cubicBezTo>
                      <a:cubicBezTo>
                        <a:pt x="7" y="27"/>
                        <a:pt x="11" y="22"/>
                        <a:pt x="15" y="16"/>
                      </a:cubicBezTo>
                      <a:cubicBezTo>
                        <a:pt x="15" y="17"/>
                        <a:pt x="16" y="18"/>
                        <a:pt x="17" y="18"/>
                      </a:cubicBezTo>
                      <a:cubicBezTo>
                        <a:pt x="13" y="23"/>
                        <a:pt x="9" y="29"/>
                        <a:pt x="4" y="34"/>
                      </a:cubicBezTo>
                      <a:cubicBezTo>
                        <a:pt x="5" y="34"/>
                        <a:pt x="6" y="34"/>
                        <a:pt x="6" y="34"/>
                      </a:cubicBezTo>
                      <a:cubicBezTo>
                        <a:pt x="10" y="34"/>
                        <a:pt x="14" y="32"/>
                        <a:pt x="18" y="28"/>
                      </a:cubicBezTo>
                      <a:cubicBezTo>
                        <a:pt x="20" y="26"/>
                        <a:pt x="21" y="25"/>
                        <a:pt x="23" y="23"/>
                      </a:cubicBezTo>
                      <a:cubicBezTo>
                        <a:pt x="23" y="23"/>
                        <a:pt x="23" y="22"/>
                        <a:pt x="23" y="22"/>
                      </a:cubicBezTo>
                      <a:cubicBezTo>
                        <a:pt x="29" y="14"/>
                        <a:pt x="31" y="6"/>
                        <a:pt x="28" y="2"/>
                      </a:cubicBezTo>
                      <a:cubicBezTo>
                        <a:pt x="28" y="1"/>
                        <a:pt x="28" y="1"/>
                        <a:pt x="27" y="1"/>
                      </a:cubicBezTo>
                      <a:cubicBezTo>
                        <a:pt x="27" y="0"/>
                        <a:pt x="26" y="0"/>
                        <a:pt x="26" y="0"/>
                      </a:cubicBezTo>
                      <a:cubicBezTo>
                        <a:pt x="25" y="0"/>
                        <a:pt x="25" y="0"/>
                        <a:pt x="2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3" name="Freeform 972"/>
                <p:cNvSpPr>
                  <a:spLocks/>
                </p:cNvSpPr>
                <p:nvPr/>
              </p:nvSpPr>
              <p:spPr bwMode="auto">
                <a:xfrm>
                  <a:off x="2234" y="3871"/>
                  <a:ext cx="85" cy="30"/>
                </a:xfrm>
                <a:custGeom>
                  <a:avLst/>
                  <a:gdLst>
                    <a:gd name="T0" fmla="*/ 14 w 45"/>
                    <a:gd name="T1" fmla="*/ 0 h 16"/>
                    <a:gd name="T2" fmla="*/ 0 w 45"/>
                    <a:gd name="T3" fmla="*/ 4 h 16"/>
                    <a:gd name="T4" fmla="*/ 22 w 45"/>
                    <a:gd name="T5" fmla="*/ 15 h 16"/>
                    <a:gd name="T6" fmla="*/ 31 w 45"/>
                    <a:gd name="T7" fmla="*/ 16 h 16"/>
                    <a:gd name="T8" fmla="*/ 45 w 45"/>
                    <a:gd name="T9" fmla="*/ 12 h 16"/>
                    <a:gd name="T10" fmla="*/ 45 w 45"/>
                    <a:gd name="T11" fmla="*/ 11 h 16"/>
                    <a:gd name="T12" fmla="*/ 45 w 45"/>
                    <a:gd name="T13" fmla="*/ 9 h 16"/>
                    <a:gd name="T14" fmla="*/ 24 w 45"/>
                    <a:gd name="T15" fmla="*/ 1 h 16"/>
                    <a:gd name="T16" fmla="*/ 14 w 4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6">
                      <a:moveTo>
                        <a:pt x="14" y="0"/>
                      </a:moveTo>
                      <a:cubicBezTo>
                        <a:pt x="6" y="0"/>
                        <a:pt x="1" y="1"/>
                        <a:pt x="0" y="4"/>
                      </a:cubicBezTo>
                      <a:cubicBezTo>
                        <a:pt x="0" y="8"/>
                        <a:pt x="9" y="13"/>
                        <a:pt x="22" y="15"/>
                      </a:cubicBezTo>
                      <a:cubicBezTo>
                        <a:pt x="25" y="15"/>
                        <a:pt x="28" y="16"/>
                        <a:pt x="31" y="16"/>
                      </a:cubicBezTo>
                      <a:cubicBezTo>
                        <a:pt x="38" y="16"/>
                        <a:pt x="43" y="14"/>
                        <a:pt x="45" y="12"/>
                      </a:cubicBezTo>
                      <a:cubicBezTo>
                        <a:pt x="45" y="12"/>
                        <a:pt x="45" y="11"/>
                        <a:pt x="45" y="11"/>
                      </a:cubicBezTo>
                      <a:cubicBezTo>
                        <a:pt x="45" y="10"/>
                        <a:pt x="45" y="10"/>
                        <a:pt x="45" y="9"/>
                      </a:cubicBezTo>
                      <a:cubicBezTo>
                        <a:pt x="43" y="6"/>
                        <a:pt x="34" y="2"/>
                        <a:pt x="24" y="1"/>
                      </a:cubicBezTo>
                      <a:cubicBezTo>
                        <a:pt x="20" y="0"/>
                        <a:pt x="17"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4" name="Freeform 973"/>
                <p:cNvSpPr>
                  <a:spLocks/>
                </p:cNvSpPr>
                <p:nvPr/>
              </p:nvSpPr>
              <p:spPr bwMode="auto">
                <a:xfrm>
                  <a:off x="3674" y="3455"/>
                  <a:ext cx="67" cy="75"/>
                </a:xfrm>
                <a:custGeom>
                  <a:avLst/>
                  <a:gdLst>
                    <a:gd name="T0" fmla="*/ 29 w 36"/>
                    <a:gd name="T1" fmla="*/ 0 h 40"/>
                    <a:gd name="T2" fmla="*/ 11 w 36"/>
                    <a:gd name="T3" fmla="*/ 13 h 40"/>
                    <a:gd name="T4" fmla="*/ 11 w 36"/>
                    <a:gd name="T5" fmla="*/ 14 h 40"/>
                    <a:gd name="T6" fmla="*/ 6 w 36"/>
                    <a:gd name="T7" fmla="*/ 20 h 40"/>
                    <a:gd name="T8" fmla="*/ 2 w 36"/>
                    <a:gd name="T9" fmla="*/ 38 h 40"/>
                    <a:gd name="T10" fmla="*/ 3 w 36"/>
                    <a:gd name="T11" fmla="*/ 39 h 40"/>
                    <a:gd name="T12" fmla="*/ 5 w 36"/>
                    <a:gd name="T13" fmla="*/ 40 h 40"/>
                    <a:gd name="T14" fmla="*/ 6 w 36"/>
                    <a:gd name="T15" fmla="*/ 40 h 40"/>
                    <a:gd name="T16" fmla="*/ 21 w 36"/>
                    <a:gd name="T17" fmla="*/ 31 h 40"/>
                    <a:gd name="T18" fmla="*/ 14 w 36"/>
                    <a:gd name="T19" fmla="*/ 25 h 40"/>
                    <a:gd name="T20" fmla="*/ 17 w 36"/>
                    <a:gd name="T21" fmla="*/ 21 h 40"/>
                    <a:gd name="T22" fmla="*/ 24 w 36"/>
                    <a:gd name="T23" fmla="*/ 27 h 40"/>
                    <a:gd name="T24" fmla="*/ 25 w 36"/>
                    <a:gd name="T25" fmla="*/ 25 h 40"/>
                    <a:gd name="T26" fmla="*/ 32 w 36"/>
                    <a:gd name="T27" fmla="*/ 0 h 40"/>
                    <a:gd name="T28" fmla="*/ 29 w 36"/>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40">
                      <a:moveTo>
                        <a:pt x="29" y="0"/>
                      </a:moveTo>
                      <a:cubicBezTo>
                        <a:pt x="25" y="0"/>
                        <a:pt x="18" y="5"/>
                        <a:pt x="11" y="13"/>
                      </a:cubicBezTo>
                      <a:cubicBezTo>
                        <a:pt x="11" y="13"/>
                        <a:pt x="11" y="14"/>
                        <a:pt x="11" y="14"/>
                      </a:cubicBezTo>
                      <a:cubicBezTo>
                        <a:pt x="9" y="16"/>
                        <a:pt x="8" y="18"/>
                        <a:pt x="6" y="20"/>
                      </a:cubicBezTo>
                      <a:cubicBezTo>
                        <a:pt x="2" y="28"/>
                        <a:pt x="0" y="34"/>
                        <a:pt x="2" y="38"/>
                      </a:cubicBezTo>
                      <a:cubicBezTo>
                        <a:pt x="2" y="38"/>
                        <a:pt x="3" y="39"/>
                        <a:pt x="3" y="39"/>
                      </a:cubicBezTo>
                      <a:cubicBezTo>
                        <a:pt x="3" y="39"/>
                        <a:pt x="4" y="40"/>
                        <a:pt x="5" y="40"/>
                      </a:cubicBezTo>
                      <a:cubicBezTo>
                        <a:pt x="5" y="40"/>
                        <a:pt x="5" y="40"/>
                        <a:pt x="6" y="40"/>
                      </a:cubicBezTo>
                      <a:cubicBezTo>
                        <a:pt x="10" y="40"/>
                        <a:pt x="15" y="36"/>
                        <a:pt x="21" y="31"/>
                      </a:cubicBezTo>
                      <a:cubicBezTo>
                        <a:pt x="18" y="29"/>
                        <a:pt x="16" y="27"/>
                        <a:pt x="14" y="25"/>
                      </a:cubicBezTo>
                      <a:cubicBezTo>
                        <a:pt x="15" y="24"/>
                        <a:pt x="16" y="23"/>
                        <a:pt x="17" y="21"/>
                      </a:cubicBezTo>
                      <a:cubicBezTo>
                        <a:pt x="19" y="23"/>
                        <a:pt x="21" y="25"/>
                        <a:pt x="24" y="27"/>
                      </a:cubicBezTo>
                      <a:cubicBezTo>
                        <a:pt x="24" y="27"/>
                        <a:pt x="25" y="26"/>
                        <a:pt x="25" y="25"/>
                      </a:cubicBezTo>
                      <a:cubicBezTo>
                        <a:pt x="33" y="15"/>
                        <a:pt x="36" y="3"/>
                        <a:pt x="32" y="0"/>
                      </a:cubicBezTo>
                      <a:cubicBezTo>
                        <a:pt x="31" y="0"/>
                        <a:pt x="30" y="0"/>
                        <a:pt x="2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5" name="Freeform 974"/>
                <p:cNvSpPr>
                  <a:spLocks/>
                </p:cNvSpPr>
                <p:nvPr/>
              </p:nvSpPr>
              <p:spPr bwMode="auto">
                <a:xfrm>
                  <a:off x="2683" y="4049"/>
                  <a:ext cx="105" cy="38"/>
                </a:xfrm>
                <a:custGeom>
                  <a:avLst/>
                  <a:gdLst>
                    <a:gd name="T0" fmla="*/ 38 w 56"/>
                    <a:gd name="T1" fmla="*/ 0 h 20"/>
                    <a:gd name="T2" fmla="*/ 36 w 56"/>
                    <a:gd name="T3" fmla="*/ 0 h 20"/>
                    <a:gd name="T4" fmla="*/ 27 w 56"/>
                    <a:gd name="T5" fmla="*/ 1 h 20"/>
                    <a:gd name="T6" fmla="*/ 25 w 56"/>
                    <a:gd name="T7" fmla="*/ 1 h 20"/>
                    <a:gd name="T8" fmla="*/ 1 w 56"/>
                    <a:gd name="T9" fmla="*/ 13 h 20"/>
                    <a:gd name="T10" fmla="*/ 20 w 56"/>
                    <a:gd name="T11" fmla="*/ 20 h 20"/>
                    <a:gd name="T12" fmla="*/ 30 w 56"/>
                    <a:gd name="T13" fmla="*/ 19 h 20"/>
                    <a:gd name="T14" fmla="*/ 56 w 56"/>
                    <a:gd name="T15" fmla="*/ 7 h 20"/>
                    <a:gd name="T16" fmla="*/ 56 w 56"/>
                    <a:gd name="T17" fmla="*/ 5 h 20"/>
                    <a:gd name="T18" fmla="*/ 55 w 56"/>
                    <a:gd name="T19" fmla="*/ 4 h 20"/>
                    <a:gd name="T20" fmla="*/ 38 w 56"/>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20">
                      <a:moveTo>
                        <a:pt x="38" y="0"/>
                      </a:moveTo>
                      <a:cubicBezTo>
                        <a:pt x="37" y="0"/>
                        <a:pt x="36" y="0"/>
                        <a:pt x="36" y="0"/>
                      </a:cubicBezTo>
                      <a:cubicBezTo>
                        <a:pt x="33" y="0"/>
                        <a:pt x="30" y="0"/>
                        <a:pt x="27" y="1"/>
                      </a:cubicBezTo>
                      <a:cubicBezTo>
                        <a:pt x="26" y="1"/>
                        <a:pt x="26" y="1"/>
                        <a:pt x="25" y="1"/>
                      </a:cubicBezTo>
                      <a:cubicBezTo>
                        <a:pt x="11" y="3"/>
                        <a:pt x="0" y="8"/>
                        <a:pt x="1" y="13"/>
                      </a:cubicBezTo>
                      <a:cubicBezTo>
                        <a:pt x="1" y="17"/>
                        <a:pt x="10" y="20"/>
                        <a:pt x="20" y="20"/>
                      </a:cubicBezTo>
                      <a:cubicBezTo>
                        <a:pt x="23" y="20"/>
                        <a:pt x="27" y="19"/>
                        <a:pt x="30" y="19"/>
                      </a:cubicBezTo>
                      <a:cubicBezTo>
                        <a:pt x="43" y="17"/>
                        <a:pt x="54" y="12"/>
                        <a:pt x="56" y="7"/>
                      </a:cubicBezTo>
                      <a:cubicBezTo>
                        <a:pt x="56" y="7"/>
                        <a:pt x="56" y="6"/>
                        <a:pt x="56" y="5"/>
                      </a:cubicBezTo>
                      <a:cubicBezTo>
                        <a:pt x="56" y="5"/>
                        <a:pt x="55" y="4"/>
                        <a:pt x="55" y="4"/>
                      </a:cubicBezTo>
                      <a:cubicBezTo>
                        <a:pt x="53" y="1"/>
                        <a:pt x="46" y="0"/>
                        <a:pt x="3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6" name="Freeform 975"/>
                <p:cNvSpPr>
                  <a:spLocks/>
                </p:cNvSpPr>
                <p:nvPr/>
              </p:nvSpPr>
              <p:spPr bwMode="auto">
                <a:xfrm>
                  <a:off x="2678" y="3880"/>
                  <a:ext cx="56" cy="23"/>
                </a:xfrm>
                <a:custGeom>
                  <a:avLst/>
                  <a:gdLst>
                    <a:gd name="T0" fmla="*/ 19 w 30"/>
                    <a:gd name="T1" fmla="*/ 0 h 12"/>
                    <a:gd name="T2" fmla="*/ 14 w 30"/>
                    <a:gd name="T3" fmla="*/ 0 h 12"/>
                    <a:gd name="T4" fmla="*/ 1 w 30"/>
                    <a:gd name="T5" fmla="*/ 5 h 12"/>
                    <a:gd name="T6" fmla="*/ 0 w 30"/>
                    <a:gd name="T7" fmla="*/ 8 h 12"/>
                    <a:gd name="T8" fmla="*/ 0 w 30"/>
                    <a:gd name="T9" fmla="*/ 8 h 12"/>
                    <a:gd name="T10" fmla="*/ 11 w 30"/>
                    <a:gd name="T11" fmla="*/ 12 h 12"/>
                    <a:gd name="T12" fmla="*/ 14 w 30"/>
                    <a:gd name="T13" fmla="*/ 12 h 12"/>
                    <a:gd name="T14" fmla="*/ 16 w 30"/>
                    <a:gd name="T15" fmla="*/ 12 h 12"/>
                    <a:gd name="T16" fmla="*/ 24 w 30"/>
                    <a:gd name="T17" fmla="*/ 10 h 12"/>
                    <a:gd name="T18" fmla="*/ 30 w 30"/>
                    <a:gd name="T19" fmla="*/ 4 h 12"/>
                    <a:gd name="T20" fmla="*/ 19 w 30"/>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12">
                      <a:moveTo>
                        <a:pt x="19" y="0"/>
                      </a:moveTo>
                      <a:cubicBezTo>
                        <a:pt x="17" y="0"/>
                        <a:pt x="16" y="0"/>
                        <a:pt x="14" y="0"/>
                      </a:cubicBezTo>
                      <a:cubicBezTo>
                        <a:pt x="8" y="1"/>
                        <a:pt x="4" y="3"/>
                        <a:pt x="1" y="5"/>
                      </a:cubicBezTo>
                      <a:cubicBezTo>
                        <a:pt x="0" y="6"/>
                        <a:pt x="0" y="7"/>
                        <a:pt x="0" y="8"/>
                      </a:cubicBezTo>
                      <a:cubicBezTo>
                        <a:pt x="0" y="8"/>
                        <a:pt x="0" y="8"/>
                        <a:pt x="0" y="8"/>
                      </a:cubicBezTo>
                      <a:cubicBezTo>
                        <a:pt x="1" y="11"/>
                        <a:pt x="5" y="12"/>
                        <a:pt x="11" y="12"/>
                      </a:cubicBezTo>
                      <a:cubicBezTo>
                        <a:pt x="12" y="12"/>
                        <a:pt x="13" y="12"/>
                        <a:pt x="14" y="12"/>
                      </a:cubicBezTo>
                      <a:cubicBezTo>
                        <a:pt x="15" y="12"/>
                        <a:pt x="15" y="12"/>
                        <a:pt x="16" y="12"/>
                      </a:cubicBezTo>
                      <a:cubicBezTo>
                        <a:pt x="19" y="11"/>
                        <a:pt x="21" y="11"/>
                        <a:pt x="24" y="10"/>
                      </a:cubicBezTo>
                      <a:cubicBezTo>
                        <a:pt x="28" y="8"/>
                        <a:pt x="30" y="6"/>
                        <a:pt x="30" y="4"/>
                      </a:cubicBezTo>
                      <a:cubicBezTo>
                        <a:pt x="29" y="1"/>
                        <a:pt x="25" y="0"/>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7" name="Freeform 976"/>
                <p:cNvSpPr>
                  <a:spLocks noEditPoints="1"/>
                </p:cNvSpPr>
                <p:nvPr/>
              </p:nvSpPr>
              <p:spPr bwMode="auto">
                <a:xfrm>
                  <a:off x="3773" y="2611"/>
                  <a:ext cx="495" cy="1230"/>
                </a:xfrm>
                <a:custGeom>
                  <a:avLst/>
                  <a:gdLst>
                    <a:gd name="T0" fmla="*/ 62 w 263"/>
                    <a:gd name="T1" fmla="*/ 581 h 654"/>
                    <a:gd name="T2" fmla="*/ 0 w 263"/>
                    <a:gd name="T3" fmla="*/ 653 h 654"/>
                    <a:gd name="T4" fmla="*/ 0 w 263"/>
                    <a:gd name="T5" fmla="*/ 653 h 654"/>
                    <a:gd name="T6" fmla="*/ 1 w 263"/>
                    <a:gd name="T7" fmla="*/ 654 h 654"/>
                    <a:gd name="T8" fmla="*/ 62 w 263"/>
                    <a:gd name="T9" fmla="*/ 583 h 654"/>
                    <a:gd name="T10" fmla="*/ 62 w 263"/>
                    <a:gd name="T11" fmla="*/ 583 h 654"/>
                    <a:gd name="T12" fmla="*/ 62 w 263"/>
                    <a:gd name="T13" fmla="*/ 581 h 654"/>
                    <a:gd name="T14" fmla="*/ 71 w 263"/>
                    <a:gd name="T15" fmla="*/ 575 h 654"/>
                    <a:gd name="T16" fmla="*/ 69 w 263"/>
                    <a:gd name="T17" fmla="*/ 578 h 654"/>
                    <a:gd name="T18" fmla="*/ 68 w 263"/>
                    <a:gd name="T19" fmla="*/ 579 h 654"/>
                    <a:gd name="T20" fmla="*/ 96 w 263"/>
                    <a:gd name="T21" fmla="*/ 602 h 654"/>
                    <a:gd name="T22" fmla="*/ 97 w 263"/>
                    <a:gd name="T23" fmla="*/ 602 h 654"/>
                    <a:gd name="T24" fmla="*/ 99 w 263"/>
                    <a:gd name="T25" fmla="*/ 598 h 654"/>
                    <a:gd name="T26" fmla="*/ 71 w 263"/>
                    <a:gd name="T27" fmla="*/ 575 h 654"/>
                    <a:gd name="T28" fmla="*/ 252 w 263"/>
                    <a:gd name="T29" fmla="*/ 329 h 654"/>
                    <a:gd name="T30" fmla="*/ 107 w 263"/>
                    <a:gd name="T31" fmla="*/ 593 h 654"/>
                    <a:gd name="T32" fmla="*/ 108 w 263"/>
                    <a:gd name="T33" fmla="*/ 594 h 654"/>
                    <a:gd name="T34" fmla="*/ 109 w 263"/>
                    <a:gd name="T35" fmla="*/ 594 h 654"/>
                    <a:gd name="T36" fmla="*/ 254 w 263"/>
                    <a:gd name="T37" fmla="*/ 330 h 654"/>
                    <a:gd name="T38" fmla="*/ 253 w 263"/>
                    <a:gd name="T39" fmla="*/ 330 h 654"/>
                    <a:gd name="T40" fmla="*/ 253 w 263"/>
                    <a:gd name="T41" fmla="*/ 330 h 654"/>
                    <a:gd name="T42" fmla="*/ 252 w 263"/>
                    <a:gd name="T43" fmla="*/ 329 h 654"/>
                    <a:gd name="T44" fmla="*/ 204 w 263"/>
                    <a:gd name="T45" fmla="*/ 295 h 654"/>
                    <a:gd name="T46" fmla="*/ 203 w 263"/>
                    <a:gd name="T47" fmla="*/ 296 h 654"/>
                    <a:gd name="T48" fmla="*/ 202 w 263"/>
                    <a:gd name="T49" fmla="*/ 300 h 654"/>
                    <a:gd name="T50" fmla="*/ 253 w 263"/>
                    <a:gd name="T51" fmla="*/ 320 h 654"/>
                    <a:gd name="T52" fmla="*/ 254 w 263"/>
                    <a:gd name="T53" fmla="*/ 316 h 654"/>
                    <a:gd name="T54" fmla="*/ 254 w 263"/>
                    <a:gd name="T55" fmla="*/ 315 h 654"/>
                    <a:gd name="T56" fmla="*/ 204 w 263"/>
                    <a:gd name="T57" fmla="*/ 295 h 654"/>
                    <a:gd name="T58" fmla="*/ 262 w 263"/>
                    <a:gd name="T59" fmla="*/ 0 h 654"/>
                    <a:gd name="T60" fmla="*/ 203 w 263"/>
                    <a:gd name="T61" fmla="*/ 283 h 654"/>
                    <a:gd name="T62" fmla="*/ 203 w 263"/>
                    <a:gd name="T63" fmla="*/ 283 h 654"/>
                    <a:gd name="T64" fmla="*/ 204 w 263"/>
                    <a:gd name="T65" fmla="*/ 283 h 654"/>
                    <a:gd name="T66" fmla="*/ 204 w 263"/>
                    <a:gd name="T67" fmla="*/ 284 h 654"/>
                    <a:gd name="T68" fmla="*/ 263 w 263"/>
                    <a:gd name="T69" fmla="*/ 0 h 654"/>
                    <a:gd name="T70" fmla="*/ 262 w 263"/>
                    <a:gd name="T71" fmla="*/ 0 h 654"/>
                    <a:gd name="T72" fmla="*/ 262 w 263"/>
                    <a:gd name="T73" fmla="*/ 0 h 654"/>
                    <a:gd name="T74" fmla="*/ 262 w 263"/>
                    <a:gd name="T75"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654">
                      <a:moveTo>
                        <a:pt x="62" y="581"/>
                      </a:moveTo>
                      <a:cubicBezTo>
                        <a:pt x="42" y="606"/>
                        <a:pt x="22" y="630"/>
                        <a:pt x="0" y="653"/>
                      </a:cubicBezTo>
                      <a:cubicBezTo>
                        <a:pt x="0" y="653"/>
                        <a:pt x="0" y="653"/>
                        <a:pt x="0" y="653"/>
                      </a:cubicBezTo>
                      <a:cubicBezTo>
                        <a:pt x="1" y="653"/>
                        <a:pt x="1" y="654"/>
                        <a:pt x="1" y="654"/>
                      </a:cubicBezTo>
                      <a:cubicBezTo>
                        <a:pt x="23" y="631"/>
                        <a:pt x="43" y="607"/>
                        <a:pt x="62" y="583"/>
                      </a:cubicBezTo>
                      <a:cubicBezTo>
                        <a:pt x="62" y="583"/>
                        <a:pt x="62" y="583"/>
                        <a:pt x="62" y="583"/>
                      </a:cubicBezTo>
                      <a:cubicBezTo>
                        <a:pt x="62" y="583"/>
                        <a:pt x="62" y="582"/>
                        <a:pt x="62" y="581"/>
                      </a:cubicBezTo>
                      <a:moveTo>
                        <a:pt x="71" y="575"/>
                      </a:moveTo>
                      <a:cubicBezTo>
                        <a:pt x="71" y="576"/>
                        <a:pt x="70" y="577"/>
                        <a:pt x="69" y="578"/>
                      </a:cubicBezTo>
                      <a:cubicBezTo>
                        <a:pt x="69" y="579"/>
                        <a:pt x="69" y="579"/>
                        <a:pt x="68" y="579"/>
                      </a:cubicBezTo>
                      <a:cubicBezTo>
                        <a:pt x="78" y="587"/>
                        <a:pt x="87" y="594"/>
                        <a:pt x="96" y="602"/>
                      </a:cubicBezTo>
                      <a:cubicBezTo>
                        <a:pt x="96" y="602"/>
                        <a:pt x="97" y="602"/>
                        <a:pt x="97" y="602"/>
                      </a:cubicBezTo>
                      <a:cubicBezTo>
                        <a:pt x="98" y="600"/>
                        <a:pt x="99" y="599"/>
                        <a:pt x="99" y="598"/>
                      </a:cubicBezTo>
                      <a:cubicBezTo>
                        <a:pt x="90" y="590"/>
                        <a:pt x="81" y="583"/>
                        <a:pt x="71" y="575"/>
                      </a:cubicBezTo>
                      <a:moveTo>
                        <a:pt x="252" y="329"/>
                      </a:moveTo>
                      <a:cubicBezTo>
                        <a:pt x="217" y="424"/>
                        <a:pt x="168" y="513"/>
                        <a:pt x="107" y="593"/>
                      </a:cubicBezTo>
                      <a:cubicBezTo>
                        <a:pt x="108" y="593"/>
                        <a:pt x="108" y="593"/>
                        <a:pt x="108" y="594"/>
                      </a:cubicBezTo>
                      <a:cubicBezTo>
                        <a:pt x="108" y="594"/>
                        <a:pt x="109" y="594"/>
                        <a:pt x="109" y="594"/>
                      </a:cubicBezTo>
                      <a:cubicBezTo>
                        <a:pt x="169" y="514"/>
                        <a:pt x="218" y="424"/>
                        <a:pt x="254" y="330"/>
                      </a:cubicBezTo>
                      <a:cubicBezTo>
                        <a:pt x="254" y="330"/>
                        <a:pt x="254" y="330"/>
                        <a:pt x="253" y="330"/>
                      </a:cubicBezTo>
                      <a:cubicBezTo>
                        <a:pt x="253" y="330"/>
                        <a:pt x="253" y="330"/>
                        <a:pt x="253" y="330"/>
                      </a:cubicBezTo>
                      <a:cubicBezTo>
                        <a:pt x="253" y="330"/>
                        <a:pt x="253" y="330"/>
                        <a:pt x="252" y="329"/>
                      </a:cubicBezTo>
                      <a:moveTo>
                        <a:pt x="204" y="295"/>
                      </a:moveTo>
                      <a:cubicBezTo>
                        <a:pt x="203" y="296"/>
                        <a:pt x="203" y="296"/>
                        <a:pt x="203" y="296"/>
                      </a:cubicBezTo>
                      <a:cubicBezTo>
                        <a:pt x="203" y="297"/>
                        <a:pt x="202" y="299"/>
                        <a:pt x="202" y="300"/>
                      </a:cubicBezTo>
                      <a:cubicBezTo>
                        <a:pt x="219" y="307"/>
                        <a:pt x="236" y="313"/>
                        <a:pt x="253" y="320"/>
                      </a:cubicBezTo>
                      <a:cubicBezTo>
                        <a:pt x="253" y="319"/>
                        <a:pt x="253" y="317"/>
                        <a:pt x="254" y="316"/>
                      </a:cubicBezTo>
                      <a:cubicBezTo>
                        <a:pt x="254" y="316"/>
                        <a:pt x="254" y="315"/>
                        <a:pt x="254" y="315"/>
                      </a:cubicBezTo>
                      <a:cubicBezTo>
                        <a:pt x="237" y="308"/>
                        <a:pt x="220" y="302"/>
                        <a:pt x="204" y="295"/>
                      </a:cubicBezTo>
                      <a:moveTo>
                        <a:pt x="262" y="0"/>
                      </a:moveTo>
                      <a:cubicBezTo>
                        <a:pt x="255" y="97"/>
                        <a:pt x="235" y="192"/>
                        <a:pt x="203" y="283"/>
                      </a:cubicBezTo>
                      <a:cubicBezTo>
                        <a:pt x="203" y="283"/>
                        <a:pt x="203" y="283"/>
                        <a:pt x="203" y="283"/>
                      </a:cubicBezTo>
                      <a:cubicBezTo>
                        <a:pt x="203" y="283"/>
                        <a:pt x="203" y="283"/>
                        <a:pt x="204" y="283"/>
                      </a:cubicBezTo>
                      <a:cubicBezTo>
                        <a:pt x="204" y="283"/>
                        <a:pt x="204" y="283"/>
                        <a:pt x="204" y="284"/>
                      </a:cubicBezTo>
                      <a:cubicBezTo>
                        <a:pt x="236" y="192"/>
                        <a:pt x="256" y="97"/>
                        <a:pt x="263" y="0"/>
                      </a:cubicBezTo>
                      <a:cubicBezTo>
                        <a:pt x="263" y="0"/>
                        <a:pt x="263" y="0"/>
                        <a:pt x="262" y="0"/>
                      </a:cubicBezTo>
                      <a:cubicBezTo>
                        <a:pt x="262" y="0"/>
                        <a:pt x="262" y="0"/>
                        <a:pt x="262" y="0"/>
                      </a:cubicBezTo>
                      <a:cubicBezTo>
                        <a:pt x="262" y="0"/>
                        <a:pt x="262" y="0"/>
                        <a:pt x="26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8" name="Freeform 977"/>
                <p:cNvSpPr>
                  <a:spLocks/>
                </p:cNvSpPr>
                <p:nvPr/>
              </p:nvSpPr>
              <p:spPr bwMode="auto">
                <a:xfrm>
                  <a:off x="4260" y="2564"/>
                  <a:ext cx="17" cy="47"/>
                </a:xfrm>
                <a:custGeom>
                  <a:avLst/>
                  <a:gdLst>
                    <a:gd name="T0" fmla="*/ 5 w 9"/>
                    <a:gd name="T1" fmla="*/ 0 h 25"/>
                    <a:gd name="T2" fmla="*/ 1 w 9"/>
                    <a:gd name="T3" fmla="*/ 7 h 25"/>
                    <a:gd name="T4" fmla="*/ 4 w 9"/>
                    <a:gd name="T5" fmla="*/ 8 h 25"/>
                    <a:gd name="T6" fmla="*/ 4 w 9"/>
                    <a:gd name="T7" fmla="*/ 13 h 25"/>
                    <a:gd name="T8" fmla="*/ 0 w 9"/>
                    <a:gd name="T9" fmla="*/ 13 h 25"/>
                    <a:gd name="T10" fmla="*/ 3 w 9"/>
                    <a:gd name="T11" fmla="*/ 25 h 25"/>
                    <a:gd name="T12" fmla="*/ 3 w 9"/>
                    <a:gd name="T13" fmla="*/ 25 h 25"/>
                    <a:gd name="T14" fmla="*/ 3 w 9"/>
                    <a:gd name="T15" fmla="*/ 25 h 25"/>
                    <a:gd name="T16" fmla="*/ 4 w 9"/>
                    <a:gd name="T17" fmla="*/ 25 h 25"/>
                    <a:gd name="T18" fmla="*/ 8 w 9"/>
                    <a:gd name="T19" fmla="*/ 13 h 25"/>
                    <a:gd name="T20" fmla="*/ 5 w 9"/>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25">
                      <a:moveTo>
                        <a:pt x="5" y="0"/>
                      </a:moveTo>
                      <a:cubicBezTo>
                        <a:pt x="3" y="0"/>
                        <a:pt x="2" y="3"/>
                        <a:pt x="1" y="7"/>
                      </a:cubicBezTo>
                      <a:cubicBezTo>
                        <a:pt x="2" y="8"/>
                        <a:pt x="3" y="8"/>
                        <a:pt x="4" y="8"/>
                      </a:cubicBezTo>
                      <a:cubicBezTo>
                        <a:pt x="4" y="10"/>
                        <a:pt x="4" y="11"/>
                        <a:pt x="4" y="13"/>
                      </a:cubicBezTo>
                      <a:cubicBezTo>
                        <a:pt x="3" y="13"/>
                        <a:pt x="1" y="13"/>
                        <a:pt x="0" y="13"/>
                      </a:cubicBezTo>
                      <a:cubicBezTo>
                        <a:pt x="0" y="19"/>
                        <a:pt x="1" y="24"/>
                        <a:pt x="3" y="25"/>
                      </a:cubicBezTo>
                      <a:cubicBezTo>
                        <a:pt x="3" y="25"/>
                        <a:pt x="3" y="25"/>
                        <a:pt x="3" y="25"/>
                      </a:cubicBezTo>
                      <a:cubicBezTo>
                        <a:pt x="3" y="25"/>
                        <a:pt x="3" y="25"/>
                        <a:pt x="3" y="25"/>
                      </a:cubicBezTo>
                      <a:cubicBezTo>
                        <a:pt x="4" y="25"/>
                        <a:pt x="4" y="25"/>
                        <a:pt x="4" y="25"/>
                      </a:cubicBezTo>
                      <a:cubicBezTo>
                        <a:pt x="6" y="25"/>
                        <a:pt x="8" y="19"/>
                        <a:pt x="8" y="13"/>
                      </a:cubicBezTo>
                      <a:cubicBezTo>
                        <a:pt x="9" y="6"/>
                        <a:pt x="7"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9" name="Freeform 978"/>
                <p:cNvSpPr>
                  <a:spLocks/>
                </p:cNvSpPr>
                <p:nvPr/>
              </p:nvSpPr>
              <p:spPr bwMode="auto">
                <a:xfrm>
                  <a:off x="4136" y="3143"/>
                  <a:ext cx="24" cy="45"/>
                </a:xfrm>
                <a:custGeom>
                  <a:avLst/>
                  <a:gdLst>
                    <a:gd name="T0" fmla="*/ 10 w 13"/>
                    <a:gd name="T1" fmla="*/ 0 h 24"/>
                    <a:gd name="T2" fmla="*/ 10 w 13"/>
                    <a:gd name="T3" fmla="*/ 0 h 24"/>
                    <a:gd name="T4" fmla="*/ 3 w 13"/>
                    <a:gd name="T5" fmla="*/ 10 h 24"/>
                    <a:gd name="T6" fmla="*/ 2 w 13"/>
                    <a:gd name="T7" fmla="*/ 23 h 24"/>
                    <a:gd name="T8" fmla="*/ 3 w 13"/>
                    <a:gd name="T9" fmla="*/ 24 h 24"/>
                    <a:gd name="T10" fmla="*/ 9 w 13"/>
                    <a:gd name="T11" fmla="*/ 17 h 24"/>
                    <a:gd name="T12" fmla="*/ 10 w 13"/>
                    <a:gd name="T13" fmla="*/ 13 h 24"/>
                    <a:gd name="T14" fmla="*/ 11 w 13"/>
                    <a:gd name="T15" fmla="*/ 12 h 24"/>
                    <a:gd name="T16" fmla="*/ 11 w 13"/>
                    <a:gd name="T17" fmla="*/ 1 h 24"/>
                    <a:gd name="T18" fmla="*/ 11 w 13"/>
                    <a:gd name="T19" fmla="*/ 0 h 24"/>
                    <a:gd name="T20" fmla="*/ 10 w 13"/>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4">
                      <a:moveTo>
                        <a:pt x="10" y="0"/>
                      </a:moveTo>
                      <a:cubicBezTo>
                        <a:pt x="10" y="0"/>
                        <a:pt x="10" y="0"/>
                        <a:pt x="10" y="0"/>
                      </a:cubicBezTo>
                      <a:cubicBezTo>
                        <a:pt x="8" y="0"/>
                        <a:pt x="5" y="5"/>
                        <a:pt x="3" y="10"/>
                      </a:cubicBezTo>
                      <a:cubicBezTo>
                        <a:pt x="0" y="17"/>
                        <a:pt x="0" y="23"/>
                        <a:pt x="2" y="23"/>
                      </a:cubicBezTo>
                      <a:cubicBezTo>
                        <a:pt x="2" y="24"/>
                        <a:pt x="3" y="24"/>
                        <a:pt x="3" y="24"/>
                      </a:cubicBezTo>
                      <a:cubicBezTo>
                        <a:pt x="4" y="24"/>
                        <a:pt x="7" y="21"/>
                        <a:pt x="9" y="17"/>
                      </a:cubicBezTo>
                      <a:cubicBezTo>
                        <a:pt x="9" y="16"/>
                        <a:pt x="10" y="14"/>
                        <a:pt x="10" y="13"/>
                      </a:cubicBezTo>
                      <a:cubicBezTo>
                        <a:pt x="10" y="13"/>
                        <a:pt x="10" y="13"/>
                        <a:pt x="11" y="12"/>
                      </a:cubicBezTo>
                      <a:cubicBezTo>
                        <a:pt x="13" y="7"/>
                        <a:pt x="13" y="2"/>
                        <a:pt x="11" y="1"/>
                      </a:cubicBezTo>
                      <a:cubicBezTo>
                        <a:pt x="11" y="0"/>
                        <a:pt x="11" y="0"/>
                        <a:pt x="11" y="0"/>
                      </a:cubicBezTo>
                      <a:cubicBezTo>
                        <a:pt x="10" y="0"/>
                        <a:pt x="10"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0" name="Freeform 979"/>
                <p:cNvSpPr>
                  <a:spLocks/>
                </p:cNvSpPr>
                <p:nvPr/>
              </p:nvSpPr>
              <p:spPr bwMode="auto">
                <a:xfrm>
                  <a:off x="3745" y="3839"/>
                  <a:ext cx="30" cy="28"/>
                </a:xfrm>
                <a:custGeom>
                  <a:avLst/>
                  <a:gdLst>
                    <a:gd name="T0" fmla="*/ 14 w 16"/>
                    <a:gd name="T1" fmla="*/ 0 h 15"/>
                    <a:gd name="T2" fmla="*/ 6 w 16"/>
                    <a:gd name="T3" fmla="*/ 5 h 15"/>
                    <a:gd name="T4" fmla="*/ 1 w 16"/>
                    <a:gd name="T5" fmla="*/ 15 h 15"/>
                    <a:gd name="T6" fmla="*/ 2 w 16"/>
                    <a:gd name="T7" fmla="*/ 15 h 15"/>
                    <a:gd name="T8" fmla="*/ 11 w 16"/>
                    <a:gd name="T9" fmla="*/ 10 h 15"/>
                    <a:gd name="T10" fmla="*/ 16 w 16"/>
                    <a:gd name="T11" fmla="*/ 1 h 15"/>
                    <a:gd name="T12" fmla="*/ 15 w 16"/>
                    <a:gd name="T13" fmla="*/ 0 h 15"/>
                    <a:gd name="T14" fmla="*/ 15 w 16"/>
                    <a:gd name="T15" fmla="*/ 0 h 15"/>
                    <a:gd name="T16" fmla="*/ 14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4" y="0"/>
                      </a:moveTo>
                      <a:cubicBezTo>
                        <a:pt x="13" y="0"/>
                        <a:pt x="9" y="2"/>
                        <a:pt x="6" y="5"/>
                      </a:cubicBezTo>
                      <a:cubicBezTo>
                        <a:pt x="2" y="9"/>
                        <a:pt x="0" y="14"/>
                        <a:pt x="1" y="15"/>
                      </a:cubicBezTo>
                      <a:cubicBezTo>
                        <a:pt x="1" y="15"/>
                        <a:pt x="2" y="15"/>
                        <a:pt x="2" y="15"/>
                      </a:cubicBezTo>
                      <a:cubicBezTo>
                        <a:pt x="4" y="15"/>
                        <a:pt x="7" y="13"/>
                        <a:pt x="11" y="10"/>
                      </a:cubicBezTo>
                      <a:cubicBezTo>
                        <a:pt x="14" y="6"/>
                        <a:pt x="16" y="3"/>
                        <a:pt x="16" y="1"/>
                      </a:cubicBezTo>
                      <a:cubicBezTo>
                        <a:pt x="16" y="1"/>
                        <a:pt x="16" y="0"/>
                        <a:pt x="15" y="0"/>
                      </a:cubicBezTo>
                      <a:cubicBezTo>
                        <a:pt x="15" y="0"/>
                        <a:pt x="15" y="0"/>
                        <a:pt x="15" y="0"/>
                      </a:cubicBezTo>
                      <a:cubicBezTo>
                        <a:pt x="15" y="0"/>
                        <a:pt x="15"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1" name="Freeform 980"/>
                <p:cNvSpPr>
                  <a:spLocks/>
                </p:cNvSpPr>
                <p:nvPr/>
              </p:nvSpPr>
              <p:spPr bwMode="auto">
                <a:xfrm>
                  <a:off x="4245" y="3185"/>
                  <a:ext cx="24" cy="47"/>
                </a:xfrm>
                <a:custGeom>
                  <a:avLst/>
                  <a:gdLst>
                    <a:gd name="T0" fmla="*/ 11 w 13"/>
                    <a:gd name="T1" fmla="*/ 0 h 25"/>
                    <a:gd name="T2" fmla="*/ 3 w 13"/>
                    <a:gd name="T3" fmla="*/ 10 h 25"/>
                    <a:gd name="T4" fmla="*/ 3 w 13"/>
                    <a:gd name="T5" fmla="*/ 11 h 25"/>
                    <a:gd name="T6" fmla="*/ 2 w 13"/>
                    <a:gd name="T7" fmla="*/ 15 h 25"/>
                    <a:gd name="T8" fmla="*/ 1 w 13"/>
                    <a:gd name="T9" fmla="*/ 24 h 25"/>
                    <a:gd name="T10" fmla="*/ 2 w 13"/>
                    <a:gd name="T11" fmla="*/ 25 h 25"/>
                    <a:gd name="T12" fmla="*/ 2 w 13"/>
                    <a:gd name="T13" fmla="*/ 25 h 25"/>
                    <a:gd name="T14" fmla="*/ 3 w 13"/>
                    <a:gd name="T15" fmla="*/ 25 h 25"/>
                    <a:gd name="T16" fmla="*/ 10 w 13"/>
                    <a:gd name="T17" fmla="*/ 14 h 25"/>
                    <a:gd name="T18" fmla="*/ 11 w 13"/>
                    <a:gd name="T19" fmla="*/ 0 h 25"/>
                    <a:gd name="T20" fmla="*/ 11 w 13"/>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5">
                      <a:moveTo>
                        <a:pt x="11" y="0"/>
                      </a:moveTo>
                      <a:cubicBezTo>
                        <a:pt x="8" y="0"/>
                        <a:pt x="5" y="4"/>
                        <a:pt x="3" y="10"/>
                      </a:cubicBezTo>
                      <a:cubicBezTo>
                        <a:pt x="3" y="10"/>
                        <a:pt x="3" y="11"/>
                        <a:pt x="3" y="11"/>
                      </a:cubicBezTo>
                      <a:cubicBezTo>
                        <a:pt x="2" y="12"/>
                        <a:pt x="2" y="14"/>
                        <a:pt x="2" y="15"/>
                      </a:cubicBezTo>
                      <a:cubicBezTo>
                        <a:pt x="0" y="20"/>
                        <a:pt x="0" y="23"/>
                        <a:pt x="1" y="24"/>
                      </a:cubicBezTo>
                      <a:cubicBezTo>
                        <a:pt x="2" y="25"/>
                        <a:pt x="2" y="25"/>
                        <a:pt x="2" y="25"/>
                      </a:cubicBezTo>
                      <a:cubicBezTo>
                        <a:pt x="2" y="25"/>
                        <a:pt x="2" y="25"/>
                        <a:pt x="2" y="25"/>
                      </a:cubicBezTo>
                      <a:cubicBezTo>
                        <a:pt x="3" y="25"/>
                        <a:pt x="3" y="25"/>
                        <a:pt x="3" y="25"/>
                      </a:cubicBezTo>
                      <a:cubicBezTo>
                        <a:pt x="5" y="25"/>
                        <a:pt x="8" y="20"/>
                        <a:pt x="10" y="14"/>
                      </a:cubicBezTo>
                      <a:cubicBezTo>
                        <a:pt x="13" y="7"/>
                        <a:pt x="13" y="1"/>
                        <a:pt x="11" y="0"/>
                      </a:cubicBezTo>
                      <a:cubicBezTo>
                        <a:pt x="11" y="0"/>
                        <a:pt x="11"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2" name="Freeform 981"/>
                <p:cNvSpPr>
                  <a:spLocks/>
                </p:cNvSpPr>
                <p:nvPr/>
              </p:nvSpPr>
              <p:spPr bwMode="auto">
                <a:xfrm>
                  <a:off x="3942" y="3726"/>
                  <a:ext cx="36" cy="41"/>
                </a:xfrm>
                <a:custGeom>
                  <a:avLst/>
                  <a:gdLst>
                    <a:gd name="T0" fmla="*/ 17 w 19"/>
                    <a:gd name="T1" fmla="*/ 0 h 22"/>
                    <a:gd name="T2" fmla="*/ 9 w 19"/>
                    <a:gd name="T3" fmla="*/ 5 h 22"/>
                    <a:gd name="T4" fmla="*/ 7 w 19"/>
                    <a:gd name="T5" fmla="*/ 9 h 22"/>
                    <a:gd name="T6" fmla="*/ 6 w 19"/>
                    <a:gd name="T7" fmla="*/ 9 h 22"/>
                    <a:gd name="T8" fmla="*/ 2 w 19"/>
                    <a:gd name="T9" fmla="*/ 22 h 22"/>
                    <a:gd name="T10" fmla="*/ 3 w 19"/>
                    <a:gd name="T11" fmla="*/ 22 h 22"/>
                    <a:gd name="T12" fmla="*/ 13 w 19"/>
                    <a:gd name="T13" fmla="*/ 14 h 22"/>
                    <a:gd name="T14" fmla="*/ 19 w 19"/>
                    <a:gd name="T15" fmla="*/ 1 h 22"/>
                    <a:gd name="T16" fmla="*/ 18 w 19"/>
                    <a:gd name="T17" fmla="*/ 1 h 22"/>
                    <a:gd name="T18" fmla="*/ 17 w 19"/>
                    <a:gd name="T19" fmla="*/ 0 h 22"/>
                    <a:gd name="T20" fmla="*/ 17 w 1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2">
                      <a:moveTo>
                        <a:pt x="17" y="0"/>
                      </a:moveTo>
                      <a:cubicBezTo>
                        <a:pt x="15" y="0"/>
                        <a:pt x="13" y="2"/>
                        <a:pt x="9" y="5"/>
                      </a:cubicBezTo>
                      <a:cubicBezTo>
                        <a:pt x="9" y="6"/>
                        <a:pt x="8" y="7"/>
                        <a:pt x="7" y="9"/>
                      </a:cubicBezTo>
                      <a:cubicBezTo>
                        <a:pt x="7" y="9"/>
                        <a:pt x="6" y="9"/>
                        <a:pt x="6" y="9"/>
                      </a:cubicBezTo>
                      <a:cubicBezTo>
                        <a:pt x="3" y="14"/>
                        <a:pt x="0" y="20"/>
                        <a:pt x="2" y="22"/>
                      </a:cubicBezTo>
                      <a:cubicBezTo>
                        <a:pt x="2" y="22"/>
                        <a:pt x="2" y="22"/>
                        <a:pt x="3" y="22"/>
                      </a:cubicBezTo>
                      <a:cubicBezTo>
                        <a:pt x="5" y="22"/>
                        <a:pt x="10" y="19"/>
                        <a:pt x="13" y="14"/>
                      </a:cubicBezTo>
                      <a:cubicBezTo>
                        <a:pt x="17" y="9"/>
                        <a:pt x="19" y="4"/>
                        <a:pt x="19" y="1"/>
                      </a:cubicBezTo>
                      <a:cubicBezTo>
                        <a:pt x="19" y="1"/>
                        <a:pt x="18" y="1"/>
                        <a:pt x="18" y="1"/>
                      </a:cubicBezTo>
                      <a:cubicBezTo>
                        <a:pt x="18" y="0"/>
                        <a:pt x="18" y="0"/>
                        <a:pt x="17" y="0"/>
                      </a:cubicBezTo>
                      <a:cubicBezTo>
                        <a:pt x="17" y="0"/>
                        <a:pt x="17" y="0"/>
                        <a:pt x="1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3" name="Freeform 982"/>
                <p:cNvSpPr>
                  <a:spLocks/>
                </p:cNvSpPr>
                <p:nvPr/>
              </p:nvSpPr>
              <p:spPr bwMode="auto">
                <a:xfrm>
                  <a:off x="3890" y="3683"/>
                  <a:ext cx="19" cy="24"/>
                </a:xfrm>
                <a:custGeom>
                  <a:avLst/>
                  <a:gdLst>
                    <a:gd name="T0" fmla="*/ 9 w 10"/>
                    <a:gd name="T1" fmla="*/ 0 h 13"/>
                    <a:gd name="T2" fmla="*/ 3 w 10"/>
                    <a:gd name="T3" fmla="*/ 5 h 13"/>
                    <a:gd name="T4" fmla="*/ 0 w 10"/>
                    <a:gd name="T5" fmla="*/ 11 h 13"/>
                    <a:gd name="T6" fmla="*/ 0 w 10"/>
                    <a:gd name="T7" fmla="*/ 13 h 13"/>
                    <a:gd name="T8" fmla="*/ 0 w 10"/>
                    <a:gd name="T9" fmla="*/ 13 h 13"/>
                    <a:gd name="T10" fmla="*/ 1 w 10"/>
                    <a:gd name="T11" fmla="*/ 13 h 13"/>
                    <a:gd name="T12" fmla="*/ 6 w 10"/>
                    <a:gd name="T13" fmla="*/ 9 h 13"/>
                    <a:gd name="T14" fmla="*/ 7 w 10"/>
                    <a:gd name="T15" fmla="*/ 8 h 13"/>
                    <a:gd name="T16" fmla="*/ 9 w 10"/>
                    <a:gd name="T17" fmla="*/ 5 h 13"/>
                    <a:gd name="T18" fmla="*/ 10 w 10"/>
                    <a:gd name="T19" fmla="*/ 1 h 13"/>
                    <a:gd name="T20" fmla="*/ 9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9" y="0"/>
                      </a:moveTo>
                      <a:cubicBezTo>
                        <a:pt x="8" y="0"/>
                        <a:pt x="5" y="2"/>
                        <a:pt x="3" y="5"/>
                      </a:cubicBezTo>
                      <a:cubicBezTo>
                        <a:pt x="1" y="7"/>
                        <a:pt x="0" y="10"/>
                        <a:pt x="0" y="11"/>
                      </a:cubicBezTo>
                      <a:cubicBezTo>
                        <a:pt x="0" y="12"/>
                        <a:pt x="0" y="13"/>
                        <a:pt x="0" y="13"/>
                      </a:cubicBezTo>
                      <a:cubicBezTo>
                        <a:pt x="0" y="13"/>
                        <a:pt x="0" y="13"/>
                        <a:pt x="0" y="13"/>
                      </a:cubicBezTo>
                      <a:cubicBezTo>
                        <a:pt x="0" y="13"/>
                        <a:pt x="1" y="13"/>
                        <a:pt x="1" y="13"/>
                      </a:cubicBezTo>
                      <a:cubicBezTo>
                        <a:pt x="2" y="13"/>
                        <a:pt x="5" y="11"/>
                        <a:pt x="6" y="9"/>
                      </a:cubicBezTo>
                      <a:cubicBezTo>
                        <a:pt x="7" y="9"/>
                        <a:pt x="7" y="9"/>
                        <a:pt x="7" y="8"/>
                      </a:cubicBezTo>
                      <a:cubicBezTo>
                        <a:pt x="8" y="7"/>
                        <a:pt x="9" y="6"/>
                        <a:pt x="9" y="5"/>
                      </a:cubicBezTo>
                      <a:cubicBezTo>
                        <a:pt x="10" y="3"/>
                        <a:pt x="10" y="1"/>
                        <a:pt x="10" y="1"/>
                      </a:cubicBezTo>
                      <a:cubicBezTo>
                        <a:pt x="9" y="0"/>
                        <a:pt x="9"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4" name="Freeform 983"/>
                <p:cNvSpPr>
                  <a:spLocks noEditPoints="1"/>
                </p:cNvSpPr>
                <p:nvPr/>
              </p:nvSpPr>
              <p:spPr bwMode="auto">
                <a:xfrm>
                  <a:off x="2809" y="3177"/>
                  <a:ext cx="729" cy="594"/>
                </a:xfrm>
                <a:custGeom>
                  <a:avLst/>
                  <a:gdLst>
                    <a:gd name="T0" fmla="*/ 199 w 388"/>
                    <a:gd name="T1" fmla="*/ 229 h 316"/>
                    <a:gd name="T2" fmla="*/ 0 w 388"/>
                    <a:gd name="T3" fmla="*/ 314 h 316"/>
                    <a:gd name="T4" fmla="*/ 1 w 388"/>
                    <a:gd name="T5" fmla="*/ 315 h 316"/>
                    <a:gd name="T6" fmla="*/ 1 w 388"/>
                    <a:gd name="T7" fmla="*/ 316 h 316"/>
                    <a:gd name="T8" fmla="*/ 200 w 388"/>
                    <a:gd name="T9" fmla="*/ 230 h 316"/>
                    <a:gd name="T10" fmla="*/ 199 w 388"/>
                    <a:gd name="T11" fmla="*/ 229 h 316"/>
                    <a:gd name="T12" fmla="*/ 199 w 388"/>
                    <a:gd name="T13" fmla="*/ 229 h 316"/>
                    <a:gd name="T14" fmla="*/ 176 w 388"/>
                    <a:gd name="T15" fmla="*/ 173 h 316"/>
                    <a:gd name="T16" fmla="*/ 174 w 388"/>
                    <a:gd name="T17" fmla="*/ 175 h 316"/>
                    <a:gd name="T18" fmla="*/ 173 w 388"/>
                    <a:gd name="T19" fmla="*/ 175 h 316"/>
                    <a:gd name="T20" fmla="*/ 204 w 388"/>
                    <a:gd name="T21" fmla="*/ 221 h 316"/>
                    <a:gd name="T22" fmla="*/ 204 w 388"/>
                    <a:gd name="T23" fmla="*/ 220 h 316"/>
                    <a:gd name="T24" fmla="*/ 207 w 388"/>
                    <a:gd name="T25" fmla="*/ 219 h 316"/>
                    <a:gd name="T26" fmla="*/ 176 w 388"/>
                    <a:gd name="T27" fmla="*/ 173 h 316"/>
                    <a:gd name="T28" fmla="*/ 309 w 388"/>
                    <a:gd name="T29" fmla="*/ 37 h 316"/>
                    <a:gd name="T30" fmla="*/ 177 w 388"/>
                    <a:gd name="T31" fmla="*/ 166 h 316"/>
                    <a:gd name="T32" fmla="*/ 178 w 388"/>
                    <a:gd name="T33" fmla="*/ 167 h 316"/>
                    <a:gd name="T34" fmla="*/ 178 w 388"/>
                    <a:gd name="T35" fmla="*/ 168 h 316"/>
                    <a:gd name="T36" fmla="*/ 311 w 388"/>
                    <a:gd name="T37" fmla="*/ 38 h 316"/>
                    <a:gd name="T38" fmla="*/ 310 w 388"/>
                    <a:gd name="T39" fmla="*/ 38 h 316"/>
                    <a:gd name="T40" fmla="*/ 309 w 388"/>
                    <a:gd name="T41" fmla="*/ 37 h 316"/>
                    <a:gd name="T42" fmla="*/ 318 w 388"/>
                    <a:gd name="T43" fmla="*/ 34 h 316"/>
                    <a:gd name="T44" fmla="*/ 318 w 388"/>
                    <a:gd name="T45" fmla="*/ 34 h 316"/>
                    <a:gd name="T46" fmla="*/ 316 w 388"/>
                    <a:gd name="T47" fmla="*/ 36 h 316"/>
                    <a:gd name="T48" fmla="*/ 345 w 388"/>
                    <a:gd name="T49" fmla="*/ 59 h 316"/>
                    <a:gd name="T50" fmla="*/ 347 w 388"/>
                    <a:gd name="T51" fmla="*/ 56 h 316"/>
                    <a:gd name="T52" fmla="*/ 347 w 388"/>
                    <a:gd name="T53" fmla="*/ 56 h 316"/>
                    <a:gd name="T54" fmla="*/ 318 w 388"/>
                    <a:gd name="T55" fmla="*/ 34 h 316"/>
                    <a:gd name="T56" fmla="*/ 386 w 388"/>
                    <a:gd name="T57" fmla="*/ 0 h 316"/>
                    <a:gd name="T58" fmla="*/ 352 w 388"/>
                    <a:gd name="T59" fmla="*/ 53 h 316"/>
                    <a:gd name="T60" fmla="*/ 352 w 388"/>
                    <a:gd name="T61" fmla="*/ 53 h 316"/>
                    <a:gd name="T62" fmla="*/ 352 w 388"/>
                    <a:gd name="T63" fmla="*/ 55 h 316"/>
                    <a:gd name="T64" fmla="*/ 388 w 388"/>
                    <a:gd name="T65" fmla="*/ 1 h 316"/>
                    <a:gd name="T66" fmla="*/ 387 w 388"/>
                    <a:gd name="T67" fmla="*/ 0 h 316"/>
                    <a:gd name="T68" fmla="*/ 386 w 388"/>
                    <a:gd name="T69"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8" h="316">
                      <a:moveTo>
                        <a:pt x="199" y="229"/>
                      </a:moveTo>
                      <a:cubicBezTo>
                        <a:pt x="140" y="267"/>
                        <a:pt x="74" y="296"/>
                        <a:pt x="0" y="314"/>
                      </a:cubicBezTo>
                      <a:cubicBezTo>
                        <a:pt x="1" y="314"/>
                        <a:pt x="1" y="315"/>
                        <a:pt x="1" y="315"/>
                      </a:cubicBezTo>
                      <a:cubicBezTo>
                        <a:pt x="1" y="315"/>
                        <a:pt x="1" y="315"/>
                        <a:pt x="1" y="316"/>
                      </a:cubicBezTo>
                      <a:cubicBezTo>
                        <a:pt x="75" y="298"/>
                        <a:pt x="141" y="269"/>
                        <a:pt x="200" y="230"/>
                      </a:cubicBezTo>
                      <a:cubicBezTo>
                        <a:pt x="199" y="230"/>
                        <a:pt x="199" y="229"/>
                        <a:pt x="199" y="229"/>
                      </a:cubicBezTo>
                      <a:cubicBezTo>
                        <a:pt x="199" y="229"/>
                        <a:pt x="199" y="229"/>
                        <a:pt x="199" y="229"/>
                      </a:cubicBezTo>
                      <a:moveTo>
                        <a:pt x="176" y="173"/>
                      </a:moveTo>
                      <a:cubicBezTo>
                        <a:pt x="175" y="174"/>
                        <a:pt x="174" y="175"/>
                        <a:pt x="174" y="175"/>
                      </a:cubicBezTo>
                      <a:cubicBezTo>
                        <a:pt x="174" y="175"/>
                        <a:pt x="173" y="175"/>
                        <a:pt x="173" y="175"/>
                      </a:cubicBezTo>
                      <a:cubicBezTo>
                        <a:pt x="183" y="191"/>
                        <a:pt x="194" y="206"/>
                        <a:pt x="204" y="221"/>
                      </a:cubicBezTo>
                      <a:cubicBezTo>
                        <a:pt x="204" y="221"/>
                        <a:pt x="204" y="221"/>
                        <a:pt x="204" y="220"/>
                      </a:cubicBezTo>
                      <a:cubicBezTo>
                        <a:pt x="205" y="220"/>
                        <a:pt x="206" y="220"/>
                        <a:pt x="207" y="219"/>
                      </a:cubicBezTo>
                      <a:cubicBezTo>
                        <a:pt x="196" y="204"/>
                        <a:pt x="186" y="189"/>
                        <a:pt x="176" y="173"/>
                      </a:cubicBezTo>
                      <a:moveTo>
                        <a:pt x="309" y="37"/>
                      </a:moveTo>
                      <a:cubicBezTo>
                        <a:pt x="273" y="87"/>
                        <a:pt x="228" y="130"/>
                        <a:pt x="177" y="166"/>
                      </a:cubicBezTo>
                      <a:cubicBezTo>
                        <a:pt x="178" y="166"/>
                        <a:pt x="178" y="167"/>
                        <a:pt x="178" y="167"/>
                      </a:cubicBezTo>
                      <a:cubicBezTo>
                        <a:pt x="178" y="167"/>
                        <a:pt x="178" y="167"/>
                        <a:pt x="178" y="168"/>
                      </a:cubicBezTo>
                      <a:cubicBezTo>
                        <a:pt x="229" y="131"/>
                        <a:pt x="274" y="88"/>
                        <a:pt x="311" y="38"/>
                      </a:cubicBezTo>
                      <a:cubicBezTo>
                        <a:pt x="310" y="38"/>
                        <a:pt x="310" y="38"/>
                        <a:pt x="310" y="38"/>
                      </a:cubicBezTo>
                      <a:cubicBezTo>
                        <a:pt x="310" y="38"/>
                        <a:pt x="310" y="38"/>
                        <a:pt x="309" y="37"/>
                      </a:cubicBezTo>
                      <a:moveTo>
                        <a:pt x="318" y="34"/>
                      </a:moveTo>
                      <a:cubicBezTo>
                        <a:pt x="318" y="34"/>
                        <a:pt x="318" y="34"/>
                        <a:pt x="318" y="34"/>
                      </a:cubicBezTo>
                      <a:cubicBezTo>
                        <a:pt x="318" y="35"/>
                        <a:pt x="317" y="35"/>
                        <a:pt x="316" y="36"/>
                      </a:cubicBezTo>
                      <a:cubicBezTo>
                        <a:pt x="326" y="43"/>
                        <a:pt x="336" y="51"/>
                        <a:pt x="345" y="59"/>
                      </a:cubicBezTo>
                      <a:cubicBezTo>
                        <a:pt x="346" y="58"/>
                        <a:pt x="346" y="57"/>
                        <a:pt x="347" y="56"/>
                      </a:cubicBezTo>
                      <a:cubicBezTo>
                        <a:pt x="347" y="56"/>
                        <a:pt x="347" y="56"/>
                        <a:pt x="347" y="56"/>
                      </a:cubicBezTo>
                      <a:cubicBezTo>
                        <a:pt x="337" y="49"/>
                        <a:pt x="328" y="41"/>
                        <a:pt x="318" y="34"/>
                      </a:cubicBezTo>
                      <a:moveTo>
                        <a:pt x="386" y="0"/>
                      </a:moveTo>
                      <a:cubicBezTo>
                        <a:pt x="376" y="18"/>
                        <a:pt x="364" y="36"/>
                        <a:pt x="352" y="53"/>
                      </a:cubicBezTo>
                      <a:cubicBezTo>
                        <a:pt x="352" y="53"/>
                        <a:pt x="352" y="53"/>
                        <a:pt x="352" y="53"/>
                      </a:cubicBezTo>
                      <a:cubicBezTo>
                        <a:pt x="352" y="54"/>
                        <a:pt x="352" y="54"/>
                        <a:pt x="352" y="55"/>
                      </a:cubicBezTo>
                      <a:cubicBezTo>
                        <a:pt x="365" y="37"/>
                        <a:pt x="377" y="19"/>
                        <a:pt x="388" y="1"/>
                      </a:cubicBezTo>
                      <a:cubicBezTo>
                        <a:pt x="387" y="0"/>
                        <a:pt x="387" y="0"/>
                        <a:pt x="387" y="0"/>
                      </a:cubicBezTo>
                      <a:cubicBezTo>
                        <a:pt x="387" y="0"/>
                        <a:pt x="386" y="0"/>
                        <a:pt x="38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5" name="Freeform 984"/>
                <p:cNvSpPr>
                  <a:spLocks/>
                </p:cNvSpPr>
                <p:nvPr/>
              </p:nvSpPr>
              <p:spPr bwMode="auto">
                <a:xfrm>
                  <a:off x="2773" y="3764"/>
                  <a:ext cx="38" cy="18"/>
                </a:xfrm>
                <a:custGeom>
                  <a:avLst/>
                  <a:gdLst>
                    <a:gd name="T0" fmla="*/ 14 w 20"/>
                    <a:gd name="T1" fmla="*/ 0 h 10"/>
                    <a:gd name="T2" fmla="*/ 9 w 20"/>
                    <a:gd name="T3" fmla="*/ 1 h 10"/>
                    <a:gd name="T4" fmla="*/ 0 w 20"/>
                    <a:gd name="T5" fmla="*/ 7 h 10"/>
                    <a:gd name="T6" fmla="*/ 6 w 20"/>
                    <a:gd name="T7" fmla="*/ 10 h 10"/>
                    <a:gd name="T8" fmla="*/ 11 w 20"/>
                    <a:gd name="T9" fmla="*/ 9 h 10"/>
                    <a:gd name="T10" fmla="*/ 20 w 20"/>
                    <a:gd name="T11" fmla="*/ 4 h 10"/>
                    <a:gd name="T12" fmla="*/ 20 w 20"/>
                    <a:gd name="T13" fmla="*/ 3 h 10"/>
                    <a:gd name="T14" fmla="*/ 19 w 20"/>
                    <a:gd name="T15" fmla="*/ 2 h 10"/>
                    <a:gd name="T16" fmla="*/ 14 w 2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0">
                      <a:moveTo>
                        <a:pt x="14" y="0"/>
                      </a:moveTo>
                      <a:cubicBezTo>
                        <a:pt x="13" y="0"/>
                        <a:pt x="11" y="1"/>
                        <a:pt x="9" y="1"/>
                      </a:cubicBezTo>
                      <a:cubicBezTo>
                        <a:pt x="4" y="3"/>
                        <a:pt x="0" y="5"/>
                        <a:pt x="0" y="7"/>
                      </a:cubicBezTo>
                      <a:cubicBezTo>
                        <a:pt x="1" y="9"/>
                        <a:pt x="3" y="10"/>
                        <a:pt x="6" y="10"/>
                      </a:cubicBezTo>
                      <a:cubicBezTo>
                        <a:pt x="8" y="10"/>
                        <a:pt x="9" y="9"/>
                        <a:pt x="11" y="9"/>
                      </a:cubicBezTo>
                      <a:cubicBezTo>
                        <a:pt x="16" y="8"/>
                        <a:pt x="20" y="6"/>
                        <a:pt x="20" y="4"/>
                      </a:cubicBezTo>
                      <a:cubicBezTo>
                        <a:pt x="20" y="3"/>
                        <a:pt x="20" y="3"/>
                        <a:pt x="20" y="3"/>
                      </a:cubicBezTo>
                      <a:cubicBezTo>
                        <a:pt x="20" y="3"/>
                        <a:pt x="20" y="2"/>
                        <a:pt x="19" y="2"/>
                      </a:cubicBezTo>
                      <a:cubicBezTo>
                        <a:pt x="18" y="1"/>
                        <a:pt x="17"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6" name="Freeform 985"/>
                <p:cNvSpPr>
                  <a:spLocks/>
                </p:cNvSpPr>
                <p:nvPr/>
              </p:nvSpPr>
              <p:spPr bwMode="auto">
                <a:xfrm>
                  <a:off x="3181" y="3587"/>
                  <a:ext cx="32" cy="22"/>
                </a:xfrm>
                <a:custGeom>
                  <a:avLst/>
                  <a:gdLst>
                    <a:gd name="T0" fmla="*/ 13 w 17"/>
                    <a:gd name="T1" fmla="*/ 0 h 12"/>
                    <a:gd name="T2" fmla="*/ 9 w 17"/>
                    <a:gd name="T3" fmla="*/ 1 h 12"/>
                    <a:gd name="T4" fmla="*/ 6 w 17"/>
                    <a:gd name="T5" fmla="*/ 2 h 12"/>
                    <a:gd name="T6" fmla="*/ 6 w 17"/>
                    <a:gd name="T7" fmla="*/ 3 h 12"/>
                    <a:gd name="T8" fmla="*/ 1 w 17"/>
                    <a:gd name="T9" fmla="*/ 11 h 12"/>
                    <a:gd name="T10" fmla="*/ 1 w 17"/>
                    <a:gd name="T11" fmla="*/ 11 h 12"/>
                    <a:gd name="T12" fmla="*/ 2 w 17"/>
                    <a:gd name="T13" fmla="*/ 12 h 12"/>
                    <a:gd name="T14" fmla="*/ 4 w 17"/>
                    <a:gd name="T15" fmla="*/ 12 h 12"/>
                    <a:gd name="T16" fmla="*/ 11 w 17"/>
                    <a:gd name="T17" fmla="*/ 10 h 12"/>
                    <a:gd name="T18" fmla="*/ 16 w 17"/>
                    <a:gd name="T19" fmla="*/ 1 h 12"/>
                    <a:gd name="T20" fmla="*/ 13 w 17"/>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2">
                      <a:moveTo>
                        <a:pt x="13" y="0"/>
                      </a:moveTo>
                      <a:cubicBezTo>
                        <a:pt x="12" y="0"/>
                        <a:pt x="10" y="0"/>
                        <a:pt x="9" y="1"/>
                      </a:cubicBezTo>
                      <a:cubicBezTo>
                        <a:pt x="8" y="2"/>
                        <a:pt x="7" y="2"/>
                        <a:pt x="6" y="2"/>
                      </a:cubicBezTo>
                      <a:cubicBezTo>
                        <a:pt x="6" y="3"/>
                        <a:pt x="6" y="3"/>
                        <a:pt x="6" y="3"/>
                      </a:cubicBezTo>
                      <a:cubicBezTo>
                        <a:pt x="3" y="5"/>
                        <a:pt x="0" y="8"/>
                        <a:pt x="1" y="11"/>
                      </a:cubicBezTo>
                      <a:cubicBezTo>
                        <a:pt x="1" y="11"/>
                        <a:pt x="1" y="11"/>
                        <a:pt x="1" y="11"/>
                      </a:cubicBezTo>
                      <a:cubicBezTo>
                        <a:pt x="1" y="11"/>
                        <a:pt x="1" y="12"/>
                        <a:pt x="2" y="12"/>
                      </a:cubicBezTo>
                      <a:cubicBezTo>
                        <a:pt x="2" y="12"/>
                        <a:pt x="3" y="12"/>
                        <a:pt x="4" y="12"/>
                      </a:cubicBezTo>
                      <a:cubicBezTo>
                        <a:pt x="6" y="12"/>
                        <a:pt x="8" y="11"/>
                        <a:pt x="11" y="10"/>
                      </a:cubicBezTo>
                      <a:cubicBezTo>
                        <a:pt x="15" y="7"/>
                        <a:pt x="17" y="3"/>
                        <a:pt x="16" y="1"/>
                      </a:cubicBezTo>
                      <a:cubicBezTo>
                        <a:pt x="16" y="0"/>
                        <a:pt x="15"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7" name="Freeform 986"/>
                <p:cNvSpPr>
                  <a:spLocks/>
                </p:cNvSpPr>
                <p:nvPr/>
              </p:nvSpPr>
              <p:spPr bwMode="auto">
                <a:xfrm>
                  <a:off x="3533" y="3154"/>
                  <a:ext cx="18" cy="25"/>
                </a:xfrm>
                <a:custGeom>
                  <a:avLst/>
                  <a:gdLst>
                    <a:gd name="T0" fmla="*/ 8 w 10"/>
                    <a:gd name="T1" fmla="*/ 0 h 13"/>
                    <a:gd name="T2" fmla="*/ 2 w 10"/>
                    <a:gd name="T3" fmla="*/ 5 h 13"/>
                    <a:gd name="T4" fmla="*/ 1 w 10"/>
                    <a:gd name="T5" fmla="*/ 12 h 13"/>
                    <a:gd name="T6" fmla="*/ 2 w 10"/>
                    <a:gd name="T7" fmla="*/ 12 h 13"/>
                    <a:gd name="T8" fmla="*/ 3 w 10"/>
                    <a:gd name="T9" fmla="*/ 13 h 13"/>
                    <a:gd name="T10" fmla="*/ 3 w 10"/>
                    <a:gd name="T11" fmla="*/ 13 h 13"/>
                    <a:gd name="T12" fmla="*/ 8 w 10"/>
                    <a:gd name="T13" fmla="*/ 8 h 13"/>
                    <a:gd name="T14" fmla="*/ 9 w 10"/>
                    <a:gd name="T15" fmla="*/ 0 h 13"/>
                    <a:gd name="T16" fmla="*/ 8 w 10"/>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3">
                      <a:moveTo>
                        <a:pt x="8" y="0"/>
                      </a:moveTo>
                      <a:cubicBezTo>
                        <a:pt x="6" y="0"/>
                        <a:pt x="4" y="1"/>
                        <a:pt x="2" y="5"/>
                      </a:cubicBezTo>
                      <a:cubicBezTo>
                        <a:pt x="1" y="7"/>
                        <a:pt x="0" y="10"/>
                        <a:pt x="1" y="12"/>
                      </a:cubicBezTo>
                      <a:cubicBezTo>
                        <a:pt x="1" y="12"/>
                        <a:pt x="2" y="12"/>
                        <a:pt x="2" y="12"/>
                      </a:cubicBezTo>
                      <a:cubicBezTo>
                        <a:pt x="2" y="12"/>
                        <a:pt x="2" y="12"/>
                        <a:pt x="3" y="13"/>
                      </a:cubicBezTo>
                      <a:cubicBezTo>
                        <a:pt x="3" y="13"/>
                        <a:pt x="3" y="13"/>
                        <a:pt x="3" y="13"/>
                      </a:cubicBezTo>
                      <a:cubicBezTo>
                        <a:pt x="4" y="13"/>
                        <a:pt x="7" y="11"/>
                        <a:pt x="8" y="8"/>
                      </a:cubicBezTo>
                      <a:cubicBezTo>
                        <a:pt x="10" y="4"/>
                        <a:pt x="10" y="1"/>
                        <a:pt x="9" y="0"/>
                      </a:cubicBezTo>
                      <a:cubicBezTo>
                        <a:pt x="9"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8" name="Freeform 987"/>
                <p:cNvSpPr>
                  <a:spLocks/>
                </p:cNvSpPr>
                <p:nvPr/>
              </p:nvSpPr>
              <p:spPr bwMode="auto">
                <a:xfrm>
                  <a:off x="3115" y="3489"/>
                  <a:ext cx="31" cy="21"/>
                </a:xfrm>
                <a:custGeom>
                  <a:avLst/>
                  <a:gdLst>
                    <a:gd name="T0" fmla="*/ 12 w 16"/>
                    <a:gd name="T1" fmla="*/ 0 h 11"/>
                    <a:gd name="T2" fmla="*/ 6 w 16"/>
                    <a:gd name="T3" fmla="*/ 2 h 11"/>
                    <a:gd name="T4" fmla="*/ 2 w 16"/>
                    <a:gd name="T5" fmla="*/ 10 h 11"/>
                    <a:gd name="T6" fmla="*/ 4 w 16"/>
                    <a:gd name="T7" fmla="*/ 11 h 11"/>
                    <a:gd name="T8" fmla="*/ 10 w 16"/>
                    <a:gd name="T9" fmla="*/ 9 h 11"/>
                    <a:gd name="T10" fmla="*/ 11 w 16"/>
                    <a:gd name="T11" fmla="*/ 9 h 11"/>
                    <a:gd name="T12" fmla="*/ 13 w 16"/>
                    <a:gd name="T13" fmla="*/ 7 h 11"/>
                    <a:gd name="T14" fmla="*/ 15 w 16"/>
                    <a:gd name="T15" fmla="*/ 2 h 11"/>
                    <a:gd name="T16" fmla="*/ 15 w 16"/>
                    <a:gd name="T17" fmla="*/ 1 h 11"/>
                    <a:gd name="T18" fmla="*/ 14 w 16"/>
                    <a:gd name="T19" fmla="*/ 0 h 11"/>
                    <a:gd name="T20" fmla="*/ 12 w 16"/>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1">
                      <a:moveTo>
                        <a:pt x="12" y="0"/>
                      </a:moveTo>
                      <a:cubicBezTo>
                        <a:pt x="10" y="0"/>
                        <a:pt x="8" y="0"/>
                        <a:pt x="6" y="2"/>
                      </a:cubicBezTo>
                      <a:cubicBezTo>
                        <a:pt x="2" y="5"/>
                        <a:pt x="0" y="8"/>
                        <a:pt x="2" y="10"/>
                      </a:cubicBezTo>
                      <a:cubicBezTo>
                        <a:pt x="2" y="11"/>
                        <a:pt x="3" y="11"/>
                        <a:pt x="4" y="11"/>
                      </a:cubicBezTo>
                      <a:cubicBezTo>
                        <a:pt x="6" y="11"/>
                        <a:pt x="8" y="11"/>
                        <a:pt x="10" y="9"/>
                      </a:cubicBezTo>
                      <a:cubicBezTo>
                        <a:pt x="10" y="9"/>
                        <a:pt x="11" y="9"/>
                        <a:pt x="11" y="9"/>
                      </a:cubicBezTo>
                      <a:cubicBezTo>
                        <a:pt x="11" y="9"/>
                        <a:pt x="12" y="8"/>
                        <a:pt x="13" y="7"/>
                      </a:cubicBezTo>
                      <a:cubicBezTo>
                        <a:pt x="15" y="5"/>
                        <a:pt x="16" y="3"/>
                        <a:pt x="15" y="2"/>
                      </a:cubicBezTo>
                      <a:cubicBezTo>
                        <a:pt x="15" y="1"/>
                        <a:pt x="15" y="1"/>
                        <a:pt x="15" y="1"/>
                      </a:cubicBezTo>
                      <a:cubicBezTo>
                        <a:pt x="15" y="1"/>
                        <a:pt x="15" y="0"/>
                        <a:pt x="14" y="0"/>
                      </a:cubicBezTo>
                      <a:cubicBezTo>
                        <a:pt x="14" y="0"/>
                        <a:pt x="13" y="0"/>
                        <a:pt x="1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9" name="Freeform 988"/>
                <p:cNvSpPr>
                  <a:spLocks/>
                </p:cNvSpPr>
                <p:nvPr/>
              </p:nvSpPr>
              <p:spPr bwMode="auto">
                <a:xfrm>
                  <a:off x="3388" y="3222"/>
                  <a:ext cx="24" cy="26"/>
                </a:xfrm>
                <a:custGeom>
                  <a:avLst/>
                  <a:gdLst>
                    <a:gd name="T0" fmla="*/ 10 w 13"/>
                    <a:gd name="T1" fmla="*/ 0 h 14"/>
                    <a:gd name="T2" fmla="*/ 4 w 13"/>
                    <a:gd name="T3" fmla="*/ 5 h 14"/>
                    <a:gd name="T4" fmla="*/ 1 w 13"/>
                    <a:gd name="T5" fmla="*/ 13 h 14"/>
                    <a:gd name="T6" fmla="*/ 2 w 13"/>
                    <a:gd name="T7" fmla="*/ 14 h 14"/>
                    <a:gd name="T8" fmla="*/ 3 w 13"/>
                    <a:gd name="T9" fmla="*/ 14 h 14"/>
                    <a:gd name="T10" fmla="*/ 3 w 13"/>
                    <a:gd name="T11" fmla="*/ 14 h 14"/>
                    <a:gd name="T12" fmla="*/ 8 w 13"/>
                    <a:gd name="T13" fmla="*/ 12 h 14"/>
                    <a:gd name="T14" fmla="*/ 10 w 13"/>
                    <a:gd name="T15" fmla="*/ 10 h 14"/>
                    <a:gd name="T16" fmla="*/ 10 w 13"/>
                    <a:gd name="T17" fmla="*/ 10 h 14"/>
                    <a:gd name="T18" fmla="*/ 12 w 13"/>
                    <a:gd name="T19" fmla="*/ 1 h 14"/>
                    <a:gd name="T20" fmla="*/ 10 w 13"/>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4">
                      <a:moveTo>
                        <a:pt x="10" y="0"/>
                      </a:moveTo>
                      <a:cubicBezTo>
                        <a:pt x="8" y="0"/>
                        <a:pt x="6" y="2"/>
                        <a:pt x="4" y="5"/>
                      </a:cubicBezTo>
                      <a:cubicBezTo>
                        <a:pt x="1" y="8"/>
                        <a:pt x="0" y="12"/>
                        <a:pt x="1" y="13"/>
                      </a:cubicBezTo>
                      <a:cubicBezTo>
                        <a:pt x="2" y="14"/>
                        <a:pt x="2" y="14"/>
                        <a:pt x="2" y="14"/>
                      </a:cubicBezTo>
                      <a:cubicBezTo>
                        <a:pt x="2" y="14"/>
                        <a:pt x="2" y="14"/>
                        <a:pt x="3" y="14"/>
                      </a:cubicBezTo>
                      <a:cubicBezTo>
                        <a:pt x="3" y="14"/>
                        <a:pt x="3" y="14"/>
                        <a:pt x="3" y="14"/>
                      </a:cubicBezTo>
                      <a:cubicBezTo>
                        <a:pt x="5" y="14"/>
                        <a:pt x="7" y="13"/>
                        <a:pt x="8" y="12"/>
                      </a:cubicBezTo>
                      <a:cubicBezTo>
                        <a:pt x="9" y="11"/>
                        <a:pt x="10" y="11"/>
                        <a:pt x="10" y="10"/>
                      </a:cubicBezTo>
                      <a:cubicBezTo>
                        <a:pt x="10" y="10"/>
                        <a:pt x="10" y="10"/>
                        <a:pt x="10" y="10"/>
                      </a:cubicBezTo>
                      <a:cubicBezTo>
                        <a:pt x="13" y="6"/>
                        <a:pt x="13" y="2"/>
                        <a:pt x="12" y="1"/>
                      </a:cubicBezTo>
                      <a:cubicBezTo>
                        <a:pt x="11" y="1"/>
                        <a:pt x="11"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0" name="Freeform 989"/>
                <p:cNvSpPr>
                  <a:spLocks/>
                </p:cNvSpPr>
                <p:nvPr/>
              </p:nvSpPr>
              <p:spPr bwMode="auto">
                <a:xfrm>
                  <a:off x="3458" y="3277"/>
                  <a:ext cx="15" cy="17"/>
                </a:xfrm>
                <a:custGeom>
                  <a:avLst/>
                  <a:gdLst>
                    <a:gd name="T0" fmla="*/ 6 w 8"/>
                    <a:gd name="T1" fmla="*/ 0 h 9"/>
                    <a:gd name="T2" fmla="*/ 2 w 8"/>
                    <a:gd name="T3" fmla="*/ 3 h 9"/>
                    <a:gd name="T4" fmla="*/ 2 w 8"/>
                    <a:gd name="T5" fmla="*/ 3 h 9"/>
                    <a:gd name="T6" fmla="*/ 0 w 8"/>
                    <a:gd name="T7" fmla="*/ 6 h 9"/>
                    <a:gd name="T8" fmla="*/ 0 w 8"/>
                    <a:gd name="T9" fmla="*/ 9 h 9"/>
                    <a:gd name="T10" fmla="*/ 1 w 8"/>
                    <a:gd name="T11" fmla="*/ 9 h 9"/>
                    <a:gd name="T12" fmla="*/ 6 w 8"/>
                    <a:gd name="T13" fmla="*/ 6 h 9"/>
                    <a:gd name="T14" fmla="*/ 7 w 8"/>
                    <a:gd name="T15" fmla="*/ 2 h 9"/>
                    <a:gd name="T16" fmla="*/ 7 w 8"/>
                    <a:gd name="T17" fmla="*/ 0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3" y="1"/>
                        <a:pt x="2" y="3"/>
                      </a:cubicBezTo>
                      <a:cubicBezTo>
                        <a:pt x="2" y="3"/>
                        <a:pt x="2" y="3"/>
                        <a:pt x="2" y="3"/>
                      </a:cubicBezTo>
                      <a:cubicBezTo>
                        <a:pt x="1" y="4"/>
                        <a:pt x="1" y="5"/>
                        <a:pt x="0" y="6"/>
                      </a:cubicBezTo>
                      <a:cubicBezTo>
                        <a:pt x="0" y="7"/>
                        <a:pt x="0" y="8"/>
                        <a:pt x="0" y="9"/>
                      </a:cubicBezTo>
                      <a:cubicBezTo>
                        <a:pt x="1" y="9"/>
                        <a:pt x="1" y="9"/>
                        <a:pt x="1" y="9"/>
                      </a:cubicBezTo>
                      <a:cubicBezTo>
                        <a:pt x="3" y="9"/>
                        <a:pt x="5" y="8"/>
                        <a:pt x="6" y="6"/>
                      </a:cubicBezTo>
                      <a:cubicBezTo>
                        <a:pt x="7" y="5"/>
                        <a:pt x="8" y="3"/>
                        <a:pt x="7" y="2"/>
                      </a:cubicBezTo>
                      <a:cubicBezTo>
                        <a:pt x="7" y="1"/>
                        <a:pt x="7" y="1"/>
                        <a:pt x="7" y="0"/>
                      </a:cubicBezTo>
                      <a:cubicBezTo>
                        <a:pt x="7" y="0"/>
                        <a:pt x="7" y="0"/>
                        <a:pt x="7" y="0"/>
                      </a:cubicBezTo>
                      <a:cubicBezTo>
                        <a:pt x="6" y="0"/>
                        <a:pt x="6"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1" name="Freeform 990"/>
                <p:cNvSpPr>
                  <a:spLocks noEditPoints="1"/>
                </p:cNvSpPr>
                <p:nvPr/>
              </p:nvSpPr>
              <p:spPr bwMode="auto">
                <a:xfrm>
                  <a:off x="4472" y="669"/>
                  <a:ext cx="741" cy="2959"/>
                </a:xfrm>
                <a:custGeom>
                  <a:avLst/>
                  <a:gdLst>
                    <a:gd name="T0" fmla="*/ 387 w 394"/>
                    <a:gd name="T1" fmla="*/ 899 h 1574"/>
                    <a:gd name="T2" fmla="*/ 386 w 394"/>
                    <a:gd name="T3" fmla="*/ 899 h 1574"/>
                    <a:gd name="T4" fmla="*/ 385 w 394"/>
                    <a:gd name="T5" fmla="*/ 899 h 1574"/>
                    <a:gd name="T6" fmla="*/ 384 w 394"/>
                    <a:gd name="T7" fmla="*/ 899 h 1574"/>
                    <a:gd name="T8" fmla="*/ 260 w 394"/>
                    <a:gd name="T9" fmla="*/ 1573 h 1574"/>
                    <a:gd name="T10" fmla="*/ 261 w 394"/>
                    <a:gd name="T11" fmla="*/ 1573 h 1574"/>
                    <a:gd name="T12" fmla="*/ 262 w 394"/>
                    <a:gd name="T13" fmla="*/ 1573 h 1574"/>
                    <a:gd name="T14" fmla="*/ 262 w 394"/>
                    <a:gd name="T15" fmla="*/ 1574 h 1574"/>
                    <a:gd name="T16" fmla="*/ 387 w 394"/>
                    <a:gd name="T17" fmla="*/ 899 h 1574"/>
                    <a:gd name="T18" fmla="*/ 378 w 394"/>
                    <a:gd name="T19" fmla="*/ 860 h 1574"/>
                    <a:gd name="T20" fmla="*/ 292 w 394"/>
                    <a:gd name="T21" fmla="*/ 867 h 1574"/>
                    <a:gd name="T22" fmla="*/ 293 w 394"/>
                    <a:gd name="T23" fmla="*/ 876 h 1574"/>
                    <a:gd name="T24" fmla="*/ 293 w 394"/>
                    <a:gd name="T25" fmla="*/ 878 h 1574"/>
                    <a:gd name="T26" fmla="*/ 378 w 394"/>
                    <a:gd name="T27" fmla="*/ 872 h 1574"/>
                    <a:gd name="T28" fmla="*/ 378 w 394"/>
                    <a:gd name="T29" fmla="*/ 870 h 1574"/>
                    <a:gd name="T30" fmla="*/ 378 w 394"/>
                    <a:gd name="T31" fmla="*/ 860 h 1574"/>
                    <a:gd name="T32" fmla="*/ 102 w 394"/>
                    <a:gd name="T33" fmla="*/ 249 h 1574"/>
                    <a:gd name="T34" fmla="*/ 102 w 394"/>
                    <a:gd name="T35" fmla="*/ 250 h 1574"/>
                    <a:gd name="T36" fmla="*/ 101 w 394"/>
                    <a:gd name="T37" fmla="*/ 251 h 1574"/>
                    <a:gd name="T38" fmla="*/ 100 w 394"/>
                    <a:gd name="T39" fmla="*/ 251 h 1574"/>
                    <a:gd name="T40" fmla="*/ 283 w 394"/>
                    <a:gd name="T41" fmla="*/ 849 h 1574"/>
                    <a:gd name="T42" fmla="*/ 284 w 394"/>
                    <a:gd name="T43" fmla="*/ 849 h 1574"/>
                    <a:gd name="T44" fmla="*/ 284 w 394"/>
                    <a:gd name="T45" fmla="*/ 849 h 1574"/>
                    <a:gd name="T46" fmla="*/ 285 w 394"/>
                    <a:gd name="T47" fmla="*/ 849 h 1574"/>
                    <a:gd name="T48" fmla="*/ 102 w 394"/>
                    <a:gd name="T49" fmla="*/ 249 h 1574"/>
                    <a:gd name="T50" fmla="*/ 140 w 394"/>
                    <a:gd name="T51" fmla="*/ 190 h 1574"/>
                    <a:gd name="T52" fmla="*/ 92 w 394"/>
                    <a:gd name="T53" fmla="*/ 221 h 1574"/>
                    <a:gd name="T54" fmla="*/ 93 w 394"/>
                    <a:gd name="T55" fmla="*/ 223 h 1574"/>
                    <a:gd name="T56" fmla="*/ 97 w 394"/>
                    <a:gd name="T57" fmla="*/ 231 h 1574"/>
                    <a:gd name="T58" fmla="*/ 146 w 394"/>
                    <a:gd name="T59" fmla="*/ 199 h 1574"/>
                    <a:gd name="T60" fmla="*/ 141 w 394"/>
                    <a:gd name="T61" fmla="*/ 191 h 1574"/>
                    <a:gd name="T62" fmla="*/ 140 w 394"/>
                    <a:gd name="T63" fmla="*/ 190 h 1574"/>
                    <a:gd name="T64" fmla="*/ 2 w 394"/>
                    <a:gd name="T65" fmla="*/ 0 h 1574"/>
                    <a:gd name="T66" fmla="*/ 1 w 394"/>
                    <a:gd name="T67" fmla="*/ 1 h 1574"/>
                    <a:gd name="T68" fmla="*/ 0 w 394"/>
                    <a:gd name="T69" fmla="*/ 1 h 1574"/>
                    <a:gd name="T70" fmla="*/ 0 w 394"/>
                    <a:gd name="T71" fmla="*/ 1 h 1574"/>
                    <a:gd name="T72" fmla="*/ 134 w 394"/>
                    <a:gd name="T73" fmla="*/ 174 h 1574"/>
                    <a:gd name="T74" fmla="*/ 135 w 394"/>
                    <a:gd name="T75" fmla="*/ 174 h 1574"/>
                    <a:gd name="T76" fmla="*/ 135 w 394"/>
                    <a:gd name="T77" fmla="*/ 174 h 1574"/>
                    <a:gd name="T78" fmla="*/ 137 w 394"/>
                    <a:gd name="T79" fmla="*/ 174 h 1574"/>
                    <a:gd name="T80" fmla="*/ 2 w 394"/>
                    <a:gd name="T81" fmla="*/ 0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4" h="1574">
                      <a:moveTo>
                        <a:pt x="387" y="899"/>
                      </a:moveTo>
                      <a:cubicBezTo>
                        <a:pt x="386" y="899"/>
                        <a:pt x="386" y="899"/>
                        <a:pt x="386" y="899"/>
                      </a:cubicBezTo>
                      <a:cubicBezTo>
                        <a:pt x="385" y="899"/>
                        <a:pt x="385" y="899"/>
                        <a:pt x="385" y="899"/>
                      </a:cubicBezTo>
                      <a:cubicBezTo>
                        <a:pt x="385" y="899"/>
                        <a:pt x="385" y="899"/>
                        <a:pt x="384" y="899"/>
                      </a:cubicBezTo>
                      <a:cubicBezTo>
                        <a:pt x="392" y="1129"/>
                        <a:pt x="349" y="1361"/>
                        <a:pt x="260" y="1573"/>
                      </a:cubicBezTo>
                      <a:cubicBezTo>
                        <a:pt x="261" y="1573"/>
                        <a:pt x="261" y="1573"/>
                        <a:pt x="261" y="1573"/>
                      </a:cubicBezTo>
                      <a:cubicBezTo>
                        <a:pt x="261" y="1573"/>
                        <a:pt x="261" y="1573"/>
                        <a:pt x="262" y="1573"/>
                      </a:cubicBezTo>
                      <a:cubicBezTo>
                        <a:pt x="262" y="1574"/>
                        <a:pt x="262" y="1574"/>
                        <a:pt x="262" y="1574"/>
                      </a:cubicBezTo>
                      <a:cubicBezTo>
                        <a:pt x="351" y="1362"/>
                        <a:pt x="394" y="1129"/>
                        <a:pt x="387" y="899"/>
                      </a:cubicBezTo>
                      <a:moveTo>
                        <a:pt x="378" y="860"/>
                      </a:moveTo>
                      <a:cubicBezTo>
                        <a:pt x="349" y="863"/>
                        <a:pt x="321" y="865"/>
                        <a:pt x="292" y="867"/>
                      </a:cubicBezTo>
                      <a:cubicBezTo>
                        <a:pt x="292" y="870"/>
                        <a:pt x="292" y="873"/>
                        <a:pt x="293" y="876"/>
                      </a:cubicBezTo>
                      <a:cubicBezTo>
                        <a:pt x="293" y="877"/>
                        <a:pt x="293" y="877"/>
                        <a:pt x="293" y="878"/>
                      </a:cubicBezTo>
                      <a:cubicBezTo>
                        <a:pt x="321" y="876"/>
                        <a:pt x="349" y="874"/>
                        <a:pt x="378" y="872"/>
                      </a:cubicBezTo>
                      <a:cubicBezTo>
                        <a:pt x="378" y="871"/>
                        <a:pt x="378" y="870"/>
                        <a:pt x="378" y="870"/>
                      </a:cubicBezTo>
                      <a:cubicBezTo>
                        <a:pt x="378" y="867"/>
                        <a:pt x="378" y="863"/>
                        <a:pt x="378" y="860"/>
                      </a:cubicBezTo>
                      <a:moveTo>
                        <a:pt x="102" y="249"/>
                      </a:moveTo>
                      <a:cubicBezTo>
                        <a:pt x="102" y="250"/>
                        <a:pt x="102" y="250"/>
                        <a:pt x="102" y="250"/>
                      </a:cubicBezTo>
                      <a:cubicBezTo>
                        <a:pt x="101" y="251"/>
                        <a:pt x="101" y="251"/>
                        <a:pt x="101" y="251"/>
                      </a:cubicBezTo>
                      <a:cubicBezTo>
                        <a:pt x="100" y="251"/>
                        <a:pt x="100" y="251"/>
                        <a:pt x="100" y="251"/>
                      </a:cubicBezTo>
                      <a:cubicBezTo>
                        <a:pt x="209" y="433"/>
                        <a:pt x="269" y="639"/>
                        <a:pt x="283" y="849"/>
                      </a:cubicBezTo>
                      <a:cubicBezTo>
                        <a:pt x="283" y="849"/>
                        <a:pt x="284" y="849"/>
                        <a:pt x="284" y="849"/>
                      </a:cubicBezTo>
                      <a:cubicBezTo>
                        <a:pt x="284" y="849"/>
                        <a:pt x="284" y="849"/>
                        <a:pt x="284" y="849"/>
                      </a:cubicBezTo>
                      <a:cubicBezTo>
                        <a:pt x="285" y="849"/>
                        <a:pt x="285" y="849"/>
                        <a:pt x="285" y="849"/>
                      </a:cubicBezTo>
                      <a:cubicBezTo>
                        <a:pt x="271" y="638"/>
                        <a:pt x="211" y="432"/>
                        <a:pt x="102" y="249"/>
                      </a:cubicBezTo>
                      <a:moveTo>
                        <a:pt x="140" y="190"/>
                      </a:moveTo>
                      <a:cubicBezTo>
                        <a:pt x="124" y="200"/>
                        <a:pt x="108" y="211"/>
                        <a:pt x="92" y="221"/>
                      </a:cubicBezTo>
                      <a:cubicBezTo>
                        <a:pt x="92" y="222"/>
                        <a:pt x="92" y="222"/>
                        <a:pt x="93" y="223"/>
                      </a:cubicBezTo>
                      <a:cubicBezTo>
                        <a:pt x="94" y="226"/>
                        <a:pt x="96" y="228"/>
                        <a:pt x="97" y="231"/>
                      </a:cubicBezTo>
                      <a:cubicBezTo>
                        <a:pt x="113" y="220"/>
                        <a:pt x="130" y="210"/>
                        <a:pt x="146" y="199"/>
                      </a:cubicBezTo>
                      <a:cubicBezTo>
                        <a:pt x="144" y="197"/>
                        <a:pt x="143" y="194"/>
                        <a:pt x="141" y="191"/>
                      </a:cubicBezTo>
                      <a:cubicBezTo>
                        <a:pt x="141" y="191"/>
                        <a:pt x="140" y="190"/>
                        <a:pt x="140" y="190"/>
                      </a:cubicBezTo>
                      <a:moveTo>
                        <a:pt x="2" y="0"/>
                      </a:moveTo>
                      <a:cubicBezTo>
                        <a:pt x="2" y="0"/>
                        <a:pt x="2" y="1"/>
                        <a:pt x="1" y="1"/>
                      </a:cubicBezTo>
                      <a:cubicBezTo>
                        <a:pt x="1" y="1"/>
                        <a:pt x="1" y="1"/>
                        <a:pt x="0" y="1"/>
                      </a:cubicBezTo>
                      <a:cubicBezTo>
                        <a:pt x="0" y="1"/>
                        <a:pt x="0" y="1"/>
                        <a:pt x="0" y="1"/>
                      </a:cubicBezTo>
                      <a:cubicBezTo>
                        <a:pt x="50" y="56"/>
                        <a:pt x="95" y="114"/>
                        <a:pt x="134" y="174"/>
                      </a:cubicBezTo>
                      <a:cubicBezTo>
                        <a:pt x="134" y="174"/>
                        <a:pt x="134" y="174"/>
                        <a:pt x="135" y="174"/>
                      </a:cubicBezTo>
                      <a:cubicBezTo>
                        <a:pt x="135" y="174"/>
                        <a:pt x="135" y="174"/>
                        <a:pt x="135" y="174"/>
                      </a:cubicBezTo>
                      <a:cubicBezTo>
                        <a:pt x="136" y="174"/>
                        <a:pt x="136" y="174"/>
                        <a:pt x="137" y="174"/>
                      </a:cubicBezTo>
                      <a:cubicBezTo>
                        <a:pt x="98" y="113"/>
                        <a:pt x="53" y="55"/>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2" name="Freeform 991"/>
                <p:cNvSpPr>
                  <a:spLocks/>
                </p:cNvSpPr>
                <p:nvPr/>
              </p:nvSpPr>
              <p:spPr bwMode="auto">
                <a:xfrm>
                  <a:off x="4912" y="3626"/>
                  <a:ext cx="57" cy="104"/>
                </a:xfrm>
                <a:custGeom>
                  <a:avLst/>
                  <a:gdLst>
                    <a:gd name="T0" fmla="*/ 27 w 30"/>
                    <a:gd name="T1" fmla="*/ 0 h 55"/>
                    <a:gd name="T2" fmla="*/ 26 w 30"/>
                    <a:gd name="T3" fmla="*/ 0 h 55"/>
                    <a:gd name="T4" fmla="*/ 10 w 30"/>
                    <a:gd name="T5" fmla="*/ 25 h 55"/>
                    <a:gd name="T6" fmla="*/ 3 w 30"/>
                    <a:gd name="T7" fmla="*/ 55 h 55"/>
                    <a:gd name="T8" fmla="*/ 4 w 30"/>
                    <a:gd name="T9" fmla="*/ 55 h 55"/>
                    <a:gd name="T10" fmla="*/ 22 w 30"/>
                    <a:gd name="T11" fmla="*/ 30 h 55"/>
                    <a:gd name="T12" fmla="*/ 28 w 30"/>
                    <a:gd name="T13" fmla="*/ 1 h 55"/>
                    <a:gd name="T14" fmla="*/ 28 w 30"/>
                    <a:gd name="T15" fmla="*/ 0 h 55"/>
                    <a:gd name="T16" fmla="*/ 27 w 30"/>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5">
                      <a:moveTo>
                        <a:pt x="27" y="0"/>
                      </a:moveTo>
                      <a:cubicBezTo>
                        <a:pt x="27" y="0"/>
                        <a:pt x="27" y="0"/>
                        <a:pt x="26" y="0"/>
                      </a:cubicBezTo>
                      <a:cubicBezTo>
                        <a:pt x="23" y="1"/>
                        <a:pt x="16" y="12"/>
                        <a:pt x="10" y="25"/>
                      </a:cubicBezTo>
                      <a:cubicBezTo>
                        <a:pt x="3" y="40"/>
                        <a:pt x="0" y="54"/>
                        <a:pt x="3" y="55"/>
                      </a:cubicBezTo>
                      <a:cubicBezTo>
                        <a:pt x="3" y="55"/>
                        <a:pt x="4" y="55"/>
                        <a:pt x="4" y="55"/>
                      </a:cubicBezTo>
                      <a:cubicBezTo>
                        <a:pt x="8" y="55"/>
                        <a:pt x="15" y="45"/>
                        <a:pt x="22" y="30"/>
                      </a:cubicBezTo>
                      <a:cubicBezTo>
                        <a:pt x="28" y="17"/>
                        <a:pt x="30" y="5"/>
                        <a:pt x="28" y="1"/>
                      </a:cubicBezTo>
                      <a:cubicBezTo>
                        <a:pt x="28" y="1"/>
                        <a:pt x="28" y="1"/>
                        <a:pt x="28" y="0"/>
                      </a:cubicBezTo>
                      <a:cubicBezTo>
                        <a:pt x="27" y="0"/>
                        <a:pt x="27" y="0"/>
                        <a:pt x="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3" name="Freeform 992"/>
                <p:cNvSpPr>
                  <a:spLocks/>
                </p:cNvSpPr>
                <p:nvPr/>
              </p:nvSpPr>
              <p:spPr bwMode="auto">
                <a:xfrm>
                  <a:off x="5183" y="2246"/>
                  <a:ext cx="26" cy="113"/>
                </a:xfrm>
                <a:custGeom>
                  <a:avLst/>
                  <a:gdLst>
                    <a:gd name="T0" fmla="*/ 5 w 14"/>
                    <a:gd name="T1" fmla="*/ 0 h 60"/>
                    <a:gd name="T2" fmla="*/ 5 w 14"/>
                    <a:gd name="T3" fmla="*/ 0 h 60"/>
                    <a:gd name="T4" fmla="*/ 0 w 14"/>
                    <a:gd name="T5" fmla="*/ 21 h 60"/>
                    <a:gd name="T6" fmla="*/ 0 w 14"/>
                    <a:gd name="T7" fmla="*/ 31 h 60"/>
                    <a:gd name="T8" fmla="*/ 0 w 14"/>
                    <a:gd name="T9" fmla="*/ 33 h 60"/>
                    <a:gd name="T10" fmla="*/ 2 w 14"/>
                    <a:gd name="T11" fmla="*/ 48 h 60"/>
                    <a:gd name="T12" fmla="*/ 6 w 14"/>
                    <a:gd name="T13" fmla="*/ 27 h 60"/>
                    <a:gd name="T14" fmla="*/ 7 w 14"/>
                    <a:gd name="T15" fmla="*/ 33 h 60"/>
                    <a:gd name="T16" fmla="*/ 3 w 14"/>
                    <a:gd name="T17" fmla="*/ 54 h 60"/>
                    <a:gd name="T18" fmla="*/ 6 w 14"/>
                    <a:gd name="T19" fmla="*/ 60 h 60"/>
                    <a:gd name="T20" fmla="*/ 7 w 14"/>
                    <a:gd name="T21" fmla="*/ 60 h 60"/>
                    <a:gd name="T22" fmla="*/ 8 w 14"/>
                    <a:gd name="T23" fmla="*/ 60 h 60"/>
                    <a:gd name="T24" fmla="*/ 9 w 14"/>
                    <a:gd name="T25" fmla="*/ 60 h 60"/>
                    <a:gd name="T26" fmla="*/ 13 w 14"/>
                    <a:gd name="T27" fmla="*/ 30 h 60"/>
                    <a:gd name="T28" fmla="*/ 5 w 14"/>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60">
                      <a:moveTo>
                        <a:pt x="5" y="0"/>
                      </a:moveTo>
                      <a:cubicBezTo>
                        <a:pt x="5" y="0"/>
                        <a:pt x="5" y="0"/>
                        <a:pt x="5" y="0"/>
                      </a:cubicBezTo>
                      <a:cubicBezTo>
                        <a:pt x="2" y="1"/>
                        <a:pt x="0" y="10"/>
                        <a:pt x="0" y="21"/>
                      </a:cubicBezTo>
                      <a:cubicBezTo>
                        <a:pt x="0" y="24"/>
                        <a:pt x="0" y="28"/>
                        <a:pt x="0" y="31"/>
                      </a:cubicBezTo>
                      <a:cubicBezTo>
                        <a:pt x="0" y="31"/>
                        <a:pt x="0" y="32"/>
                        <a:pt x="0" y="33"/>
                      </a:cubicBezTo>
                      <a:cubicBezTo>
                        <a:pt x="0" y="38"/>
                        <a:pt x="1" y="44"/>
                        <a:pt x="2" y="48"/>
                      </a:cubicBezTo>
                      <a:cubicBezTo>
                        <a:pt x="3" y="41"/>
                        <a:pt x="4" y="34"/>
                        <a:pt x="6" y="27"/>
                      </a:cubicBezTo>
                      <a:cubicBezTo>
                        <a:pt x="6" y="29"/>
                        <a:pt x="6" y="31"/>
                        <a:pt x="7" y="33"/>
                      </a:cubicBezTo>
                      <a:cubicBezTo>
                        <a:pt x="6" y="40"/>
                        <a:pt x="5" y="47"/>
                        <a:pt x="3" y="54"/>
                      </a:cubicBezTo>
                      <a:cubicBezTo>
                        <a:pt x="4" y="57"/>
                        <a:pt x="5" y="59"/>
                        <a:pt x="6" y="60"/>
                      </a:cubicBezTo>
                      <a:cubicBezTo>
                        <a:pt x="7" y="60"/>
                        <a:pt x="7" y="60"/>
                        <a:pt x="7" y="60"/>
                      </a:cubicBezTo>
                      <a:cubicBezTo>
                        <a:pt x="7" y="60"/>
                        <a:pt x="7" y="60"/>
                        <a:pt x="8" y="60"/>
                      </a:cubicBezTo>
                      <a:cubicBezTo>
                        <a:pt x="8" y="60"/>
                        <a:pt x="8" y="60"/>
                        <a:pt x="9" y="60"/>
                      </a:cubicBezTo>
                      <a:cubicBezTo>
                        <a:pt x="12" y="57"/>
                        <a:pt x="14" y="44"/>
                        <a:pt x="13" y="30"/>
                      </a:cubicBezTo>
                      <a:cubicBezTo>
                        <a:pt x="12" y="13"/>
                        <a:pt x="8"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4" name="Freeform 993"/>
                <p:cNvSpPr>
                  <a:spLocks/>
                </p:cNvSpPr>
                <p:nvPr/>
              </p:nvSpPr>
              <p:spPr bwMode="auto">
                <a:xfrm>
                  <a:off x="4408" y="603"/>
                  <a:ext cx="68" cy="68"/>
                </a:xfrm>
                <a:custGeom>
                  <a:avLst/>
                  <a:gdLst>
                    <a:gd name="T0" fmla="*/ 2 w 36"/>
                    <a:gd name="T1" fmla="*/ 0 h 36"/>
                    <a:gd name="T2" fmla="*/ 1 w 36"/>
                    <a:gd name="T3" fmla="*/ 0 h 36"/>
                    <a:gd name="T4" fmla="*/ 9 w 36"/>
                    <a:gd name="T5" fmla="*/ 16 h 36"/>
                    <a:gd name="T6" fmla="*/ 14 w 36"/>
                    <a:gd name="T7" fmla="*/ 12 h 36"/>
                    <a:gd name="T8" fmla="*/ 20 w 36"/>
                    <a:gd name="T9" fmla="*/ 17 h 36"/>
                    <a:gd name="T10" fmla="*/ 15 w 36"/>
                    <a:gd name="T11" fmla="*/ 22 h 36"/>
                    <a:gd name="T12" fmla="*/ 34 w 36"/>
                    <a:gd name="T13" fmla="*/ 36 h 36"/>
                    <a:gd name="T14" fmla="*/ 34 w 36"/>
                    <a:gd name="T15" fmla="*/ 36 h 36"/>
                    <a:gd name="T16" fmla="*/ 35 w 36"/>
                    <a:gd name="T17" fmla="*/ 36 h 36"/>
                    <a:gd name="T18" fmla="*/ 36 w 36"/>
                    <a:gd name="T19" fmla="*/ 35 h 36"/>
                    <a:gd name="T20" fmla="*/ 22 w 36"/>
                    <a:gd name="T21" fmla="*/ 14 h 36"/>
                    <a:gd name="T22" fmla="*/ 2 w 36"/>
                    <a:gd name="T2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36">
                      <a:moveTo>
                        <a:pt x="2" y="0"/>
                      </a:moveTo>
                      <a:cubicBezTo>
                        <a:pt x="2" y="0"/>
                        <a:pt x="2" y="0"/>
                        <a:pt x="1" y="0"/>
                      </a:cubicBezTo>
                      <a:cubicBezTo>
                        <a:pt x="0" y="2"/>
                        <a:pt x="3" y="8"/>
                        <a:pt x="9" y="16"/>
                      </a:cubicBezTo>
                      <a:cubicBezTo>
                        <a:pt x="11" y="15"/>
                        <a:pt x="12" y="13"/>
                        <a:pt x="14" y="12"/>
                      </a:cubicBezTo>
                      <a:cubicBezTo>
                        <a:pt x="16" y="14"/>
                        <a:pt x="18" y="16"/>
                        <a:pt x="20" y="17"/>
                      </a:cubicBezTo>
                      <a:cubicBezTo>
                        <a:pt x="18" y="19"/>
                        <a:pt x="16" y="20"/>
                        <a:pt x="15" y="22"/>
                      </a:cubicBezTo>
                      <a:cubicBezTo>
                        <a:pt x="23" y="30"/>
                        <a:pt x="31" y="36"/>
                        <a:pt x="34" y="36"/>
                      </a:cubicBezTo>
                      <a:cubicBezTo>
                        <a:pt x="34" y="36"/>
                        <a:pt x="34" y="36"/>
                        <a:pt x="34" y="36"/>
                      </a:cubicBezTo>
                      <a:cubicBezTo>
                        <a:pt x="35" y="36"/>
                        <a:pt x="35" y="36"/>
                        <a:pt x="35" y="36"/>
                      </a:cubicBezTo>
                      <a:cubicBezTo>
                        <a:pt x="36" y="36"/>
                        <a:pt x="36" y="35"/>
                        <a:pt x="36" y="35"/>
                      </a:cubicBezTo>
                      <a:cubicBezTo>
                        <a:pt x="36" y="31"/>
                        <a:pt x="31" y="23"/>
                        <a:pt x="22" y="14"/>
                      </a:cubicBezTo>
                      <a:cubicBezTo>
                        <a:pt x="14" y="6"/>
                        <a:pt x="6"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5" name="Freeform 994"/>
                <p:cNvSpPr>
                  <a:spLocks/>
                </p:cNvSpPr>
                <p:nvPr/>
              </p:nvSpPr>
              <p:spPr bwMode="auto">
                <a:xfrm>
                  <a:off x="4997" y="2265"/>
                  <a:ext cx="26" cy="106"/>
                </a:xfrm>
                <a:custGeom>
                  <a:avLst/>
                  <a:gdLst>
                    <a:gd name="T0" fmla="*/ 5 w 14"/>
                    <a:gd name="T1" fmla="*/ 0 h 56"/>
                    <a:gd name="T2" fmla="*/ 5 w 14"/>
                    <a:gd name="T3" fmla="*/ 0 h 56"/>
                    <a:gd name="T4" fmla="*/ 4 w 14"/>
                    <a:gd name="T5" fmla="*/ 0 h 56"/>
                    <a:gd name="T6" fmla="*/ 0 w 14"/>
                    <a:gd name="T7" fmla="*/ 28 h 56"/>
                    <a:gd name="T8" fmla="*/ 8 w 14"/>
                    <a:gd name="T9" fmla="*/ 56 h 56"/>
                    <a:gd name="T10" fmla="*/ 8 w 14"/>
                    <a:gd name="T11" fmla="*/ 56 h 56"/>
                    <a:gd name="T12" fmla="*/ 14 w 14"/>
                    <a:gd name="T13" fmla="*/ 29 h 56"/>
                    <a:gd name="T14" fmla="*/ 14 w 14"/>
                    <a:gd name="T15" fmla="*/ 27 h 56"/>
                    <a:gd name="T16" fmla="*/ 13 w 14"/>
                    <a:gd name="T17" fmla="*/ 18 h 56"/>
                    <a:gd name="T18" fmla="*/ 6 w 14"/>
                    <a:gd name="T19" fmla="*/ 0 h 56"/>
                    <a:gd name="T20" fmla="*/ 5 w 14"/>
                    <a:gd name="T2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6">
                      <a:moveTo>
                        <a:pt x="5" y="0"/>
                      </a:moveTo>
                      <a:cubicBezTo>
                        <a:pt x="5" y="0"/>
                        <a:pt x="5" y="0"/>
                        <a:pt x="5" y="0"/>
                      </a:cubicBezTo>
                      <a:cubicBezTo>
                        <a:pt x="5" y="0"/>
                        <a:pt x="4" y="0"/>
                        <a:pt x="4" y="0"/>
                      </a:cubicBezTo>
                      <a:cubicBezTo>
                        <a:pt x="1" y="3"/>
                        <a:pt x="0" y="14"/>
                        <a:pt x="0" y="28"/>
                      </a:cubicBezTo>
                      <a:cubicBezTo>
                        <a:pt x="1" y="43"/>
                        <a:pt x="4" y="56"/>
                        <a:pt x="8" y="56"/>
                      </a:cubicBezTo>
                      <a:cubicBezTo>
                        <a:pt x="8" y="56"/>
                        <a:pt x="8" y="56"/>
                        <a:pt x="8" y="56"/>
                      </a:cubicBezTo>
                      <a:cubicBezTo>
                        <a:pt x="12" y="55"/>
                        <a:pt x="14" y="43"/>
                        <a:pt x="14" y="29"/>
                      </a:cubicBezTo>
                      <a:cubicBezTo>
                        <a:pt x="14" y="28"/>
                        <a:pt x="14" y="28"/>
                        <a:pt x="14" y="27"/>
                      </a:cubicBezTo>
                      <a:cubicBezTo>
                        <a:pt x="13" y="24"/>
                        <a:pt x="13" y="21"/>
                        <a:pt x="13" y="18"/>
                      </a:cubicBezTo>
                      <a:cubicBezTo>
                        <a:pt x="11" y="9"/>
                        <a:pt x="9" y="2"/>
                        <a:pt x="6" y="0"/>
                      </a:cubicBezTo>
                      <a:cubicBezTo>
                        <a:pt x="6" y="0"/>
                        <a:pt x="6"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6" name="Freeform 995"/>
                <p:cNvSpPr>
                  <a:spLocks/>
                </p:cNvSpPr>
                <p:nvPr/>
              </p:nvSpPr>
              <p:spPr bwMode="auto">
                <a:xfrm>
                  <a:off x="4604" y="1051"/>
                  <a:ext cx="62" cy="90"/>
                </a:xfrm>
                <a:custGeom>
                  <a:avLst/>
                  <a:gdLst>
                    <a:gd name="T0" fmla="*/ 3 w 33"/>
                    <a:gd name="T1" fmla="*/ 0 h 48"/>
                    <a:gd name="T2" fmla="*/ 2 w 33"/>
                    <a:gd name="T3" fmla="*/ 0 h 48"/>
                    <a:gd name="T4" fmla="*/ 17 w 33"/>
                    <a:gd name="T5" fmla="*/ 23 h 48"/>
                    <a:gd name="T6" fmla="*/ 16 w 33"/>
                    <a:gd name="T7" fmla="*/ 24 h 48"/>
                    <a:gd name="T8" fmla="*/ 1 w 33"/>
                    <a:gd name="T9" fmla="*/ 2 h 48"/>
                    <a:gd name="T10" fmla="*/ 11 w 33"/>
                    <a:gd name="T11" fmla="*/ 27 h 48"/>
                    <a:gd name="T12" fmla="*/ 30 w 33"/>
                    <a:gd name="T13" fmla="*/ 48 h 48"/>
                    <a:gd name="T14" fmla="*/ 31 w 33"/>
                    <a:gd name="T15" fmla="*/ 48 h 48"/>
                    <a:gd name="T16" fmla="*/ 32 w 33"/>
                    <a:gd name="T17" fmla="*/ 47 h 48"/>
                    <a:gd name="T18" fmla="*/ 32 w 33"/>
                    <a:gd name="T19" fmla="*/ 46 h 48"/>
                    <a:gd name="T20" fmla="*/ 27 w 33"/>
                    <a:gd name="T21" fmla="*/ 28 h 48"/>
                    <a:gd name="T22" fmla="*/ 23 w 33"/>
                    <a:gd name="T23" fmla="*/ 20 h 48"/>
                    <a:gd name="T24" fmla="*/ 22 w 33"/>
                    <a:gd name="T25" fmla="*/ 18 h 48"/>
                    <a:gd name="T26" fmla="*/ 3 w 33"/>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8">
                      <a:moveTo>
                        <a:pt x="3" y="0"/>
                      </a:moveTo>
                      <a:cubicBezTo>
                        <a:pt x="2" y="0"/>
                        <a:pt x="2" y="0"/>
                        <a:pt x="2" y="0"/>
                      </a:cubicBezTo>
                      <a:cubicBezTo>
                        <a:pt x="7" y="8"/>
                        <a:pt x="12" y="16"/>
                        <a:pt x="17" y="23"/>
                      </a:cubicBezTo>
                      <a:cubicBezTo>
                        <a:pt x="17" y="24"/>
                        <a:pt x="16" y="24"/>
                        <a:pt x="16" y="24"/>
                      </a:cubicBezTo>
                      <a:cubicBezTo>
                        <a:pt x="11" y="17"/>
                        <a:pt x="6" y="9"/>
                        <a:pt x="1" y="2"/>
                      </a:cubicBezTo>
                      <a:cubicBezTo>
                        <a:pt x="0" y="6"/>
                        <a:pt x="5" y="16"/>
                        <a:pt x="11" y="27"/>
                      </a:cubicBezTo>
                      <a:cubicBezTo>
                        <a:pt x="19" y="39"/>
                        <a:pt x="27" y="47"/>
                        <a:pt x="30" y="48"/>
                      </a:cubicBezTo>
                      <a:cubicBezTo>
                        <a:pt x="30" y="48"/>
                        <a:pt x="30" y="48"/>
                        <a:pt x="31" y="48"/>
                      </a:cubicBezTo>
                      <a:cubicBezTo>
                        <a:pt x="31" y="48"/>
                        <a:pt x="31" y="48"/>
                        <a:pt x="32" y="47"/>
                      </a:cubicBezTo>
                      <a:cubicBezTo>
                        <a:pt x="32" y="47"/>
                        <a:pt x="32" y="47"/>
                        <a:pt x="32" y="46"/>
                      </a:cubicBezTo>
                      <a:cubicBezTo>
                        <a:pt x="33" y="44"/>
                        <a:pt x="31" y="36"/>
                        <a:pt x="27" y="28"/>
                      </a:cubicBezTo>
                      <a:cubicBezTo>
                        <a:pt x="26" y="25"/>
                        <a:pt x="24" y="23"/>
                        <a:pt x="23" y="20"/>
                      </a:cubicBezTo>
                      <a:cubicBezTo>
                        <a:pt x="22" y="19"/>
                        <a:pt x="22" y="19"/>
                        <a:pt x="22" y="18"/>
                      </a:cubicBezTo>
                      <a:cubicBezTo>
                        <a:pt x="14" y="7"/>
                        <a:pt x="6"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7" name="Freeform 996"/>
                <p:cNvSpPr>
                  <a:spLocks/>
                </p:cNvSpPr>
                <p:nvPr/>
              </p:nvSpPr>
              <p:spPr bwMode="auto">
                <a:xfrm>
                  <a:off x="4722" y="996"/>
                  <a:ext cx="44" cy="59"/>
                </a:xfrm>
                <a:custGeom>
                  <a:avLst/>
                  <a:gdLst>
                    <a:gd name="T0" fmla="*/ 2 w 23"/>
                    <a:gd name="T1" fmla="*/ 0 h 31"/>
                    <a:gd name="T2" fmla="*/ 2 w 23"/>
                    <a:gd name="T3" fmla="*/ 0 h 31"/>
                    <a:gd name="T4" fmla="*/ 1 w 23"/>
                    <a:gd name="T5" fmla="*/ 0 h 31"/>
                    <a:gd name="T6" fmla="*/ 7 w 23"/>
                    <a:gd name="T7" fmla="*/ 16 h 31"/>
                    <a:gd name="T8" fmla="*/ 8 w 23"/>
                    <a:gd name="T9" fmla="*/ 17 h 31"/>
                    <a:gd name="T10" fmla="*/ 13 w 23"/>
                    <a:gd name="T11" fmla="*/ 25 h 31"/>
                    <a:gd name="T12" fmla="*/ 20 w 23"/>
                    <a:gd name="T13" fmla="*/ 31 h 31"/>
                    <a:gd name="T14" fmla="*/ 21 w 23"/>
                    <a:gd name="T15" fmla="*/ 31 h 31"/>
                    <a:gd name="T16" fmla="*/ 15 w 23"/>
                    <a:gd name="T17" fmla="*/ 13 h 31"/>
                    <a:gd name="T18" fmla="*/ 4 w 23"/>
                    <a:gd name="T19" fmla="*/ 0 h 31"/>
                    <a:gd name="T20" fmla="*/ 2 w 23"/>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2" y="0"/>
                      </a:moveTo>
                      <a:cubicBezTo>
                        <a:pt x="2" y="0"/>
                        <a:pt x="2" y="0"/>
                        <a:pt x="2" y="0"/>
                      </a:cubicBezTo>
                      <a:cubicBezTo>
                        <a:pt x="1" y="0"/>
                        <a:pt x="1" y="0"/>
                        <a:pt x="1" y="0"/>
                      </a:cubicBezTo>
                      <a:cubicBezTo>
                        <a:pt x="0" y="2"/>
                        <a:pt x="3" y="9"/>
                        <a:pt x="7" y="16"/>
                      </a:cubicBezTo>
                      <a:cubicBezTo>
                        <a:pt x="7" y="16"/>
                        <a:pt x="8" y="17"/>
                        <a:pt x="8" y="17"/>
                      </a:cubicBezTo>
                      <a:cubicBezTo>
                        <a:pt x="10" y="20"/>
                        <a:pt x="11" y="23"/>
                        <a:pt x="13" y="25"/>
                      </a:cubicBezTo>
                      <a:cubicBezTo>
                        <a:pt x="16" y="29"/>
                        <a:pt x="19" y="31"/>
                        <a:pt x="20" y="31"/>
                      </a:cubicBezTo>
                      <a:cubicBezTo>
                        <a:pt x="21" y="31"/>
                        <a:pt x="21" y="31"/>
                        <a:pt x="21" y="31"/>
                      </a:cubicBezTo>
                      <a:cubicBezTo>
                        <a:pt x="23" y="30"/>
                        <a:pt x="20" y="22"/>
                        <a:pt x="15" y="13"/>
                      </a:cubicBezTo>
                      <a:cubicBezTo>
                        <a:pt x="11" y="7"/>
                        <a:pt x="7" y="2"/>
                        <a:pt x="4" y="0"/>
                      </a:cubicBezTo>
                      <a:cubicBezTo>
                        <a:pt x="3" y="0"/>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8" name="Freeform 997"/>
                <p:cNvSpPr>
                  <a:spLocks noEditPoints="1"/>
                </p:cNvSpPr>
                <p:nvPr/>
              </p:nvSpPr>
              <p:spPr bwMode="auto">
                <a:xfrm>
                  <a:off x="4066" y="3378"/>
                  <a:ext cx="863" cy="645"/>
                </a:xfrm>
                <a:custGeom>
                  <a:avLst/>
                  <a:gdLst>
                    <a:gd name="T0" fmla="*/ 5 w 459"/>
                    <a:gd name="T1" fmla="*/ 241 h 343"/>
                    <a:gd name="T2" fmla="*/ 3 w 459"/>
                    <a:gd name="T3" fmla="*/ 244 h 343"/>
                    <a:gd name="T4" fmla="*/ 0 w 459"/>
                    <a:gd name="T5" fmla="*/ 248 h 343"/>
                    <a:gd name="T6" fmla="*/ 25 w 459"/>
                    <a:gd name="T7" fmla="*/ 269 h 343"/>
                    <a:gd name="T8" fmla="*/ 27 w 459"/>
                    <a:gd name="T9" fmla="*/ 271 h 343"/>
                    <a:gd name="T10" fmla="*/ 114 w 459"/>
                    <a:gd name="T11" fmla="*/ 343 h 343"/>
                    <a:gd name="T12" fmla="*/ 117 w 459"/>
                    <a:gd name="T13" fmla="*/ 339 h 343"/>
                    <a:gd name="T14" fmla="*/ 120 w 459"/>
                    <a:gd name="T15" fmla="*/ 335 h 343"/>
                    <a:gd name="T16" fmla="*/ 33 w 459"/>
                    <a:gd name="T17" fmla="*/ 264 h 343"/>
                    <a:gd name="T18" fmla="*/ 30 w 459"/>
                    <a:gd name="T19" fmla="*/ 261 h 343"/>
                    <a:gd name="T20" fmla="*/ 5 w 459"/>
                    <a:gd name="T21" fmla="*/ 241 h 343"/>
                    <a:gd name="T22" fmla="*/ 116 w 459"/>
                    <a:gd name="T23" fmla="*/ 54 h 343"/>
                    <a:gd name="T24" fmla="*/ 114 w 459"/>
                    <a:gd name="T25" fmla="*/ 55 h 343"/>
                    <a:gd name="T26" fmla="*/ 114 w 459"/>
                    <a:gd name="T27" fmla="*/ 55 h 343"/>
                    <a:gd name="T28" fmla="*/ 113 w 459"/>
                    <a:gd name="T29" fmla="*/ 54 h 343"/>
                    <a:gd name="T30" fmla="*/ 11 w 459"/>
                    <a:gd name="T31" fmla="*/ 222 h 343"/>
                    <a:gd name="T32" fmla="*/ 11 w 459"/>
                    <a:gd name="T33" fmla="*/ 222 h 343"/>
                    <a:gd name="T34" fmla="*/ 12 w 459"/>
                    <a:gd name="T35" fmla="*/ 224 h 343"/>
                    <a:gd name="T36" fmla="*/ 116 w 459"/>
                    <a:gd name="T37" fmla="*/ 54 h 343"/>
                    <a:gd name="T38" fmla="*/ 300 w 459"/>
                    <a:gd name="T39" fmla="*/ 24 h 343"/>
                    <a:gd name="T40" fmla="*/ 135 w 459"/>
                    <a:gd name="T41" fmla="*/ 323 h 343"/>
                    <a:gd name="T42" fmla="*/ 136 w 459"/>
                    <a:gd name="T43" fmla="*/ 322 h 343"/>
                    <a:gd name="T44" fmla="*/ 137 w 459"/>
                    <a:gd name="T45" fmla="*/ 323 h 343"/>
                    <a:gd name="T46" fmla="*/ 137 w 459"/>
                    <a:gd name="T47" fmla="*/ 323 h 343"/>
                    <a:gd name="T48" fmla="*/ 302 w 459"/>
                    <a:gd name="T49" fmla="*/ 27 h 343"/>
                    <a:gd name="T50" fmla="*/ 302 w 459"/>
                    <a:gd name="T51" fmla="*/ 26 h 343"/>
                    <a:gd name="T52" fmla="*/ 300 w 459"/>
                    <a:gd name="T53" fmla="*/ 24 h 343"/>
                    <a:gd name="T54" fmla="*/ 353 w 459"/>
                    <a:gd name="T55" fmla="*/ 14 h 343"/>
                    <a:gd name="T56" fmla="*/ 352 w 459"/>
                    <a:gd name="T57" fmla="*/ 17 h 343"/>
                    <a:gd name="T58" fmla="*/ 350 w 459"/>
                    <a:gd name="T59" fmla="*/ 24 h 343"/>
                    <a:gd name="T60" fmla="*/ 455 w 459"/>
                    <a:gd name="T61" fmla="*/ 66 h 343"/>
                    <a:gd name="T62" fmla="*/ 458 w 459"/>
                    <a:gd name="T63" fmla="*/ 57 h 343"/>
                    <a:gd name="T64" fmla="*/ 459 w 459"/>
                    <a:gd name="T65" fmla="*/ 56 h 343"/>
                    <a:gd name="T66" fmla="*/ 353 w 459"/>
                    <a:gd name="T67" fmla="*/ 14 h 343"/>
                    <a:gd name="T68" fmla="*/ 77 w 459"/>
                    <a:gd name="T69" fmla="*/ 13 h 343"/>
                    <a:gd name="T70" fmla="*/ 75 w 459"/>
                    <a:gd name="T71" fmla="*/ 16 h 343"/>
                    <a:gd name="T72" fmla="*/ 73 w 459"/>
                    <a:gd name="T73" fmla="*/ 20 h 343"/>
                    <a:gd name="T74" fmla="*/ 116 w 459"/>
                    <a:gd name="T75" fmla="*/ 42 h 343"/>
                    <a:gd name="T76" fmla="*/ 116 w 459"/>
                    <a:gd name="T77" fmla="*/ 41 h 343"/>
                    <a:gd name="T78" fmla="*/ 120 w 459"/>
                    <a:gd name="T79" fmla="*/ 35 h 343"/>
                    <a:gd name="T80" fmla="*/ 77 w 459"/>
                    <a:gd name="T81" fmla="*/ 13 h 343"/>
                    <a:gd name="T82" fmla="*/ 318 w 459"/>
                    <a:gd name="T83" fmla="*/ 0 h 343"/>
                    <a:gd name="T84" fmla="*/ 317 w 459"/>
                    <a:gd name="T85" fmla="*/ 5 h 343"/>
                    <a:gd name="T86" fmla="*/ 315 w 459"/>
                    <a:gd name="T87" fmla="*/ 9 h 343"/>
                    <a:gd name="T88" fmla="*/ 333 w 459"/>
                    <a:gd name="T89" fmla="*/ 17 h 343"/>
                    <a:gd name="T90" fmla="*/ 335 w 459"/>
                    <a:gd name="T91" fmla="*/ 11 h 343"/>
                    <a:gd name="T92" fmla="*/ 337 w 459"/>
                    <a:gd name="T93" fmla="*/ 7 h 343"/>
                    <a:gd name="T94" fmla="*/ 318 w 459"/>
                    <a:gd name="T95"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9" h="343">
                      <a:moveTo>
                        <a:pt x="5" y="241"/>
                      </a:moveTo>
                      <a:cubicBezTo>
                        <a:pt x="4" y="242"/>
                        <a:pt x="4" y="243"/>
                        <a:pt x="3" y="244"/>
                      </a:cubicBezTo>
                      <a:cubicBezTo>
                        <a:pt x="2" y="246"/>
                        <a:pt x="1" y="247"/>
                        <a:pt x="0" y="248"/>
                      </a:cubicBezTo>
                      <a:cubicBezTo>
                        <a:pt x="8" y="255"/>
                        <a:pt x="16" y="262"/>
                        <a:pt x="25" y="269"/>
                      </a:cubicBezTo>
                      <a:cubicBezTo>
                        <a:pt x="25" y="270"/>
                        <a:pt x="26" y="270"/>
                        <a:pt x="27" y="271"/>
                      </a:cubicBezTo>
                      <a:cubicBezTo>
                        <a:pt x="56" y="295"/>
                        <a:pt x="85" y="319"/>
                        <a:pt x="114" y="343"/>
                      </a:cubicBezTo>
                      <a:cubicBezTo>
                        <a:pt x="115" y="342"/>
                        <a:pt x="116" y="340"/>
                        <a:pt x="117" y="339"/>
                      </a:cubicBezTo>
                      <a:cubicBezTo>
                        <a:pt x="118" y="338"/>
                        <a:pt x="119" y="336"/>
                        <a:pt x="120" y="335"/>
                      </a:cubicBezTo>
                      <a:cubicBezTo>
                        <a:pt x="91" y="311"/>
                        <a:pt x="62" y="287"/>
                        <a:pt x="33" y="264"/>
                      </a:cubicBezTo>
                      <a:cubicBezTo>
                        <a:pt x="32" y="263"/>
                        <a:pt x="31" y="262"/>
                        <a:pt x="30" y="261"/>
                      </a:cubicBezTo>
                      <a:cubicBezTo>
                        <a:pt x="22" y="255"/>
                        <a:pt x="13" y="248"/>
                        <a:pt x="5" y="241"/>
                      </a:cubicBezTo>
                      <a:moveTo>
                        <a:pt x="116" y="54"/>
                      </a:moveTo>
                      <a:cubicBezTo>
                        <a:pt x="116" y="55"/>
                        <a:pt x="115" y="55"/>
                        <a:pt x="114" y="55"/>
                      </a:cubicBezTo>
                      <a:cubicBezTo>
                        <a:pt x="114" y="55"/>
                        <a:pt x="114" y="55"/>
                        <a:pt x="114" y="55"/>
                      </a:cubicBezTo>
                      <a:cubicBezTo>
                        <a:pt x="114" y="55"/>
                        <a:pt x="113" y="55"/>
                        <a:pt x="113" y="54"/>
                      </a:cubicBezTo>
                      <a:cubicBezTo>
                        <a:pt x="84" y="113"/>
                        <a:pt x="50" y="169"/>
                        <a:pt x="11" y="222"/>
                      </a:cubicBezTo>
                      <a:cubicBezTo>
                        <a:pt x="11" y="222"/>
                        <a:pt x="11" y="222"/>
                        <a:pt x="11" y="222"/>
                      </a:cubicBezTo>
                      <a:cubicBezTo>
                        <a:pt x="12" y="223"/>
                        <a:pt x="12" y="224"/>
                        <a:pt x="12" y="224"/>
                      </a:cubicBezTo>
                      <a:cubicBezTo>
                        <a:pt x="52" y="171"/>
                        <a:pt x="87" y="114"/>
                        <a:pt x="116" y="54"/>
                      </a:cubicBezTo>
                      <a:moveTo>
                        <a:pt x="300" y="24"/>
                      </a:moveTo>
                      <a:cubicBezTo>
                        <a:pt x="258" y="131"/>
                        <a:pt x="203" y="231"/>
                        <a:pt x="135" y="323"/>
                      </a:cubicBezTo>
                      <a:cubicBezTo>
                        <a:pt x="135" y="322"/>
                        <a:pt x="136" y="322"/>
                        <a:pt x="136" y="322"/>
                      </a:cubicBezTo>
                      <a:cubicBezTo>
                        <a:pt x="136" y="322"/>
                        <a:pt x="137" y="323"/>
                        <a:pt x="137" y="323"/>
                      </a:cubicBezTo>
                      <a:cubicBezTo>
                        <a:pt x="137" y="323"/>
                        <a:pt x="137" y="323"/>
                        <a:pt x="137" y="323"/>
                      </a:cubicBezTo>
                      <a:cubicBezTo>
                        <a:pt x="205" y="232"/>
                        <a:pt x="260" y="132"/>
                        <a:pt x="302" y="27"/>
                      </a:cubicBezTo>
                      <a:cubicBezTo>
                        <a:pt x="302" y="26"/>
                        <a:pt x="302" y="26"/>
                        <a:pt x="302" y="26"/>
                      </a:cubicBezTo>
                      <a:cubicBezTo>
                        <a:pt x="301" y="26"/>
                        <a:pt x="300" y="25"/>
                        <a:pt x="300" y="24"/>
                      </a:cubicBezTo>
                      <a:moveTo>
                        <a:pt x="353" y="14"/>
                      </a:moveTo>
                      <a:cubicBezTo>
                        <a:pt x="353" y="15"/>
                        <a:pt x="353" y="16"/>
                        <a:pt x="352" y="17"/>
                      </a:cubicBezTo>
                      <a:cubicBezTo>
                        <a:pt x="351" y="19"/>
                        <a:pt x="351" y="22"/>
                        <a:pt x="350" y="24"/>
                      </a:cubicBezTo>
                      <a:cubicBezTo>
                        <a:pt x="385" y="38"/>
                        <a:pt x="420" y="52"/>
                        <a:pt x="455" y="66"/>
                      </a:cubicBezTo>
                      <a:cubicBezTo>
                        <a:pt x="456" y="63"/>
                        <a:pt x="457" y="60"/>
                        <a:pt x="458" y="57"/>
                      </a:cubicBezTo>
                      <a:cubicBezTo>
                        <a:pt x="458" y="57"/>
                        <a:pt x="458" y="56"/>
                        <a:pt x="459" y="56"/>
                      </a:cubicBezTo>
                      <a:cubicBezTo>
                        <a:pt x="423" y="42"/>
                        <a:pt x="388" y="28"/>
                        <a:pt x="353" y="14"/>
                      </a:cubicBezTo>
                      <a:moveTo>
                        <a:pt x="77" y="13"/>
                      </a:moveTo>
                      <a:cubicBezTo>
                        <a:pt x="76" y="14"/>
                        <a:pt x="76" y="15"/>
                        <a:pt x="75" y="16"/>
                      </a:cubicBezTo>
                      <a:cubicBezTo>
                        <a:pt x="75" y="17"/>
                        <a:pt x="74" y="19"/>
                        <a:pt x="73" y="20"/>
                      </a:cubicBezTo>
                      <a:cubicBezTo>
                        <a:pt x="87" y="27"/>
                        <a:pt x="102" y="34"/>
                        <a:pt x="116" y="42"/>
                      </a:cubicBezTo>
                      <a:cubicBezTo>
                        <a:pt x="116" y="41"/>
                        <a:pt x="116" y="41"/>
                        <a:pt x="116" y="41"/>
                      </a:cubicBezTo>
                      <a:cubicBezTo>
                        <a:pt x="117" y="38"/>
                        <a:pt x="118" y="36"/>
                        <a:pt x="120" y="35"/>
                      </a:cubicBezTo>
                      <a:cubicBezTo>
                        <a:pt x="105" y="27"/>
                        <a:pt x="91" y="20"/>
                        <a:pt x="77" y="13"/>
                      </a:cubicBezTo>
                      <a:moveTo>
                        <a:pt x="318" y="0"/>
                      </a:moveTo>
                      <a:cubicBezTo>
                        <a:pt x="318" y="2"/>
                        <a:pt x="317" y="3"/>
                        <a:pt x="317" y="5"/>
                      </a:cubicBezTo>
                      <a:cubicBezTo>
                        <a:pt x="316" y="6"/>
                        <a:pt x="315" y="8"/>
                        <a:pt x="315" y="9"/>
                      </a:cubicBezTo>
                      <a:cubicBezTo>
                        <a:pt x="321" y="12"/>
                        <a:pt x="327" y="14"/>
                        <a:pt x="333" y="17"/>
                      </a:cubicBezTo>
                      <a:cubicBezTo>
                        <a:pt x="334" y="15"/>
                        <a:pt x="334" y="13"/>
                        <a:pt x="335" y="11"/>
                      </a:cubicBezTo>
                      <a:cubicBezTo>
                        <a:pt x="336" y="10"/>
                        <a:pt x="336" y="9"/>
                        <a:pt x="337" y="7"/>
                      </a:cubicBezTo>
                      <a:cubicBezTo>
                        <a:pt x="330" y="5"/>
                        <a:pt x="324" y="3"/>
                        <a:pt x="31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9" name="Freeform 998"/>
                <p:cNvSpPr>
                  <a:spLocks/>
                </p:cNvSpPr>
                <p:nvPr/>
              </p:nvSpPr>
              <p:spPr bwMode="auto">
                <a:xfrm>
                  <a:off x="4914" y="3438"/>
                  <a:ext cx="47" cy="104"/>
                </a:xfrm>
                <a:custGeom>
                  <a:avLst/>
                  <a:gdLst>
                    <a:gd name="T0" fmla="*/ 22 w 25"/>
                    <a:gd name="T1" fmla="*/ 0 h 55"/>
                    <a:gd name="T2" fmla="*/ 8 w 25"/>
                    <a:gd name="T3" fmla="*/ 24 h 55"/>
                    <a:gd name="T4" fmla="*/ 7 w 25"/>
                    <a:gd name="T5" fmla="*/ 25 h 55"/>
                    <a:gd name="T6" fmla="*/ 4 w 25"/>
                    <a:gd name="T7" fmla="*/ 34 h 55"/>
                    <a:gd name="T8" fmla="*/ 2 w 25"/>
                    <a:gd name="T9" fmla="*/ 55 h 55"/>
                    <a:gd name="T10" fmla="*/ 3 w 25"/>
                    <a:gd name="T11" fmla="*/ 55 h 55"/>
                    <a:gd name="T12" fmla="*/ 19 w 25"/>
                    <a:gd name="T13" fmla="*/ 30 h 55"/>
                    <a:gd name="T14" fmla="*/ 24 w 25"/>
                    <a:gd name="T15" fmla="*/ 5 h 55"/>
                    <a:gd name="T16" fmla="*/ 15 w 25"/>
                    <a:gd name="T17" fmla="*/ 32 h 55"/>
                    <a:gd name="T18" fmla="*/ 13 w 25"/>
                    <a:gd name="T19" fmla="*/ 32 h 55"/>
                    <a:gd name="T20" fmla="*/ 24 w 25"/>
                    <a:gd name="T21" fmla="*/ 2 h 55"/>
                    <a:gd name="T22" fmla="*/ 23 w 25"/>
                    <a:gd name="T23" fmla="*/ 0 h 55"/>
                    <a:gd name="T24" fmla="*/ 22 w 25"/>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55">
                      <a:moveTo>
                        <a:pt x="22" y="0"/>
                      </a:moveTo>
                      <a:cubicBezTo>
                        <a:pt x="19" y="0"/>
                        <a:pt x="13" y="10"/>
                        <a:pt x="8" y="24"/>
                      </a:cubicBezTo>
                      <a:cubicBezTo>
                        <a:pt x="7" y="24"/>
                        <a:pt x="7" y="25"/>
                        <a:pt x="7" y="25"/>
                      </a:cubicBezTo>
                      <a:cubicBezTo>
                        <a:pt x="6" y="28"/>
                        <a:pt x="5" y="31"/>
                        <a:pt x="4" y="34"/>
                      </a:cubicBezTo>
                      <a:cubicBezTo>
                        <a:pt x="1" y="45"/>
                        <a:pt x="0" y="54"/>
                        <a:pt x="2" y="55"/>
                      </a:cubicBezTo>
                      <a:cubicBezTo>
                        <a:pt x="3" y="55"/>
                        <a:pt x="3" y="55"/>
                        <a:pt x="3" y="55"/>
                      </a:cubicBezTo>
                      <a:cubicBezTo>
                        <a:pt x="7" y="55"/>
                        <a:pt x="14" y="44"/>
                        <a:pt x="19" y="30"/>
                      </a:cubicBezTo>
                      <a:cubicBezTo>
                        <a:pt x="23" y="20"/>
                        <a:pt x="25" y="10"/>
                        <a:pt x="24" y="5"/>
                      </a:cubicBezTo>
                      <a:cubicBezTo>
                        <a:pt x="21" y="14"/>
                        <a:pt x="18" y="23"/>
                        <a:pt x="15" y="32"/>
                      </a:cubicBezTo>
                      <a:cubicBezTo>
                        <a:pt x="14" y="32"/>
                        <a:pt x="13" y="32"/>
                        <a:pt x="13" y="32"/>
                      </a:cubicBezTo>
                      <a:cubicBezTo>
                        <a:pt x="17" y="22"/>
                        <a:pt x="20" y="12"/>
                        <a:pt x="24" y="2"/>
                      </a:cubicBezTo>
                      <a:cubicBezTo>
                        <a:pt x="24" y="1"/>
                        <a:pt x="23" y="1"/>
                        <a:pt x="23" y="0"/>
                      </a:cubicBezTo>
                      <a:cubicBezTo>
                        <a:pt x="22" y="0"/>
                        <a:pt x="22" y="0"/>
                        <a:pt x="2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0" name="Freeform 999"/>
                <p:cNvSpPr>
                  <a:spLocks/>
                </p:cNvSpPr>
                <p:nvPr/>
              </p:nvSpPr>
              <p:spPr bwMode="auto">
                <a:xfrm>
                  <a:off x="4628" y="3337"/>
                  <a:ext cx="44" cy="92"/>
                </a:xfrm>
                <a:custGeom>
                  <a:avLst/>
                  <a:gdLst>
                    <a:gd name="T0" fmla="*/ 19 w 23"/>
                    <a:gd name="T1" fmla="*/ 0 h 49"/>
                    <a:gd name="T2" fmla="*/ 6 w 23"/>
                    <a:gd name="T3" fmla="*/ 22 h 49"/>
                    <a:gd name="T4" fmla="*/ 1 w 23"/>
                    <a:gd name="T5" fmla="*/ 46 h 49"/>
                    <a:gd name="T6" fmla="*/ 3 w 23"/>
                    <a:gd name="T7" fmla="*/ 48 h 49"/>
                    <a:gd name="T8" fmla="*/ 3 w 23"/>
                    <a:gd name="T9" fmla="*/ 49 h 49"/>
                    <a:gd name="T10" fmla="*/ 3 w 23"/>
                    <a:gd name="T11" fmla="*/ 49 h 49"/>
                    <a:gd name="T12" fmla="*/ 16 w 23"/>
                    <a:gd name="T13" fmla="*/ 31 h 49"/>
                    <a:gd name="T14" fmla="*/ 18 w 23"/>
                    <a:gd name="T15" fmla="*/ 27 h 49"/>
                    <a:gd name="T16" fmla="*/ 19 w 23"/>
                    <a:gd name="T17" fmla="*/ 22 h 49"/>
                    <a:gd name="T18" fmla="*/ 21 w 23"/>
                    <a:gd name="T19" fmla="*/ 1 h 49"/>
                    <a:gd name="T20" fmla="*/ 13 w 23"/>
                    <a:gd name="T21" fmla="*/ 25 h 49"/>
                    <a:gd name="T22" fmla="*/ 10 w 23"/>
                    <a:gd name="T23" fmla="*/ 24 h 49"/>
                    <a:gd name="T24" fmla="*/ 19 w 23"/>
                    <a:gd name="T2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49">
                      <a:moveTo>
                        <a:pt x="19" y="0"/>
                      </a:moveTo>
                      <a:cubicBezTo>
                        <a:pt x="15" y="2"/>
                        <a:pt x="10" y="11"/>
                        <a:pt x="6" y="22"/>
                      </a:cubicBezTo>
                      <a:cubicBezTo>
                        <a:pt x="2" y="33"/>
                        <a:pt x="0" y="42"/>
                        <a:pt x="1" y="46"/>
                      </a:cubicBezTo>
                      <a:cubicBezTo>
                        <a:pt x="1" y="47"/>
                        <a:pt x="2" y="48"/>
                        <a:pt x="3" y="48"/>
                      </a:cubicBezTo>
                      <a:cubicBezTo>
                        <a:pt x="3" y="48"/>
                        <a:pt x="3" y="48"/>
                        <a:pt x="3" y="49"/>
                      </a:cubicBezTo>
                      <a:cubicBezTo>
                        <a:pt x="3" y="49"/>
                        <a:pt x="3" y="49"/>
                        <a:pt x="3" y="49"/>
                      </a:cubicBezTo>
                      <a:cubicBezTo>
                        <a:pt x="6" y="49"/>
                        <a:pt x="11" y="41"/>
                        <a:pt x="16" y="31"/>
                      </a:cubicBezTo>
                      <a:cubicBezTo>
                        <a:pt x="16" y="30"/>
                        <a:pt x="17" y="28"/>
                        <a:pt x="18" y="27"/>
                      </a:cubicBezTo>
                      <a:cubicBezTo>
                        <a:pt x="18" y="25"/>
                        <a:pt x="19" y="24"/>
                        <a:pt x="19" y="22"/>
                      </a:cubicBezTo>
                      <a:cubicBezTo>
                        <a:pt x="23" y="12"/>
                        <a:pt x="23" y="4"/>
                        <a:pt x="21" y="1"/>
                      </a:cubicBezTo>
                      <a:cubicBezTo>
                        <a:pt x="19" y="9"/>
                        <a:pt x="16" y="17"/>
                        <a:pt x="13" y="25"/>
                      </a:cubicBezTo>
                      <a:cubicBezTo>
                        <a:pt x="12" y="25"/>
                        <a:pt x="11" y="24"/>
                        <a:pt x="10" y="24"/>
                      </a:cubicBezTo>
                      <a:cubicBezTo>
                        <a:pt x="13" y="16"/>
                        <a:pt x="16" y="8"/>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1" name="Freeform 1000"/>
                <p:cNvSpPr>
                  <a:spLocks/>
                </p:cNvSpPr>
                <p:nvPr/>
              </p:nvSpPr>
              <p:spPr bwMode="auto">
                <a:xfrm>
                  <a:off x="4179" y="3374"/>
                  <a:ext cx="38" cy="61"/>
                </a:xfrm>
                <a:custGeom>
                  <a:avLst/>
                  <a:gdLst>
                    <a:gd name="T0" fmla="*/ 17 w 20"/>
                    <a:gd name="T1" fmla="*/ 0 h 32"/>
                    <a:gd name="T2" fmla="*/ 6 w 20"/>
                    <a:gd name="T3" fmla="*/ 13 h 32"/>
                    <a:gd name="T4" fmla="*/ 3 w 20"/>
                    <a:gd name="T5" fmla="*/ 31 h 32"/>
                    <a:gd name="T6" fmla="*/ 4 w 20"/>
                    <a:gd name="T7" fmla="*/ 32 h 32"/>
                    <a:gd name="T8" fmla="*/ 13 w 20"/>
                    <a:gd name="T9" fmla="*/ 22 h 32"/>
                    <a:gd name="T10" fmla="*/ 15 w 20"/>
                    <a:gd name="T11" fmla="*/ 18 h 32"/>
                    <a:gd name="T12" fmla="*/ 17 w 20"/>
                    <a:gd name="T13" fmla="*/ 15 h 32"/>
                    <a:gd name="T14" fmla="*/ 18 w 20"/>
                    <a:gd name="T15" fmla="*/ 0 h 32"/>
                    <a:gd name="T16" fmla="*/ 17 w 20"/>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2">
                      <a:moveTo>
                        <a:pt x="17" y="0"/>
                      </a:moveTo>
                      <a:cubicBezTo>
                        <a:pt x="14" y="0"/>
                        <a:pt x="9" y="6"/>
                        <a:pt x="6" y="13"/>
                      </a:cubicBezTo>
                      <a:cubicBezTo>
                        <a:pt x="2" y="22"/>
                        <a:pt x="0" y="30"/>
                        <a:pt x="3" y="31"/>
                      </a:cubicBezTo>
                      <a:cubicBezTo>
                        <a:pt x="3" y="32"/>
                        <a:pt x="3" y="32"/>
                        <a:pt x="4" y="32"/>
                      </a:cubicBezTo>
                      <a:cubicBezTo>
                        <a:pt x="6" y="32"/>
                        <a:pt x="10" y="28"/>
                        <a:pt x="13" y="22"/>
                      </a:cubicBezTo>
                      <a:cubicBezTo>
                        <a:pt x="14" y="21"/>
                        <a:pt x="15" y="19"/>
                        <a:pt x="15" y="18"/>
                      </a:cubicBezTo>
                      <a:cubicBezTo>
                        <a:pt x="16" y="17"/>
                        <a:pt x="16" y="16"/>
                        <a:pt x="17" y="15"/>
                      </a:cubicBezTo>
                      <a:cubicBezTo>
                        <a:pt x="19" y="8"/>
                        <a:pt x="20" y="1"/>
                        <a:pt x="18" y="0"/>
                      </a:cubicBezTo>
                      <a:cubicBezTo>
                        <a:pt x="18" y="0"/>
                        <a:pt x="17" y="0"/>
                        <a:pt x="1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2" name="Freeform 1001"/>
                <p:cNvSpPr>
                  <a:spLocks/>
                </p:cNvSpPr>
                <p:nvPr/>
              </p:nvSpPr>
              <p:spPr bwMode="auto">
                <a:xfrm>
                  <a:off x="4262" y="3984"/>
                  <a:ext cx="68" cy="78"/>
                </a:xfrm>
                <a:custGeom>
                  <a:avLst/>
                  <a:gdLst>
                    <a:gd name="T0" fmla="*/ 32 w 36"/>
                    <a:gd name="T1" fmla="*/ 0 h 42"/>
                    <a:gd name="T2" fmla="*/ 31 w 36"/>
                    <a:gd name="T3" fmla="*/ 1 h 42"/>
                    <a:gd name="T4" fmla="*/ 16 w 36"/>
                    <a:gd name="T5" fmla="*/ 13 h 42"/>
                    <a:gd name="T6" fmla="*/ 13 w 36"/>
                    <a:gd name="T7" fmla="*/ 17 h 42"/>
                    <a:gd name="T8" fmla="*/ 10 w 36"/>
                    <a:gd name="T9" fmla="*/ 21 h 42"/>
                    <a:gd name="T10" fmla="*/ 1 w 36"/>
                    <a:gd name="T11" fmla="*/ 41 h 42"/>
                    <a:gd name="T12" fmla="*/ 14 w 36"/>
                    <a:gd name="T13" fmla="*/ 25 h 42"/>
                    <a:gd name="T14" fmla="*/ 16 w 36"/>
                    <a:gd name="T15" fmla="*/ 26 h 42"/>
                    <a:gd name="T16" fmla="*/ 4 w 36"/>
                    <a:gd name="T17" fmla="*/ 42 h 42"/>
                    <a:gd name="T18" fmla="*/ 23 w 36"/>
                    <a:gd name="T19" fmla="*/ 25 h 42"/>
                    <a:gd name="T20" fmla="*/ 33 w 36"/>
                    <a:gd name="T21" fmla="*/ 1 h 42"/>
                    <a:gd name="T22" fmla="*/ 33 w 36"/>
                    <a:gd name="T23" fmla="*/ 1 h 42"/>
                    <a:gd name="T24" fmla="*/ 32 w 36"/>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2">
                      <a:moveTo>
                        <a:pt x="32" y="0"/>
                      </a:moveTo>
                      <a:cubicBezTo>
                        <a:pt x="32" y="0"/>
                        <a:pt x="31" y="0"/>
                        <a:pt x="31" y="1"/>
                      </a:cubicBezTo>
                      <a:cubicBezTo>
                        <a:pt x="27" y="2"/>
                        <a:pt x="22" y="6"/>
                        <a:pt x="16" y="13"/>
                      </a:cubicBezTo>
                      <a:cubicBezTo>
                        <a:pt x="15" y="14"/>
                        <a:pt x="14" y="16"/>
                        <a:pt x="13" y="17"/>
                      </a:cubicBezTo>
                      <a:cubicBezTo>
                        <a:pt x="12" y="18"/>
                        <a:pt x="11" y="20"/>
                        <a:pt x="10" y="21"/>
                      </a:cubicBezTo>
                      <a:cubicBezTo>
                        <a:pt x="3" y="30"/>
                        <a:pt x="0" y="38"/>
                        <a:pt x="1" y="41"/>
                      </a:cubicBezTo>
                      <a:cubicBezTo>
                        <a:pt x="6" y="35"/>
                        <a:pt x="10" y="30"/>
                        <a:pt x="14" y="25"/>
                      </a:cubicBezTo>
                      <a:cubicBezTo>
                        <a:pt x="15" y="25"/>
                        <a:pt x="15" y="26"/>
                        <a:pt x="16" y="26"/>
                      </a:cubicBezTo>
                      <a:cubicBezTo>
                        <a:pt x="12" y="31"/>
                        <a:pt x="8" y="37"/>
                        <a:pt x="4" y="42"/>
                      </a:cubicBezTo>
                      <a:cubicBezTo>
                        <a:pt x="8" y="41"/>
                        <a:pt x="16" y="34"/>
                        <a:pt x="23" y="25"/>
                      </a:cubicBezTo>
                      <a:cubicBezTo>
                        <a:pt x="31" y="14"/>
                        <a:pt x="36" y="4"/>
                        <a:pt x="33" y="1"/>
                      </a:cubicBezTo>
                      <a:cubicBezTo>
                        <a:pt x="33" y="1"/>
                        <a:pt x="33" y="1"/>
                        <a:pt x="33" y="1"/>
                      </a:cubicBezTo>
                      <a:cubicBezTo>
                        <a:pt x="33" y="1"/>
                        <a:pt x="32" y="0"/>
                        <a:pt x="3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3" name="Freeform 1002"/>
                <p:cNvSpPr>
                  <a:spLocks/>
                </p:cNvSpPr>
                <p:nvPr/>
              </p:nvSpPr>
              <p:spPr bwMode="auto">
                <a:xfrm>
                  <a:off x="4031" y="3796"/>
                  <a:ext cx="58" cy="67"/>
                </a:xfrm>
                <a:custGeom>
                  <a:avLst/>
                  <a:gdLst>
                    <a:gd name="T0" fmla="*/ 29 w 31"/>
                    <a:gd name="T1" fmla="*/ 0 h 36"/>
                    <a:gd name="T2" fmla="*/ 12 w 31"/>
                    <a:gd name="T3" fmla="*/ 14 h 36"/>
                    <a:gd name="T4" fmla="*/ 2 w 31"/>
                    <a:gd name="T5" fmla="*/ 36 h 36"/>
                    <a:gd name="T6" fmla="*/ 4 w 31"/>
                    <a:gd name="T7" fmla="*/ 36 h 36"/>
                    <a:gd name="T8" fmla="*/ 19 w 31"/>
                    <a:gd name="T9" fmla="*/ 26 h 36"/>
                    <a:gd name="T10" fmla="*/ 22 w 31"/>
                    <a:gd name="T11" fmla="*/ 22 h 36"/>
                    <a:gd name="T12" fmla="*/ 24 w 31"/>
                    <a:gd name="T13" fmla="*/ 19 h 36"/>
                    <a:gd name="T14" fmla="*/ 31 w 31"/>
                    <a:gd name="T15" fmla="*/ 2 h 36"/>
                    <a:gd name="T16" fmla="*/ 30 w 31"/>
                    <a:gd name="T17" fmla="*/ 0 h 36"/>
                    <a:gd name="T18" fmla="*/ 30 w 31"/>
                    <a:gd name="T19" fmla="*/ 0 h 36"/>
                    <a:gd name="T20" fmla="*/ 29 w 31"/>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6">
                      <a:moveTo>
                        <a:pt x="29" y="0"/>
                      </a:moveTo>
                      <a:cubicBezTo>
                        <a:pt x="25" y="0"/>
                        <a:pt x="18" y="6"/>
                        <a:pt x="12" y="14"/>
                      </a:cubicBezTo>
                      <a:cubicBezTo>
                        <a:pt x="4" y="24"/>
                        <a:pt x="0" y="33"/>
                        <a:pt x="2" y="36"/>
                      </a:cubicBezTo>
                      <a:cubicBezTo>
                        <a:pt x="3" y="36"/>
                        <a:pt x="3" y="36"/>
                        <a:pt x="4" y="36"/>
                      </a:cubicBezTo>
                      <a:cubicBezTo>
                        <a:pt x="7" y="36"/>
                        <a:pt x="13" y="32"/>
                        <a:pt x="19" y="26"/>
                      </a:cubicBezTo>
                      <a:cubicBezTo>
                        <a:pt x="20" y="25"/>
                        <a:pt x="21" y="24"/>
                        <a:pt x="22" y="22"/>
                      </a:cubicBezTo>
                      <a:cubicBezTo>
                        <a:pt x="23" y="21"/>
                        <a:pt x="23" y="20"/>
                        <a:pt x="24" y="19"/>
                      </a:cubicBezTo>
                      <a:cubicBezTo>
                        <a:pt x="29" y="12"/>
                        <a:pt x="31" y="6"/>
                        <a:pt x="31" y="2"/>
                      </a:cubicBezTo>
                      <a:cubicBezTo>
                        <a:pt x="31" y="2"/>
                        <a:pt x="31" y="1"/>
                        <a:pt x="30" y="0"/>
                      </a:cubicBezTo>
                      <a:cubicBezTo>
                        <a:pt x="30" y="0"/>
                        <a:pt x="30" y="0"/>
                        <a:pt x="30" y="0"/>
                      </a:cubicBezTo>
                      <a:cubicBezTo>
                        <a:pt x="29" y="0"/>
                        <a:pt x="29" y="0"/>
                        <a:pt x="2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4" name="Freeform 1003"/>
                <p:cNvSpPr>
                  <a:spLocks/>
                </p:cNvSpPr>
                <p:nvPr/>
              </p:nvSpPr>
              <p:spPr bwMode="auto">
                <a:xfrm>
                  <a:off x="4277" y="3435"/>
                  <a:ext cx="28" cy="47"/>
                </a:xfrm>
                <a:custGeom>
                  <a:avLst/>
                  <a:gdLst>
                    <a:gd name="T0" fmla="*/ 12 w 15"/>
                    <a:gd name="T1" fmla="*/ 0 h 25"/>
                    <a:gd name="T2" fmla="*/ 8 w 15"/>
                    <a:gd name="T3" fmla="*/ 5 h 25"/>
                    <a:gd name="T4" fmla="*/ 4 w 15"/>
                    <a:gd name="T5" fmla="*/ 11 h 25"/>
                    <a:gd name="T6" fmla="*/ 4 w 15"/>
                    <a:gd name="T7" fmla="*/ 12 h 25"/>
                    <a:gd name="T8" fmla="*/ 1 w 15"/>
                    <a:gd name="T9" fmla="*/ 24 h 25"/>
                    <a:gd name="T10" fmla="*/ 2 w 15"/>
                    <a:gd name="T11" fmla="*/ 25 h 25"/>
                    <a:gd name="T12" fmla="*/ 2 w 15"/>
                    <a:gd name="T13" fmla="*/ 25 h 25"/>
                    <a:gd name="T14" fmla="*/ 4 w 15"/>
                    <a:gd name="T15" fmla="*/ 24 h 25"/>
                    <a:gd name="T16" fmla="*/ 11 w 15"/>
                    <a:gd name="T17" fmla="*/ 14 h 25"/>
                    <a:gd name="T18" fmla="*/ 15 w 15"/>
                    <a:gd name="T19" fmla="*/ 1 h 25"/>
                    <a:gd name="T20" fmla="*/ 9 w 15"/>
                    <a:gd name="T21" fmla="*/ 13 h 25"/>
                    <a:gd name="T22" fmla="*/ 7 w 15"/>
                    <a:gd name="T23" fmla="*/ 12 h 25"/>
                    <a:gd name="T24" fmla="*/ 12 w 15"/>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25">
                      <a:moveTo>
                        <a:pt x="12" y="0"/>
                      </a:moveTo>
                      <a:cubicBezTo>
                        <a:pt x="11" y="0"/>
                        <a:pt x="9" y="2"/>
                        <a:pt x="8" y="5"/>
                      </a:cubicBezTo>
                      <a:cubicBezTo>
                        <a:pt x="6" y="6"/>
                        <a:pt x="5" y="8"/>
                        <a:pt x="4" y="11"/>
                      </a:cubicBezTo>
                      <a:cubicBezTo>
                        <a:pt x="4" y="11"/>
                        <a:pt x="4" y="11"/>
                        <a:pt x="4" y="12"/>
                      </a:cubicBezTo>
                      <a:cubicBezTo>
                        <a:pt x="1" y="18"/>
                        <a:pt x="0" y="23"/>
                        <a:pt x="1" y="24"/>
                      </a:cubicBezTo>
                      <a:cubicBezTo>
                        <a:pt x="1" y="25"/>
                        <a:pt x="2" y="25"/>
                        <a:pt x="2" y="25"/>
                      </a:cubicBezTo>
                      <a:cubicBezTo>
                        <a:pt x="2" y="25"/>
                        <a:pt x="2" y="25"/>
                        <a:pt x="2" y="25"/>
                      </a:cubicBezTo>
                      <a:cubicBezTo>
                        <a:pt x="3" y="25"/>
                        <a:pt x="4" y="25"/>
                        <a:pt x="4" y="24"/>
                      </a:cubicBezTo>
                      <a:cubicBezTo>
                        <a:pt x="6" y="23"/>
                        <a:pt x="9" y="19"/>
                        <a:pt x="11" y="14"/>
                      </a:cubicBezTo>
                      <a:cubicBezTo>
                        <a:pt x="14" y="9"/>
                        <a:pt x="15" y="3"/>
                        <a:pt x="15" y="1"/>
                      </a:cubicBezTo>
                      <a:cubicBezTo>
                        <a:pt x="13" y="5"/>
                        <a:pt x="11" y="9"/>
                        <a:pt x="9" y="13"/>
                      </a:cubicBezTo>
                      <a:cubicBezTo>
                        <a:pt x="8" y="13"/>
                        <a:pt x="7" y="12"/>
                        <a:pt x="7" y="12"/>
                      </a:cubicBezTo>
                      <a:cubicBezTo>
                        <a:pt x="9" y="8"/>
                        <a:pt x="10" y="4"/>
                        <a:pt x="1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5" name="Freeform 1004"/>
                <p:cNvSpPr>
                  <a:spLocks noEditPoints="1"/>
                </p:cNvSpPr>
                <p:nvPr/>
              </p:nvSpPr>
              <p:spPr bwMode="auto">
                <a:xfrm>
                  <a:off x="2988" y="3634"/>
                  <a:ext cx="785" cy="506"/>
                </a:xfrm>
                <a:custGeom>
                  <a:avLst/>
                  <a:gdLst>
                    <a:gd name="T0" fmla="*/ 300 w 418"/>
                    <a:gd name="T1" fmla="*/ 136 h 269"/>
                    <a:gd name="T2" fmla="*/ 77 w 418"/>
                    <a:gd name="T3" fmla="*/ 265 h 269"/>
                    <a:gd name="T4" fmla="*/ 78 w 418"/>
                    <a:gd name="T5" fmla="*/ 267 h 269"/>
                    <a:gd name="T6" fmla="*/ 79 w 418"/>
                    <a:gd name="T7" fmla="*/ 267 h 269"/>
                    <a:gd name="T8" fmla="*/ 301 w 418"/>
                    <a:gd name="T9" fmla="*/ 138 h 269"/>
                    <a:gd name="T10" fmla="*/ 300 w 418"/>
                    <a:gd name="T11" fmla="*/ 138 h 269"/>
                    <a:gd name="T12" fmla="*/ 300 w 418"/>
                    <a:gd name="T13" fmla="*/ 136 h 269"/>
                    <a:gd name="T14" fmla="*/ 322 w 418"/>
                    <a:gd name="T15" fmla="*/ 129 h 269"/>
                    <a:gd name="T16" fmla="*/ 319 w 418"/>
                    <a:gd name="T17" fmla="*/ 131 h 269"/>
                    <a:gd name="T18" fmla="*/ 316 w 418"/>
                    <a:gd name="T19" fmla="*/ 133 h 269"/>
                    <a:gd name="T20" fmla="*/ 384 w 418"/>
                    <a:gd name="T21" fmla="*/ 217 h 269"/>
                    <a:gd name="T22" fmla="*/ 386 w 418"/>
                    <a:gd name="T23" fmla="*/ 219 h 269"/>
                    <a:gd name="T24" fmla="*/ 412 w 418"/>
                    <a:gd name="T25" fmla="*/ 251 h 269"/>
                    <a:gd name="T26" fmla="*/ 415 w 418"/>
                    <a:gd name="T27" fmla="*/ 248 h 269"/>
                    <a:gd name="T28" fmla="*/ 418 w 418"/>
                    <a:gd name="T29" fmla="*/ 246 h 269"/>
                    <a:gd name="T30" fmla="*/ 392 w 418"/>
                    <a:gd name="T31" fmla="*/ 214 h 269"/>
                    <a:gd name="T32" fmla="*/ 390 w 418"/>
                    <a:gd name="T33" fmla="*/ 212 h 269"/>
                    <a:gd name="T34" fmla="*/ 322 w 418"/>
                    <a:gd name="T35" fmla="*/ 129 h 269"/>
                    <a:gd name="T36" fmla="*/ 6 w 418"/>
                    <a:gd name="T37" fmla="*/ 128 h 269"/>
                    <a:gd name="T38" fmla="*/ 3 w 418"/>
                    <a:gd name="T39" fmla="*/ 129 h 269"/>
                    <a:gd name="T40" fmla="*/ 0 w 418"/>
                    <a:gd name="T41" fmla="*/ 130 h 269"/>
                    <a:gd name="T42" fmla="*/ 24 w 418"/>
                    <a:gd name="T43" fmla="*/ 191 h 269"/>
                    <a:gd name="T44" fmla="*/ 25 w 418"/>
                    <a:gd name="T45" fmla="*/ 194 h 269"/>
                    <a:gd name="T46" fmla="*/ 54 w 418"/>
                    <a:gd name="T47" fmla="*/ 269 h 269"/>
                    <a:gd name="T48" fmla="*/ 57 w 418"/>
                    <a:gd name="T49" fmla="*/ 268 h 269"/>
                    <a:gd name="T50" fmla="*/ 61 w 418"/>
                    <a:gd name="T51" fmla="*/ 267 h 269"/>
                    <a:gd name="T52" fmla="*/ 31 w 418"/>
                    <a:gd name="T53" fmla="*/ 192 h 269"/>
                    <a:gd name="T54" fmla="*/ 30 w 418"/>
                    <a:gd name="T55" fmla="*/ 189 h 269"/>
                    <a:gd name="T56" fmla="*/ 6 w 418"/>
                    <a:gd name="T57" fmla="*/ 128 h 269"/>
                    <a:gd name="T58" fmla="*/ 143 w 418"/>
                    <a:gd name="T59" fmla="*/ 52 h 269"/>
                    <a:gd name="T60" fmla="*/ 16 w 418"/>
                    <a:gd name="T61" fmla="*/ 117 h 269"/>
                    <a:gd name="T62" fmla="*/ 17 w 418"/>
                    <a:gd name="T63" fmla="*/ 117 h 269"/>
                    <a:gd name="T64" fmla="*/ 17 w 418"/>
                    <a:gd name="T65" fmla="*/ 119 h 269"/>
                    <a:gd name="T66" fmla="*/ 145 w 418"/>
                    <a:gd name="T67" fmla="*/ 53 h 269"/>
                    <a:gd name="T68" fmla="*/ 145 w 418"/>
                    <a:gd name="T69" fmla="*/ 53 h 269"/>
                    <a:gd name="T70" fmla="*/ 143 w 418"/>
                    <a:gd name="T71" fmla="*/ 52 h 269"/>
                    <a:gd name="T72" fmla="*/ 143 w 418"/>
                    <a:gd name="T73" fmla="*/ 52 h 269"/>
                    <a:gd name="T74" fmla="*/ 126 w 418"/>
                    <a:gd name="T75" fmla="*/ 0 h 269"/>
                    <a:gd name="T76" fmla="*/ 124 w 418"/>
                    <a:gd name="T77" fmla="*/ 2 h 269"/>
                    <a:gd name="T78" fmla="*/ 122 w 418"/>
                    <a:gd name="T79" fmla="*/ 4 h 269"/>
                    <a:gd name="T80" fmla="*/ 148 w 418"/>
                    <a:gd name="T81" fmla="*/ 44 h 269"/>
                    <a:gd name="T82" fmla="*/ 149 w 418"/>
                    <a:gd name="T83" fmla="*/ 43 h 269"/>
                    <a:gd name="T84" fmla="*/ 154 w 418"/>
                    <a:gd name="T85" fmla="*/ 41 h 269"/>
                    <a:gd name="T86" fmla="*/ 126 w 418"/>
                    <a:gd name="T8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8" h="269">
                      <a:moveTo>
                        <a:pt x="300" y="136"/>
                      </a:moveTo>
                      <a:cubicBezTo>
                        <a:pt x="234" y="189"/>
                        <a:pt x="160" y="233"/>
                        <a:pt x="77" y="265"/>
                      </a:cubicBezTo>
                      <a:cubicBezTo>
                        <a:pt x="78" y="266"/>
                        <a:pt x="78" y="266"/>
                        <a:pt x="78" y="267"/>
                      </a:cubicBezTo>
                      <a:cubicBezTo>
                        <a:pt x="79" y="267"/>
                        <a:pt x="79" y="267"/>
                        <a:pt x="79" y="267"/>
                      </a:cubicBezTo>
                      <a:cubicBezTo>
                        <a:pt x="161" y="235"/>
                        <a:pt x="235" y="191"/>
                        <a:pt x="301" y="138"/>
                      </a:cubicBezTo>
                      <a:cubicBezTo>
                        <a:pt x="301" y="138"/>
                        <a:pt x="300" y="138"/>
                        <a:pt x="300" y="138"/>
                      </a:cubicBezTo>
                      <a:cubicBezTo>
                        <a:pt x="300" y="137"/>
                        <a:pt x="300" y="137"/>
                        <a:pt x="300" y="136"/>
                      </a:cubicBezTo>
                      <a:moveTo>
                        <a:pt x="322" y="129"/>
                      </a:moveTo>
                      <a:cubicBezTo>
                        <a:pt x="321" y="129"/>
                        <a:pt x="320" y="130"/>
                        <a:pt x="319" y="131"/>
                      </a:cubicBezTo>
                      <a:cubicBezTo>
                        <a:pt x="318" y="132"/>
                        <a:pt x="317" y="133"/>
                        <a:pt x="316" y="133"/>
                      </a:cubicBezTo>
                      <a:cubicBezTo>
                        <a:pt x="339" y="161"/>
                        <a:pt x="362" y="189"/>
                        <a:pt x="384" y="217"/>
                      </a:cubicBezTo>
                      <a:cubicBezTo>
                        <a:pt x="385" y="218"/>
                        <a:pt x="386" y="219"/>
                        <a:pt x="386" y="219"/>
                      </a:cubicBezTo>
                      <a:cubicBezTo>
                        <a:pt x="395" y="230"/>
                        <a:pt x="403" y="241"/>
                        <a:pt x="412" y="251"/>
                      </a:cubicBezTo>
                      <a:cubicBezTo>
                        <a:pt x="413" y="250"/>
                        <a:pt x="414" y="249"/>
                        <a:pt x="415" y="248"/>
                      </a:cubicBezTo>
                      <a:cubicBezTo>
                        <a:pt x="416" y="247"/>
                        <a:pt x="417" y="247"/>
                        <a:pt x="418" y="246"/>
                      </a:cubicBezTo>
                      <a:cubicBezTo>
                        <a:pt x="410" y="235"/>
                        <a:pt x="401" y="225"/>
                        <a:pt x="392" y="214"/>
                      </a:cubicBezTo>
                      <a:cubicBezTo>
                        <a:pt x="392" y="213"/>
                        <a:pt x="391" y="213"/>
                        <a:pt x="390" y="212"/>
                      </a:cubicBezTo>
                      <a:cubicBezTo>
                        <a:pt x="367" y="184"/>
                        <a:pt x="345" y="157"/>
                        <a:pt x="322" y="129"/>
                      </a:cubicBezTo>
                      <a:moveTo>
                        <a:pt x="6" y="128"/>
                      </a:moveTo>
                      <a:cubicBezTo>
                        <a:pt x="5" y="128"/>
                        <a:pt x="4" y="129"/>
                        <a:pt x="3" y="129"/>
                      </a:cubicBezTo>
                      <a:cubicBezTo>
                        <a:pt x="2" y="129"/>
                        <a:pt x="1" y="130"/>
                        <a:pt x="0" y="130"/>
                      </a:cubicBezTo>
                      <a:cubicBezTo>
                        <a:pt x="8" y="150"/>
                        <a:pt x="16" y="171"/>
                        <a:pt x="24" y="191"/>
                      </a:cubicBezTo>
                      <a:cubicBezTo>
                        <a:pt x="24" y="192"/>
                        <a:pt x="25" y="193"/>
                        <a:pt x="25" y="194"/>
                      </a:cubicBezTo>
                      <a:cubicBezTo>
                        <a:pt x="35" y="219"/>
                        <a:pt x="44" y="244"/>
                        <a:pt x="54" y="269"/>
                      </a:cubicBezTo>
                      <a:cubicBezTo>
                        <a:pt x="55" y="269"/>
                        <a:pt x="56" y="268"/>
                        <a:pt x="57" y="268"/>
                      </a:cubicBezTo>
                      <a:cubicBezTo>
                        <a:pt x="58" y="267"/>
                        <a:pt x="60" y="267"/>
                        <a:pt x="61" y="267"/>
                      </a:cubicBezTo>
                      <a:cubicBezTo>
                        <a:pt x="51" y="242"/>
                        <a:pt x="41" y="217"/>
                        <a:pt x="31" y="192"/>
                      </a:cubicBezTo>
                      <a:cubicBezTo>
                        <a:pt x="31" y="191"/>
                        <a:pt x="31" y="190"/>
                        <a:pt x="30" y="189"/>
                      </a:cubicBezTo>
                      <a:cubicBezTo>
                        <a:pt x="22" y="169"/>
                        <a:pt x="14" y="148"/>
                        <a:pt x="6" y="128"/>
                      </a:cubicBezTo>
                      <a:moveTo>
                        <a:pt x="143" y="52"/>
                      </a:moveTo>
                      <a:cubicBezTo>
                        <a:pt x="104" y="77"/>
                        <a:pt x="62" y="99"/>
                        <a:pt x="16" y="117"/>
                      </a:cubicBezTo>
                      <a:cubicBezTo>
                        <a:pt x="16" y="117"/>
                        <a:pt x="16" y="117"/>
                        <a:pt x="17" y="117"/>
                      </a:cubicBezTo>
                      <a:cubicBezTo>
                        <a:pt x="17" y="118"/>
                        <a:pt x="17" y="118"/>
                        <a:pt x="17" y="119"/>
                      </a:cubicBezTo>
                      <a:cubicBezTo>
                        <a:pt x="63" y="102"/>
                        <a:pt x="106" y="79"/>
                        <a:pt x="145" y="53"/>
                      </a:cubicBezTo>
                      <a:cubicBezTo>
                        <a:pt x="145" y="53"/>
                        <a:pt x="145" y="53"/>
                        <a:pt x="145" y="53"/>
                      </a:cubicBezTo>
                      <a:cubicBezTo>
                        <a:pt x="144" y="53"/>
                        <a:pt x="143" y="53"/>
                        <a:pt x="143" y="52"/>
                      </a:cubicBezTo>
                      <a:cubicBezTo>
                        <a:pt x="143" y="52"/>
                        <a:pt x="143" y="52"/>
                        <a:pt x="143" y="52"/>
                      </a:cubicBezTo>
                      <a:moveTo>
                        <a:pt x="126" y="0"/>
                      </a:moveTo>
                      <a:cubicBezTo>
                        <a:pt x="126" y="1"/>
                        <a:pt x="125" y="2"/>
                        <a:pt x="124" y="2"/>
                      </a:cubicBezTo>
                      <a:cubicBezTo>
                        <a:pt x="123" y="3"/>
                        <a:pt x="122" y="3"/>
                        <a:pt x="122" y="4"/>
                      </a:cubicBezTo>
                      <a:cubicBezTo>
                        <a:pt x="131" y="17"/>
                        <a:pt x="140" y="31"/>
                        <a:pt x="148" y="44"/>
                      </a:cubicBezTo>
                      <a:cubicBezTo>
                        <a:pt x="149" y="44"/>
                        <a:pt x="149" y="44"/>
                        <a:pt x="149" y="43"/>
                      </a:cubicBezTo>
                      <a:cubicBezTo>
                        <a:pt x="151" y="42"/>
                        <a:pt x="152" y="41"/>
                        <a:pt x="154" y="41"/>
                      </a:cubicBezTo>
                      <a:cubicBezTo>
                        <a:pt x="144" y="27"/>
                        <a:pt x="135" y="14"/>
                        <a:pt x="12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6" name="Freeform 1005"/>
                <p:cNvSpPr>
                  <a:spLocks/>
                </p:cNvSpPr>
                <p:nvPr/>
              </p:nvSpPr>
              <p:spPr bwMode="auto">
                <a:xfrm>
                  <a:off x="3739" y="4081"/>
                  <a:ext cx="74" cy="59"/>
                </a:xfrm>
                <a:custGeom>
                  <a:avLst/>
                  <a:gdLst>
                    <a:gd name="T0" fmla="*/ 34 w 39"/>
                    <a:gd name="T1" fmla="*/ 0 h 31"/>
                    <a:gd name="T2" fmla="*/ 18 w 39"/>
                    <a:gd name="T3" fmla="*/ 8 h 31"/>
                    <a:gd name="T4" fmla="*/ 15 w 39"/>
                    <a:gd name="T5" fmla="*/ 10 h 31"/>
                    <a:gd name="T6" fmla="*/ 12 w 39"/>
                    <a:gd name="T7" fmla="*/ 13 h 31"/>
                    <a:gd name="T8" fmla="*/ 2 w 39"/>
                    <a:gd name="T9" fmla="*/ 30 h 31"/>
                    <a:gd name="T10" fmla="*/ 4 w 39"/>
                    <a:gd name="T11" fmla="*/ 31 h 31"/>
                    <a:gd name="T12" fmla="*/ 24 w 39"/>
                    <a:gd name="T13" fmla="*/ 20 h 31"/>
                    <a:gd name="T14" fmla="*/ 36 w 39"/>
                    <a:gd name="T15" fmla="*/ 0 h 31"/>
                    <a:gd name="T16" fmla="*/ 34 w 39"/>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1">
                      <a:moveTo>
                        <a:pt x="34" y="0"/>
                      </a:moveTo>
                      <a:cubicBezTo>
                        <a:pt x="31" y="0"/>
                        <a:pt x="25" y="3"/>
                        <a:pt x="18" y="8"/>
                      </a:cubicBezTo>
                      <a:cubicBezTo>
                        <a:pt x="17" y="9"/>
                        <a:pt x="16" y="9"/>
                        <a:pt x="15" y="10"/>
                      </a:cubicBezTo>
                      <a:cubicBezTo>
                        <a:pt x="14" y="11"/>
                        <a:pt x="13" y="12"/>
                        <a:pt x="12" y="13"/>
                      </a:cubicBezTo>
                      <a:cubicBezTo>
                        <a:pt x="4" y="20"/>
                        <a:pt x="0" y="27"/>
                        <a:pt x="2" y="30"/>
                      </a:cubicBezTo>
                      <a:cubicBezTo>
                        <a:pt x="2" y="30"/>
                        <a:pt x="3" y="31"/>
                        <a:pt x="4" y="31"/>
                      </a:cubicBezTo>
                      <a:cubicBezTo>
                        <a:pt x="8" y="31"/>
                        <a:pt x="16" y="27"/>
                        <a:pt x="24" y="20"/>
                      </a:cubicBezTo>
                      <a:cubicBezTo>
                        <a:pt x="33" y="12"/>
                        <a:pt x="39" y="3"/>
                        <a:pt x="36" y="0"/>
                      </a:cubicBezTo>
                      <a:cubicBezTo>
                        <a:pt x="36" y="0"/>
                        <a:pt x="35" y="0"/>
                        <a:pt x="3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7" name="Freeform 1006"/>
                <p:cNvSpPr>
                  <a:spLocks/>
                </p:cNvSpPr>
                <p:nvPr/>
              </p:nvSpPr>
              <p:spPr bwMode="auto">
                <a:xfrm>
                  <a:off x="3551" y="3844"/>
                  <a:ext cx="61" cy="51"/>
                </a:xfrm>
                <a:custGeom>
                  <a:avLst/>
                  <a:gdLst>
                    <a:gd name="T0" fmla="*/ 27 w 32"/>
                    <a:gd name="T1" fmla="*/ 0 h 27"/>
                    <a:gd name="T2" fmla="*/ 11 w 32"/>
                    <a:gd name="T3" fmla="*/ 9 h 27"/>
                    <a:gd name="T4" fmla="*/ 0 w 32"/>
                    <a:gd name="T5" fmla="*/ 24 h 27"/>
                    <a:gd name="T6" fmla="*/ 0 w 32"/>
                    <a:gd name="T7" fmla="*/ 26 h 27"/>
                    <a:gd name="T8" fmla="*/ 1 w 32"/>
                    <a:gd name="T9" fmla="*/ 26 h 27"/>
                    <a:gd name="T10" fmla="*/ 3 w 32"/>
                    <a:gd name="T11" fmla="*/ 27 h 27"/>
                    <a:gd name="T12" fmla="*/ 16 w 32"/>
                    <a:gd name="T13" fmla="*/ 21 h 27"/>
                    <a:gd name="T14" fmla="*/ 19 w 32"/>
                    <a:gd name="T15" fmla="*/ 19 h 27"/>
                    <a:gd name="T16" fmla="*/ 22 w 32"/>
                    <a:gd name="T17" fmla="*/ 17 h 27"/>
                    <a:gd name="T18" fmla="*/ 30 w 32"/>
                    <a:gd name="T19" fmla="*/ 1 h 27"/>
                    <a:gd name="T20" fmla="*/ 27 w 32"/>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7">
                      <a:moveTo>
                        <a:pt x="27" y="0"/>
                      </a:moveTo>
                      <a:cubicBezTo>
                        <a:pt x="23" y="0"/>
                        <a:pt x="17" y="4"/>
                        <a:pt x="11" y="9"/>
                      </a:cubicBezTo>
                      <a:cubicBezTo>
                        <a:pt x="4" y="14"/>
                        <a:pt x="0" y="20"/>
                        <a:pt x="0" y="24"/>
                      </a:cubicBezTo>
                      <a:cubicBezTo>
                        <a:pt x="0" y="25"/>
                        <a:pt x="0" y="25"/>
                        <a:pt x="0" y="26"/>
                      </a:cubicBezTo>
                      <a:cubicBezTo>
                        <a:pt x="0" y="26"/>
                        <a:pt x="1" y="26"/>
                        <a:pt x="1" y="26"/>
                      </a:cubicBezTo>
                      <a:cubicBezTo>
                        <a:pt x="1" y="27"/>
                        <a:pt x="2" y="27"/>
                        <a:pt x="3" y="27"/>
                      </a:cubicBezTo>
                      <a:cubicBezTo>
                        <a:pt x="6" y="27"/>
                        <a:pt x="11" y="25"/>
                        <a:pt x="16" y="21"/>
                      </a:cubicBezTo>
                      <a:cubicBezTo>
                        <a:pt x="17" y="21"/>
                        <a:pt x="18" y="20"/>
                        <a:pt x="19" y="19"/>
                      </a:cubicBezTo>
                      <a:cubicBezTo>
                        <a:pt x="20" y="18"/>
                        <a:pt x="21" y="17"/>
                        <a:pt x="22" y="17"/>
                      </a:cubicBezTo>
                      <a:cubicBezTo>
                        <a:pt x="28" y="11"/>
                        <a:pt x="32" y="4"/>
                        <a:pt x="30" y="1"/>
                      </a:cubicBezTo>
                      <a:cubicBezTo>
                        <a:pt x="29" y="1"/>
                        <a:pt x="28" y="0"/>
                        <a:pt x="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8" name="Freeform 1007"/>
                <p:cNvSpPr>
                  <a:spLocks/>
                </p:cNvSpPr>
                <p:nvPr/>
              </p:nvSpPr>
              <p:spPr bwMode="auto">
                <a:xfrm>
                  <a:off x="3193" y="3613"/>
                  <a:ext cx="41" cy="32"/>
                </a:xfrm>
                <a:custGeom>
                  <a:avLst/>
                  <a:gdLst>
                    <a:gd name="T0" fmla="*/ 19 w 22"/>
                    <a:gd name="T1" fmla="*/ 0 h 17"/>
                    <a:gd name="T2" fmla="*/ 9 w 22"/>
                    <a:gd name="T3" fmla="*/ 4 h 17"/>
                    <a:gd name="T4" fmla="*/ 2 w 22"/>
                    <a:gd name="T5" fmla="*/ 15 h 17"/>
                    <a:gd name="T6" fmla="*/ 5 w 22"/>
                    <a:gd name="T7" fmla="*/ 17 h 17"/>
                    <a:gd name="T8" fmla="*/ 13 w 22"/>
                    <a:gd name="T9" fmla="*/ 15 h 17"/>
                    <a:gd name="T10" fmla="*/ 15 w 22"/>
                    <a:gd name="T11" fmla="*/ 13 h 17"/>
                    <a:gd name="T12" fmla="*/ 17 w 22"/>
                    <a:gd name="T13" fmla="*/ 11 h 17"/>
                    <a:gd name="T14" fmla="*/ 22 w 22"/>
                    <a:gd name="T15" fmla="*/ 4 h 17"/>
                    <a:gd name="T16" fmla="*/ 11 w 22"/>
                    <a:gd name="T17" fmla="*/ 11 h 17"/>
                    <a:gd name="T18" fmla="*/ 10 w 22"/>
                    <a:gd name="T19" fmla="*/ 9 h 17"/>
                    <a:gd name="T20" fmla="*/ 21 w 22"/>
                    <a:gd name="T21" fmla="*/ 1 h 17"/>
                    <a:gd name="T22" fmla="*/ 19 w 22"/>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7">
                      <a:moveTo>
                        <a:pt x="19" y="0"/>
                      </a:moveTo>
                      <a:cubicBezTo>
                        <a:pt x="16" y="0"/>
                        <a:pt x="13" y="2"/>
                        <a:pt x="9" y="4"/>
                      </a:cubicBezTo>
                      <a:cubicBezTo>
                        <a:pt x="4" y="8"/>
                        <a:pt x="0" y="13"/>
                        <a:pt x="2" y="15"/>
                      </a:cubicBezTo>
                      <a:cubicBezTo>
                        <a:pt x="2" y="16"/>
                        <a:pt x="4" y="17"/>
                        <a:pt x="5" y="17"/>
                      </a:cubicBezTo>
                      <a:cubicBezTo>
                        <a:pt x="7" y="17"/>
                        <a:pt x="10" y="16"/>
                        <a:pt x="13" y="15"/>
                      </a:cubicBezTo>
                      <a:cubicBezTo>
                        <a:pt x="13" y="14"/>
                        <a:pt x="14" y="14"/>
                        <a:pt x="15" y="13"/>
                      </a:cubicBezTo>
                      <a:cubicBezTo>
                        <a:pt x="16" y="13"/>
                        <a:pt x="17" y="12"/>
                        <a:pt x="17" y="11"/>
                      </a:cubicBezTo>
                      <a:cubicBezTo>
                        <a:pt x="20" y="9"/>
                        <a:pt x="22" y="6"/>
                        <a:pt x="22" y="4"/>
                      </a:cubicBezTo>
                      <a:cubicBezTo>
                        <a:pt x="19" y="6"/>
                        <a:pt x="15" y="9"/>
                        <a:pt x="11" y="11"/>
                      </a:cubicBezTo>
                      <a:cubicBezTo>
                        <a:pt x="11" y="11"/>
                        <a:pt x="10" y="10"/>
                        <a:pt x="10" y="9"/>
                      </a:cubicBezTo>
                      <a:cubicBezTo>
                        <a:pt x="14" y="6"/>
                        <a:pt x="17" y="4"/>
                        <a:pt x="21" y="1"/>
                      </a:cubicBezTo>
                      <a:cubicBezTo>
                        <a:pt x="21" y="1"/>
                        <a:pt x="20" y="0"/>
                        <a:pt x="1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9" name="Freeform 1008"/>
                <p:cNvSpPr>
                  <a:spLocks/>
                </p:cNvSpPr>
                <p:nvPr/>
              </p:nvSpPr>
              <p:spPr bwMode="auto">
                <a:xfrm>
                  <a:off x="3061" y="4132"/>
                  <a:ext cx="75" cy="34"/>
                </a:xfrm>
                <a:custGeom>
                  <a:avLst/>
                  <a:gdLst>
                    <a:gd name="T0" fmla="*/ 33 w 40"/>
                    <a:gd name="T1" fmla="*/ 0 h 18"/>
                    <a:gd name="T2" fmla="*/ 22 w 40"/>
                    <a:gd name="T3" fmla="*/ 2 h 18"/>
                    <a:gd name="T4" fmla="*/ 18 w 40"/>
                    <a:gd name="T5" fmla="*/ 3 h 18"/>
                    <a:gd name="T6" fmla="*/ 15 w 40"/>
                    <a:gd name="T7" fmla="*/ 4 h 18"/>
                    <a:gd name="T8" fmla="*/ 1 w 40"/>
                    <a:gd name="T9" fmla="*/ 16 h 18"/>
                    <a:gd name="T10" fmla="*/ 8 w 40"/>
                    <a:gd name="T11" fmla="*/ 18 h 18"/>
                    <a:gd name="T12" fmla="*/ 23 w 40"/>
                    <a:gd name="T13" fmla="*/ 15 h 18"/>
                    <a:gd name="T14" fmla="*/ 40 w 40"/>
                    <a:gd name="T15" fmla="*/ 2 h 18"/>
                    <a:gd name="T16" fmla="*/ 39 w 40"/>
                    <a:gd name="T17" fmla="*/ 2 h 18"/>
                    <a:gd name="T18" fmla="*/ 38 w 40"/>
                    <a:gd name="T19" fmla="*/ 0 h 18"/>
                    <a:gd name="T20" fmla="*/ 33 w 40"/>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18">
                      <a:moveTo>
                        <a:pt x="33" y="0"/>
                      </a:moveTo>
                      <a:cubicBezTo>
                        <a:pt x="30" y="0"/>
                        <a:pt x="26" y="0"/>
                        <a:pt x="22" y="2"/>
                      </a:cubicBezTo>
                      <a:cubicBezTo>
                        <a:pt x="21" y="2"/>
                        <a:pt x="19" y="2"/>
                        <a:pt x="18" y="3"/>
                      </a:cubicBezTo>
                      <a:cubicBezTo>
                        <a:pt x="17" y="3"/>
                        <a:pt x="16" y="4"/>
                        <a:pt x="15" y="4"/>
                      </a:cubicBezTo>
                      <a:cubicBezTo>
                        <a:pt x="6" y="8"/>
                        <a:pt x="0" y="13"/>
                        <a:pt x="1" y="16"/>
                      </a:cubicBezTo>
                      <a:cubicBezTo>
                        <a:pt x="2" y="17"/>
                        <a:pt x="4" y="18"/>
                        <a:pt x="8" y="18"/>
                      </a:cubicBezTo>
                      <a:cubicBezTo>
                        <a:pt x="12" y="18"/>
                        <a:pt x="17" y="17"/>
                        <a:pt x="23" y="15"/>
                      </a:cubicBezTo>
                      <a:cubicBezTo>
                        <a:pt x="33" y="11"/>
                        <a:pt x="40" y="6"/>
                        <a:pt x="40" y="2"/>
                      </a:cubicBezTo>
                      <a:cubicBezTo>
                        <a:pt x="40" y="2"/>
                        <a:pt x="40" y="2"/>
                        <a:pt x="39" y="2"/>
                      </a:cubicBezTo>
                      <a:cubicBezTo>
                        <a:pt x="39" y="1"/>
                        <a:pt x="39" y="1"/>
                        <a:pt x="38" y="0"/>
                      </a:cubicBezTo>
                      <a:cubicBezTo>
                        <a:pt x="37" y="0"/>
                        <a:pt x="35" y="0"/>
                        <a:pt x="3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0" name="Freeform 1009"/>
                <p:cNvSpPr>
                  <a:spLocks/>
                </p:cNvSpPr>
                <p:nvPr/>
              </p:nvSpPr>
              <p:spPr bwMode="auto">
                <a:xfrm>
                  <a:off x="2958" y="3848"/>
                  <a:ext cx="62" cy="32"/>
                </a:xfrm>
                <a:custGeom>
                  <a:avLst/>
                  <a:gdLst>
                    <a:gd name="T0" fmla="*/ 26 w 33"/>
                    <a:gd name="T1" fmla="*/ 0 h 17"/>
                    <a:gd name="T2" fmla="*/ 14 w 33"/>
                    <a:gd name="T3" fmla="*/ 3 h 17"/>
                    <a:gd name="T4" fmla="*/ 1 w 33"/>
                    <a:gd name="T5" fmla="*/ 14 h 17"/>
                    <a:gd name="T6" fmla="*/ 8 w 33"/>
                    <a:gd name="T7" fmla="*/ 17 h 17"/>
                    <a:gd name="T8" fmla="*/ 16 w 33"/>
                    <a:gd name="T9" fmla="*/ 16 h 17"/>
                    <a:gd name="T10" fmla="*/ 19 w 33"/>
                    <a:gd name="T11" fmla="*/ 15 h 17"/>
                    <a:gd name="T12" fmla="*/ 22 w 33"/>
                    <a:gd name="T13" fmla="*/ 14 h 17"/>
                    <a:gd name="T14" fmla="*/ 33 w 33"/>
                    <a:gd name="T15" fmla="*/ 5 h 17"/>
                    <a:gd name="T16" fmla="*/ 33 w 33"/>
                    <a:gd name="T17" fmla="*/ 3 h 17"/>
                    <a:gd name="T18" fmla="*/ 32 w 33"/>
                    <a:gd name="T19" fmla="*/ 3 h 17"/>
                    <a:gd name="T20" fmla="*/ 26 w 33"/>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7">
                      <a:moveTo>
                        <a:pt x="26" y="0"/>
                      </a:moveTo>
                      <a:cubicBezTo>
                        <a:pt x="23" y="0"/>
                        <a:pt x="19" y="1"/>
                        <a:pt x="14" y="3"/>
                      </a:cubicBezTo>
                      <a:cubicBezTo>
                        <a:pt x="6" y="6"/>
                        <a:pt x="0" y="11"/>
                        <a:pt x="1" y="14"/>
                      </a:cubicBezTo>
                      <a:cubicBezTo>
                        <a:pt x="2" y="16"/>
                        <a:pt x="5" y="17"/>
                        <a:pt x="8" y="17"/>
                      </a:cubicBezTo>
                      <a:cubicBezTo>
                        <a:pt x="11" y="17"/>
                        <a:pt x="14" y="17"/>
                        <a:pt x="16" y="16"/>
                      </a:cubicBezTo>
                      <a:cubicBezTo>
                        <a:pt x="17" y="16"/>
                        <a:pt x="18" y="15"/>
                        <a:pt x="19" y="15"/>
                      </a:cubicBezTo>
                      <a:cubicBezTo>
                        <a:pt x="20" y="15"/>
                        <a:pt x="21" y="14"/>
                        <a:pt x="22" y="14"/>
                      </a:cubicBezTo>
                      <a:cubicBezTo>
                        <a:pt x="28" y="11"/>
                        <a:pt x="32" y="8"/>
                        <a:pt x="33" y="5"/>
                      </a:cubicBezTo>
                      <a:cubicBezTo>
                        <a:pt x="33" y="4"/>
                        <a:pt x="33" y="4"/>
                        <a:pt x="33" y="3"/>
                      </a:cubicBezTo>
                      <a:cubicBezTo>
                        <a:pt x="32" y="3"/>
                        <a:pt x="32" y="3"/>
                        <a:pt x="32" y="3"/>
                      </a:cubicBezTo>
                      <a:cubicBezTo>
                        <a:pt x="32" y="1"/>
                        <a:pt x="29" y="0"/>
                        <a:pt x="2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1" name="Freeform 1010"/>
                <p:cNvSpPr>
                  <a:spLocks/>
                </p:cNvSpPr>
                <p:nvPr/>
              </p:nvSpPr>
              <p:spPr bwMode="auto">
                <a:xfrm>
                  <a:off x="3256" y="3709"/>
                  <a:ext cx="34" cy="25"/>
                </a:xfrm>
                <a:custGeom>
                  <a:avLst/>
                  <a:gdLst>
                    <a:gd name="T0" fmla="*/ 14 w 18"/>
                    <a:gd name="T1" fmla="*/ 0 h 13"/>
                    <a:gd name="T2" fmla="*/ 11 w 18"/>
                    <a:gd name="T3" fmla="*/ 1 h 13"/>
                    <a:gd name="T4" fmla="*/ 6 w 18"/>
                    <a:gd name="T5" fmla="*/ 3 h 13"/>
                    <a:gd name="T6" fmla="*/ 5 w 18"/>
                    <a:gd name="T7" fmla="*/ 4 h 13"/>
                    <a:gd name="T8" fmla="*/ 0 w 18"/>
                    <a:gd name="T9" fmla="*/ 12 h 13"/>
                    <a:gd name="T10" fmla="*/ 0 w 18"/>
                    <a:gd name="T11" fmla="*/ 12 h 13"/>
                    <a:gd name="T12" fmla="*/ 2 w 18"/>
                    <a:gd name="T13" fmla="*/ 13 h 13"/>
                    <a:gd name="T14" fmla="*/ 2 w 18"/>
                    <a:gd name="T15" fmla="*/ 13 h 13"/>
                    <a:gd name="T16" fmla="*/ 11 w 18"/>
                    <a:gd name="T17" fmla="*/ 10 h 13"/>
                    <a:gd name="T18" fmla="*/ 16 w 18"/>
                    <a:gd name="T19" fmla="*/ 1 h 13"/>
                    <a:gd name="T20" fmla="*/ 14 w 18"/>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3">
                      <a:moveTo>
                        <a:pt x="14" y="0"/>
                      </a:moveTo>
                      <a:cubicBezTo>
                        <a:pt x="13" y="0"/>
                        <a:pt x="12" y="0"/>
                        <a:pt x="11" y="1"/>
                      </a:cubicBezTo>
                      <a:cubicBezTo>
                        <a:pt x="9" y="1"/>
                        <a:pt x="8" y="2"/>
                        <a:pt x="6" y="3"/>
                      </a:cubicBezTo>
                      <a:cubicBezTo>
                        <a:pt x="6" y="4"/>
                        <a:pt x="6" y="4"/>
                        <a:pt x="5" y="4"/>
                      </a:cubicBezTo>
                      <a:cubicBezTo>
                        <a:pt x="2" y="7"/>
                        <a:pt x="0" y="10"/>
                        <a:pt x="0" y="12"/>
                      </a:cubicBezTo>
                      <a:cubicBezTo>
                        <a:pt x="0" y="12"/>
                        <a:pt x="0" y="12"/>
                        <a:pt x="0" y="12"/>
                      </a:cubicBezTo>
                      <a:cubicBezTo>
                        <a:pt x="0" y="13"/>
                        <a:pt x="1" y="13"/>
                        <a:pt x="2" y="13"/>
                      </a:cubicBezTo>
                      <a:cubicBezTo>
                        <a:pt x="2" y="13"/>
                        <a:pt x="2" y="13"/>
                        <a:pt x="2" y="13"/>
                      </a:cubicBezTo>
                      <a:cubicBezTo>
                        <a:pt x="5" y="13"/>
                        <a:pt x="8" y="12"/>
                        <a:pt x="11" y="10"/>
                      </a:cubicBezTo>
                      <a:cubicBezTo>
                        <a:pt x="15" y="7"/>
                        <a:pt x="18" y="3"/>
                        <a:pt x="16" y="1"/>
                      </a:cubicBezTo>
                      <a:cubicBezTo>
                        <a:pt x="16" y="0"/>
                        <a:pt x="15"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2" name="Freeform 1011"/>
                <p:cNvSpPr>
                  <a:spLocks noEditPoints="1"/>
                </p:cNvSpPr>
                <p:nvPr/>
              </p:nvSpPr>
              <p:spPr bwMode="auto">
                <a:xfrm>
                  <a:off x="2997" y="795"/>
                  <a:ext cx="496" cy="763"/>
                </a:xfrm>
                <a:custGeom>
                  <a:avLst/>
                  <a:gdLst>
                    <a:gd name="T0" fmla="*/ 108 w 264"/>
                    <a:gd name="T1" fmla="*/ 368 h 406"/>
                    <a:gd name="T2" fmla="*/ 106 w 264"/>
                    <a:gd name="T3" fmla="*/ 370 h 406"/>
                    <a:gd name="T4" fmla="*/ 147 w 264"/>
                    <a:gd name="T5" fmla="*/ 400 h 406"/>
                    <a:gd name="T6" fmla="*/ 147 w 264"/>
                    <a:gd name="T7" fmla="*/ 400 h 406"/>
                    <a:gd name="T8" fmla="*/ 149 w 264"/>
                    <a:gd name="T9" fmla="*/ 399 h 406"/>
                    <a:gd name="T10" fmla="*/ 108 w 264"/>
                    <a:gd name="T11" fmla="*/ 368 h 406"/>
                    <a:gd name="T12" fmla="*/ 38 w 264"/>
                    <a:gd name="T13" fmla="*/ 327 h 406"/>
                    <a:gd name="T14" fmla="*/ 38 w 264"/>
                    <a:gd name="T15" fmla="*/ 330 h 406"/>
                    <a:gd name="T16" fmla="*/ 37 w 264"/>
                    <a:gd name="T17" fmla="*/ 330 h 406"/>
                    <a:gd name="T18" fmla="*/ 104 w 264"/>
                    <a:gd name="T19" fmla="*/ 369 h 406"/>
                    <a:gd name="T20" fmla="*/ 106 w 264"/>
                    <a:gd name="T21" fmla="*/ 367 h 406"/>
                    <a:gd name="T22" fmla="*/ 38 w 264"/>
                    <a:gd name="T23" fmla="*/ 327 h 406"/>
                    <a:gd name="T24" fmla="*/ 23 w 264"/>
                    <a:gd name="T25" fmla="*/ 327 h 406"/>
                    <a:gd name="T26" fmla="*/ 0 w 264"/>
                    <a:gd name="T27" fmla="*/ 369 h 406"/>
                    <a:gd name="T28" fmla="*/ 3 w 264"/>
                    <a:gd name="T29" fmla="*/ 370 h 406"/>
                    <a:gd name="T30" fmla="*/ 5 w 264"/>
                    <a:gd name="T31" fmla="*/ 372 h 406"/>
                    <a:gd name="T32" fmla="*/ 28 w 264"/>
                    <a:gd name="T33" fmla="*/ 330 h 406"/>
                    <a:gd name="T34" fmla="*/ 27 w 264"/>
                    <a:gd name="T35" fmla="*/ 329 h 406"/>
                    <a:gd name="T36" fmla="*/ 23 w 264"/>
                    <a:gd name="T37" fmla="*/ 327 h 406"/>
                    <a:gd name="T38" fmla="*/ 259 w 264"/>
                    <a:gd name="T39" fmla="*/ 290 h 406"/>
                    <a:gd name="T40" fmla="*/ 201 w 264"/>
                    <a:gd name="T41" fmla="*/ 356 h 406"/>
                    <a:gd name="T42" fmla="*/ 199 w 264"/>
                    <a:gd name="T43" fmla="*/ 359 h 406"/>
                    <a:gd name="T44" fmla="*/ 161 w 264"/>
                    <a:gd name="T45" fmla="*/ 403 h 406"/>
                    <a:gd name="T46" fmla="*/ 162 w 264"/>
                    <a:gd name="T47" fmla="*/ 404 h 406"/>
                    <a:gd name="T48" fmla="*/ 164 w 264"/>
                    <a:gd name="T49" fmla="*/ 406 h 406"/>
                    <a:gd name="T50" fmla="*/ 203 w 264"/>
                    <a:gd name="T51" fmla="*/ 362 h 406"/>
                    <a:gd name="T52" fmla="*/ 206 w 264"/>
                    <a:gd name="T53" fmla="*/ 360 h 406"/>
                    <a:gd name="T54" fmla="*/ 264 w 264"/>
                    <a:gd name="T55" fmla="*/ 295 h 406"/>
                    <a:gd name="T56" fmla="*/ 259 w 264"/>
                    <a:gd name="T57" fmla="*/ 290 h 406"/>
                    <a:gd name="T58" fmla="*/ 36 w 264"/>
                    <a:gd name="T59" fmla="*/ 154 h 406"/>
                    <a:gd name="T60" fmla="*/ 36 w 264"/>
                    <a:gd name="T61" fmla="*/ 154 h 406"/>
                    <a:gd name="T62" fmla="*/ 34 w 264"/>
                    <a:gd name="T63" fmla="*/ 155 h 406"/>
                    <a:gd name="T64" fmla="*/ 256 w 264"/>
                    <a:gd name="T65" fmla="*/ 282 h 406"/>
                    <a:gd name="T66" fmla="*/ 256 w 264"/>
                    <a:gd name="T67" fmla="*/ 279 h 406"/>
                    <a:gd name="T68" fmla="*/ 256 w 264"/>
                    <a:gd name="T69" fmla="*/ 279 h 406"/>
                    <a:gd name="T70" fmla="*/ 36 w 264"/>
                    <a:gd name="T71" fmla="*/ 154 h 406"/>
                    <a:gd name="T72" fmla="*/ 70 w 264"/>
                    <a:gd name="T73" fmla="*/ 0 h 406"/>
                    <a:gd name="T74" fmla="*/ 16 w 264"/>
                    <a:gd name="T75" fmla="*/ 140 h 406"/>
                    <a:gd name="T76" fmla="*/ 20 w 264"/>
                    <a:gd name="T77" fmla="*/ 141 h 406"/>
                    <a:gd name="T78" fmla="*/ 23 w 264"/>
                    <a:gd name="T79" fmla="*/ 142 h 406"/>
                    <a:gd name="T80" fmla="*/ 79 w 264"/>
                    <a:gd name="T81" fmla="*/ 3 h 406"/>
                    <a:gd name="T82" fmla="*/ 74 w 264"/>
                    <a:gd name="T83" fmla="*/ 2 h 406"/>
                    <a:gd name="T84" fmla="*/ 70 w 264"/>
                    <a:gd name="T8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4" h="406">
                      <a:moveTo>
                        <a:pt x="108" y="368"/>
                      </a:moveTo>
                      <a:cubicBezTo>
                        <a:pt x="107" y="369"/>
                        <a:pt x="107" y="370"/>
                        <a:pt x="106" y="370"/>
                      </a:cubicBezTo>
                      <a:cubicBezTo>
                        <a:pt x="120" y="380"/>
                        <a:pt x="134" y="390"/>
                        <a:pt x="147" y="400"/>
                      </a:cubicBezTo>
                      <a:cubicBezTo>
                        <a:pt x="147" y="400"/>
                        <a:pt x="147" y="400"/>
                        <a:pt x="147" y="400"/>
                      </a:cubicBezTo>
                      <a:cubicBezTo>
                        <a:pt x="148" y="400"/>
                        <a:pt x="148" y="399"/>
                        <a:pt x="149" y="399"/>
                      </a:cubicBezTo>
                      <a:cubicBezTo>
                        <a:pt x="136" y="388"/>
                        <a:pt x="122" y="378"/>
                        <a:pt x="108" y="368"/>
                      </a:cubicBezTo>
                      <a:moveTo>
                        <a:pt x="38" y="327"/>
                      </a:moveTo>
                      <a:cubicBezTo>
                        <a:pt x="38" y="328"/>
                        <a:pt x="38" y="329"/>
                        <a:pt x="38" y="330"/>
                      </a:cubicBezTo>
                      <a:cubicBezTo>
                        <a:pt x="38" y="330"/>
                        <a:pt x="37" y="330"/>
                        <a:pt x="37" y="330"/>
                      </a:cubicBezTo>
                      <a:cubicBezTo>
                        <a:pt x="61" y="342"/>
                        <a:pt x="83" y="355"/>
                        <a:pt x="104" y="369"/>
                      </a:cubicBezTo>
                      <a:cubicBezTo>
                        <a:pt x="105" y="368"/>
                        <a:pt x="105" y="368"/>
                        <a:pt x="106" y="367"/>
                      </a:cubicBezTo>
                      <a:cubicBezTo>
                        <a:pt x="84" y="353"/>
                        <a:pt x="62" y="339"/>
                        <a:pt x="38" y="327"/>
                      </a:cubicBezTo>
                      <a:moveTo>
                        <a:pt x="23" y="327"/>
                      </a:moveTo>
                      <a:cubicBezTo>
                        <a:pt x="16" y="341"/>
                        <a:pt x="8" y="355"/>
                        <a:pt x="0" y="369"/>
                      </a:cubicBezTo>
                      <a:cubicBezTo>
                        <a:pt x="1" y="370"/>
                        <a:pt x="2" y="370"/>
                        <a:pt x="3" y="370"/>
                      </a:cubicBezTo>
                      <a:cubicBezTo>
                        <a:pt x="4" y="371"/>
                        <a:pt x="5" y="371"/>
                        <a:pt x="5" y="372"/>
                      </a:cubicBezTo>
                      <a:cubicBezTo>
                        <a:pt x="13" y="358"/>
                        <a:pt x="21" y="343"/>
                        <a:pt x="28" y="330"/>
                      </a:cubicBezTo>
                      <a:cubicBezTo>
                        <a:pt x="28" y="329"/>
                        <a:pt x="27" y="329"/>
                        <a:pt x="27" y="329"/>
                      </a:cubicBezTo>
                      <a:cubicBezTo>
                        <a:pt x="25" y="328"/>
                        <a:pt x="24" y="327"/>
                        <a:pt x="23" y="327"/>
                      </a:cubicBezTo>
                      <a:moveTo>
                        <a:pt x="259" y="290"/>
                      </a:moveTo>
                      <a:cubicBezTo>
                        <a:pt x="240" y="312"/>
                        <a:pt x="221" y="334"/>
                        <a:pt x="201" y="356"/>
                      </a:cubicBezTo>
                      <a:cubicBezTo>
                        <a:pt x="201" y="357"/>
                        <a:pt x="200" y="358"/>
                        <a:pt x="199" y="359"/>
                      </a:cubicBezTo>
                      <a:cubicBezTo>
                        <a:pt x="186" y="373"/>
                        <a:pt x="173" y="388"/>
                        <a:pt x="161" y="403"/>
                      </a:cubicBezTo>
                      <a:cubicBezTo>
                        <a:pt x="161" y="403"/>
                        <a:pt x="162" y="404"/>
                        <a:pt x="162" y="404"/>
                      </a:cubicBezTo>
                      <a:cubicBezTo>
                        <a:pt x="163" y="405"/>
                        <a:pt x="164" y="405"/>
                        <a:pt x="164" y="406"/>
                      </a:cubicBezTo>
                      <a:cubicBezTo>
                        <a:pt x="177" y="391"/>
                        <a:pt x="190" y="377"/>
                        <a:pt x="203" y="362"/>
                      </a:cubicBezTo>
                      <a:cubicBezTo>
                        <a:pt x="204" y="361"/>
                        <a:pt x="205" y="361"/>
                        <a:pt x="206" y="360"/>
                      </a:cubicBezTo>
                      <a:cubicBezTo>
                        <a:pt x="225" y="338"/>
                        <a:pt x="245" y="316"/>
                        <a:pt x="264" y="295"/>
                      </a:cubicBezTo>
                      <a:cubicBezTo>
                        <a:pt x="262" y="293"/>
                        <a:pt x="261" y="291"/>
                        <a:pt x="259" y="290"/>
                      </a:cubicBezTo>
                      <a:moveTo>
                        <a:pt x="36" y="154"/>
                      </a:moveTo>
                      <a:cubicBezTo>
                        <a:pt x="36" y="154"/>
                        <a:pt x="36" y="154"/>
                        <a:pt x="36" y="154"/>
                      </a:cubicBezTo>
                      <a:cubicBezTo>
                        <a:pt x="36" y="155"/>
                        <a:pt x="35" y="155"/>
                        <a:pt x="34" y="155"/>
                      </a:cubicBezTo>
                      <a:cubicBezTo>
                        <a:pt x="119" y="188"/>
                        <a:pt x="193" y="231"/>
                        <a:pt x="256" y="282"/>
                      </a:cubicBezTo>
                      <a:cubicBezTo>
                        <a:pt x="255" y="281"/>
                        <a:pt x="256" y="280"/>
                        <a:pt x="256" y="279"/>
                      </a:cubicBezTo>
                      <a:cubicBezTo>
                        <a:pt x="256" y="279"/>
                        <a:pt x="256" y="279"/>
                        <a:pt x="256" y="279"/>
                      </a:cubicBezTo>
                      <a:cubicBezTo>
                        <a:pt x="194" y="228"/>
                        <a:pt x="121" y="186"/>
                        <a:pt x="36" y="154"/>
                      </a:cubicBezTo>
                      <a:moveTo>
                        <a:pt x="70" y="0"/>
                      </a:moveTo>
                      <a:cubicBezTo>
                        <a:pt x="52" y="47"/>
                        <a:pt x="34" y="93"/>
                        <a:pt x="16" y="140"/>
                      </a:cubicBezTo>
                      <a:cubicBezTo>
                        <a:pt x="17" y="140"/>
                        <a:pt x="18" y="140"/>
                        <a:pt x="20" y="141"/>
                      </a:cubicBezTo>
                      <a:cubicBezTo>
                        <a:pt x="21" y="141"/>
                        <a:pt x="22" y="142"/>
                        <a:pt x="23" y="142"/>
                      </a:cubicBezTo>
                      <a:cubicBezTo>
                        <a:pt x="42" y="96"/>
                        <a:pt x="60" y="50"/>
                        <a:pt x="79" y="3"/>
                      </a:cubicBezTo>
                      <a:cubicBezTo>
                        <a:pt x="77" y="3"/>
                        <a:pt x="76" y="2"/>
                        <a:pt x="74" y="2"/>
                      </a:cubicBezTo>
                      <a:cubicBezTo>
                        <a:pt x="73" y="1"/>
                        <a:pt x="72" y="1"/>
                        <a:pt x="7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3" name="Freeform 1012"/>
                <p:cNvSpPr>
                  <a:spLocks/>
                </p:cNvSpPr>
                <p:nvPr/>
              </p:nvSpPr>
              <p:spPr bwMode="auto">
                <a:xfrm>
                  <a:off x="3097" y="769"/>
                  <a:ext cx="90" cy="37"/>
                </a:xfrm>
                <a:custGeom>
                  <a:avLst/>
                  <a:gdLst>
                    <a:gd name="T0" fmla="*/ 7 w 48"/>
                    <a:gd name="T1" fmla="*/ 0 h 20"/>
                    <a:gd name="T2" fmla="*/ 1 w 48"/>
                    <a:gd name="T3" fmla="*/ 2 h 20"/>
                    <a:gd name="T4" fmla="*/ 17 w 48"/>
                    <a:gd name="T5" fmla="*/ 14 h 20"/>
                    <a:gd name="T6" fmla="*/ 21 w 48"/>
                    <a:gd name="T7" fmla="*/ 16 h 20"/>
                    <a:gd name="T8" fmla="*/ 26 w 48"/>
                    <a:gd name="T9" fmla="*/ 17 h 20"/>
                    <a:gd name="T10" fmla="*/ 41 w 48"/>
                    <a:gd name="T11" fmla="*/ 20 h 20"/>
                    <a:gd name="T12" fmla="*/ 47 w 48"/>
                    <a:gd name="T13" fmla="*/ 18 h 20"/>
                    <a:gd name="T14" fmla="*/ 26 w 48"/>
                    <a:gd name="T15" fmla="*/ 4 h 20"/>
                    <a:gd name="T16" fmla="*/ 7 w 48"/>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0">
                      <a:moveTo>
                        <a:pt x="7" y="0"/>
                      </a:moveTo>
                      <a:cubicBezTo>
                        <a:pt x="4" y="0"/>
                        <a:pt x="1" y="0"/>
                        <a:pt x="1" y="2"/>
                      </a:cubicBezTo>
                      <a:cubicBezTo>
                        <a:pt x="0" y="5"/>
                        <a:pt x="7" y="10"/>
                        <a:pt x="17" y="14"/>
                      </a:cubicBezTo>
                      <a:cubicBezTo>
                        <a:pt x="19" y="15"/>
                        <a:pt x="20" y="15"/>
                        <a:pt x="21" y="16"/>
                      </a:cubicBezTo>
                      <a:cubicBezTo>
                        <a:pt x="23" y="16"/>
                        <a:pt x="24" y="17"/>
                        <a:pt x="26" y="17"/>
                      </a:cubicBezTo>
                      <a:cubicBezTo>
                        <a:pt x="32" y="19"/>
                        <a:pt x="37" y="20"/>
                        <a:pt x="41" y="20"/>
                      </a:cubicBezTo>
                      <a:cubicBezTo>
                        <a:pt x="44" y="20"/>
                        <a:pt x="46" y="19"/>
                        <a:pt x="47" y="18"/>
                      </a:cubicBezTo>
                      <a:cubicBezTo>
                        <a:pt x="48" y="15"/>
                        <a:pt x="39" y="8"/>
                        <a:pt x="26" y="4"/>
                      </a:cubicBezTo>
                      <a:cubicBezTo>
                        <a:pt x="19" y="1"/>
                        <a:pt x="12"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4" name="Freeform 1013"/>
                <p:cNvSpPr>
                  <a:spLocks/>
                </p:cNvSpPr>
                <p:nvPr/>
              </p:nvSpPr>
              <p:spPr bwMode="auto">
                <a:xfrm>
                  <a:off x="2990" y="1055"/>
                  <a:ext cx="75" cy="33"/>
                </a:xfrm>
                <a:custGeom>
                  <a:avLst/>
                  <a:gdLst>
                    <a:gd name="T0" fmla="*/ 9 w 40"/>
                    <a:gd name="T1" fmla="*/ 0 h 18"/>
                    <a:gd name="T2" fmla="*/ 2 w 40"/>
                    <a:gd name="T3" fmla="*/ 2 h 18"/>
                    <a:gd name="T4" fmla="*/ 19 w 40"/>
                    <a:gd name="T5" fmla="*/ 15 h 18"/>
                    <a:gd name="T6" fmla="*/ 34 w 40"/>
                    <a:gd name="T7" fmla="*/ 18 h 18"/>
                    <a:gd name="T8" fmla="*/ 38 w 40"/>
                    <a:gd name="T9" fmla="*/ 17 h 18"/>
                    <a:gd name="T10" fmla="*/ 40 w 40"/>
                    <a:gd name="T11" fmla="*/ 16 h 18"/>
                    <a:gd name="T12" fmla="*/ 40 w 40"/>
                    <a:gd name="T13" fmla="*/ 16 h 18"/>
                    <a:gd name="T14" fmla="*/ 40 w 40"/>
                    <a:gd name="T15" fmla="*/ 13 h 18"/>
                    <a:gd name="T16" fmla="*/ 26 w 40"/>
                    <a:gd name="T17" fmla="*/ 11 h 18"/>
                    <a:gd name="T18" fmla="*/ 24 w 40"/>
                    <a:gd name="T19" fmla="*/ 9 h 18"/>
                    <a:gd name="T20" fmla="*/ 38 w 40"/>
                    <a:gd name="T21" fmla="*/ 11 h 18"/>
                    <a:gd name="T22" fmla="*/ 27 w 40"/>
                    <a:gd name="T23" fmla="*/ 4 h 18"/>
                    <a:gd name="T24" fmla="*/ 24 w 40"/>
                    <a:gd name="T25" fmla="*/ 3 h 18"/>
                    <a:gd name="T26" fmla="*/ 20 w 40"/>
                    <a:gd name="T27" fmla="*/ 2 h 18"/>
                    <a:gd name="T28" fmla="*/ 9 w 40"/>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18">
                      <a:moveTo>
                        <a:pt x="9" y="0"/>
                      </a:moveTo>
                      <a:cubicBezTo>
                        <a:pt x="5" y="0"/>
                        <a:pt x="3" y="1"/>
                        <a:pt x="2" y="2"/>
                      </a:cubicBezTo>
                      <a:cubicBezTo>
                        <a:pt x="0" y="6"/>
                        <a:pt x="8" y="11"/>
                        <a:pt x="19" y="15"/>
                      </a:cubicBezTo>
                      <a:cubicBezTo>
                        <a:pt x="25" y="17"/>
                        <a:pt x="30" y="18"/>
                        <a:pt x="34" y="18"/>
                      </a:cubicBezTo>
                      <a:cubicBezTo>
                        <a:pt x="36" y="18"/>
                        <a:pt x="37" y="18"/>
                        <a:pt x="38" y="17"/>
                      </a:cubicBezTo>
                      <a:cubicBezTo>
                        <a:pt x="39" y="17"/>
                        <a:pt x="40" y="17"/>
                        <a:pt x="40" y="16"/>
                      </a:cubicBezTo>
                      <a:cubicBezTo>
                        <a:pt x="40" y="16"/>
                        <a:pt x="40" y="16"/>
                        <a:pt x="40" y="16"/>
                      </a:cubicBezTo>
                      <a:cubicBezTo>
                        <a:pt x="40" y="15"/>
                        <a:pt x="40" y="14"/>
                        <a:pt x="40" y="13"/>
                      </a:cubicBezTo>
                      <a:cubicBezTo>
                        <a:pt x="35" y="12"/>
                        <a:pt x="30" y="12"/>
                        <a:pt x="26" y="11"/>
                      </a:cubicBezTo>
                      <a:cubicBezTo>
                        <a:pt x="25" y="10"/>
                        <a:pt x="24" y="10"/>
                        <a:pt x="24" y="9"/>
                      </a:cubicBezTo>
                      <a:cubicBezTo>
                        <a:pt x="28" y="9"/>
                        <a:pt x="33" y="10"/>
                        <a:pt x="38" y="11"/>
                      </a:cubicBezTo>
                      <a:cubicBezTo>
                        <a:pt x="36" y="9"/>
                        <a:pt x="32" y="6"/>
                        <a:pt x="27" y="4"/>
                      </a:cubicBezTo>
                      <a:cubicBezTo>
                        <a:pt x="26" y="4"/>
                        <a:pt x="25" y="3"/>
                        <a:pt x="24" y="3"/>
                      </a:cubicBezTo>
                      <a:cubicBezTo>
                        <a:pt x="22" y="2"/>
                        <a:pt x="21" y="2"/>
                        <a:pt x="20" y="2"/>
                      </a:cubicBezTo>
                      <a:cubicBezTo>
                        <a:pt x="16" y="0"/>
                        <a:pt x="12"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5" name="Freeform 1014"/>
                <p:cNvSpPr>
                  <a:spLocks/>
                </p:cNvSpPr>
                <p:nvPr/>
              </p:nvSpPr>
              <p:spPr bwMode="auto">
                <a:xfrm>
                  <a:off x="2978" y="1487"/>
                  <a:ext cx="42" cy="26"/>
                </a:xfrm>
                <a:custGeom>
                  <a:avLst/>
                  <a:gdLst>
                    <a:gd name="T0" fmla="*/ 4 w 22"/>
                    <a:gd name="T1" fmla="*/ 0 h 14"/>
                    <a:gd name="T2" fmla="*/ 0 w 22"/>
                    <a:gd name="T3" fmla="*/ 1 h 14"/>
                    <a:gd name="T4" fmla="*/ 10 w 22"/>
                    <a:gd name="T5" fmla="*/ 6 h 14"/>
                    <a:gd name="T6" fmla="*/ 10 w 22"/>
                    <a:gd name="T7" fmla="*/ 8 h 14"/>
                    <a:gd name="T8" fmla="*/ 0 w 22"/>
                    <a:gd name="T9" fmla="*/ 3 h 14"/>
                    <a:gd name="T10" fmla="*/ 8 w 22"/>
                    <a:gd name="T11" fmla="*/ 12 h 14"/>
                    <a:gd name="T12" fmla="*/ 16 w 22"/>
                    <a:gd name="T13" fmla="*/ 14 h 14"/>
                    <a:gd name="T14" fmla="*/ 21 w 22"/>
                    <a:gd name="T15" fmla="*/ 12 h 14"/>
                    <a:gd name="T16" fmla="*/ 15 w 22"/>
                    <a:gd name="T17" fmla="*/ 4 h 14"/>
                    <a:gd name="T18" fmla="*/ 13 w 22"/>
                    <a:gd name="T19" fmla="*/ 2 h 14"/>
                    <a:gd name="T20" fmla="*/ 10 w 22"/>
                    <a:gd name="T21" fmla="*/ 1 h 14"/>
                    <a:gd name="T22" fmla="*/ 4 w 22"/>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4">
                      <a:moveTo>
                        <a:pt x="4" y="0"/>
                      </a:moveTo>
                      <a:cubicBezTo>
                        <a:pt x="2" y="0"/>
                        <a:pt x="1" y="1"/>
                        <a:pt x="0" y="1"/>
                      </a:cubicBezTo>
                      <a:cubicBezTo>
                        <a:pt x="4" y="3"/>
                        <a:pt x="7" y="5"/>
                        <a:pt x="10" y="6"/>
                      </a:cubicBezTo>
                      <a:cubicBezTo>
                        <a:pt x="10" y="7"/>
                        <a:pt x="10" y="7"/>
                        <a:pt x="10" y="8"/>
                      </a:cubicBezTo>
                      <a:cubicBezTo>
                        <a:pt x="6" y="6"/>
                        <a:pt x="3" y="5"/>
                        <a:pt x="0" y="3"/>
                      </a:cubicBezTo>
                      <a:cubicBezTo>
                        <a:pt x="0" y="6"/>
                        <a:pt x="3" y="9"/>
                        <a:pt x="8" y="12"/>
                      </a:cubicBezTo>
                      <a:cubicBezTo>
                        <a:pt x="11" y="13"/>
                        <a:pt x="14" y="14"/>
                        <a:pt x="16" y="14"/>
                      </a:cubicBezTo>
                      <a:cubicBezTo>
                        <a:pt x="18" y="14"/>
                        <a:pt x="20" y="13"/>
                        <a:pt x="21" y="12"/>
                      </a:cubicBezTo>
                      <a:cubicBezTo>
                        <a:pt x="22" y="10"/>
                        <a:pt x="20" y="6"/>
                        <a:pt x="15" y="4"/>
                      </a:cubicBezTo>
                      <a:cubicBezTo>
                        <a:pt x="15" y="3"/>
                        <a:pt x="14" y="3"/>
                        <a:pt x="13" y="2"/>
                      </a:cubicBezTo>
                      <a:cubicBezTo>
                        <a:pt x="12" y="2"/>
                        <a:pt x="11" y="2"/>
                        <a:pt x="10" y="1"/>
                      </a:cubicBezTo>
                      <a:cubicBezTo>
                        <a:pt x="8" y="1"/>
                        <a:pt x="6"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6" name="Freeform 1015"/>
                <p:cNvSpPr>
                  <a:spLocks/>
                </p:cNvSpPr>
                <p:nvPr/>
              </p:nvSpPr>
              <p:spPr bwMode="auto">
                <a:xfrm>
                  <a:off x="3476" y="1318"/>
                  <a:ext cx="57" cy="49"/>
                </a:xfrm>
                <a:custGeom>
                  <a:avLst/>
                  <a:gdLst>
                    <a:gd name="T0" fmla="*/ 4 w 30"/>
                    <a:gd name="T1" fmla="*/ 0 h 26"/>
                    <a:gd name="T2" fmla="*/ 1 w 30"/>
                    <a:gd name="T3" fmla="*/ 1 h 26"/>
                    <a:gd name="T4" fmla="*/ 1 w 30"/>
                    <a:gd name="T5" fmla="*/ 1 h 26"/>
                    <a:gd name="T6" fmla="*/ 1 w 30"/>
                    <a:gd name="T7" fmla="*/ 4 h 26"/>
                    <a:gd name="T8" fmla="*/ 4 w 30"/>
                    <a:gd name="T9" fmla="*/ 12 h 26"/>
                    <a:gd name="T10" fmla="*/ 9 w 30"/>
                    <a:gd name="T11" fmla="*/ 17 h 26"/>
                    <a:gd name="T12" fmla="*/ 10 w 30"/>
                    <a:gd name="T13" fmla="*/ 18 h 26"/>
                    <a:gd name="T14" fmla="*/ 25 w 30"/>
                    <a:gd name="T15" fmla="*/ 26 h 26"/>
                    <a:gd name="T16" fmla="*/ 28 w 30"/>
                    <a:gd name="T17" fmla="*/ 25 h 26"/>
                    <a:gd name="T18" fmla="*/ 26 w 30"/>
                    <a:gd name="T19" fmla="*/ 16 h 26"/>
                    <a:gd name="T20" fmla="*/ 23 w 30"/>
                    <a:gd name="T21" fmla="*/ 20 h 26"/>
                    <a:gd name="T22" fmla="*/ 17 w 30"/>
                    <a:gd name="T23" fmla="*/ 16 h 26"/>
                    <a:gd name="T24" fmla="*/ 22 w 30"/>
                    <a:gd name="T25" fmla="*/ 10 h 26"/>
                    <a:gd name="T26" fmla="*/ 19 w 30"/>
                    <a:gd name="T27" fmla="*/ 8 h 26"/>
                    <a:gd name="T28" fmla="*/ 4 w 30"/>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26">
                      <a:moveTo>
                        <a:pt x="4" y="0"/>
                      </a:moveTo>
                      <a:cubicBezTo>
                        <a:pt x="3" y="0"/>
                        <a:pt x="2" y="1"/>
                        <a:pt x="1" y="1"/>
                      </a:cubicBezTo>
                      <a:cubicBezTo>
                        <a:pt x="1" y="1"/>
                        <a:pt x="1" y="1"/>
                        <a:pt x="1" y="1"/>
                      </a:cubicBezTo>
                      <a:cubicBezTo>
                        <a:pt x="1" y="2"/>
                        <a:pt x="0" y="3"/>
                        <a:pt x="1" y="4"/>
                      </a:cubicBezTo>
                      <a:cubicBezTo>
                        <a:pt x="1" y="6"/>
                        <a:pt x="2" y="9"/>
                        <a:pt x="4" y="12"/>
                      </a:cubicBezTo>
                      <a:cubicBezTo>
                        <a:pt x="6" y="13"/>
                        <a:pt x="7" y="15"/>
                        <a:pt x="9" y="17"/>
                      </a:cubicBezTo>
                      <a:cubicBezTo>
                        <a:pt x="9" y="17"/>
                        <a:pt x="10" y="17"/>
                        <a:pt x="10" y="18"/>
                      </a:cubicBezTo>
                      <a:cubicBezTo>
                        <a:pt x="16" y="23"/>
                        <a:pt x="22" y="26"/>
                        <a:pt x="25" y="26"/>
                      </a:cubicBezTo>
                      <a:cubicBezTo>
                        <a:pt x="27" y="26"/>
                        <a:pt x="27" y="25"/>
                        <a:pt x="28" y="25"/>
                      </a:cubicBezTo>
                      <a:cubicBezTo>
                        <a:pt x="30" y="23"/>
                        <a:pt x="29" y="20"/>
                        <a:pt x="26" y="16"/>
                      </a:cubicBezTo>
                      <a:cubicBezTo>
                        <a:pt x="25" y="17"/>
                        <a:pt x="24" y="19"/>
                        <a:pt x="23" y="20"/>
                      </a:cubicBezTo>
                      <a:cubicBezTo>
                        <a:pt x="21" y="19"/>
                        <a:pt x="19" y="17"/>
                        <a:pt x="17" y="16"/>
                      </a:cubicBezTo>
                      <a:cubicBezTo>
                        <a:pt x="19" y="14"/>
                        <a:pt x="20" y="12"/>
                        <a:pt x="22" y="10"/>
                      </a:cubicBezTo>
                      <a:cubicBezTo>
                        <a:pt x="21" y="10"/>
                        <a:pt x="20" y="9"/>
                        <a:pt x="19" y="8"/>
                      </a:cubicBezTo>
                      <a:cubicBezTo>
                        <a:pt x="14" y="3"/>
                        <a:pt x="7"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7" name="Freeform 1016"/>
                <p:cNvSpPr>
                  <a:spLocks/>
                </p:cNvSpPr>
                <p:nvPr/>
              </p:nvSpPr>
              <p:spPr bwMode="auto">
                <a:xfrm>
                  <a:off x="3270" y="1545"/>
                  <a:ext cx="48" cy="40"/>
                </a:xfrm>
                <a:custGeom>
                  <a:avLst/>
                  <a:gdLst>
                    <a:gd name="T0" fmla="*/ 6 w 26"/>
                    <a:gd name="T1" fmla="*/ 0 h 21"/>
                    <a:gd name="T2" fmla="*/ 4 w 26"/>
                    <a:gd name="T3" fmla="*/ 0 h 21"/>
                    <a:gd name="T4" fmla="*/ 2 w 26"/>
                    <a:gd name="T5" fmla="*/ 1 h 21"/>
                    <a:gd name="T6" fmla="*/ 2 w 26"/>
                    <a:gd name="T7" fmla="*/ 1 h 21"/>
                    <a:gd name="T8" fmla="*/ 9 w 26"/>
                    <a:gd name="T9" fmla="*/ 15 h 21"/>
                    <a:gd name="T10" fmla="*/ 21 w 26"/>
                    <a:gd name="T11" fmla="*/ 21 h 21"/>
                    <a:gd name="T12" fmla="*/ 24 w 26"/>
                    <a:gd name="T13" fmla="*/ 20 h 21"/>
                    <a:gd name="T14" fmla="*/ 19 w 26"/>
                    <a:gd name="T15" fmla="*/ 7 h 21"/>
                    <a:gd name="T16" fmla="*/ 17 w 26"/>
                    <a:gd name="T17" fmla="*/ 5 h 21"/>
                    <a:gd name="T18" fmla="*/ 16 w 26"/>
                    <a:gd name="T19" fmla="*/ 4 h 21"/>
                    <a:gd name="T20" fmla="*/ 6 w 26"/>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1">
                      <a:moveTo>
                        <a:pt x="6" y="0"/>
                      </a:moveTo>
                      <a:cubicBezTo>
                        <a:pt x="5" y="0"/>
                        <a:pt x="4" y="0"/>
                        <a:pt x="4" y="0"/>
                      </a:cubicBezTo>
                      <a:cubicBezTo>
                        <a:pt x="3" y="0"/>
                        <a:pt x="3" y="1"/>
                        <a:pt x="2" y="1"/>
                      </a:cubicBezTo>
                      <a:cubicBezTo>
                        <a:pt x="2" y="1"/>
                        <a:pt x="2" y="1"/>
                        <a:pt x="2" y="1"/>
                      </a:cubicBezTo>
                      <a:cubicBezTo>
                        <a:pt x="0" y="4"/>
                        <a:pt x="3" y="10"/>
                        <a:pt x="9" y="15"/>
                      </a:cubicBezTo>
                      <a:cubicBezTo>
                        <a:pt x="13" y="19"/>
                        <a:pt x="18" y="21"/>
                        <a:pt x="21" y="21"/>
                      </a:cubicBezTo>
                      <a:cubicBezTo>
                        <a:pt x="22" y="21"/>
                        <a:pt x="23" y="20"/>
                        <a:pt x="24" y="20"/>
                      </a:cubicBezTo>
                      <a:cubicBezTo>
                        <a:pt x="26" y="17"/>
                        <a:pt x="24" y="12"/>
                        <a:pt x="19" y="7"/>
                      </a:cubicBezTo>
                      <a:cubicBezTo>
                        <a:pt x="19" y="6"/>
                        <a:pt x="18" y="6"/>
                        <a:pt x="17" y="5"/>
                      </a:cubicBezTo>
                      <a:cubicBezTo>
                        <a:pt x="17" y="5"/>
                        <a:pt x="16" y="4"/>
                        <a:pt x="16" y="4"/>
                      </a:cubicBezTo>
                      <a:cubicBezTo>
                        <a:pt x="12" y="1"/>
                        <a:pt x="8" y="0"/>
                        <a:pt x="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8" name="Freeform 1017"/>
                <p:cNvSpPr>
                  <a:spLocks/>
                </p:cNvSpPr>
                <p:nvPr/>
              </p:nvSpPr>
              <p:spPr bwMode="auto">
                <a:xfrm>
                  <a:off x="3035" y="1397"/>
                  <a:ext cx="33" cy="20"/>
                </a:xfrm>
                <a:custGeom>
                  <a:avLst/>
                  <a:gdLst>
                    <a:gd name="T0" fmla="*/ 4 w 18"/>
                    <a:gd name="T1" fmla="*/ 0 h 11"/>
                    <a:gd name="T2" fmla="*/ 0 w 18"/>
                    <a:gd name="T3" fmla="*/ 1 h 11"/>
                    <a:gd name="T4" fmla="*/ 3 w 18"/>
                    <a:gd name="T5" fmla="*/ 7 h 11"/>
                    <a:gd name="T6" fmla="*/ 7 w 18"/>
                    <a:gd name="T7" fmla="*/ 9 h 11"/>
                    <a:gd name="T8" fmla="*/ 8 w 18"/>
                    <a:gd name="T9" fmla="*/ 10 h 11"/>
                    <a:gd name="T10" fmla="*/ 14 w 18"/>
                    <a:gd name="T11" fmla="*/ 11 h 11"/>
                    <a:gd name="T12" fmla="*/ 17 w 18"/>
                    <a:gd name="T13" fmla="*/ 10 h 11"/>
                    <a:gd name="T14" fmla="*/ 18 w 18"/>
                    <a:gd name="T15" fmla="*/ 10 h 11"/>
                    <a:gd name="T16" fmla="*/ 18 w 18"/>
                    <a:gd name="T17" fmla="*/ 7 h 11"/>
                    <a:gd name="T18" fmla="*/ 11 w 18"/>
                    <a:gd name="T19" fmla="*/ 2 h 11"/>
                    <a:gd name="T20" fmla="*/ 4 w 18"/>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1">
                      <a:moveTo>
                        <a:pt x="4" y="0"/>
                      </a:moveTo>
                      <a:cubicBezTo>
                        <a:pt x="2" y="0"/>
                        <a:pt x="1" y="0"/>
                        <a:pt x="0" y="1"/>
                      </a:cubicBezTo>
                      <a:cubicBezTo>
                        <a:pt x="0" y="2"/>
                        <a:pt x="1" y="5"/>
                        <a:pt x="3" y="7"/>
                      </a:cubicBezTo>
                      <a:cubicBezTo>
                        <a:pt x="4" y="7"/>
                        <a:pt x="5" y="8"/>
                        <a:pt x="7" y="9"/>
                      </a:cubicBezTo>
                      <a:cubicBezTo>
                        <a:pt x="7" y="9"/>
                        <a:pt x="8" y="9"/>
                        <a:pt x="8" y="10"/>
                      </a:cubicBezTo>
                      <a:cubicBezTo>
                        <a:pt x="10" y="11"/>
                        <a:pt x="13" y="11"/>
                        <a:pt x="14" y="11"/>
                      </a:cubicBezTo>
                      <a:cubicBezTo>
                        <a:pt x="16" y="11"/>
                        <a:pt x="17" y="11"/>
                        <a:pt x="17" y="10"/>
                      </a:cubicBezTo>
                      <a:cubicBezTo>
                        <a:pt x="17" y="10"/>
                        <a:pt x="18" y="10"/>
                        <a:pt x="18" y="10"/>
                      </a:cubicBezTo>
                      <a:cubicBezTo>
                        <a:pt x="18" y="9"/>
                        <a:pt x="18" y="8"/>
                        <a:pt x="18" y="7"/>
                      </a:cubicBezTo>
                      <a:cubicBezTo>
                        <a:pt x="17" y="6"/>
                        <a:pt x="14" y="3"/>
                        <a:pt x="11" y="2"/>
                      </a:cubicBezTo>
                      <a:cubicBezTo>
                        <a:pt x="8" y="1"/>
                        <a:pt x="6"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9" name="Freeform 1018"/>
                <p:cNvSpPr>
                  <a:spLocks noEditPoints="1"/>
                </p:cNvSpPr>
                <p:nvPr/>
              </p:nvSpPr>
              <p:spPr bwMode="auto">
                <a:xfrm>
                  <a:off x="5010" y="1545"/>
                  <a:ext cx="254" cy="436"/>
                </a:xfrm>
                <a:custGeom>
                  <a:avLst/>
                  <a:gdLst>
                    <a:gd name="T0" fmla="*/ 113 w 135"/>
                    <a:gd name="T1" fmla="*/ 215 h 232"/>
                    <a:gd name="T2" fmla="*/ 51 w 135"/>
                    <a:gd name="T3" fmla="*/ 227 h 232"/>
                    <a:gd name="T4" fmla="*/ 52 w 135"/>
                    <a:gd name="T5" fmla="*/ 229 h 232"/>
                    <a:gd name="T6" fmla="*/ 52 w 135"/>
                    <a:gd name="T7" fmla="*/ 232 h 232"/>
                    <a:gd name="T8" fmla="*/ 114 w 135"/>
                    <a:gd name="T9" fmla="*/ 220 h 232"/>
                    <a:gd name="T10" fmla="*/ 113 w 135"/>
                    <a:gd name="T11" fmla="*/ 217 h 232"/>
                    <a:gd name="T12" fmla="*/ 113 w 135"/>
                    <a:gd name="T13" fmla="*/ 215 h 232"/>
                    <a:gd name="T14" fmla="*/ 25 w 135"/>
                    <a:gd name="T15" fmla="*/ 110 h 232"/>
                    <a:gd name="T16" fmla="*/ 24 w 135"/>
                    <a:gd name="T17" fmla="*/ 111 h 232"/>
                    <a:gd name="T18" fmla="*/ 24 w 135"/>
                    <a:gd name="T19" fmla="*/ 111 h 232"/>
                    <a:gd name="T20" fmla="*/ 24 w 135"/>
                    <a:gd name="T21" fmla="*/ 111 h 232"/>
                    <a:gd name="T22" fmla="*/ 47 w 135"/>
                    <a:gd name="T23" fmla="*/ 218 h 232"/>
                    <a:gd name="T24" fmla="*/ 47 w 135"/>
                    <a:gd name="T25" fmla="*/ 218 h 232"/>
                    <a:gd name="T26" fmla="*/ 47 w 135"/>
                    <a:gd name="T27" fmla="*/ 218 h 232"/>
                    <a:gd name="T28" fmla="*/ 48 w 135"/>
                    <a:gd name="T29" fmla="*/ 218 h 232"/>
                    <a:gd name="T30" fmla="*/ 25 w 135"/>
                    <a:gd name="T31" fmla="*/ 110 h 232"/>
                    <a:gd name="T32" fmla="*/ 20 w 135"/>
                    <a:gd name="T33" fmla="*/ 100 h 232"/>
                    <a:gd name="T34" fmla="*/ 0 w 135"/>
                    <a:gd name="T35" fmla="*/ 106 h 232"/>
                    <a:gd name="T36" fmla="*/ 0 w 135"/>
                    <a:gd name="T37" fmla="*/ 108 h 232"/>
                    <a:gd name="T38" fmla="*/ 1 w 135"/>
                    <a:gd name="T39" fmla="*/ 110 h 232"/>
                    <a:gd name="T40" fmla="*/ 20 w 135"/>
                    <a:gd name="T41" fmla="*/ 105 h 232"/>
                    <a:gd name="T42" fmla="*/ 20 w 135"/>
                    <a:gd name="T43" fmla="*/ 104 h 232"/>
                    <a:gd name="T44" fmla="*/ 20 w 135"/>
                    <a:gd name="T45" fmla="*/ 100 h 232"/>
                    <a:gd name="T46" fmla="*/ 73 w 135"/>
                    <a:gd name="T47" fmla="*/ 36 h 232"/>
                    <a:gd name="T48" fmla="*/ 113 w 135"/>
                    <a:gd name="T49" fmla="*/ 204 h 232"/>
                    <a:gd name="T50" fmla="*/ 114 w 135"/>
                    <a:gd name="T51" fmla="*/ 204 h 232"/>
                    <a:gd name="T52" fmla="*/ 114 w 135"/>
                    <a:gd name="T53" fmla="*/ 204 h 232"/>
                    <a:gd name="T54" fmla="*/ 114 w 135"/>
                    <a:gd name="T55" fmla="*/ 204 h 232"/>
                    <a:gd name="T56" fmla="*/ 75 w 135"/>
                    <a:gd name="T57" fmla="*/ 36 h 232"/>
                    <a:gd name="T58" fmla="*/ 74 w 135"/>
                    <a:gd name="T59" fmla="*/ 36 h 232"/>
                    <a:gd name="T60" fmla="*/ 74 w 135"/>
                    <a:gd name="T61" fmla="*/ 36 h 232"/>
                    <a:gd name="T62" fmla="*/ 73 w 135"/>
                    <a:gd name="T63" fmla="*/ 36 h 232"/>
                    <a:gd name="T64" fmla="*/ 133 w 135"/>
                    <a:gd name="T65" fmla="*/ 0 h 232"/>
                    <a:gd name="T66" fmla="*/ 73 w 135"/>
                    <a:gd name="T67" fmla="*/ 20 h 232"/>
                    <a:gd name="T68" fmla="*/ 73 w 135"/>
                    <a:gd name="T69" fmla="*/ 23 h 232"/>
                    <a:gd name="T70" fmla="*/ 74 w 135"/>
                    <a:gd name="T71" fmla="*/ 25 h 232"/>
                    <a:gd name="T72" fmla="*/ 135 w 135"/>
                    <a:gd name="T73" fmla="*/ 4 h 232"/>
                    <a:gd name="T74" fmla="*/ 134 w 135"/>
                    <a:gd name="T75" fmla="*/ 2 h 232"/>
                    <a:gd name="T76" fmla="*/ 133 w 135"/>
                    <a:gd name="T7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 h="232">
                      <a:moveTo>
                        <a:pt x="113" y="215"/>
                      </a:moveTo>
                      <a:cubicBezTo>
                        <a:pt x="92" y="219"/>
                        <a:pt x="72" y="223"/>
                        <a:pt x="51" y="227"/>
                      </a:cubicBezTo>
                      <a:cubicBezTo>
                        <a:pt x="51" y="228"/>
                        <a:pt x="52" y="229"/>
                        <a:pt x="52" y="229"/>
                      </a:cubicBezTo>
                      <a:cubicBezTo>
                        <a:pt x="52" y="230"/>
                        <a:pt x="52" y="231"/>
                        <a:pt x="52" y="232"/>
                      </a:cubicBezTo>
                      <a:cubicBezTo>
                        <a:pt x="73" y="228"/>
                        <a:pt x="93" y="224"/>
                        <a:pt x="114" y="220"/>
                      </a:cubicBezTo>
                      <a:cubicBezTo>
                        <a:pt x="114" y="219"/>
                        <a:pt x="113" y="218"/>
                        <a:pt x="113" y="217"/>
                      </a:cubicBezTo>
                      <a:cubicBezTo>
                        <a:pt x="113" y="216"/>
                        <a:pt x="113" y="215"/>
                        <a:pt x="113" y="215"/>
                      </a:cubicBezTo>
                      <a:moveTo>
                        <a:pt x="25" y="110"/>
                      </a:moveTo>
                      <a:cubicBezTo>
                        <a:pt x="24" y="111"/>
                        <a:pt x="24" y="111"/>
                        <a:pt x="24" y="111"/>
                      </a:cubicBezTo>
                      <a:cubicBezTo>
                        <a:pt x="24" y="111"/>
                        <a:pt x="24" y="111"/>
                        <a:pt x="24" y="111"/>
                      </a:cubicBezTo>
                      <a:cubicBezTo>
                        <a:pt x="24" y="111"/>
                        <a:pt x="24" y="111"/>
                        <a:pt x="24" y="111"/>
                      </a:cubicBezTo>
                      <a:cubicBezTo>
                        <a:pt x="33" y="146"/>
                        <a:pt x="40" y="182"/>
                        <a:pt x="47" y="218"/>
                      </a:cubicBezTo>
                      <a:cubicBezTo>
                        <a:pt x="47" y="218"/>
                        <a:pt x="47" y="218"/>
                        <a:pt x="47" y="218"/>
                      </a:cubicBezTo>
                      <a:cubicBezTo>
                        <a:pt x="47" y="218"/>
                        <a:pt x="47" y="218"/>
                        <a:pt x="47" y="218"/>
                      </a:cubicBezTo>
                      <a:cubicBezTo>
                        <a:pt x="47" y="218"/>
                        <a:pt x="48" y="218"/>
                        <a:pt x="48" y="218"/>
                      </a:cubicBezTo>
                      <a:cubicBezTo>
                        <a:pt x="41" y="182"/>
                        <a:pt x="34" y="146"/>
                        <a:pt x="25" y="110"/>
                      </a:cubicBezTo>
                      <a:moveTo>
                        <a:pt x="20" y="100"/>
                      </a:moveTo>
                      <a:cubicBezTo>
                        <a:pt x="13" y="102"/>
                        <a:pt x="6" y="104"/>
                        <a:pt x="0" y="106"/>
                      </a:cubicBezTo>
                      <a:cubicBezTo>
                        <a:pt x="0" y="107"/>
                        <a:pt x="0" y="107"/>
                        <a:pt x="0" y="108"/>
                      </a:cubicBezTo>
                      <a:cubicBezTo>
                        <a:pt x="1" y="109"/>
                        <a:pt x="1" y="110"/>
                        <a:pt x="1" y="110"/>
                      </a:cubicBezTo>
                      <a:cubicBezTo>
                        <a:pt x="7" y="108"/>
                        <a:pt x="14" y="107"/>
                        <a:pt x="20" y="105"/>
                      </a:cubicBezTo>
                      <a:cubicBezTo>
                        <a:pt x="20" y="105"/>
                        <a:pt x="20" y="104"/>
                        <a:pt x="20" y="104"/>
                      </a:cubicBezTo>
                      <a:cubicBezTo>
                        <a:pt x="20" y="103"/>
                        <a:pt x="20" y="101"/>
                        <a:pt x="20" y="100"/>
                      </a:cubicBezTo>
                      <a:moveTo>
                        <a:pt x="73" y="36"/>
                      </a:moveTo>
                      <a:cubicBezTo>
                        <a:pt x="90" y="91"/>
                        <a:pt x="103" y="147"/>
                        <a:pt x="113" y="204"/>
                      </a:cubicBezTo>
                      <a:cubicBezTo>
                        <a:pt x="113" y="204"/>
                        <a:pt x="113" y="204"/>
                        <a:pt x="114" y="204"/>
                      </a:cubicBezTo>
                      <a:cubicBezTo>
                        <a:pt x="114" y="204"/>
                        <a:pt x="114" y="204"/>
                        <a:pt x="114" y="204"/>
                      </a:cubicBezTo>
                      <a:cubicBezTo>
                        <a:pt x="114" y="204"/>
                        <a:pt x="114" y="204"/>
                        <a:pt x="114" y="204"/>
                      </a:cubicBezTo>
                      <a:cubicBezTo>
                        <a:pt x="104" y="147"/>
                        <a:pt x="91" y="91"/>
                        <a:pt x="75" y="36"/>
                      </a:cubicBezTo>
                      <a:cubicBezTo>
                        <a:pt x="75" y="36"/>
                        <a:pt x="74" y="36"/>
                        <a:pt x="74" y="36"/>
                      </a:cubicBezTo>
                      <a:cubicBezTo>
                        <a:pt x="74" y="36"/>
                        <a:pt x="74" y="36"/>
                        <a:pt x="74" y="36"/>
                      </a:cubicBezTo>
                      <a:cubicBezTo>
                        <a:pt x="74" y="36"/>
                        <a:pt x="74" y="36"/>
                        <a:pt x="73" y="36"/>
                      </a:cubicBezTo>
                      <a:moveTo>
                        <a:pt x="133" y="0"/>
                      </a:moveTo>
                      <a:cubicBezTo>
                        <a:pt x="113" y="6"/>
                        <a:pt x="93" y="13"/>
                        <a:pt x="73" y="20"/>
                      </a:cubicBezTo>
                      <a:cubicBezTo>
                        <a:pt x="73" y="21"/>
                        <a:pt x="73" y="22"/>
                        <a:pt x="73" y="23"/>
                      </a:cubicBezTo>
                      <a:cubicBezTo>
                        <a:pt x="74" y="23"/>
                        <a:pt x="74" y="24"/>
                        <a:pt x="74" y="25"/>
                      </a:cubicBezTo>
                      <a:cubicBezTo>
                        <a:pt x="94" y="18"/>
                        <a:pt x="115" y="11"/>
                        <a:pt x="135" y="4"/>
                      </a:cubicBezTo>
                      <a:cubicBezTo>
                        <a:pt x="134" y="3"/>
                        <a:pt x="134" y="3"/>
                        <a:pt x="134" y="2"/>
                      </a:cubicBezTo>
                      <a:cubicBezTo>
                        <a:pt x="134" y="1"/>
                        <a:pt x="133" y="0"/>
                        <a:pt x="13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0" name="Freeform 1019"/>
                <p:cNvSpPr>
                  <a:spLocks/>
                </p:cNvSpPr>
                <p:nvPr/>
              </p:nvSpPr>
              <p:spPr bwMode="auto">
                <a:xfrm>
                  <a:off x="5256" y="1523"/>
                  <a:ext cx="21" cy="49"/>
                </a:xfrm>
                <a:custGeom>
                  <a:avLst/>
                  <a:gdLst>
                    <a:gd name="T0" fmla="*/ 2 w 11"/>
                    <a:gd name="T1" fmla="*/ 0 h 26"/>
                    <a:gd name="T2" fmla="*/ 2 w 11"/>
                    <a:gd name="T3" fmla="*/ 0 h 26"/>
                    <a:gd name="T4" fmla="*/ 2 w 11"/>
                    <a:gd name="T5" fmla="*/ 12 h 26"/>
                    <a:gd name="T6" fmla="*/ 3 w 11"/>
                    <a:gd name="T7" fmla="*/ 14 h 26"/>
                    <a:gd name="T8" fmla="*/ 4 w 11"/>
                    <a:gd name="T9" fmla="*/ 16 h 26"/>
                    <a:gd name="T10" fmla="*/ 9 w 11"/>
                    <a:gd name="T11" fmla="*/ 26 h 26"/>
                    <a:gd name="T12" fmla="*/ 10 w 11"/>
                    <a:gd name="T13" fmla="*/ 26 h 26"/>
                    <a:gd name="T14" fmla="*/ 8 w 11"/>
                    <a:gd name="T15" fmla="*/ 12 h 26"/>
                    <a:gd name="T16" fmla="*/ 2 w 11"/>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6">
                      <a:moveTo>
                        <a:pt x="2" y="0"/>
                      </a:moveTo>
                      <a:cubicBezTo>
                        <a:pt x="2" y="0"/>
                        <a:pt x="2" y="0"/>
                        <a:pt x="2" y="0"/>
                      </a:cubicBezTo>
                      <a:cubicBezTo>
                        <a:pt x="0" y="0"/>
                        <a:pt x="1" y="6"/>
                        <a:pt x="2" y="12"/>
                      </a:cubicBezTo>
                      <a:cubicBezTo>
                        <a:pt x="2" y="12"/>
                        <a:pt x="3" y="13"/>
                        <a:pt x="3" y="14"/>
                      </a:cubicBezTo>
                      <a:cubicBezTo>
                        <a:pt x="3" y="15"/>
                        <a:pt x="3" y="15"/>
                        <a:pt x="4" y="16"/>
                      </a:cubicBezTo>
                      <a:cubicBezTo>
                        <a:pt x="6" y="22"/>
                        <a:pt x="8" y="26"/>
                        <a:pt x="9" y="26"/>
                      </a:cubicBezTo>
                      <a:cubicBezTo>
                        <a:pt x="10" y="26"/>
                        <a:pt x="10" y="26"/>
                        <a:pt x="10" y="26"/>
                      </a:cubicBezTo>
                      <a:cubicBezTo>
                        <a:pt x="11" y="26"/>
                        <a:pt x="10" y="19"/>
                        <a:pt x="8" y="12"/>
                      </a:cubicBezTo>
                      <a:cubicBezTo>
                        <a:pt x="6" y="5"/>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1" name="Freeform 1020"/>
                <p:cNvSpPr>
                  <a:spLocks/>
                </p:cNvSpPr>
                <p:nvPr/>
              </p:nvSpPr>
              <p:spPr bwMode="auto">
                <a:xfrm>
                  <a:off x="5132" y="1566"/>
                  <a:ext cx="21" cy="47"/>
                </a:xfrm>
                <a:custGeom>
                  <a:avLst/>
                  <a:gdLst>
                    <a:gd name="T0" fmla="*/ 2 w 11"/>
                    <a:gd name="T1" fmla="*/ 0 h 25"/>
                    <a:gd name="T2" fmla="*/ 2 w 11"/>
                    <a:gd name="T3" fmla="*/ 0 h 25"/>
                    <a:gd name="T4" fmla="*/ 3 w 11"/>
                    <a:gd name="T5" fmla="*/ 13 h 25"/>
                    <a:gd name="T6" fmla="*/ 8 w 11"/>
                    <a:gd name="T7" fmla="*/ 25 h 25"/>
                    <a:gd name="T8" fmla="*/ 9 w 11"/>
                    <a:gd name="T9" fmla="*/ 25 h 25"/>
                    <a:gd name="T10" fmla="*/ 9 w 11"/>
                    <a:gd name="T11" fmla="*/ 25 h 25"/>
                    <a:gd name="T12" fmla="*/ 10 w 11"/>
                    <a:gd name="T13" fmla="*/ 25 h 25"/>
                    <a:gd name="T14" fmla="*/ 9 w 11"/>
                    <a:gd name="T15" fmla="*/ 14 h 25"/>
                    <a:gd name="T16" fmla="*/ 8 w 11"/>
                    <a:gd name="T17" fmla="*/ 12 h 25"/>
                    <a:gd name="T18" fmla="*/ 8 w 11"/>
                    <a:gd name="T19" fmla="*/ 9 h 25"/>
                    <a:gd name="T20" fmla="*/ 2 w 11"/>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25">
                      <a:moveTo>
                        <a:pt x="2" y="0"/>
                      </a:moveTo>
                      <a:cubicBezTo>
                        <a:pt x="2" y="0"/>
                        <a:pt x="2" y="0"/>
                        <a:pt x="2" y="0"/>
                      </a:cubicBezTo>
                      <a:cubicBezTo>
                        <a:pt x="0" y="1"/>
                        <a:pt x="1" y="6"/>
                        <a:pt x="3" y="13"/>
                      </a:cubicBezTo>
                      <a:cubicBezTo>
                        <a:pt x="5" y="19"/>
                        <a:pt x="7" y="23"/>
                        <a:pt x="8" y="25"/>
                      </a:cubicBezTo>
                      <a:cubicBezTo>
                        <a:pt x="9" y="25"/>
                        <a:pt x="9" y="25"/>
                        <a:pt x="9" y="25"/>
                      </a:cubicBezTo>
                      <a:cubicBezTo>
                        <a:pt x="9" y="25"/>
                        <a:pt x="9" y="25"/>
                        <a:pt x="9" y="25"/>
                      </a:cubicBezTo>
                      <a:cubicBezTo>
                        <a:pt x="9" y="25"/>
                        <a:pt x="10" y="25"/>
                        <a:pt x="10" y="25"/>
                      </a:cubicBezTo>
                      <a:cubicBezTo>
                        <a:pt x="11" y="24"/>
                        <a:pt x="10" y="20"/>
                        <a:pt x="9" y="14"/>
                      </a:cubicBezTo>
                      <a:cubicBezTo>
                        <a:pt x="9" y="13"/>
                        <a:pt x="9" y="12"/>
                        <a:pt x="8" y="12"/>
                      </a:cubicBezTo>
                      <a:cubicBezTo>
                        <a:pt x="8" y="11"/>
                        <a:pt x="8" y="10"/>
                        <a:pt x="8" y="9"/>
                      </a:cubicBezTo>
                      <a:cubicBezTo>
                        <a:pt x="6" y="4"/>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2" name="Freeform 1021"/>
                <p:cNvSpPr>
                  <a:spLocks/>
                </p:cNvSpPr>
                <p:nvPr/>
              </p:nvSpPr>
              <p:spPr bwMode="auto">
                <a:xfrm>
                  <a:off x="4999" y="1731"/>
                  <a:ext cx="15" cy="38"/>
                </a:xfrm>
                <a:custGeom>
                  <a:avLst/>
                  <a:gdLst>
                    <a:gd name="T0" fmla="*/ 2 w 8"/>
                    <a:gd name="T1" fmla="*/ 0 h 20"/>
                    <a:gd name="T2" fmla="*/ 2 w 8"/>
                    <a:gd name="T3" fmla="*/ 0 h 20"/>
                    <a:gd name="T4" fmla="*/ 2 w 8"/>
                    <a:gd name="T5" fmla="*/ 11 h 20"/>
                    <a:gd name="T6" fmla="*/ 7 w 8"/>
                    <a:gd name="T7" fmla="*/ 20 h 20"/>
                    <a:gd name="T8" fmla="*/ 7 w 8"/>
                    <a:gd name="T9" fmla="*/ 20 h 20"/>
                    <a:gd name="T10" fmla="*/ 7 w 8"/>
                    <a:gd name="T11" fmla="*/ 11 h 20"/>
                    <a:gd name="T12" fmla="*/ 6 w 8"/>
                    <a:gd name="T13" fmla="*/ 9 h 20"/>
                    <a:gd name="T14" fmla="*/ 6 w 8"/>
                    <a:gd name="T15" fmla="*/ 7 h 20"/>
                    <a:gd name="T16" fmla="*/ 2 w 8"/>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0">
                      <a:moveTo>
                        <a:pt x="2" y="0"/>
                      </a:moveTo>
                      <a:cubicBezTo>
                        <a:pt x="2" y="0"/>
                        <a:pt x="2" y="0"/>
                        <a:pt x="2" y="0"/>
                      </a:cubicBezTo>
                      <a:cubicBezTo>
                        <a:pt x="0" y="1"/>
                        <a:pt x="1" y="5"/>
                        <a:pt x="2" y="11"/>
                      </a:cubicBezTo>
                      <a:cubicBezTo>
                        <a:pt x="3" y="16"/>
                        <a:pt x="5" y="20"/>
                        <a:pt x="7" y="20"/>
                      </a:cubicBezTo>
                      <a:cubicBezTo>
                        <a:pt x="7" y="20"/>
                        <a:pt x="7" y="20"/>
                        <a:pt x="7" y="20"/>
                      </a:cubicBezTo>
                      <a:cubicBezTo>
                        <a:pt x="8" y="19"/>
                        <a:pt x="8" y="16"/>
                        <a:pt x="7" y="11"/>
                      </a:cubicBezTo>
                      <a:cubicBezTo>
                        <a:pt x="7" y="11"/>
                        <a:pt x="7" y="10"/>
                        <a:pt x="6" y="9"/>
                      </a:cubicBezTo>
                      <a:cubicBezTo>
                        <a:pt x="6" y="8"/>
                        <a:pt x="6" y="8"/>
                        <a:pt x="6" y="7"/>
                      </a:cubicBezTo>
                      <a:cubicBezTo>
                        <a:pt x="4" y="3"/>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3" name="Freeform 1022"/>
                <p:cNvSpPr>
                  <a:spLocks/>
                </p:cNvSpPr>
                <p:nvPr/>
              </p:nvSpPr>
              <p:spPr bwMode="auto">
                <a:xfrm>
                  <a:off x="5220" y="1929"/>
                  <a:ext cx="15" cy="47"/>
                </a:xfrm>
                <a:custGeom>
                  <a:avLst/>
                  <a:gdLst>
                    <a:gd name="T0" fmla="*/ 2 w 8"/>
                    <a:gd name="T1" fmla="*/ 0 h 25"/>
                    <a:gd name="T2" fmla="*/ 2 w 8"/>
                    <a:gd name="T3" fmla="*/ 0 h 25"/>
                    <a:gd name="T4" fmla="*/ 1 w 8"/>
                    <a:gd name="T5" fmla="*/ 0 h 25"/>
                    <a:gd name="T6" fmla="*/ 1 w 8"/>
                    <a:gd name="T7" fmla="*/ 11 h 25"/>
                    <a:gd name="T8" fmla="*/ 1 w 8"/>
                    <a:gd name="T9" fmla="*/ 13 h 25"/>
                    <a:gd name="T10" fmla="*/ 2 w 8"/>
                    <a:gd name="T11" fmla="*/ 16 h 25"/>
                    <a:gd name="T12" fmla="*/ 6 w 8"/>
                    <a:gd name="T13" fmla="*/ 25 h 25"/>
                    <a:gd name="T14" fmla="*/ 6 w 8"/>
                    <a:gd name="T15" fmla="*/ 25 h 25"/>
                    <a:gd name="T16" fmla="*/ 7 w 8"/>
                    <a:gd name="T17" fmla="*/ 12 h 25"/>
                    <a:gd name="T18" fmla="*/ 2 w 8"/>
                    <a:gd name="T19" fmla="*/ 0 h 25"/>
                    <a:gd name="T20" fmla="*/ 2 w 8"/>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25">
                      <a:moveTo>
                        <a:pt x="2" y="0"/>
                      </a:moveTo>
                      <a:cubicBezTo>
                        <a:pt x="2" y="0"/>
                        <a:pt x="2" y="0"/>
                        <a:pt x="2" y="0"/>
                      </a:cubicBezTo>
                      <a:cubicBezTo>
                        <a:pt x="1" y="0"/>
                        <a:pt x="1" y="0"/>
                        <a:pt x="1" y="0"/>
                      </a:cubicBezTo>
                      <a:cubicBezTo>
                        <a:pt x="0" y="2"/>
                        <a:pt x="0" y="6"/>
                        <a:pt x="1" y="11"/>
                      </a:cubicBezTo>
                      <a:cubicBezTo>
                        <a:pt x="1" y="11"/>
                        <a:pt x="1" y="12"/>
                        <a:pt x="1" y="13"/>
                      </a:cubicBezTo>
                      <a:cubicBezTo>
                        <a:pt x="1" y="14"/>
                        <a:pt x="2" y="15"/>
                        <a:pt x="2" y="16"/>
                      </a:cubicBezTo>
                      <a:cubicBezTo>
                        <a:pt x="3" y="22"/>
                        <a:pt x="5" y="25"/>
                        <a:pt x="6" y="25"/>
                      </a:cubicBezTo>
                      <a:cubicBezTo>
                        <a:pt x="6" y="25"/>
                        <a:pt x="6" y="25"/>
                        <a:pt x="6" y="25"/>
                      </a:cubicBezTo>
                      <a:cubicBezTo>
                        <a:pt x="8" y="25"/>
                        <a:pt x="8" y="19"/>
                        <a:pt x="7" y="12"/>
                      </a:cubicBezTo>
                      <a:cubicBezTo>
                        <a:pt x="6" y="5"/>
                        <a:pt x="4" y="0"/>
                        <a:pt x="2"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4" name="Freeform 1023"/>
                <p:cNvSpPr>
                  <a:spLocks/>
                </p:cNvSpPr>
                <p:nvPr/>
              </p:nvSpPr>
              <p:spPr bwMode="auto">
                <a:xfrm>
                  <a:off x="5094" y="1955"/>
                  <a:ext cx="15" cy="45"/>
                </a:xfrm>
                <a:custGeom>
                  <a:avLst/>
                  <a:gdLst>
                    <a:gd name="T0" fmla="*/ 2 w 8"/>
                    <a:gd name="T1" fmla="*/ 0 h 24"/>
                    <a:gd name="T2" fmla="*/ 2 w 8"/>
                    <a:gd name="T3" fmla="*/ 0 h 24"/>
                    <a:gd name="T4" fmla="*/ 2 w 8"/>
                    <a:gd name="T5" fmla="*/ 0 h 24"/>
                    <a:gd name="T6" fmla="*/ 1 w 8"/>
                    <a:gd name="T7" fmla="*/ 13 h 24"/>
                    <a:gd name="T8" fmla="*/ 6 w 8"/>
                    <a:gd name="T9" fmla="*/ 24 h 24"/>
                    <a:gd name="T10" fmla="*/ 6 w 8"/>
                    <a:gd name="T11" fmla="*/ 24 h 24"/>
                    <a:gd name="T12" fmla="*/ 7 w 8"/>
                    <a:gd name="T13" fmla="*/ 14 h 24"/>
                    <a:gd name="T14" fmla="*/ 7 w 8"/>
                    <a:gd name="T15" fmla="*/ 11 h 24"/>
                    <a:gd name="T16" fmla="*/ 6 w 8"/>
                    <a:gd name="T17" fmla="*/ 9 h 24"/>
                    <a:gd name="T18" fmla="*/ 3 w 8"/>
                    <a:gd name="T19" fmla="*/ 0 h 24"/>
                    <a:gd name="T20" fmla="*/ 2 w 8"/>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24">
                      <a:moveTo>
                        <a:pt x="2" y="0"/>
                      </a:moveTo>
                      <a:cubicBezTo>
                        <a:pt x="2" y="0"/>
                        <a:pt x="2" y="0"/>
                        <a:pt x="2" y="0"/>
                      </a:cubicBezTo>
                      <a:cubicBezTo>
                        <a:pt x="2" y="0"/>
                        <a:pt x="2" y="0"/>
                        <a:pt x="2" y="0"/>
                      </a:cubicBezTo>
                      <a:cubicBezTo>
                        <a:pt x="0" y="1"/>
                        <a:pt x="0" y="6"/>
                        <a:pt x="1" y="13"/>
                      </a:cubicBezTo>
                      <a:cubicBezTo>
                        <a:pt x="2" y="19"/>
                        <a:pt x="4" y="24"/>
                        <a:pt x="6" y="24"/>
                      </a:cubicBezTo>
                      <a:cubicBezTo>
                        <a:pt x="6" y="24"/>
                        <a:pt x="6" y="24"/>
                        <a:pt x="6" y="24"/>
                      </a:cubicBezTo>
                      <a:cubicBezTo>
                        <a:pt x="7" y="24"/>
                        <a:pt x="8" y="20"/>
                        <a:pt x="7" y="14"/>
                      </a:cubicBezTo>
                      <a:cubicBezTo>
                        <a:pt x="7" y="13"/>
                        <a:pt x="7" y="12"/>
                        <a:pt x="7" y="11"/>
                      </a:cubicBezTo>
                      <a:cubicBezTo>
                        <a:pt x="7" y="11"/>
                        <a:pt x="6" y="10"/>
                        <a:pt x="6" y="9"/>
                      </a:cubicBezTo>
                      <a:cubicBezTo>
                        <a:pt x="5" y="5"/>
                        <a:pt x="4" y="1"/>
                        <a:pt x="3" y="0"/>
                      </a:cubicBezTo>
                      <a:cubicBezTo>
                        <a:pt x="3"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5" name="Freeform 1024"/>
                <p:cNvSpPr>
                  <a:spLocks/>
                </p:cNvSpPr>
                <p:nvPr/>
              </p:nvSpPr>
              <p:spPr bwMode="auto">
                <a:xfrm>
                  <a:off x="5046" y="1726"/>
                  <a:ext cx="11" cy="28"/>
                </a:xfrm>
                <a:custGeom>
                  <a:avLst/>
                  <a:gdLst>
                    <a:gd name="T0" fmla="*/ 1 w 6"/>
                    <a:gd name="T1" fmla="*/ 0 h 15"/>
                    <a:gd name="T2" fmla="*/ 1 w 6"/>
                    <a:gd name="T3" fmla="*/ 0 h 15"/>
                    <a:gd name="T4" fmla="*/ 1 w 6"/>
                    <a:gd name="T5" fmla="*/ 4 h 15"/>
                    <a:gd name="T6" fmla="*/ 1 w 6"/>
                    <a:gd name="T7" fmla="*/ 8 h 15"/>
                    <a:gd name="T8" fmla="*/ 1 w 6"/>
                    <a:gd name="T9" fmla="*/ 9 h 15"/>
                    <a:gd name="T10" fmla="*/ 5 w 6"/>
                    <a:gd name="T11" fmla="*/ 15 h 15"/>
                    <a:gd name="T12" fmla="*/ 5 w 6"/>
                    <a:gd name="T13" fmla="*/ 15 h 15"/>
                    <a:gd name="T14" fmla="*/ 5 w 6"/>
                    <a:gd name="T15" fmla="*/ 15 h 15"/>
                    <a:gd name="T16" fmla="*/ 6 w 6"/>
                    <a:gd name="T17" fmla="*/ 14 h 15"/>
                    <a:gd name="T18" fmla="*/ 5 w 6"/>
                    <a:gd name="T19" fmla="*/ 7 h 15"/>
                    <a:gd name="T20" fmla="*/ 1 w 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5">
                      <a:moveTo>
                        <a:pt x="1" y="0"/>
                      </a:moveTo>
                      <a:cubicBezTo>
                        <a:pt x="1" y="0"/>
                        <a:pt x="1" y="0"/>
                        <a:pt x="1" y="0"/>
                      </a:cubicBezTo>
                      <a:cubicBezTo>
                        <a:pt x="0" y="0"/>
                        <a:pt x="0" y="2"/>
                        <a:pt x="1" y="4"/>
                      </a:cubicBezTo>
                      <a:cubicBezTo>
                        <a:pt x="1" y="5"/>
                        <a:pt x="1" y="7"/>
                        <a:pt x="1" y="8"/>
                      </a:cubicBezTo>
                      <a:cubicBezTo>
                        <a:pt x="1" y="8"/>
                        <a:pt x="1" y="9"/>
                        <a:pt x="1" y="9"/>
                      </a:cubicBezTo>
                      <a:cubicBezTo>
                        <a:pt x="2" y="12"/>
                        <a:pt x="4" y="15"/>
                        <a:pt x="5" y="15"/>
                      </a:cubicBezTo>
                      <a:cubicBezTo>
                        <a:pt x="5" y="15"/>
                        <a:pt x="5" y="15"/>
                        <a:pt x="5" y="15"/>
                      </a:cubicBezTo>
                      <a:cubicBezTo>
                        <a:pt x="5" y="15"/>
                        <a:pt x="5" y="15"/>
                        <a:pt x="5" y="15"/>
                      </a:cubicBezTo>
                      <a:cubicBezTo>
                        <a:pt x="5" y="15"/>
                        <a:pt x="5" y="15"/>
                        <a:pt x="6" y="14"/>
                      </a:cubicBezTo>
                      <a:cubicBezTo>
                        <a:pt x="6" y="12"/>
                        <a:pt x="5" y="10"/>
                        <a:pt x="5" y="7"/>
                      </a:cubicBezTo>
                      <a:cubicBezTo>
                        <a:pt x="3" y="3"/>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6" name="Freeform 1025"/>
                <p:cNvSpPr>
                  <a:spLocks noEditPoints="1"/>
                </p:cNvSpPr>
                <p:nvPr/>
              </p:nvSpPr>
              <p:spPr bwMode="auto">
                <a:xfrm>
                  <a:off x="4557" y="2113"/>
                  <a:ext cx="284" cy="335"/>
                </a:xfrm>
                <a:custGeom>
                  <a:avLst/>
                  <a:gdLst>
                    <a:gd name="T0" fmla="*/ 93 w 151"/>
                    <a:gd name="T1" fmla="*/ 172 h 178"/>
                    <a:gd name="T2" fmla="*/ 30 w 151"/>
                    <a:gd name="T3" fmla="*/ 174 h 178"/>
                    <a:gd name="T4" fmla="*/ 30 w 151"/>
                    <a:gd name="T5" fmla="*/ 176 h 178"/>
                    <a:gd name="T6" fmla="*/ 30 w 151"/>
                    <a:gd name="T7" fmla="*/ 178 h 178"/>
                    <a:gd name="T8" fmla="*/ 93 w 151"/>
                    <a:gd name="T9" fmla="*/ 176 h 178"/>
                    <a:gd name="T10" fmla="*/ 93 w 151"/>
                    <a:gd name="T11" fmla="*/ 174 h 178"/>
                    <a:gd name="T12" fmla="*/ 93 w 151"/>
                    <a:gd name="T13" fmla="*/ 172 h 178"/>
                    <a:gd name="T14" fmla="*/ 24 w 151"/>
                    <a:gd name="T15" fmla="*/ 77 h 178"/>
                    <a:gd name="T16" fmla="*/ 23 w 151"/>
                    <a:gd name="T17" fmla="*/ 78 h 178"/>
                    <a:gd name="T18" fmla="*/ 27 w 151"/>
                    <a:gd name="T19" fmla="*/ 166 h 178"/>
                    <a:gd name="T20" fmla="*/ 28 w 151"/>
                    <a:gd name="T21" fmla="*/ 166 h 178"/>
                    <a:gd name="T22" fmla="*/ 29 w 151"/>
                    <a:gd name="T23" fmla="*/ 166 h 178"/>
                    <a:gd name="T24" fmla="*/ 24 w 151"/>
                    <a:gd name="T25" fmla="*/ 77 h 178"/>
                    <a:gd name="T26" fmla="*/ 21 w 151"/>
                    <a:gd name="T27" fmla="*/ 69 h 178"/>
                    <a:gd name="T28" fmla="*/ 0 w 151"/>
                    <a:gd name="T29" fmla="*/ 72 h 178"/>
                    <a:gd name="T30" fmla="*/ 1 w 151"/>
                    <a:gd name="T31" fmla="*/ 73 h 178"/>
                    <a:gd name="T32" fmla="*/ 1 w 151"/>
                    <a:gd name="T33" fmla="*/ 76 h 178"/>
                    <a:gd name="T34" fmla="*/ 21 w 151"/>
                    <a:gd name="T35" fmla="*/ 73 h 178"/>
                    <a:gd name="T36" fmla="*/ 21 w 151"/>
                    <a:gd name="T37" fmla="*/ 72 h 178"/>
                    <a:gd name="T38" fmla="*/ 21 w 151"/>
                    <a:gd name="T39" fmla="*/ 69 h 178"/>
                    <a:gd name="T40" fmla="*/ 85 w 151"/>
                    <a:gd name="T41" fmla="*/ 24 h 178"/>
                    <a:gd name="T42" fmla="*/ 95 w 151"/>
                    <a:gd name="T43" fmla="*/ 164 h 178"/>
                    <a:gd name="T44" fmla="*/ 96 w 151"/>
                    <a:gd name="T45" fmla="*/ 164 h 178"/>
                    <a:gd name="T46" fmla="*/ 96 w 151"/>
                    <a:gd name="T47" fmla="*/ 164 h 178"/>
                    <a:gd name="T48" fmla="*/ 96 w 151"/>
                    <a:gd name="T49" fmla="*/ 164 h 178"/>
                    <a:gd name="T50" fmla="*/ 86 w 151"/>
                    <a:gd name="T51" fmla="*/ 24 h 178"/>
                    <a:gd name="T52" fmla="*/ 86 w 151"/>
                    <a:gd name="T53" fmla="*/ 24 h 178"/>
                    <a:gd name="T54" fmla="*/ 86 w 151"/>
                    <a:gd name="T55" fmla="*/ 24 h 178"/>
                    <a:gd name="T56" fmla="*/ 85 w 151"/>
                    <a:gd name="T57" fmla="*/ 24 h 178"/>
                    <a:gd name="T58" fmla="*/ 150 w 151"/>
                    <a:gd name="T59" fmla="*/ 0 h 178"/>
                    <a:gd name="T60" fmla="*/ 87 w 151"/>
                    <a:gd name="T61" fmla="*/ 11 h 178"/>
                    <a:gd name="T62" fmla="*/ 87 w 151"/>
                    <a:gd name="T63" fmla="*/ 13 h 178"/>
                    <a:gd name="T64" fmla="*/ 87 w 151"/>
                    <a:gd name="T65" fmla="*/ 15 h 178"/>
                    <a:gd name="T66" fmla="*/ 151 w 151"/>
                    <a:gd name="T67" fmla="*/ 5 h 178"/>
                    <a:gd name="T68" fmla="*/ 150 w 151"/>
                    <a:gd name="T69" fmla="*/ 2 h 178"/>
                    <a:gd name="T70" fmla="*/ 150 w 151"/>
                    <a:gd name="T7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1" h="178">
                      <a:moveTo>
                        <a:pt x="93" y="172"/>
                      </a:moveTo>
                      <a:cubicBezTo>
                        <a:pt x="72" y="172"/>
                        <a:pt x="51" y="173"/>
                        <a:pt x="30" y="174"/>
                      </a:cubicBezTo>
                      <a:cubicBezTo>
                        <a:pt x="30" y="174"/>
                        <a:pt x="30" y="175"/>
                        <a:pt x="30" y="176"/>
                      </a:cubicBezTo>
                      <a:cubicBezTo>
                        <a:pt x="30" y="177"/>
                        <a:pt x="30" y="177"/>
                        <a:pt x="30" y="178"/>
                      </a:cubicBezTo>
                      <a:cubicBezTo>
                        <a:pt x="51" y="177"/>
                        <a:pt x="72" y="177"/>
                        <a:pt x="93" y="176"/>
                      </a:cubicBezTo>
                      <a:cubicBezTo>
                        <a:pt x="93" y="176"/>
                        <a:pt x="93" y="175"/>
                        <a:pt x="93" y="174"/>
                      </a:cubicBezTo>
                      <a:cubicBezTo>
                        <a:pt x="93" y="173"/>
                        <a:pt x="93" y="173"/>
                        <a:pt x="93" y="172"/>
                      </a:cubicBezTo>
                      <a:moveTo>
                        <a:pt x="24" y="77"/>
                      </a:moveTo>
                      <a:cubicBezTo>
                        <a:pt x="24" y="78"/>
                        <a:pt x="23" y="78"/>
                        <a:pt x="23" y="78"/>
                      </a:cubicBezTo>
                      <a:cubicBezTo>
                        <a:pt x="26" y="107"/>
                        <a:pt x="27" y="137"/>
                        <a:pt x="27" y="166"/>
                      </a:cubicBezTo>
                      <a:cubicBezTo>
                        <a:pt x="28" y="166"/>
                        <a:pt x="28" y="166"/>
                        <a:pt x="28" y="166"/>
                      </a:cubicBezTo>
                      <a:cubicBezTo>
                        <a:pt x="28" y="166"/>
                        <a:pt x="28" y="166"/>
                        <a:pt x="29" y="166"/>
                      </a:cubicBezTo>
                      <a:cubicBezTo>
                        <a:pt x="28" y="137"/>
                        <a:pt x="26" y="107"/>
                        <a:pt x="24" y="77"/>
                      </a:cubicBezTo>
                      <a:moveTo>
                        <a:pt x="21" y="69"/>
                      </a:moveTo>
                      <a:cubicBezTo>
                        <a:pt x="14" y="70"/>
                        <a:pt x="7" y="71"/>
                        <a:pt x="0" y="72"/>
                      </a:cubicBezTo>
                      <a:cubicBezTo>
                        <a:pt x="0" y="72"/>
                        <a:pt x="1" y="73"/>
                        <a:pt x="1" y="73"/>
                      </a:cubicBezTo>
                      <a:cubicBezTo>
                        <a:pt x="1" y="74"/>
                        <a:pt x="1" y="75"/>
                        <a:pt x="1" y="76"/>
                      </a:cubicBezTo>
                      <a:cubicBezTo>
                        <a:pt x="7" y="75"/>
                        <a:pt x="14" y="74"/>
                        <a:pt x="21" y="73"/>
                      </a:cubicBezTo>
                      <a:cubicBezTo>
                        <a:pt x="21" y="73"/>
                        <a:pt x="21" y="73"/>
                        <a:pt x="21" y="72"/>
                      </a:cubicBezTo>
                      <a:cubicBezTo>
                        <a:pt x="21" y="71"/>
                        <a:pt x="21" y="70"/>
                        <a:pt x="21" y="69"/>
                      </a:cubicBezTo>
                      <a:moveTo>
                        <a:pt x="85" y="24"/>
                      </a:moveTo>
                      <a:cubicBezTo>
                        <a:pt x="91" y="70"/>
                        <a:pt x="94" y="117"/>
                        <a:pt x="95" y="164"/>
                      </a:cubicBezTo>
                      <a:cubicBezTo>
                        <a:pt x="95" y="164"/>
                        <a:pt x="95" y="164"/>
                        <a:pt x="96" y="164"/>
                      </a:cubicBezTo>
                      <a:cubicBezTo>
                        <a:pt x="96" y="164"/>
                        <a:pt x="96" y="164"/>
                        <a:pt x="96" y="164"/>
                      </a:cubicBezTo>
                      <a:cubicBezTo>
                        <a:pt x="96" y="164"/>
                        <a:pt x="96" y="164"/>
                        <a:pt x="96" y="164"/>
                      </a:cubicBezTo>
                      <a:cubicBezTo>
                        <a:pt x="95" y="117"/>
                        <a:pt x="92" y="70"/>
                        <a:pt x="86" y="24"/>
                      </a:cubicBezTo>
                      <a:cubicBezTo>
                        <a:pt x="86" y="24"/>
                        <a:pt x="86" y="24"/>
                        <a:pt x="86" y="24"/>
                      </a:cubicBezTo>
                      <a:cubicBezTo>
                        <a:pt x="86" y="24"/>
                        <a:pt x="86" y="24"/>
                        <a:pt x="86" y="24"/>
                      </a:cubicBezTo>
                      <a:cubicBezTo>
                        <a:pt x="85" y="24"/>
                        <a:pt x="85" y="24"/>
                        <a:pt x="85" y="24"/>
                      </a:cubicBezTo>
                      <a:moveTo>
                        <a:pt x="150" y="0"/>
                      </a:moveTo>
                      <a:cubicBezTo>
                        <a:pt x="129" y="4"/>
                        <a:pt x="108" y="7"/>
                        <a:pt x="87" y="11"/>
                      </a:cubicBezTo>
                      <a:cubicBezTo>
                        <a:pt x="87" y="12"/>
                        <a:pt x="87" y="12"/>
                        <a:pt x="87" y="13"/>
                      </a:cubicBezTo>
                      <a:cubicBezTo>
                        <a:pt x="87" y="14"/>
                        <a:pt x="87" y="14"/>
                        <a:pt x="87" y="15"/>
                      </a:cubicBezTo>
                      <a:cubicBezTo>
                        <a:pt x="109" y="12"/>
                        <a:pt x="130" y="8"/>
                        <a:pt x="151" y="5"/>
                      </a:cubicBezTo>
                      <a:cubicBezTo>
                        <a:pt x="150" y="4"/>
                        <a:pt x="150" y="3"/>
                        <a:pt x="150" y="2"/>
                      </a:cubicBezTo>
                      <a:cubicBezTo>
                        <a:pt x="150" y="2"/>
                        <a:pt x="150" y="1"/>
                        <a:pt x="15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7" name="Freeform 1026"/>
                <p:cNvSpPr>
                  <a:spLocks/>
                </p:cNvSpPr>
                <p:nvPr/>
              </p:nvSpPr>
              <p:spPr bwMode="auto">
                <a:xfrm>
                  <a:off x="4839" y="2096"/>
                  <a:ext cx="11" cy="41"/>
                </a:xfrm>
                <a:custGeom>
                  <a:avLst/>
                  <a:gdLst>
                    <a:gd name="T0" fmla="*/ 2 w 6"/>
                    <a:gd name="T1" fmla="*/ 0 h 22"/>
                    <a:gd name="T2" fmla="*/ 0 w 6"/>
                    <a:gd name="T3" fmla="*/ 9 h 22"/>
                    <a:gd name="T4" fmla="*/ 0 w 6"/>
                    <a:gd name="T5" fmla="*/ 11 h 22"/>
                    <a:gd name="T6" fmla="*/ 1 w 6"/>
                    <a:gd name="T7" fmla="*/ 14 h 22"/>
                    <a:gd name="T8" fmla="*/ 4 w 6"/>
                    <a:gd name="T9" fmla="*/ 22 h 22"/>
                    <a:gd name="T10" fmla="*/ 5 w 6"/>
                    <a:gd name="T11" fmla="*/ 22 h 22"/>
                    <a:gd name="T12" fmla="*/ 6 w 6"/>
                    <a:gd name="T13" fmla="*/ 11 h 22"/>
                    <a:gd name="T14" fmla="*/ 2 w 6"/>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2">
                      <a:moveTo>
                        <a:pt x="2" y="0"/>
                      </a:moveTo>
                      <a:cubicBezTo>
                        <a:pt x="0" y="0"/>
                        <a:pt x="0" y="4"/>
                        <a:pt x="0" y="9"/>
                      </a:cubicBezTo>
                      <a:cubicBezTo>
                        <a:pt x="0" y="10"/>
                        <a:pt x="0" y="11"/>
                        <a:pt x="0" y="11"/>
                      </a:cubicBezTo>
                      <a:cubicBezTo>
                        <a:pt x="0" y="12"/>
                        <a:pt x="0" y="13"/>
                        <a:pt x="1" y="14"/>
                      </a:cubicBezTo>
                      <a:cubicBezTo>
                        <a:pt x="2" y="19"/>
                        <a:pt x="3" y="22"/>
                        <a:pt x="4" y="22"/>
                      </a:cubicBezTo>
                      <a:cubicBezTo>
                        <a:pt x="4" y="22"/>
                        <a:pt x="4" y="22"/>
                        <a:pt x="5" y="22"/>
                      </a:cubicBezTo>
                      <a:cubicBezTo>
                        <a:pt x="6" y="22"/>
                        <a:pt x="6" y="17"/>
                        <a:pt x="6" y="11"/>
                      </a:cubicBezTo>
                      <a:cubicBezTo>
                        <a:pt x="5" y="4"/>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8" name="Freeform 1027"/>
                <p:cNvSpPr>
                  <a:spLocks/>
                </p:cNvSpPr>
                <p:nvPr/>
              </p:nvSpPr>
              <p:spPr bwMode="auto">
                <a:xfrm>
                  <a:off x="4709" y="2119"/>
                  <a:ext cx="13" cy="39"/>
                </a:xfrm>
                <a:custGeom>
                  <a:avLst/>
                  <a:gdLst>
                    <a:gd name="T0" fmla="*/ 2 w 7"/>
                    <a:gd name="T1" fmla="*/ 0 h 21"/>
                    <a:gd name="T2" fmla="*/ 2 w 7"/>
                    <a:gd name="T3" fmla="*/ 0 h 21"/>
                    <a:gd name="T4" fmla="*/ 1 w 7"/>
                    <a:gd name="T5" fmla="*/ 11 h 21"/>
                    <a:gd name="T6" fmla="*/ 4 w 7"/>
                    <a:gd name="T7" fmla="*/ 21 h 21"/>
                    <a:gd name="T8" fmla="*/ 5 w 7"/>
                    <a:gd name="T9" fmla="*/ 21 h 21"/>
                    <a:gd name="T10" fmla="*/ 5 w 7"/>
                    <a:gd name="T11" fmla="*/ 21 h 21"/>
                    <a:gd name="T12" fmla="*/ 5 w 7"/>
                    <a:gd name="T13" fmla="*/ 21 h 21"/>
                    <a:gd name="T14" fmla="*/ 6 w 7"/>
                    <a:gd name="T15" fmla="*/ 12 h 21"/>
                    <a:gd name="T16" fmla="*/ 6 w 7"/>
                    <a:gd name="T17" fmla="*/ 10 h 21"/>
                    <a:gd name="T18" fmla="*/ 6 w 7"/>
                    <a:gd name="T19" fmla="*/ 8 h 21"/>
                    <a:gd name="T20" fmla="*/ 2 w 7"/>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21">
                      <a:moveTo>
                        <a:pt x="2" y="0"/>
                      </a:moveTo>
                      <a:cubicBezTo>
                        <a:pt x="2" y="0"/>
                        <a:pt x="2" y="0"/>
                        <a:pt x="2" y="0"/>
                      </a:cubicBezTo>
                      <a:cubicBezTo>
                        <a:pt x="0" y="0"/>
                        <a:pt x="0" y="5"/>
                        <a:pt x="1" y="11"/>
                      </a:cubicBezTo>
                      <a:cubicBezTo>
                        <a:pt x="1" y="16"/>
                        <a:pt x="3" y="20"/>
                        <a:pt x="4" y="21"/>
                      </a:cubicBezTo>
                      <a:cubicBezTo>
                        <a:pt x="4" y="21"/>
                        <a:pt x="4" y="21"/>
                        <a:pt x="5" y="21"/>
                      </a:cubicBezTo>
                      <a:cubicBezTo>
                        <a:pt x="5" y="21"/>
                        <a:pt x="5" y="21"/>
                        <a:pt x="5" y="21"/>
                      </a:cubicBezTo>
                      <a:cubicBezTo>
                        <a:pt x="5" y="21"/>
                        <a:pt x="5" y="21"/>
                        <a:pt x="5" y="21"/>
                      </a:cubicBezTo>
                      <a:cubicBezTo>
                        <a:pt x="6" y="20"/>
                        <a:pt x="7" y="16"/>
                        <a:pt x="6" y="12"/>
                      </a:cubicBezTo>
                      <a:cubicBezTo>
                        <a:pt x="6" y="11"/>
                        <a:pt x="6" y="11"/>
                        <a:pt x="6" y="10"/>
                      </a:cubicBezTo>
                      <a:cubicBezTo>
                        <a:pt x="6" y="9"/>
                        <a:pt x="6" y="9"/>
                        <a:pt x="6" y="8"/>
                      </a:cubicBezTo>
                      <a:cubicBezTo>
                        <a:pt x="5" y="3"/>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9" name="Freeform 1028"/>
                <p:cNvSpPr>
                  <a:spLocks/>
                </p:cNvSpPr>
                <p:nvPr/>
              </p:nvSpPr>
              <p:spPr bwMode="auto">
                <a:xfrm>
                  <a:off x="4549" y="2237"/>
                  <a:ext cx="10" cy="30"/>
                </a:xfrm>
                <a:custGeom>
                  <a:avLst/>
                  <a:gdLst>
                    <a:gd name="T0" fmla="*/ 2 w 5"/>
                    <a:gd name="T1" fmla="*/ 0 h 16"/>
                    <a:gd name="T2" fmla="*/ 1 w 5"/>
                    <a:gd name="T3" fmla="*/ 0 h 16"/>
                    <a:gd name="T4" fmla="*/ 0 w 5"/>
                    <a:gd name="T5" fmla="*/ 8 h 16"/>
                    <a:gd name="T6" fmla="*/ 3 w 5"/>
                    <a:gd name="T7" fmla="*/ 16 h 16"/>
                    <a:gd name="T8" fmla="*/ 3 w 5"/>
                    <a:gd name="T9" fmla="*/ 16 h 16"/>
                    <a:gd name="T10" fmla="*/ 5 w 5"/>
                    <a:gd name="T11" fmla="*/ 10 h 16"/>
                    <a:gd name="T12" fmla="*/ 5 w 5"/>
                    <a:gd name="T13" fmla="*/ 7 h 16"/>
                    <a:gd name="T14" fmla="*/ 4 w 5"/>
                    <a:gd name="T15" fmla="*/ 6 h 16"/>
                    <a:gd name="T16" fmla="*/ 2 w 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2" y="0"/>
                      </a:moveTo>
                      <a:cubicBezTo>
                        <a:pt x="2" y="0"/>
                        <a:pt x="2" y="0"/>
                        <a:pt x="1" y="0"/>
                      </a:cubicBezTo>
                      <a:cubicBezTo>
                        <a:pt x="0" y="0"/>
                        <a:pt x="0" y="4"/>
                        <a:pt x="0" y="8"/>
                      </a:cubicBezTo>
                      <a:cubicBezTo>
                        <a:pt x="0" y="12"/>
                        <a:pt x="2" y="16"/>
                        <a:pt x="3" y="16"/>
                      </a:cubicBezTo>
                      <a:cubicBezTo>
                        <a:pt x="3" y="16"/>
                        <a:pt x="3" y="16"/>
                        <a:pt x="3" y="16"/>
                      </a:cubicBezTo>
                      <a:cubicBezTo>
                        <a:pt x="4" y="16"/>
                        <a:pt x="5" y="13"/>
                        <a:pt x="5" y="10"/>
                      </a:cubicBezTo>
                      <a:cubicBezTo>
                        <a:pt x="5" y="9"/>
                        <a:pt x="5" y="8"/>
                        <a:pt x="5" y="7"/>
                      </a:cubicBezTo>
                      <a:cubicBezTo>
                        <a:pt x="5" y="7"/>
                        <a:pt x="4" y="6"/>
                        <a:pt x="4" y="6"/>
                      </a:cubicBezTo>
                      <a:cubicBezTo>
                        <a:pt x="4"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0" name="Freeform 1029"/>
                <p:cNvSpPr>
                  <a:spLocks/>
                </p:cNvSpPr>
                <p:nvPr/>
              </p:nvSpPr>
              <p:spPr bwMode="auto">
                <a:xfrm>
                  <a:off x="4732" y="2421"/>
                  <a:ext cx="11" cy="40"/>
                </a:xfrm>
                <a:custGeom>
                  <a:avLst/>
                  <a:gdLst>
                    <a:gd name="T0" fmla="*/ 3 w 6"/>
                    <a:gd name="T1" fmla="*/ 0 h 21"/>
                    <a:gd name="T2" fmla="*/ 3 w 6"/>
                    <a:gd name="T3" fmla="*/ 0 h 21"/>
                    <a:gd name="T4" fmla="*/ 3 w 6"/>
                    <a:gd name="T5" fmla="*/ 0 h 21"/>
                    <a:gd name="T6" fmla="*/ 3 w 6"/>
                    <a:gd name="T7" fmla="*/ 0 h 21"/>
                    <a:gd name="T8" fmla="*/ 2 w 6"/>
                    <a:gd name="T9" fmla="*/ 0 h 21"/>
                    <a:gd name="T10" fmla="*/ 0 w 6"/>
                    <a:gd name="T11" fmla="*/ 8 h 21"/>
                    <a:gd name="T12" fmla="*/ 0 w 6"/>
                    <a:gd name="T13" fmla="*/ 10 h 21"/>
                    <a:gd name="T14" fmla="*/ 0 w 6"/>
                    <a:gd name="T15" fmla="*/ 12 h 21"/>
                    <a:gd name="T16" fmla="*/ 3 w 6"/>
                    <a:gd name="T17" fmla="*/ 21 h 21"/>
                    <a:gd name="T18" fmla="*/ 3 w 6"/>
                    <a:gd name="T19" fmla="*/ 21 h 21"/>
                    <a:gd name="T20" fmla="*/ 6 w 6"/>
                    <a:gd name="T21" fmla="*/ 10 h 21"/>
                    <a:gd name="T22" fmla="*/ 3 w 6"/>
                    <a:gd name="T2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21">
                      <a:moveTo>
                        <a:pt x="3" y="0"/>
                      </a:moveTo>
                      <a:cubicBezTo>
                        <a:pt x="3" y="0"/>
                        <a:pt x="3" y="0"/>
                        <a:pt x="3" y="0"/>
                      </a:cubicBezTo>
                      <a:cubicBezTo>
                        <a:pt x="3" y="0"/>
                        <a:pt x="3" y="0"/>
                        <a:pt x="3" y="0"/>
                      </a:cubicBezTo>
                      <a:cubicBezTo>
                        <a:pt x="3" y="0"/>
                        <a:pt x="3" y="0"/>
                        <a:pt x="3" y="0"/>
                      </a:cubicBezTo>
                      <a:cubicBezTo>
                        <a:pt x="2" y="0"/>
                        <a:pt x="2" y="0"/>
                        <a:pt x="2" y="0"/>
                      </a:cubicBezTo>
                      <a:cubicBezTo>
                        <a:pt x="1" y="1"/>
                        <a:pt x="0" y="4"/>
                        <a:pt x="0" y="8"/>
                      </a:cubicBezTo>
                      <a:cubicBezTo>
                        <a:pt x="0" y="9"/>
                        <a:pt x="0" y="9"/>
                        <a:pt x="0" y="10"/>
                      </a:cubicBezTo>
                      <a:cubicBezTo>
                        <a:pt x="0" y="11"/>
                        <a:pt x="0" y="12"/>
                        <a:pt x="0" y="12"/>
                      </a:cubicBezTo>
                      <a:cubicBezTo>
                        <a:pt x="0" y="17"/>
                        <a:pt x="1" y="21"/>
                        <a:pt x="3" y="21"/>
                      </a:cubicBezTo>
                      <a:cubicBezTo>
                        <a:pt x="3" y="21"/>
                        <a:pt x="3" y="21"/>
                        <a:pt x="3" y="21"/>
                      </a:cubicBezTo>
                      <a:cubicBezTo>
                        <a:pt x="4" y="21"/>
                        <a:pt x="6" y="16"/>
                        <a:pt x="6" y="10"/>
                      </a:cubicBezTo>
                      <a:cubicBezTo>
                        <a:pt x="6" y="4"/>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1" name="Freeform 1030"/>
                <p:cNvSpPr>
                  <a:spLocks/>
                </p:cNvSpPr>
                <p:nvPr/>
              </p:nvSpPr>
              <p:spPr bwMode="auto">
                <a:xfrm>
                  <a:off x="4604" y="2425"/>
                  <a:ext cx="9" cy="38"/>
                </a:xfrm>
                <a:custGeom>
                  <a:avLst/>
                  <a:gdLst>
                    <a:gd name="T0" fmla="*/ 3 w 5"/>
                    <a:gd name="T1" fmla="*/ 0 h 20"/>
                    <a:gd name="T2" fmla="*/ 2 w 5"/>
                    <a:gd name="T3" fmla="*/ 0 h 20"/>
                    <a:gd name="T4" fmla="*/ 0 w 5"/>
                    <a:gd name="T5" fmla="*/ 10 h 20"/>
                    <a:gd name="T6" fmla="*/ 3 w 5"/>
                    <a:gd name="T7" fmla="*/ 20 h 20"/>
                    <a:gd name="T8" fmla="*/ 5 w 5"/>
                    <a:gd name="T9" fmla="*/ 12 h 20"/>
                    <a:gd name="T10" fmla="*/ 5 w 5"/>
                    <a:gd name="T11" fmla="*/ 10 h 20"/>
                    <a:gd name="T12" fmla="*/ 5 w 5"/>
                    <a:gd name="T13" fmla="*/ 8 h 20"/>
                    <a:gd name="T14" fmla="*/ 4 w 5"/>
                    <a:gd name="T15" fmla="*/ 0 h 20"/>
                    <a:gd name="T16" fmla="*/ 3 w 5"/>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0">
                      <a:moveTo>
                        <a:pt x="3" y="0"/>
                      </a:moveTo>
                      <a:cubicBezTo>
                        <a:pt x="3" y="0"/>
                        <a:pt x="3" y="0"/>
                        <a:pt x="2" y="0"/>
                      </a:cubicBezTo>
                      <a:cubicBezTo>
                        <a:pt x="1" y="1"/>
                        <a:pt x="0" y="5"/>
                        <a:pt x="0" y="10"/>
                      </a:cubicBezTo>
                      <a:cubicBezTo>
                        <a:pt x="0" y="16"/>
                        <a:pt x="1" y="20"/>
                        <a:pt x="3" y="20"/>
                      </a:cubicBezTo>
                      <a:cubicBezTo>
                        <a:pt x="4" y="20"/>
                        <a:pt x="5" y="17"/>
                        <a:pt x="5" y="12"/>
                      </a:cubicBezTo>
                      <a:cubicBezTo>
                        <a:pt x="5" y="11"/>
                        <a:pt x="5" y="11"/>
                        <a:pt x="5" y="10"/>
                      </a:cubicBezTo>
                      <a:cubicBezTo>
                        <a:pt x="5" y="9"/>
                        <a:pt x="5" y="8"/>
                        <a:pt x="5" y="8"/>
                      </a:cubicBezTo>
                      <a:cubicBezTo>
                        <a:pt x="5" y="4"/>
                        <a:pt x="5" y="1"/>
                        <a:pt x="4" y="0"/>
                      </a:cubicBezTo>
                      <a:cubicBezTo>
                        <a:pt x="3" y="0"/>
                        <a:pt x="3"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2" name="Freeform 1031"/>
                <p:cNvSpPr>
                  <a:spLocks/>
                </p:cNvSpPr>
                <p:nvPr/>
              </p:nvSpPr>
              <p:spPr bwMode="auto">
                <a:xfrm>
                  <a:off x="4596" y="2237"/>
                  <a:ext cx="6" cy="23"/>
                </a:xfrm>
                <a:custGeom>
                  <a:avLst/>
                  <a:gdLst>
                    <a:gd name="T0" fmla="*/ 1 w 3"/>
                    <a:gd name="T1" fmla="*/ 0 h 12"/>
                    <a:gd name="T2" fmla="*/ 1 w 3"/>
                    <a:gd name="T3" fmla="*/ 0 h 12"/>
                    <a:gd name="T4" fmla="*/ 1 w 3"/>
                    <a:gd name="T5" fmla="*/ 0 h 12"/>
                    <a:gd name="T6" fmla="*/ 0 w 3"/>
                    <a:gd name="T7" fmla="*/ 3 h 12"/>
                    <a:gd name="T8" fmla="*/ 0 w 3"/>
                    <a:gd name="T9" fmla="*/ 6 h 12"/>
                    <a:gd name="T10" fmla="*/ 0 w 3"/>
                    <a:gd name="T11" fmla="*/ 7 h 12"/>
                    <a:gd name="T12" fmla="*/ 2 w 3"/>
                    <a:gd name="T13" fmla="*/ 12 h 12"/>
                    <a:gd name="T14" fmla="*/ 2 w 3"/>
                    <a:gd name="T15" fmla="*/ 12 h 12"/>
                    <a:gd name="T16" fmla="*/ 2 w 3"/>
                    <a:gd name="T17" fmla="*/ 12 h 12"/>
                    <a:gd name="T18" fmla="*/ 3 w 3"/>
                    <a:gd name="T19" fmla="*/ 11 h 12"/>
                    <a:gd name="T20" fmla="*/ 3 w 3"/>
                    <a:gd name="T21" fmla="*/ 6 h 12"/>
                    <a:gd name="T22" fmla="*/ 1 w 3"/>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2">
                      <a:moveTo>
                        <a:pt x="1" y="0"/>
                      </a:moveTo>
                      <a:cubicBezTo>
                        <a:pt x="1" y="0"/>
                        <a:pt x="1" y="0"/>
                        <a:pt x="1" y="0"/>
                      </a:cubicBezTo>
                      <a:cubicBezTo>
                        <a:pt x="1" y="0"/>
                        <a:pt x="1" y="0"/>
                        <a:pt x="1" y="0"/>
                      </a:cubicBezTo>
                      <a:cubicBezTo>
                        <a:pt x="0" y="0"/>
                        <a:pt x="0" y="1"/>
                        <a:pt x="0" y="3"/>
                      </a:cubicBezTo>
                      <a:cubicBezTo>
                        <a:pt x="0" y="4"/>
                        <a:pt x="0" y="5"/>
                        <a:pt x="0" y="6"/>
                      </a:cubicBezTo>
                      <a:cubicBezTo>
                        <a:pt x="0" y="7"/>
                        <a:pt x="0" y="7"/>
                        <a:pt x="0" y="7"/>
                      </a:cubicBezTo>
                      <a:cubicBezTo>
                        <a:pt x="0" y="10"/>
                        <a:pt x="1" y="12"/>
                        <a:pt x="2" y="12"/>
                      </a:cubicBezTo>
                      <a:cubicBezTo>
                        <a:pt x="2" y="12"/>
                        <a:pt x="2" y="12"/>
                        <a:pt x="2" y="12"/>
                      </a:cubicBezTo>
                      <a:cubicBezTo>
                        <a:pt x="2" y="12"/>
                        <a:pt x="2" y="12"/>
                        <a:pt x="2" y="12"/>
                      </a:cubicBezTo>
                      <a:cubicBezTo>
                        <a:pt x="2" y="12"/>
                        <a:pt x="3" y="12"/>
                        <a:pt x="3" y="11"/>
                      </a:cubicBezTo>
                      <a:cubicBezTo>
                        <a:pt x="3" y="10"/>
                        <a:pt x="3" y="8"/>
                        <a:pt x="3" y="6"/>
                      </a:cubicBezTo>
                      <a:cubicBezTo>
                        <a:pt x="3" y="3"/>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3" name="Freeform 1032"/>
                <p:cNvSpPr>
                  <a:spLocks noEditPoints="1"/>
                </p:cNvSpPr>
                <p:nvPr/>
              </p:nvSpPr>
              <p:spPr bwMode="auto">
                <a:xfrm>
                  <a:off x="3730" y="1423"/>
                  <a:ext cx="248" cy="376"/>
                </a:xfrm>
                <a:custGeom>
                  <a:avLst/>
                  <a:gdLst>
                    <a:gd name="T0" fmla="*/ 131 w 132"/>
                    <a:gd name="T1" fmla="*/ 165 h 200"/>
                    <a:gd name="T2" fmla="*/ 66 w 132"/>
                    <a:gd name="T3" fmla="*/ 198 h 200"/>
                    <a:gd name="T4" fmla="*/ 67 w 132"/>
                    <a:gd name="T5" fmla="*/ 199 h 200"/>
                    <a:gd name="T6" fmla="*/ 67 w 132"/>
                    <a:gd name="T7" fmla="*/ 200 h 200"/>
                    <a:gd name="T8" fmla="*/ 132 w 132"/>
                    <a:gd name="T9" fmla="*/ 168 h 200"/>
                    <a:gd name="T10" fmla="*/ 131 w 132"/>
                    <a:gd name="T11" fmla="*/ 166 h 200"/>
                    <a:gd name="T12" fmla="*/ 131 w 132"/>
                    <a:gd name="T13" fmla="*/ 165 h 200"/>
                    <a:gd name="T14" fmla="*/ 26 w 132"/>
                    <a:gd name="T15" fmla="*/ 129 h 200"/>
                    <a:gd name="T16" fmla="*/ 25 w 132"/>
                    <a:gd name="T17" fmla="*/ 130 h 200"/>
                    <a:gd name="T18" fmla="*/ 25 w 132"/>
                    <a:gd name="T19" fmla="*/ 130 h 200"/>
                    <a:gd name="T20" fmla="*/ 60 w 132"/>
                    <a:gd name="T21" fmla="*/ 193 h 200"/>
                    <a:gd name="T22" fmla="*/ 60 w 132"/>
                    <a:gd name="T23" fmla="*/ 193 h 200"/>
                    <a:gd name="T24" fmla="*/ 61 w 132"/>
                    <a:gd name="T25" fmla="*/ 193 h 200"/>
                    <a:gd name="T26" fmla="*/ 61 w 132"/>
                    <a:gd name="T27" fmla="*/ 193 h 200"/>
                    <a:gd name="T28" fmla="*/ 26 w 132"/>
                    <a:gd name="T29" fmla="*/ 129 h 200"/>
                    <a:gd name="T30" fmla="*/ 20 w 132"/>
                    <a:gd name="T31" fmla="*/ 125 h 200"/>
                    <a:gd name="T32" fmla="*/ 0 w 132"/>
                    <a:gd name="T33" fmla="*/ 137 h 200"/>
                    <a:gd name="T34" fmla="*/ 1 w 132"/>
                    <a:gd name="T35" fmla="*/ 139 h 200"/>
                    <a:gd name="T36" fmla="*/ 2 w 132"/>
                    <a:gd name="T37" fmla="*/ 140 h 200"/>
                    <a:gd name="T38" fmla="*/ 21 w 132"/>
                    <a:gd name="T39" fmla="*/ 127 h 200"/>
                    <a:gd name="T40" fmla="*/ 21 w 132"/>
                    <a:gd name="T41" fmla="*/ 127 h 200"/>
                    <a:gd name="T42" fmla="*/ 20 w 132"/>
                    <a:gd name="T43" fmla="*/ 125 h 200"/>
                    <a:gd name="T44" fmla="*/ 70 w 132"/>
                    <a:gd name="T45" fmla="*/ 54 h 200"/>
                    <a:gd name="T46" fmla="*/ 70 w 132"/>
                    <a:gd name="T47" fmla="*/ 54 h 200"/>
                    <a:gd name="T48" fmla="*/ 70 w 132"/>
                    <a:gd name="T49" fmla="*/ 54 h 200"/>
                    <a:gd name="T50" fmla="*/ 69 w 132"/>
                    <a:gd name="T51" fmla="*/ 54 h 200"/>
                    <a:gd name="T52" fmla="*/ 129 w 132"/>
                    <a:gd name="T53" fmla="*/ 157 h 200"/>
                    <a:gd name="T54" fmla="*/ 130 w 132"/>
                    <a:gd name="T55" fmla="*/ 157 h 200"/>
                    <a:gd name="T56" fmla="*/ 130 w 132"/>
                    <a:gd name="T57" fmla="*/ 157 h 200"/>
                    <a:gd name="T58" fmla="*/ 70 w 132"/>
                    <a:gd name="T59" fmla="*/ 54 h 200"/>
                    <a:gd name="T60" fmla="*/ 127 w 132"/>
                    <a:gd name="T61" fmla="*/ 0 h 200"/>
                    <a:gd name="T62" fmla="*/ 67 w 132"/>
                    <a:gd name="T63" fmla="*/ 43 h 200"/>
                    <a:gd name="T64" fmla="*/ 68 w 132"/>
                    <a:gd name="T65" fmla="*/ 45 h 200"/>
                    <a:gd name="T66" fmla="*/ 69 w 132"/>
                    <a:gd name="T67" fmla="*/ 46 h 200"/>
                    <a:gd name="T68" fmla="*/ 129 w 132"/>
                    <a:gd name="T69" fmla="*/ 3 h 200"/>
                    <a:gd name="T70" fmla="*/ 128 w 132"/>
                    <a:gd name="T71" fmla="*/ 2 h 200"/>
                    <a:gd name="T72" fmla="*/ 127 w 132"/>
                    <a:gd name="T73"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200">
                      <a:moveTo>
                        <a:pt x="131" y="165"/>
                      </a:moveTo>
                      <a:cubicBezTo>
                        <a:pt x="109" y="176"/>
                        <a:pt x="87" y="187"/>
                        <a:pt x="66" y="198"/>
                      </a:cubicBezTo>
                      <a:cubicBezTo>
                        <a:pt x="66" y="198"/>
                        <a:pt x="66" y="199"/>
                        <a:pt x="67" y="199"/>
                      </a:cubicBezTo>
                      <a:cubicBezTo>
                        <a:pt x="67" y="200"/>
                        <a:pt x="67" y="200"/>
                        <a:pt x="67" y="200"/>
                      </a:cubicBezTo>
                      <a:cubicBezTo>
                        <a:pt x="89" y="189"/>
                        <a:pt x="110" y="179"/>
                        <a:pt x="132" y="168"/>
                      </a:cubicBezTo>
                      <a:cubicBezTo>
                        <a:pt x="132" y="167"/>
                        <a:pt x="132" y="167"/>
                        <a:pt x="131" y="166"/>
                      </a:cubicBezTo>
                      <a:cubicBezTo>
                        <a:pt x="131" y="166"/>
                        <a:pt x="131" y="165"/>
                        <a:pt x="131" y="165"/>
                      </a:cubicBezTo>
                      <a:moveTo>
                        <a:pt x="26" y="129"/>
                      </a:moveTo>
                      <a:cubicBezTo>
                        <a:pt x="26" y="130"/>
                        <a:pt x="26" y="130"/>
                        <a:pt x="25" y="130"/>
                      </a:cubicBezTo>
                      <a:cubicBezTo>
                        <a:pt x="25" y="130"/>
                        <a:pt x="25" y="130"/>
                        <a:pt x="25" y="130"/>
                      </a:cubicBezTo>
                      <a:cubicBezTo>
                        <a:pt x="38" y="151"/>
                        <a:pt x="49" y="172"/>
                        <a:pt x="60" y="193"/>
                      </a:cubicBezTo>
                      <a:cubicBezTo>
                        <a:pt x="60" y="193"/>
                        <a:pt x="60" y="193"/>
                        <a:pt x="60" y="193"/>
                      </a:cubicBezTo>
                      <a:cubicBezTo>
                        <a:pt x="60" y="193"/>
                        <a:pt x="61" y="193"/>
                        <a:pt x="61" y="193"/>
                      </a:cubicBezTo>
                      <a:cubicBezTo>
                        <a:pt x="61" y="193"/>
                        <a:pt x="61" y="193"/>
                        <a:pt x="61" y="193"/>
                      </a:cubicBezTo>
                      <a:cubicBezTo>
                        <a:pt x="51" y="171"/>
                        <a:pt x="39" y="150"/>
                        <a:pt x="26" y="129"/>
                      </a:cubicBezTo>
                      <a:moveTo>
                        <a:pt x="20" y="125"/>
                      </a:moveTo>
                      <a:cubicBezTo>
                        <a:pt x="13" y="129"/>
                        <a:pt x="7" y="133"/>
                        <a:pt x="0" y="137"/>
                      </a:cubicBezTo>
                      <a:cubicBezTo>
                        <a:pt x="0" y="138"/>
                        <a:pt x="1" y="138"/>
                        <a:pt x="1" y="139"/>
                      </a:cubicBezTo>
                      <a:cubicBezTo>
                        <a:pt x="1" y="139"/>
                        <a:pt x="1" y="140"/>
                        <a:pt x="2" y="140"/>
                      </a:cubicBezTo>
                      <a:cubicBezTo>
                        <a:pt x="8" y="136"/>
                        <a:pt x="15" y="131"/>
                        <a:pt x="21" y="127"/>
                      </a:cubicBezTo>
                      <a:cubicBezTo>
                        <a:pt x="21" y="127"/>
                        <a:pt x="21" y="127"/>
                        <a:pt x="21" y="127"/>
                      </a:cubicBezTo>
                      <a:cubicBezTo>
                        <a:pt x="21" y="126"/>
                        <a:pt x="20" y="125"/>
                        <a:pt x="20" y="125"/>
                      </a:cubicBezTo>
                      <a:moveTo>
                        <a:pt x="70" y="54"/>
                      </a:moveTo>
                      <a:cubicBezTo>
                        <a:pt x="70" y="54"/>
                        <a:pt x="70" y="54"/>
                        <a:pt x="70" y="54"/>
                      </a:cubicBezTo>
                      <a:cubicBezTo>
                        <a:pt x="70" y="54"/>
                        <a:pt x="70" y="54"/>
                        <a:pt x="70" y="54"/>
                      </a:cubicBezTo>
                      <a:cubicBezTo>
                        <a:pt x="69" y="54"/>
                        <a:pt x="69" y="54"/>
                        <a:pt x="69" y="54"/>
                      </a:cubicBezTo>
                      <a:cubicBezTo>
                        <a:pt x="92" y="87"/>
                        <a:pt x="112" y="122"/>
                        <a:pt x="129" y="157"/>
                      </a:cubicBezTo>
                      <a:cubicBezTo>
                        <a:pt x="130" y="157"/>
                        <a:pt x="130" y="157"/>
                        <a:pt x="130" y="157"/>
                      </a:cubicBezTo>
                      <a:cubicBezTo>
                        <a:pt x="130" y="157"/>
                        <a:pt x="130" y="157"/>
                        <a:pt x="130" y="157"/>
                      </a:cubicBezTo>
                      <a:cubicBezTo>
                        <a:pt x="113" y="121"/>
                        <a:pt x="93" y="87"/>
                        <a:pt x="70" y="54"/>
                      </a:cubicBezTo>
                      <a:moveTo>
                        <a:pt x="127" y="0"/>
                      </a:moveTo>
                      <a:cubicBezTo>
                        <a:pt x="107" y="15"/>
                        <a:pt x="87" y="29"/>
                        <a:pt x="67" y="43"/>
                      </a:cubicBezTo>
                      <a:cubicBezTo>
                        <a:pt x="67" y="44"/>
                        <a:pt x="67" y="44"/>
                        <a:pt x="68" y="45"/>
                      </a:cubicBezTo>
                      <a:cubicBezTo>
                        <a:pt x="68" y="45"/>
                        <a:pt x="68" y="46"/>
                        <a:pt x="69" y="46"/>
                      </a:cubicBezTo>
                      <a:cubicBezTo>
                        <a:pt x="89" y="32"/>
                        <a:pt x="109" y="18"/>
                        <a:pt x="129" y="3"/>
                      </a:cubicBezTo>
                      <a:cubicBezTo>
                        <a:pt x="129" y="3"/>
                        <a:pt x="128" y="2"/>
                        <a:pt x="128" y="2"/>
                      </a:cubicBezTo>
                      <a:cubicBezTo>
                        <a:pt x="128" y="1"/>
                        <a:pt x="127" y="1"/>
                        <a:pt x="1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4" name="Freeform 1033"/>
                <p:cNvSpPr>
                  <a:spLocks/>
                </p:cNvSpPr>
                <p:nvPr/>
              </p:nvSpPr>
              <p:spPr bwMode="auto">
                <a:xfrm>
                  <a:off x="3961" y="1408"/>
                  <a:ext cx="28" cy="30"/>
                </a:xfrm>
                <a:custGeom>
                  <a:avLst/>
                  <a:gdLst>
                    <a:gd name="T0" fmla="*/ 2 w 15"/>
                    <a:gd name="T1" fmla="*/ 0 h 16"/>
                    <a:gd name="T2" fmla="*/ 2 w 15"/>
                    <a:gd name="T3" fmla="*/ 0 h 16"/>
                    <a:gd name="T4" fmla="*/ 4 w 15"/>
                    <a:gd name="T5" fmla="*/ 8 h 16"/>
                    <a:gd name="T6" fmla="*/ 5 w 15"/>
                    <a:gd name="T7" fmla="*/ 10 h 16"/>
                    <a:gd name="T8" fmla="*/ 6 w 15"/>
                    <a:gd name="T9" fmla="*/ 11 h 16"/>
                    <a:gd name="T10" fmla="*/ 12 w 15"/>
                    <a:gd name="T11" fmla="*/ 16 h 16"/>
                    <a:gd name="T12" fmla="*/ 13 w 15"/>
                    <a:gd name="T13" fmla="*/ 16 h 16"/>
                    <a:gd name="T14" fmla="*/ 10 w 15"/>
                    <a:gd name="T15" fmla="*/ 6 h 16"/>
                    <a:gd name="T16" fmla="*/ 2 w 1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2" y="0"/>
                      </a:moveTo>
                      <a:cubicBezTo>
                        <a:pt x="2" y="0"/>
                        <a:pt x="2" y="0"/>
                        <a:pt x="2" y="0"/>
                      </a:cubicBezTo>
                      <a:cubicBezTo>
                        <a:pt x="0" y="1"/>
                        <a:pt x="1" y="4"/>
                        <a:pt x="4" y="8"/>
                      </a:cubicBezTo>
                      <a:cubicBezTo>
                        <a:pt x="4" y="9"/>
                        <a:pt x="5" y="9"/>
                        <a:pt x="5" y="10"/>
                      </a:cubicBezTo>
                      <a:cubicBezTo>
                        <a:pt x="5" y="10"/>
                        <a:pt x="6" y="11"/>
                        <a:pt x="6" y="11"/>
                      </a:cubicBezTo>
                      <a:cubicBezTo>
                        <a:pt x="8" y="14"/>
                        <a:pt x="11" y="16"/>
                        <a:pt x="12" y="16"/>
                      </a:cubicBezTo>
                      <a:cubicBezTo>
                        <a:pt x="13" y="16"/>
                        <a:pt x="13" y="16"/>
                        <a:pt x="13" y="16"/>
                      </a:cubicBezTo>
                      <a:cubicBezTo>
                        <a:pt x="15" y="15"/>
                        <a:pt x="13" y="10"/>
                        <a:pt x="10" y="6"/>
                      </a:cubicBezTo>
                      <a:cubicBezTo>
                        <a:pt x="8" y="2"/>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5" name="Freeform 1034"/>
                <p:cNvSpPr>
                  <a:spLocks/>
                </p:cNvSpPr>
                <p:nvPr/>
              </p:nvSpPr>
              <p:spPr bwMode="auto">
                <a:xfrm>
                  <a:off x="3841" y="1496"/>
                  <a:ext cx="24" cy="29"/>
                </a:xfrm>
                <a:custGeom>
                  <a:avLst/>
                  <a:gdLst>
                    <a:gd name="T0" fmla="*/ 2 w 13"/>
                    <a:gd name="T1" fmla="*/ 0 h 15"/>
                    <a:gd name="T2" fmla="*/ 1 w 13"/>
                    <a:gd name="T3" fmla="*/ 0 h 15"/>
                    <a:gd name="T4" fmla="*/ 4 w 13"/>
                    <a:gd name="T5" fmla="*/ 10 h 15"/>
                    <a:gd name="T6" fmla="*/ 10 w 13"/>
                    <a:gd name="T7" fmla="*/ 15 h 15"/>
                    <a:gd name="T8" fmla="*/ 11 w 13"/>
                    <a:gd name="T9" fmla="*/ 15 h 15"/>
                    <a:gd name="T10" fmla="*/ 11 w 13"/>
                    <a:gd name="T11" fmla="*/ 15 h 15"/>
                    <a:gd name="T12" fmla="*/ 11 w 13"/>
                    <a:gd name="T13" fmla="*/ 15 h 15"/>
                    <a:gd name="T14" fmla="*/ 10 w 13"/>
                    <a:gd name="T15" fmla="*/ 7 h 15"/>
                    <a:gd name="T16" fmla="*/ 9 w 13"/>
                    <a:gd name="T17" fmla="*/ 6 h 15"/>
                    <a:gd name="T18" fmla="*/ 8 w 13"/>
                    <a:gd name="T19" fmla="*/ 4 h 15"/>
                    <a:gd name="T20" fmla="*/ 2 w 13"/>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5">
                      <a:moveTo>
                        <a:pt x="2" y="0"/>
                      </a:moveTo>
                      <a:cubicBezTo>
                        <a:pt x="1" y="0"/>
                        <a:pt x="1" y="0"/>
                        <a:pt x="1" y="0"/>
                      </a:cubicBezTo>
                      <a:cubicBezTo>
                        <a:pt x="0" y="1"/>
                        <a:pt x="1" y="5"/>
                        <a:pt x="4" y="10"/>
                      </a:cubicBezTo>
                      <a:cubicBezTo>
                        <a:pt x="6" y="13"/>
                        <a:pt x="8" y="15"/>
                        <a:pt x="10" y="15"/>
                      </a:cubicBezTo>
                      <a:cubicBezTo>
                        <a:pt x="10" y="15"/>
                        <a:pt x="10" y="15"/>
                        <a:pt x="11" y="15"/>
                      </a:cubicBezTo>
                      <a:cubicBezTo>
                        <a:pt x="11" y="15"/>
                        <a:pt x="11" y="15"/>
                        <a:pt x="11" y="15"/>
                      </a:cubicBezTo>
                      <a:cubicBezTo>
                        <a:pt x="11" y="15"/>
                        <a:pt x="11" y="15"/>
                        <a:pt x="11" y="15"/>
                      </a:cubicBezTo>
                      <a:cubicBezTo>
                        <a:pt x="13" y="14"/>
                        <a:pt x="12" y="11"/>
                        <a:pt x="10" y="7"/>
                      </a:cubicBezTo>
                      <a:cubicBezTo>
                        <a:pt x="9" y="7"/>
                        <a:pt x="9" y="6"/>
                        <a:pt x="9" y="6"/>
                      </a:cubicBezTo>
                      <a:cubicBezTo>
                        <a:pt x="8" y="5"/>
                        <a:pt x="8" y="5"/>
                        <a:pt x="8" y="4"/>
                      </a:cubicBezTo>
                      <a:cubicBezTo>
                        <a:pt x="5"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6" name="Freeform 1035"/>
                <p:cNvSpPr>
                  <a:spLocks/>
                </p:cNvSpPr>
                <p:nvPr/>
              </p:nvSpPr>
              <p:spPr bwMode="auto">
                <a:xfrm>
                  <a:off x="3719" y="1677"/>
                  <a:ext cx="17" cy="21"/>
                </a:xfrm>
                <a:custGeom>
                  <a:avLst/>
                  <a:gdLst>
                    <a:gd name="T0" fmla="*/ 2 w 9"/>
                    <a:gd name="T1" fmla="*/ 0 h 11"/>
                    <a:gd name="T2" fmla="*/ 1 w 9"/>
                    <a:gd name="T3" fmla="*/ 0 h 11"/>
                    <a:gd name="T4" fmla="*/ 2 w 9"/>
                    <a:gd name="T5" fmla="*/ 7 h 11"/>
                    <a:gd name="T6" fmla="*/ 7 w 9"/>
                    <a:gd name="T7" fmla="*/ 11 h 11"/>
                    <a:gd name="T8" fmla="*/ 8 w 9"/>
                    <a:gd name="T9" fmla="*/ 11 h 11"/>
                    <a:gd name="T10" fmla="*/ 8 w 9"/>
                    <a:gd name="T11" fmla="*/ 5 h 11"/>
                    <a:gd name="T12" fmla="*/ 7 w 9"/>
                    <a:gd name="T13" fmla="*/ 4 h 11"/>
                    <a:gd name="T14" fmla="*/ 6 w 9"/>
                    <a:gd name="T15" fmla="*/ 2 h 11"/>
                    <a:gd name="T16" fmla="*/ 2 w 9"/>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1">
                      <a:moveTo>
                        <a:pt x="2" y="0"/>
                      </a:moveTo>
                      <a:cubicBezTo>
                        <a:pt x="2" y="0"/>
                        <a:pt x="1" y="0"/>
                        <a:pt x="1" y="0"/>
                      </a:cubicBezTo>
                      <a:cubicBezTo>
                        <a:pt x="0" y="1"/>
                        <a:pt x="1" y="4"/>
                        <a:pt x="2" y="7"/>
                      </a:cubicBezTo>
                      <a:cubicBezTo>
                        <a:pt x="4" y="9"/>
                        <a:pt x="6" y="11"/>
                        <a:pt x="7" y="11"/>
                      </a:cubicBezTo>
                      <a:cubicBezTo>
                        <a:pt x="8" y="11"/>
                        <a:pt x="8" y="11"/>
                        <a:pt x="8" y="11"/>
                      </a:cubicBezTo>
                      <a:cubicBezTo>
                        <a:pt x="9" y="10"/>
                        <a:pt x="9" y="8"/>
                        <a:pt x="8" y="5"/>
                      </a:cubicBezTo>
                      <a:cubicBezTo>
                        <a:pt x="7" y="5"/>
                        <a:pt x="7" y="4"/>
                        <a:pt x="7" y="4"/>
                      </a:cubicBezTo>
                      <a:cubicBezTo>
                        <a:pt x="7" y="3"/>
                        <a:pt x="6" y="3"/>
                        <a:pt x="6" y="2"/>
                      </a:cubicBezTo>
                      <a:cubicBezTo>
                        <a:pt x="5"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7" name="Freeform 1036"/>
                <p:cNvSpPr>
                  <a:spLocks/>
                </p:cNvSpPr>
                <p:nvPr/>
              </p:nvSpPr>
              <p:spPr bwMode="auto">
                <a:xfrm>
                  <a:off x="3972" y="1718"/>
                  <a:ext cx="19" cy="30"/>
                </a:xfrm>
                <a:custGeom>
                  <a:avLst/>
                  <a:gdLst>
                    <a:gd name="T0" fmla="*/ 2 w 10"/>
                    <a:gd name="T1" fmla="*/ 0 h 16"/>
                    <a:gd name="T2" fmla="*/ 1 w 10"/>
                    <a:gd name="T3" fmla="*/ 0 h 16"/>
                    <a:gd name="T4" fmla="*/ 1 w 10"/>
                    <a:gd name="T5" fmla="*/ 0 h 16"/>
                    <a:gd name="T6" fmla="*/ 0 w 10"/>
                    <a:gd name="T7" fmla="*/ 0 h 16"/>
                    <a:gd name="T8" fmla="*/ 2 w 10"/>
                    <a:gd name="T9" fmla="*/ 8 h 16"/>
                    <a:gd name="T10" fmla="*/ 2 w 10"/>
                    <a:gd name="T11" fmla="*/ 9 h 16"/>
                    <a:gd name="T12" fmla="*/ 3 w 10"/>
                    <a:gd name="T13" fmla="*/ 11 h 16"/>
                    <a:gd name="T14" fmla="*/ 8 w 10"/>
                    <a:gd name="T15" fmla="*/ 16 h 16"/>
                    <a:gd name="T16" fmla="*/ 9 w 10"/>
                    <a:gd name="T17" fmla="*/ 16 h 16"/>
                    <a:gd name="T18" fmla="*/ 8 w 10"/>
                    <a:gd name="T19" fmla="*/ 6 h 16"/>
                    <a:gd name="T20" fmla="*/ 2 w 10"/>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6">
                      <a:moveTo>
                        <a:pt x="2" y="0"/>
                      </a:moveTo>
                      <a:cubicBezTo>
                        <a:pt x="2" y="0"/>
                        <a:pt x="1" y="0"/>
                        <a:pt x="1" y="0"/>
                      </a:cubicBezTo>
                      <a:cubicBezTo>
                        <a:pt x="1" y="0"/>
                        <a:pt x="1" y="0"/>
                        <a:pt x="1" y="0"/>
                      </a:cubicBezTo>
                      <a:cubicBezTo>
                        <a:pt x="1" y="0"/>
                        <a:pt x="1" y="0"/>
                        <a:pt x="0" y="0"/>
                      </a:cubicBezTo>
                      <a:cubicBezTo>
                        <a:pt x="0" y="2"/>
                        <a:pt x="0" y="5"/>
                        <a:pt x="2" y="8"/>
                      </a:cubicBezTo>
                      <a:cubicBezTo>
                        <a:pt x="2" y="8"/>
                        <a:pt x="2" y="9"/>
                        <a:pt x="2" y="9"/>
                      </a:cubicBezTo>
                      <a:cubicBezTo>
                        <a:pt x="3" y="10"/>
                        <a:pt x="3" y="10"/>
                        <a:pt x="3" y="11"/>
                      </a:cubicBezTo>
                      <a:cubicBezTo>
                        <a:pt x="5" y="14"/>
                        <a:pt x="7" y="16"/>
                        <a:pt x="8" y="16"/>
                      </a:cubicBezTo>
                      <a:cubicBezTo>
                        <a:pt x="8" y="16"/>
                        <a:pt x="9" y="16"/>
                        <a:pt x="9" y="16"/>
                      </a:cubicBezTo>
                      <a:cubicBezTo>
                        <a:pt x="10" y="15"/>
                        <a:pt x="10" y="11"/>
                        <a:pt x="8" y="6"/>
                      </a:cubicBezTo>
                      <a:cubicBezTo>
                        <a:pt x="6"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8" name="Freeform 1037"/>
                <p:cNvSpPr>
                  <a:spLocks/>
                </p:cNvSpPr>
                <p:nvPr/>
              </p:nvSpPr>
              <p:spPr bwMode="auto">
                <a:xfrm>
                  <a:off x="3841" y="1786"/>
                  <a:ext cx="19" cy="28"/>
                </a:xfrm>
                <a:custGeom>
                  <a:avLst/>
                  <a:gdLst>
                    <a:gd name="T0" fmla="*/ 2 w 10"/>
                    <a:gd name="T1" fmla="*/ 0 h 15"/>
                    <a:gd name="T2" fmla="*/ 1 w 10"/>
                    <a:gd name="T3" fmla="*/ 0 h 15"/>
                    <a:gd name="T4" fmla="*/ 1 w 10"/>
                    <a:gd name="T5" fmla="*/ 0 h 15"/>
                    <a:gd name="T6" fmla="*/ 2 w 10"/>
                    <a:gd name="T7" fmla="*/ 9 h 15"/>
                    <a:gd name="T8" fmla="*/ 8 w 10"/>
                    <a:gd name="T9" fmla="*/ 15 h 15"/>
                    <a:gd name="T10" fmla="*/ 8 w 10"/>
                    <a:gd name="T11" fmla="*/ 15 h 15"/>
                    <a:gd name="T12" fmla="*/ 8 w 10"/>
                    <a:gd name="T13" fmla="*/ 7 h 15"/>
                    <a:gd name="T14" fmla="*/ 8 w 10"/>
                    <a:gd name="T15" fmla="*/ 6 h 15"/>
                    <a:gd name="T16" fmla="*/ 7 w 10"/>
                    <a:gd name="T17" fmla="*/ 5 h 15"/>
                    <a:gd name="T18" fmla="*/ 2 w 10"/>
                    <a:gd name="T19" fmla="*/ 0 h 15"/>
                    <a:gd name="T20" fmla="*/ 2 w 10"/>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5">
                      <a:moveTo>
                        <a:pt x="2" y="0"/>
                      </a:moveTo>
                      <a:cubicBezTo>
                        <a:pt x="2" y="0"/>
                        <a:pt x="1" y="0"/>
                        <a:pt x="1" y="0"/>
                      </a:cubicBezTo>
                      <a:cubicBezTo>
                        <a:pt x="1" y="0"/>
                        <a:pt x="1" y="0"/>
                        <a:pt x="1" y="0"/>
                      </a:cubicBezTo>
                      <a:cubicBezTo>
                        <a:pt x="0" y="1"/>
                        <a:pt x="0" y="5"/>
                        <a:pt x="2" y="9"/>
                      </a:cubicBezTo>
                      <a:cubicBezTo>
                        <a:pt x="4" y="13"/>
                        <a:pt x="6" y="15"/>
                        <a:pt x="8" y="15"/>
                      </a:cubicBezTo>
                      <a:cubicBezTo>
                        <a:pt x="8" y="15"/>
                        <a:pt x="8" y="15"/>
                        <a:pt x="8" y="15"/>
                      </a:cubicBezTo>
                      <a:cubicBezTo>
                        <a:pt x="10" y="14"/>
                        <a:pt x="10" y="11"/>
                        <a:pt x="8" y="7"/>
                      </a:cubicBezTo>
                      <a:cubicBezTo>
                        <a:pt x="8" y="7"/>
                        <a:pt x="8" y="7"/>
                        <a:pt x="8" y="6"/>
                      </a:cubicBezTo>
                      <a:cubicBezTo>
                        <a:pt x="7" y="6"/>
                        <a:pt x="7" y="5"/>
                        <a:pt x="7" y="5"/>
                      </a:cubicBezTo>
                      <a:cubicBezTo>
                        <a:pt x="5" y="2"/>
                        <a:pt x="4" y="1"/>
                        <a:pt x="2"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9" name="Freeform 1038"/>
                <p:cNvSpPr>
                  <a:spLocks/>
                </p:cNvSpPr>
                <p:nvPr/>
              </p:nvSpPr>
              <p:spPr bwMode="auto">
                <a:xfrm>
                  <a:off x="3766" y="1651"/>
                  <a:ext cx="13" cy="16"/>
                </a:xfrm>
                <a:custGeom>
                  <a:avLst/>
                  <a:gdLst>
                    <a:gd name="T0" fmla="*/ 1 w 7"/>
                    <a:gd name="T1" fmla="*/ 0 h 9"/>
                    <a:gd name="T2" fmla="*/ 1 w 7"/>
                    <a:gd name="T3" fmla="*/ 0 h 9"/>
                    <a:gd name="T4" fmla="*/ 1 w 7"/>
                    <a:gd name="T5" fmla="*/ 4 h 9"/>
                    <a:gd name="T6" fmla="*/ 2 w 7"/>
                    <a:gd name="T7" fmla="*/ 6 h 9"/>
                    <a:gd name="T8" fmla="*/ 2 w 7"/>
                    <a:gd name="T9" fmla="*/ 6 h 9"/>
                    <a:gd name="T10" fmla="*/ 6 w 7"/>
                    <a:gd name="T11" fmla="*/ 9 h 9"/>
                    <a:gd name="T12" fmla="*/ 6 w 7"/>
                    <a:gd name="T13" fmla="*/ 9 h 9"/>
                    <a:gd name="T14" fmla="*/ 6 w 7"/>
                    <a:gd name="T15" fmla="*/ 9 h 9"/>
                    <a:gd name="T16" fmla="*/ 7 w 7"/>
                    <a:gd name="T17" fmla="*/ 8 h 9"/>
                    <a:gd name="T18" fmla="*/ 5 w 7"/>
                    <a:gd name="T19" fmla="*/ 4 h 9"/>
                    <a:gd name="T20" fmla="*/ 1 w 7"/>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1" y="0"/>
                      </a:moveTo>
                      <a:cubicBezTo>
                        <a:pt x="1" y="0"/>
                        <a:pt x="1" y="0"/>
                        <a:pt x="1" y="0"/>
                      </a:cubicBezTo>
                      <a:cubicBezTo>
                        <a:pt x="0" y="1"/>
                        <a:pt x="0" y="2"/>
                        <a:pt x="1" y="4"/>
                      </a:cubicBezTo>
                      <a:cubicBezTo>
                        <a:pt x="1" y="4"/>
                        <a:pt x="2" y="5"/>
                        <a:pt x="2" y="6"/>
                      </a:cubicBezTo>
                      <a:cubicBezTo>
                        <a:pt x="2" y="6"/>
                        <a:pt x="2" y="6"/>
                        <a:pt x="2" y="6"/>
                      </a:cubicBezTo>
                      <a:cubicBezTo>
                        <a:pt x="4" y="8"/>
                        <a:pt x="5" y="9"/>
                        <a:pt x="6" y="9"/>
                      </a:cubicBezTo>
                      <a:cubicBezTo>
                        <a:pt x="6" y="9"/>
                        <a:pt x="6" y="9"/>
                        <a:pt x="6" y="9"/>
                      </a:cubicBezTo>
                      <a:cubicBezTo>
                        <a:pt x="6" y="9"/>
                        <a:pt x="6" y="9"/>
                        <a:pt x="6" y="9"/>
                      </a:cubicBezTo>
                      <a:cubicBezTo>
                        <a:pt x="7" y="9"/>
                        <a:pt x="7" y="9"/>
                        <a:pt x="7" y="8"/>
                      </a:cubicBezTo>
                      <a:cubicBezTo>
                        <a:pt x="7" y="7"/>
                        <a:pt x="6" y="5"/>
                        <a:pt x="5" y="4"/>
                      </a:cubicBezTo>
                      <a:cubicBezTo>
                        <a:pt x="4" y="2"/>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0" name="Freeform 1039"/>
                <p:cNvSpPr>
                  <a:spLocks noEditPoints="1"/>
                </p:cNvSpPr>
                <p:nvPr/>
              </p:nvSpPr>
              <p:spPr bwMode="auto">
                <a:xfrm>
                  <a:off x="4833" y="1925"/>
                  <a:ext cx="192" cy="1374"/>
                </a:xfrm>
                <a:custGeom>
                  <a:avLst/>
                  <a:gdLst>
                    <a:gd name="T0" fmla="*/ 26 w 102"/>
                    <a:gd name="T1" fmla="*/ 636 h 731"/>
                    <a:gd name="T2" fmla="*/ 0 w 102"/>
                    <a:gd name="T3" fmla="*/ 730 h 731"/>
                    <a:gd name="T4" fmla="*/ 0 w 102"/>
                    <a:gd name="T5" fmla="*/ 730 h 731"/>
                    <a:gd name="T6" fmla="*/ 0 w 102"/>
                    <a:gd name="T7" fmla="*/ 730 h 731"/>
                    <a:gd name="T8" fmla="*/ 1 w 102"/>
                    <a:gd name="T9" fmla="*/ 731 h 731"/>
                    <a:gd name="T10" fmla="*/ 27 w 102"/>
                    <a:gd name="T11" fmla="*/ 638 h 731"/>
                    <a:gd name="T12" fmla="*/ 27 w 102"/>
                    <a:gd name="T13" fmla="*/ 638 h 731"/>
                    <a:gd name="T14" fmla="*/ 26 w 102"/>
                    <a:gd name="T15" fmla="*/ 636 h 731"/>
                    <a:gd name="T16" fmla="*/ 31 w 102"/>
                    <a:gd name="T17" fmla="*/ 627 h 731"/>
                    <a:gd name="T18" fmla="*/ 31 w 102"/>
                    <a:gd name="T19" fmla="*/ 631 h 731"/>
                    <a:gd name="T20" fmla="*/ 30 w 102"/>
                    <a:gd name="T21" fmla="*/ 632 h 731"/>
                    <a:gd name="T22" fmla="*/ 57 w 102"/>
                    <a:gd name="T23" fmla="*/ 638 h 731"/>
                    <a:gd name="T24" fmla="*/ 57 w 102"/>
                    <a:gd name="T25" fmla="*/ 638 h 731"/>
                    <a:gd name="T26" fmla="*/ 58 w 102"/>
                    <a:gd name="T27" fmla="*/ 633 h 731"/>
                    <a:gd name="T28" fmla="*/ 31 w 102"/>
                    <a:gd name="T29" fmla="*/ 627 h 731"/>
                    <a:gd name="T30" fmla="*/ 101 w 102"/>
                    <a:gd name="T31" fmla="*/ 323 h 731"/>
                    <a:gd name="T32" fmla="*/ 62 w 102"/>
                    <a:gd name="T33" fmla="*/ 625 h 731"/>
                    <a:gd name="T34" fmla="*/ 63 w 102"/>
                    <a:gd name="T35" fmla="*/ 625 h 731"/>
                    <a:gd name="T36" fmla="*/ 63 w 102"/>
                    <a:gd name="T37" fmla="*/ 625 h 731"/>
                    <a:gd name="T38" fmla="*/ 64 w 102"/>
                    <a:gd name="T39" fmla="*/ 626 h 731"/>
                    <a:gd name="T40" fmla="*/ 102 w 102"/>
                    <a:gd name="T41" fmla="*/ 323 h 731"/>
                    <a:gd name="T42" fmla="*/ 102 w 102"/>
                    <a:gd name="T43" fmla="*/ 323 h 731"/>
                    <a:gd name="T44" fmla="*/ 101 w 102"/>
                    <a:gd name="T45" fmla="*/ 323 h 731"/>
                    <a:gd name="T46" fmla="*/ 99 w 102"/>
                    <a:gd name="T47" fmla="*/ 309 h 731"/>
                    <a:gd name="T48" fmla="*/ 58 w 102"/>
                    <a:gd name="T49" fmla="*/ 309 h 731"/>
                    <a:gd name="T50" fmla="*/ 58 w 102"/>
                    <a:gd name="T51" fmla="*/ 310 h 731"/>
                    <a:gd name="T52" fmla="*/ 57 w 102"/>
                    <a:gd name="T53" fmla="*/ 314 h 731"/>
                    <a:gd name="T54" fmla="*/ 70 w 102"/>
                    <a:gd name="T55" fmla="*/ 314 h 731"/>
                    <a:gd name="T56" fmla="*/ 99 w 102"/>
                    <a:gd name="T57" fmla="*/ 314 h 731"/>
                    <a:gd name="T58" fmla="*/ 99 w 102"/>
                    <a:gd name="T59" fmla="*/ 310 h 731"/>
                    <a:gd name="T60" fmla="*/ 99 w 102"/>
                    <a:gd name="T61" fmla="*/ 309 h 731"/>
                    <a:gd name="T62" fmla="*/ 27 w 102"/>
                    <a:gd name="T63" fmla="*/ 0 h 731"/>
                    <a:gd name="T64" fmla="*/ 26 w 102"/>
                    <a:gd name="T65" fmla="*/ 1 h 731"/>
                    <a:gd name="T66" fmla="*/ 26 w 102"/>
                    <a:gd name="T67" fmla="*/ 1 h 731"/>
                    <a:gd name="T68" fmla="*/ 26 w 102"/>
                    <a:gd name="T69" fmla="*/ 1 h 731"/>
                    <a:gd name="T70" fmla="*/ 54 w 102"/>
                    <a:gd name="T71" fmla="*/ 297 h 731"/>
                    <a:gd name="T72" fmla="*/ 55 w 102"/>
                    <a:gd name="T73" fmla="*/ 297 h 731"/>
                    <a:gd name="T74" fmla="*/ 55 w 102"/>
                    <a:gd name="T75" fmla="*/ 297 h 731"/>
                    <a:gd name="T76" fmla="*/ 27 w 102"/>
                    <a:gd name="T77" fmla="*/ 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 h="731">
                      <a:moveTo>
                        <a:pt x="26" y="636"/>
                      </a:moveTo>
                      <a:cubicBezTo>
                        <a:pt x="18" y="668"/>
                        <a:pt x="10" y="700"/>
                        <a:pt x="0" y="730"/>
                      </a:cubicBezTo>
                      <a:cubicBezTo>
                        <a:pt x="0" y="730"/>
                        <a:pt x="0" y="730"/>
                        <a:pt x="0" y="730"/>
                      </a:cubicBezTo>
                      <a:cubicBezTo>
                        <a:pt x="0" y="730"/>
                        <a:pt x="0" y="730"/>
                        <a:pt x="0" y="730"/>
                      </a:cubicBezTo>
                      <a:cubicBezTo>
                        <a:pt x="1" y="730"/>
                        <a:pt x="1" y="731"/>
                        <a:pt x="1" y="731"/>
                      </a:cubicBezTo>
                      <a:cubicBezTo>
                        <a:pt x="11" y="700"/>
                        <a:pt x="19" y="670"/>
                        <a:pt x="27" y="638"/>
                      </a:cubicBezTo>
                      <a:cubicBezTo>
                        <a:pt x="27" y="638"/>
                        <a:pt x="27" y="638"/>
                        <a:pt x="27" y="638"/>
                      </a:cubicBezTo>
                      <a:cubicBezTo>
                        <a:pt x="26" y="638"/>
                        <a:pt x="26" y="638"/>
                        <a:pt x="26" y="636"/>
                      </a:cubicBezTo>
                      <a:moveTo>
                        <a:pt x="31" y="627"/>
                      </a:moveTo>
                      <a:cubicBezTo>
                        <a:pt x="31" y="628"/>
                        <a:pt x="31" y="629"/>
                        <a:pt x="31" y="631"/>
                      </a:cubicBezTo>
                      <a:cubicBezTo>
                        <a:pt x="30" y="631"/>
                        <a:pt x="30" y="631"/>
                        <a:pt x="30" y="632"/>
                      </a:cubicBezTo>
                      <a:cubicBezTo>
                        <a:pt x="39" y="634"/>
                        <a:pt x="48" y="636"/>
                        <a:pt x="57" y="638"/>
                      </a:cubicBezTo>
                      <a:cubicBezTo>
                        <a:pt x="57" y="638"/>
                        <a:pt x="57" y="638"/>
                        <a:pt x="57" y="638"/>
                      </a:cubicBezTo>
                      <a:cubicBezTo>
                        <a:pt x="57" y="636"/>
                        <a:pt x="58" y="635"/>
                        <a:pt x="58" y="633"/>
                      </a:cubicBezTo>
                      <a:cubicBezTo>
                        <a:pt x="49" y="631"/>
                        <a:pt x="40" y="629"/>
                        <a:pt x="31" y="627"/>
                      </a:cubicBezTo>
                      <a:moveTo>
                        <a:pt x="101" y="323"/>
                      </a:moveTo>
                      <a:cubicBezTo>
                        <a:pt x="98" y="425"/>
                        <a:pt x="85" y="526"/>
                        <a:pt x="62" y="625"/>
                      </a:cubicBezTo>
                      <a:cubicBezTo>
                        <a:pt x="62" y="625"/>
                        <a:pt x="63" y="625"/>
                        <a:pt x="63" y="625"/>
                      </a:cubicBezTo>
                      <a:cubicBezTo>
                        <a:pt x="63" y="625"/>
                        <a:pt x="63" y="625"/>
                        <a:pt x="63" y="625"/>
                      </a:cubicBezTo>
                      <a:cubicBezTo>
                        <a:pt x="63" y="625"/>
                        <a:pt x="63" y="625"/>
                        <a:pt x="64" y="626"/>
                      </a:cubicBezTo>
                      <a:cubicBezTo>
                        <a:pt x="86" y="526"/>
                        <a:pt x="99" y="425"/>
                        <a:pt x="102" y="323"/>
                      </a:cubicBezTo>
                      <a:cubicBezTo>
                        <a:pt x="102" y="323"/>
                        <a:pt x="102" y="323"/>
                        <a:pt x="102" y="323"/>
                      </a:cubicBezTo>
                      <a:cubicBezTo>
                        <a:pt x="101" y="323"/>
                        <a:pt x="101" y="323"/>
                        <a:pt x="101" y="323"/>
                      </a:cubicBezTo>
                      <a:moveTo>
                        <a:pt x="99" y="309"/>
                      </a:moveTo>
                      <a:cubicBezTo>
                        <a:pt x="85" y="309"/>
                        <a:pt x="71" y="309"/>
                        <a:pt x="58" y="309"/>
                      </a:cubicBezTo>
                      <a:cubicBezTo>
                        <a:pt x="58" y="309"/>
                        <a:pt x="58" y="310"/>
                        <a:pt x="58" y="310"/>
                      </a:cubicBezTo>
                      <a:cubicBezTo>
                        <a:pt x="58" y="311"/>
                        <a:pt x="58" y="313"/>
                        <a:pt x="57" y="314"/>
                      </a:cubicBezTo>
                      <a:cubicBezTo>
                        <a:pt x="62" y="314"/>
                        <a:pt x="66" y="314"/>
                        <a:pt x="70" y="314"/>
                      </a:cubicBezTo>
                      <a:cubicBezTo>
                        <a:pt x="79" y="314"/>
                        <a:pt x="89" y="314"/>
                        <a:pt x="99" y="314"/>
                      </a:cubicBezTo>
                      <a:cubicBezTo>
                        <a:pt x="99" y="313"/>
                        <a:pt x="99" y="311"/>
                        <a:pt x="99" y="310"/>
                      </a:cubicBezTo>
                      <a:cubicBezTo>
                        <a:pt x="99" y="309"/>
                        <a:pt x="99" y="309"/>
                        <a:pt x="99" y="309"/>
                      </a:cubicBezTo>
                      <a:moveTo>
                        <a:pt x="27" y="0"/>
                      </a:moveTo>
                      <a:cubicBezTo>
                        <a:pt x="27" y="0"/>
                        <a:pt x="26" y="0"/>
                        <a:pt x="26" y="1"/>
                      </a:cubicBezTo>
                      <a:cubicBezTo>
                        <a:pt x="26" y="1"/>
                        <a:pt x="26" y="1"/>
                        <a:pt x="26" y="1"/>
                      </a:cubicBezTo>
                      <a:cubicBezTo>
                        <a:pt x="26" y="1"/>
                        <a:pt x="26" y="1"/>
                        <a:pt x="26" y="1"/>
                      </a:cubicBezTo>
                      <a:cubicBezTo>
                        <a:pt x="46" y="98"/>
                        <a:pt x="55" y="197"/>
                        <a:pt x="54" y="297"/>
                      </a:cubicBezTo>
                      <a:cubicBezTo>
                        <a:pt x="54" y="297"/>
                        <a:pt x="55" y="297"/>
                        <a:pt x="55" y="297"/>
                      </a:cubicBezTo>
                      <a:cubicBezTo>
                        <a:pt x="55" y="297"/>
                        <a:pt x="55" y="297"/>
                        <a:pt x="55" y="297"/>
                      </a:cubicBezTo>
                      <a:cubicBezTo>
                        <a:pt x="56" y="197"/>
                        <a:pt x="47" y="97"/>
                        <a:pt x="2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1" name="Freeform 1040"/>
                <p:cNvSpPr>
                  <a:spLocks/>
                </p:cNvSpPr>
                <p:nvPr/>
              </p:nvSpPr>
              <p:spPr bwMode="auto">
                <a:xfrm>
                  <a:off x="4869" y="1878"/>
                  <a:ext cx="17" cy="49"/>
                </a:xfrm>
                <a:custGeom>
                  <a:avLst/>
                  <a:gdLst>
                    <a:gd name="T0" fmla="*/ 2 w 9"/>
                    <a:gd name="T1" fmla="*/ 0 h 26"/>
                    <a:gd name="T2" fmla="*/ 2 w 9"/>
                    <a:gd name="T3" fmla="*/ 0 h 26"/>
                    <a:gd name="T4" fmla="*/ 2 w 9"/>
                    <a:gd name="T5" fmla="*/ 14 h 26"/>
                    <a:gd name="T6" fmla="*/ 7 w 9"/>
                    <a:gd name="T7" fmla="*/ 26 h 26"/>
                    <a:gd name="T8" fmla="*/ 7 w 9"/>
                    <a:gd name="T9" fmla="*/ 26 h 26"/>
                    <a:gd name="T10" fmla="*/ 7 w 9"/>
                    <a:gd name="T11" fmla="*/ 26 h 26"/>
                    <a:gd name="T12" fmla="*/ 8 w 9"/>
                    <a:gd name="T13" fmla="*/ 25 h 26"/>
                    <a:gd name="T14" fmla="*/ 8 w 9"/>
                    <a:gd name="T15" fmla="*/ 12 h 26"/>
                    <a:gd name="T16" fmla="*/ 2 w 9"/>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6">
                      <a:moveTo>
                        <a:pt x="2" y="0"/>
                      </a:moveTo>
                      <a:cubicBezTo>
                        <a:pt x="2" y="0"/>
                        <a:pt x="2" y="0"/>
                        <a:pt x="2" y="0"/>
                      </a:cubicBezTo>
                      <a:cubicBezTo>
                        <a:pt x="0" y="1"/>
                        <a:pt x="0" y="7"/>
                        <a:pt x="2" y="14"/>
                      </a:cubicBezTo>
                      <a:cubicBezTo>
                        <a:pt x="3" y="20"/>
                        <a:pt x="5" y="25"/>
                        <a:pt x="7" y="26"/>
                      </a:cubicBezTo>
                      <a:cubicBezTo>
                        <a:pt x="7" y="26"/>
                        <a:pt x="7" y="26"/>
                        <a:pt x="7" y="26"/>
                      </a:cubicBezTo>
                      <a:cubicBezTo>
                        <a:pt x="7" y="26"/>
                        <a:pt x="7" y="26"/>
                        <a:pt x="7" y="26"/>
                      </a:cubicBezTo>
                      <a:cubicBezTo>
                        <a:pt x="7" y="25"/>
                        <a:pt x="8" y="25"/>
                        <a:pt x="8" y="25"/>
                      </a:cubicBezTo>
                      <a:cubicBezTo>
                        <a:pt x="9" y="23"/>
                        <a:pt x="9" y="18"/>
                        <a:pt x="8" y="12"/>
                      </a:cubicBezTo>
                      <a:cubicBezTo>
                        <a:pt x="6" y="5"/>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2" name="Freeform 1041"/>
                <p:cNvSpPr>
                  <a:spLocks/>
                </p:cNvSpPr>
                <p:nvPr/>
              </p:nvSpPr>
              <p:spPr bwMode="auto">
                <a:xfrm>
                  <a:off x="4929" y="2483"/>
                  <a:ext cx="13" cy="49"/>
                </a:xfrm>
                <a:custGeom>
                  <a:avLst/>
                  <a:gdLst>
                    <a:gd name="T0" fmla="*/ 4 w 7"/>
                    <a:gd name="T1" fmla="*/ 0 h 26"/>
                    <a:gd name="T2" fmla="*/ 3 w 7"/>
                    <a:gd name="T3" fmla="*/ 0 h 26"/>
                    <a:gd name="T4" fmla="*/ 1 w 7"/>
                    <a:gd name="T5" fmla="*/ 13 h 26"/>
                    <a:gd name="T6" fmla="*/ 3 w 7"/>
                    <a:gd name="T7" fmla="*/ 26 h 26"/>
                    <a:gd name="T8" fmla="*/ 6 w 7"/>
                    <a:gd name="T9" fmla="*/ 17 h 26"/>
                    <a:gd name="T10" fmla="*/ 7 w 7"/>
                    <a:gd name="T11" fmla="*/ 13 h 26"/>
                    <a:gd name="T12" fmla="*/ 7 w 7"/>
                    <a:gd name="T13" fmla="*/ 12 h 26"/>
                    <a:gd name="T14" fmla="*/ 4 w 7"/>
                    <a:gd name="T15" fmla="*/ 0 h 26"/>
                    <a:gd name="T16" fmla="*/ 4 w 7"/>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6">
                      <a:moveTo>
                        <a:pt x="4" y="0"/>
                      </a:moveTo>
                      <a:cubicBezTo>
                        <a:pt x="4" y="0"/>
                        <a:pt x="3" y="0"/>
                        <a:pt x="3" y="0"/>
                      </a:cubicBezTo>
                      <a:cubicBezTo>
                        <a:pt x="2" y="1"/>
                        <a:pt x="1" y="6"/>
                        <a:pt x="1" y="13"/>
                      </a:cubicBezTo>
                      <a:cubicBezTo>
                        <a:pt x="0" y="20"/>
                        <a:pt x="2" y="26"/>
                        <a:pt x="3" y="26"/>
                      </a:cubicBezTo>
                      <a:cubicBezTo>
                        <a:pt x="5" y="26"/>
                        <a:pt x="6" y="22"/>
                        <a:pt x="6" y="17"/>
                      </a:cubicBezTo>
                      <a:cubicBezTo>
                        <a:pt x="7" y="16"/>
                        <a:pt x="7" y="14"/>
                        <a:pt x="7" y="13"/>
                      </a:cubicBezTo>
                      <a:cubicBezTo>
                        <a:pt x="7" y="13"/>
                        <a:pt x="7" y="12"/>
                        <a:pt x="7" y="12"/>
                      </a:cubicBezTo>
                      <a:cubicBezTo>
                        <a:pt x="7" y="6"/>
                        <a:pt x="6" y="1"/>
                        <a:pt x="4" y="0"/>
                      </a:cubicBezTo>
                      <a:cubicBezTo>
                        <a:pt x="4" y="0"/>
                        <a:pt x="4"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3" name="Freeform 1042"/>
                <p:cNvSpPr>
                  <a:spLocks/>
                </p:cNvSpPr>
                <p:nvPr/>
              </p:nvSpPr>
              <p:spPr bwMode="auto">
                <a:xfrm>
                  <a:off x="4818" y="3297"/>
                  <a:ext cx="19" cy="40"/>
                </a:xfrm>
                <a:custGeom>
                  <a:avLst/>
                  <a:gdLst>
                    <a:gd name="T0" fmla="*/ 8 w 10"/>
                    <a:gd name="T1" fmla="*/ 0 h 21"/>
                    <a:gd name="T2" fmla="*/ 8 w 10"/>
                    <a:gd name="T3" fmla="*/ 0 h 21"/>
                    <a:gd name="T4" fmla="*/ 3 w 10"/>
                    <a:gd name="T5" fmla="*/ 10 h 21"/>
                    <a:gd name="T6" fmla="*/ 2 w 10"/>
                    <a:gd name="T7" fmla="*/ 21 h 21"/>
                    <a:gd name="T8" fmla="*/ 2 w 10"/>
                    <a:gd name="T9" fmla="*/ 21 h 21"/>
                    <a:gd name="T10" fmla="*/ 7 w 10"/>
                    <a:gd name="T11" fmla="*/ 11 h 21"/>
                    <a:gd name="T12" fmla="*/ 9 w 10"/>
                    <a:gd name="T13" fmla="*/ 1 h 21"/>
                    <a:gd name="T14" fmla="*/ 8 w 10"/>
                    <a:gd name="T15" fmla="*/ 0 h 21"/>
                    <a:gd name="T16" fmla="*/ 8 w 10"/>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1">
                      <a:moveTo>
                        <a:pt x="8" y="0"/>
                      </a:moveTo>
                      <a:cubicBezTo>
                        <a:pt x="8" y="0"/>
                        <a:pt x="8" y="0"/>
                        <a:pt x="8" y="0"/>
                      </a:cubicBezTo>
                      <a:cubicBezTo>
                        <a:pt x="6" y="1"/>
                        <a:pt x="4" y="5"/>
                        <a:pt x="3" y="10"/>
                      </a:cubicBezTo>
                      <a:cubicBezTo>
                        <a:pt x="1" y="15"/>
                        <a:pt x="0" y="21"/>
                        <a:pt x="2" y="21"/>
                      </a:cubicBezTo>
                      <a:cubicBezTo>
                        <a:pt x="2" y="21"/>
                        <a:pt x="2" y="21"/>
                        <a:pt x="2" y="21"/>
                      </a:cubicBezTo>
                      <a:cubicBezTo>
                        <a:pt x="3" y="21"/>
                        <a:pt x="6" y="17"/>
                        <a:pt x="7" y="11"/>
                      </a:cubicBezTo>
                      <a:cubicBezTo>
                        <a:pt x="9" y="7"/>
                        <a:pt x="10" y="2"/>
                        <a:pt x="9" y="1"/>
                      </a:cubicBezTo>
                      <a:cubicBezTo>
                        <a:pt x="9" y="1"/>
                        <a:pt x="9" y="0"/>
                        <a:pt x="8" y="0"/>
                      </a:cubicBezTo>
                      <a:cubicBezTo>
                        <a:pt x="8"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4" name="Freeform 1043"/>
                <p:cNvSpPr>
                  <a:spLocks/>
                </p:cNvSpPr>
                <p:nvPr/>
              </p:nvSpPr>
              <p:spPr bwMode="auto">
                <a:xfrm>
                  <a:off x="5019" y="2481"/>
                  <a:ext cx="12" cy="51"/>
                </a:xfrm>
                <a:custGeom>
                  <a:avLst/>
                  <a:gdLst>
                    <a:gd name="T0" fmla="*/ 3 w 6"/>
                    <a:gd name="T1" fmla="*/ 0 h 27"/>
                    <a:gd name="T2" fmla="*/ 0 w 6"/>
                    <a:gd name="T3" fmla="*/ 13 h 27"/>
                    <a:gd name="T4" fmla="*/ 0 w 6"/>
                    <a:gd name="T5" fmla="*/ 14 h 27"/>
                    <a:gd name="T6" fmla="*/ 0 w 6"/>
                    <a:gd name="T7" fmla="*/ 18 h 27"/>
                    <a:gd name="T8" fmla="*/ 2 w 6"/>
                    <a:gd name="T9" fmla="*/ 27 h 27"/>
                    <a:gd name="T10" fmla="*/ 3 w 6"/>
                    <a:gd name="T11" fmla="*/ 27 h 27"/>
                    <a:gd name="T12" fmla="*/ 3 w 6"/>
                    <a:gd name="T13" fmla="*/ 27 h 27"/>
                    <a:gd name="T14" fmla="*/ 6 w 6"/>
                    <a:gd name="T15" fmla="*/ 14 h 27"/>
                    <a:gd name="T16" fmla="*/ 3 w 6"/>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7">
                      <a:moveTo>
                        <a:pt x="3" y="0"/>
                      </a:moveTo>
                      <a:cubicBezTo>
                        <a:pt x="1" y="0"/>
                        <a:pt x="0" y="6"/>
                        <a:pt x="0" y="13"/>
                      </a:cubicBezTo>
                      <a:cubicBezTo>
                        <a:pt x="0" y="13"/>
                        <a:pt x="0" y="13"/>
                        <a:pt x="0" y="14"/>
                      </a:cubicBezTo>
                      <a:cubicBezTo>
                        <a:pt x="0" y="15"/>
                        <a:pt x="0" y="17"/>
                        <a:pt x="0" y="18"/>
                      </a:cubicBezTo>
                      <a:cubicBezTo>
                        <a:pt x="0" y="22"/>
                        <a:pt x="1" y="26"/>
                        <a:pt x="2" y="27"/>
                      </a:cubicBezTo>
                      <a:cubicBezTo>
                        <a:pt x="2" y="27"/>
                        <a:pt x="2" y="27"/>
                        <a:pt x="3" y="27"/>
                      </a:cubicBezTo>
                      <a:cubicBezTo>
                        <a:pt x="3" y="27"/>
                        <a:pt x="3" y="27"/>
                        <a:pt x="3" y="27"/>
                      </a:cubicBezTo>
                      <a:cubicBezTo>
                        <a:pt x="4" y="27"/>
                        <a:pt x="6" y="21"/>
                        <a:pt x="6" y="14"/>
                      </a:cubicBezTo>
                      <a:cubicBezTo>
                        <a:pt x="6" y="6"/>
                        <a:pt x="5"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5" name="Freeform 1044"/>
                <p:cNvSpPr>
                  <a:spLocks/>
                </p:cNvSpPr>
                <p:nvPr/>
              </p:nvSpPr>
              <p:spPr bwMode="auto">
                <a:xfrm>
                  <a:off x="4937" y="3100"/>
                  <a:ext cx="18" cy="49"/>
                </a:xfrm>
                <a:custGeom>
                  <a:avLst/>
                  <a:gdLst>
                    <a:gd name="T0" fmla="*/ 8 w 10"/>
                    <a:gd name="T1" fmla="*/ 0 h 26"/>
                    <a:gd name="T2" fmla="*/ 7 w 10"/>
                    <a:gd name="T3" fmla="*/ 0 h 26"/>
                    <a:gd name="T4" fmla="*/ 3 w 10"/>
                    <a:gd name="T5" fmla="*/ 8 h 26"/>
                    <a:gd name="T6" fmla="*/ 2 w 10"/>
                    <a:gd name="T7" fmla="*/ 13 h 26"/>
                    <a:gd name="T8" fmla="*/ 2 w 10"/>
                    <a:gd name="T9" fmla="*/ 13 h 26"/>
                    <a:gd name="T10" fmla="*/ 2 w 10"/>
                    <a:gd name="T11" fmla="*/ 26 h 26"/>
                    <a:gd name="T12" fmla="*/ 2 w 10"/>
                    <a:gd name="T13" fmla="*/ 26 h 26"/>
                    <a:gd name="T14" fmla="*/ 8 w 10"/>
                    <a:gd name="T15" fmla="*/ 14 h 26"/>
                    <a:gd name="T16" fmla="*/ 9 w 10"/>
                    <a:gd name="T17" fmla="*/ 1 h 26"/>
                    <a:gd name="T18" fmla="*/ 8 w 10"/>
                    <a:gd name="T19" fmla="*/ 0 h 26"/>
                    <a:gd name="T20" fmla="*/ 8 w 10"/>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26">
                      <a:moveTo>
                        <a:pt x="8" y="0"/>
                      </a:moveTo>
                      <a:cubicBezTo>
                        <a:pt x="8" y="0"/>
                        <a:pt x="7" y="0"/>
                        <a:pt x="7" y="0"/>
                      </a:cubicBezTo>
                      <a:cubicBezTo>
                        <a:pt x="6" y="1"/>
                        <a:pt x="4" y="4"/>
                        <a:pt x="3" y="8"/>
                      </a:cubicBezTo>
                      <a:cubicBezTo>
                        <a:pt x="3" y="10"/>
                        <a:pt x="2" y="11"/>
                        <a:pt x="2" y="13"/>
                      </a:cubicBezTo>
                      <a:cubicBezTo>
                        <a:pt x="2" y="13"/>
                        <a:pt x="2" y="13"/>
                        <a:pt x="2" y="13"/>
                      </a:cubicBezTo>
                      <a:cubicBezTo>
                        <a:pt x="0" y="20"/>
                        <a:pt x="0" y="26"/>
                        <a:pt x="2" y="26"/>
                      </a:cubicBezTo>
                      <a:cubicBezTo>
                        <a:pt x="2" y="26"/>
                        <a:pt x="2" y="26"/>
                        <a:pt x="2" y="26"/>
                      </a:cubicBezTo>
                      <a:cubicBezTo>
                        <a:pt x="3" y="26"/>
                        <a:pt x="6" y="21"/>
                        <a:pt x="8" y="14"/>
                      </a:cubicBezTo>
                      <a:cubicBezTo>
                        <a:pt x="9" y="8"/>
                        <a:pt x="10" y="2"/>
                        <a:pt x="9" y="1"/>
                      </a:cubicBezTo>
                      <a:cubicBezTo>
                        <a:pt x="8" y="0"/>
                        <a:pt x="8" y="0"/>
                        <a:pt x="8" y="0"/>
                      </a:cubicBezTo>
                      <a:cubicBezTo>
                        <a:pt x="8" y="0"/>
                        <a:pt x="8"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6" name="Freeform 1045"/>
                <p:cNvSpPr>
                  <a:spLocks/>
                </p:cNvSpPr>
                <p:nvPr/>
              </p:nvSpPr>
              <p:spPr bwMode="auto">
                <a:xfrm>
                  <a:off x="4882" y="3094"/>
                  <a:ext cx="11" cy="30"/>
                </a:xfrm>
                <a:custGeom>
                  <a:avLst/>
                  <a:gdLst>
                    <a:gd name="T0" fmla="*/ 4 w 6"/>
                    <a:gd name="T1" fmla="*/ 0 h 16"/>
                    <a:gd name="T2" fmla="*/ 1 w 6"/>
                    <a:gd name="T3" fmla="*/ 8 h 16"/>
                    <a:gd name="T4" fmla="*/ 0 w 6"/>
                    <a:gd name="T5" fmla="*/ 14 h 16"/>
                    <a:gd name="T6" fmla="*/ 1 w 6"/>
                    <a:gd name="T7" fmla="*/ 16 h 16"/>
                    <a:gd name="T8" fmla="*/ 1 w 6"/>
                    <a:gd name="T9" fmla="*/ 16 h 16"/>
                    <a:gd name="T10" fmla="*/ 4 w 6"/>
                    <a:gd name="T11" fmla="*/ 10 h 16"/>
                    <a:gd name="T12" fmla="*/ 5 w 6"/>
                    <a:gd name="T13" fmla="*/ 9 h 16"/>
                    <a:gd name="T14" fmla="*/ 5 w 6"/>
                    <a:gd name="T15" fmla="*/ 5 h 16"/>
                    <a:gd name="T16" fmla="*/ 5 w 6"/>
                    <a:gd name="T17" fmla="*/ 0 h 16"/>
                    <a:gd name="T18" fmla="*/ 4 w 6"/>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6">
                      <a:moveTo>
                        <a:pt x="4" y="0"/>
                      </a:moveTo>
                      <a:cubicBezTo>
                        <a:pt x="3" y="0"/>
                        <a:pt x="2" y="3"/>
                        <a:pt x="1" y="8"/>
                      </a:cubicBezTo>
                      <a:cubicBezTo>
                        <a:pt x="0" y="10"/>
                        <a:pt x="0" y="13"/>
                        <a:pt x="0" y="14"/>
                      </a:cubicBezTo>
                      <a:cubicBezTo>
                        <a:pt x="0" y="16"/>
                        <a:pt x="0" y="16"/>
                        <a:pt x="1" y="16"/>
                      </a:cubicBezTo>
                      <a:cubicBezTo>
                        <a:pt x="1" y="16"/>
                        <a:pt x="1" y="16"/>
                        <a:pt x="1" y="16"/>
                      </a:cubicBezTo>
                      <a:cubicBezTo>
                        <a:pt x="2" y="16"/>
                        <a:pt x="3" y="13"/>
                        <a:pt x="4" y="10"/>
                      </a:cubicBezTo>
                      <a:cubicBezTo>
                        <a:pt x="4" y="9"/>
                        <a:pt x="4" y="9"/>
                        <a:pt x="5" y="9"/>
                      </a:cubicBezTo>
                      <a:cubicBezTo>
                        <a:pt x="5" y="7"/>
                        <a:pt x="5" y="6"/>
                        <a:pt x="5" y="5"/>
                      </a:cubicBezTo>
                      <a:cubicBezTo>
                        <a:pt x="6" y="2"/>
                        <a:pt x="5" y="0"/>
                        <a:pt x="5" y="0"/>
                      </a:cubicBezTo>
                      <a:cubicBezTo>
                        <a:pt x="4" y="0"/>
                        <a:pt x="4"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7" name="Freeform 1046"/>
                <p:cNvSpPr>
                  <a:spLocks noEditPoints="1"/>
                </p:cNvSpPr>
                <p:nvPr/>
              </p:nvSpPr>
              <p:spPr bwMode="auto">
                <a:xfrm>
                  <a:off x="3683" y="2987"/>
                  <a:ext cx="470" cy="857"/>
                </a:xfrm>
                <a:custGeom>
                  <a:avLst/>
                  <a:gdLst>
                    <a:gd name="T0" fmla="*/ 136 w 250"/>
                    <a:gd name="T1" fmla="*/ 290 h 456"/>
                    <a:gd name="T2" fmla="*/ 0 w 250"/>
                    <a:gd name="T3" fmla="*/ 455 h 456"/>
                    <a:gd name="T4" fmla="*/ 1 w 250"/>
                    <a:gd name="T5" fmla="*/ 455 h 456"/>
                    <a:gd name="T6" fmla="*/ 1 w 250"/>
                    <a:gd name="T7" fmla="*/ 456 h 456"/>
                    <a:gd name="T8" fmla="*/ 137 w 250"/>
                    <a:gd name="T9" fmla="*/ 290 h 456"/>
                    <a:gd name="T10" fmla="*/ 137 w 250"/>
                    <a:gd name="T11" fmla="*/ 290 h 456"/>
                    <a:gd name="T12" fmla="*/ 136 w 250"/>
                    <a:gd name="T13" fmla="*/ 290 h 456"/>
                    <a:gd name="T14" fmla="*/ 106 w 250"/>
                    <a:gd name="T15" fmla="*/ 254 h 456"/>
                    <a:gd name="T16" fmla="*/ 105 w 250"/>
                    <a:gd name="T17" fmla="*/ 257 h 456"/>
                    <a:gd name="T18" fmla="*/ 105 w 250"/>
                    <a:gd name="T19" fmla="*/ 257 h 456"/>
                    <a:gd name="T20" fmla="*/ 139 w 250"/>
                    <a:gd name="T21" fmla="*/ 281 h 456"/>
                    <a:gd name="T22" fmla="*/ 139 w 250"/>
                    <a:gd name="T23" fmla="*/ 280 h 456"/>
                    <a:gd name="T24" fmla="*/ 141 w 250"/>
                    <a:gd name="T25" fmla="*/ 278 h 456"/>
                    <a:gd name="T26" fmla="*/ 106 w 250"/>
                    <a:gd name="T27" fmla="*/ 254 h 456"/>
                    <a:gd name="T28" fmla="*/ 194 w 250"/>
                    <a:gd name="T29" fmla="*/ 66 h 456"/>
                    <a:gd name="T30" fmla="*/ 106 w 250"/>
                    <a:gd name="T31" fmla="*/ 247 h 456"/>
                    <a:gd name="T32" fmla="*/ 107 w 250"/>
                    <a:gd name="T33" fmla="*/ 248 h 456"/>
                    <a:gd name="T34" fmla="*/ 108 w 250"/>
                    <a:gd name="T35" fmla="*/ 248 h 456"/>
                    <a:gd name="T36" fmla="*/ 195 w 250"/>
                    <a:gd name="T37" fmla="*/ 67 h 456"/>
                    <a:gd name="T38" fmla="*/ 195 w 250"/>
                    <a:gd name="T39" fmla="*/ 67 h 456"/>
                    <a:gd name="T40" fmla="*/ 194 w 250"/>
                    <a:gd name="T41" fmla="*/ 67 h 456"/>
                    <a:gd name="T42" fmla="*/ 194 w 250"/>
                    <a:gd name="T43" fmla="*/ 66 h 456"/>
                    <a:gd name="T44" fmla="*/ 200 w 250"/>
                    <a:gd name="T45" fmla="*/ 59 h 456"/>
                    <a:gd name="T46" fmla="*/ 200 w 250"/>
                    <a:gd name="T47" fmla="*/ 59 h 456"/>
                    <a:gd name="T48" fmla="*/ 199 w 250"/>
                    <a:gd name="T49" fmla="*/ 62 h 456"/>
                    <a:gd name="T50" fmla="*/ 225 w 250"/>
                    <a:gd name="T51" fmla="*/ 72 h 456"/>
                    <a:gd name="T52" fmla="*/ 225 w 250"/>
                    <a:gd name="T53" fmla="*/ 69 h 456"/>
                    <a:gd name="T54" fmla="*/ 226 w 250"/>
                    <a:gd name="T55" fmla="*/ 68 h 456"/>
                    <a:gd name="T56" fmla="*/ 200 w 250"/>
                    <a:gd name="T57" fmla="*/ 59 h 456"/>
                    <a:gd name="T58" fmla="*/ 249 w 250"/>
                    <a:gd name="T59" fmla="*/ 0 h 456"/>
                    <a:gd name="T60" fmla="*/ 229 w 250"/>
                    <a:gd name="T61" fmla="*/ 64 h 456"/>
                    <a:gd name="T62" fmla="*/ 229 w 250"/>
                    <a:gd name="T63" fmla="*/ 64 h 456"/>
                    <a:gd name="T64" fmla="*/ 229 w 250"/>
                    <a:gd name="T65" fmla="*/ 64 h 456"/>
                    <a:gd name="T66" fmla="*/ 230 w 250"/>
                    <a:gd name="T67" fmla="*/ 65 h 456"/>
                    <a:gd name="T68" fmla="*/ 250 w 250"/>
                    <a:gd name="T69" fmla="*/ 0 h 456"/>
                    <a:gd name="T70" fmla="*/ 249 w 250"/>
                    <a:gd name="T71" fmla="*/ 0 h 456"/>
                    <a:gd name="T72" fmla="*/ 249 w 250"/>
                    <a:gd name="T73" fmla="*/ 0 h 456"/>
                    <a:gd name="T74" fmla="*/ 249 w 250"/>
                    <a:gd name="T75"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0" h="456">
                      <a:moveTo>
                        <a:pt x="136" y="290"/>
                      </a:moveTo>
                      <a:cubicBezTo>
                        <a:pt x="97" y="349"/>
                        <a:pt x="52" y="405"/>
                        <a:pt x="0" y="455"/>
                      </a:cubicBezTo>
                      <a:cubicBezTo>
                        <a:pt x="0" y="455"/>
                        <a:pt x="1" y="455"/>
                        <a:pt x="1" y="455"/>
                      </a:cubicBezTo>
                      <a:cubicBezTo>
                        <a:pt x="1" y="455"/>
                        <a:pt x="1" y="455"/>
                        <a:pt x="1" y="456"/>
                      </a:cubicBezTo>
                      <a:cubicBezTo>
                        <a:pt x="53" y="406"/>
                        <a:pt x="98" y="350"/>
                        <a:pt x="137" y="290"/>
                      </a:cubicBezTo>
                      <a:cubicBezTo>
                        <a:pt x="137" y="290"/>
                        <a:pt x="137" y="290"/>
                        <a:pt x="137" y="290"/>
                      </a:cubicBezTo>
                      <a:cubicBezTo>
                        <a:pt x="137" y="290"/>
                        <a:pt x="136" y="290"/>
                        <a:pt x="136" y="290"/>
                      </a:cubicBezTo>
                      <a:moveTo>
                        <a:pt x="106" y="254"/>
                      </a:moveTo>
                      <a:cubicBezTo>
                        <a:pt x="106" y="255"/>
                        <a:pt x="105" y="256"/>
                        <a:pt x="105" y="257"/>
                      </a:cubicBezTo>
                      <a:cubicBezTo>
                        <a:pt x="105" y="257"/>
                        <a:pt x="105" y="257"/>
                        <a:pt x="105" y="257"/>
                      </a:cubicBezTo>
                      <a:cubicBezTo>
                        <a:pt x="116" y="265"/>
                        <a:pt x="127" y="273"/>
                        <a:pt x="139" y="281"/>
                      </a:cubicBezTo>
                      <a:cubicBezTo>
                        <a:pt x="139" y="280"/>
                        <a:pt x="139" y="280"/>
                        <a:pt x="139" y="280"/>
                      </a:cubicBezTo>
                      <a:cubicBezTo>
                        <a:pt x="140" y="279"/>
                        <a:pt x="140" y="278"/>
                        <a:pt x="141" y="278"/>
                      </a:cubicBezTo>
                      <a:cubicBezTo>
                        <a:pt x="129" y="270"/>
                        <a:pt x="118" y="262"/>
                        <a:pt x="106" y="254"/>
                      </a:cubicBezTo>
                      <a:moveTo>
                        <a:pt x="194" y="66"/>
                      </a:moveTo>
                      <a:cubicBezTo>
                        <a:pt x="171" y="130"/>
                        <a:pt x="142" y="190"/>
                        <a:pt x="106" y="247"/>
                      </a:cubicBezTo>
                      <a:cubicBezTo>
                        <a:pt x="107" y="247"/>
                        <a:pt x="107" y="248"/>
                        <a:pt x="107" y="248"/>
                      </a:cubicBezTo>
                      <a:cubicBezTo>
                        <a:pt x="107" y="248"/>
                        <a:pt x="107" y="248"/>
                        <a:pt x="108" y="248"/>
                      </a:cubicBezTo>
                      <a:cubicBezTo>
                        <a:pt x="143" y="191"/>
                        <a:pt x="172" y="130"/>
                        <a:pt x="195" y="67"/>
                      </a:cubicBezTo>
                      <a:cubicBezTo>
                        <a:pt x="195" y="67"/>
                        <a:pt x="195" y="67"/>
                        <a:pt x="195" y="67"/>
                      </a:cubicBezTo>
                      <a:cubicBezTo>
                        <a:pt x="194" y="67"/>
                        <a:pt x="194" y="67"/>
                        <a:pt x="194" y="67"/>
                      </a:cubicBezTo>
                      <a:cubicBezTo>
                        <a:pt x="194" y="66"/>
                        <a:pt x="194" y="66"/>
                        <a:pt x="194" y="66"/>
                      </a:cubicBezTo>
                      <a:moveTo>
                        <a:pt x="200" y="59"/>
                      </a:moveTo>
                      <a:cubicBezTo>
                        <a:pt x="200" y="59"/>
                        <a:pt x="200" y="59"/>
                        <a:pt x="200" y="59"/>
                      </a:cubicBezTo>
                      <a:cubicBezTo>
                        <a:pt x="200" y="60"/>
                        <a:pt x="199" y="61"/>
                        <a:pt x="199" y="62"/>
                      </a:cubicBezTo>
                      <a:cubicBezTo>
                        <a:pt x="207" y="65"/>
                        <a:pt x="216" y="69"/>
                        <a:pt x="225" y="72"/>
                      </a:cubicBezTo>
                      <a:cubicBezTo>
                        <a:pt x="225" y="71"/>
                        <a:pt x="225" y="70"/>
                        <a:pt x="225" y="69"/>
                      </a:cubicBezTo>
                      <a:cubicBezTo>
                        <a:pt x="225" y="69"/>
                        <a:pt x="226" y="68"/>
                        <a:pt x="226" y="68"/>
                      </a:cubicBezTo>
                      <a:cubicBezTo>
                        <a:pt x="217" y="65"/>
                        <a:pt x="209" y="62"/>
                        <a:pt x="200" y="59"/>
                      </a:cubicBezTo>
                      <a:moveTo>
                        <a:pt x="249" y="0"/>
                      </a:moveTo>
                      <a:cubicBezTo>
                        <a:pt x="243" y="22"/>
                        <a:pt x="236" y="43"/>
                        <a:pt x="229" y="64"/>
                      </a:cubicBezTo>
                      <a:cubicBezTo>
                        <a:pt x="229" y="64"/>
                        <a:pt x="229" y="64"/>
                        <a:pt x="229" y="64"/>
                      </a:cubicBezTo>
                      <a:cubicBezTo>
                        <a:pt x="229" y="64"/>
                        <a:pt x="229" y="64"/>
                        <a:pt x="229" y="64"/>
                      </a:cubicBezTo>
                      <a:cubicBezTo>
                        <a:pt x="229" y="64"/>
                        <a:pt x="230" y="65"/>
                        <a:pt x="230" y="65"/>
                      </a:cubicBezTo>
                      <a:cubicBezTo>
                        <a:pt x="237" y="44"/>
                        <a:pt x="244" y="22"/>
                        <a:pt x="250" y="0"/>
                      </a:cubicBezTo>
                      <a:cubicBezTo>
                        <a:pt x="250" y="0"/>
                        <a:pt x="249" y="0"/>
                        <a:pt x="249" y="0"/>
                      </a:cubicBezTo>
                      <a:cubicBezTo>
                        <a:pt x="249" y="0"/>
                        <a:pt x="249" y="0"/>
                        <a:pt x="249" y="0"/>
                      </a:cubicBezTo>
                      <a:cubicBezTo>
                        <a:pt x="249" y="0"/>
                        <a:pt x="249" y="0"/>
                        <a:pt x="24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8" name="Freeform 1047"/>
                <p:cNvSpPr>
                  <a:spLocks/>
                </p:cNvSpPr>
                <p:nvPr/>
              </p:nvSpPr>
              <p:spPr bwMode="auto">
                <a:xfrm>
                  <a:off x="3657" y="3843"/>
                  <a:ext cx="28" cy="24"/>
                </a:xfrm>
                <a:custGeom>
                  <a:avLst/>
                  <a:gdLst>
                    <a:gd name="T0" fmla="*/ 14 w 15"/>
                    <a:gd name="T1" fmla="*/ 0 h 13"/>
                    <a:gd name="T2" fmla="*/ 5 w 15"/>
                    <a:gd name="T3" fmla="*/ 4 h 13"/>
                    <a:gd name="T4" fmla="*/ 1 w 15"/>
                    <a:gd name="T5" fmla="*/ 13 h 13"/>
                    <a:gd name="T6" fmla="*/ 2 w 15"/>
                    <a:gd name="T7" fmla="*/ 13 h 13"/>
                    <a:gd name="T8" fmla="*/ 10 w 15"/>
                    <a:gd name="T9" fmla="*/ 9 h 13"/>
                    <a:gd name="T10" fmla="*/ 15 w 15"/>
                    <a:gd name="T11" fmla="*/ 1 h 13"/>
                    <a:gd name="T12" fmla="*/ 15 w 15"/>
                    <a:gd name="T13" fmla="*/ 0 h 13"/>
                    <a:gd name="T14" fmla="*/ 14 w 15"/>
                    <a:gd name="T15" fmla="*/ 0 h 13"/>
                    <a:gd name="T16" fmla="*/ 14 w 15"/>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3">
                      <a:moveTo>
                        <a:pt x="14" y="0"/>
                      </a:moveTo>
                      <a:cubicBezTo>
                        <a:pt x="12" y="0"/>
                        <a:pt x="8" y="2"/>
                        <a:pt x="5" y="4"/>
                      </a:cubicBezTo>
                      <a:cubicBezTo>
                        <a:pt x="2" y="8"/>
                        <a:pt x="0" y="12"/>
                        <a:pt x="1" y="13"/>
                      </a:cubicBezTo>
                      <a:cubicBezTo>
                        <a:pt x="1" y="13"/>
                        <a:pt x="2" y="13"/>
                        <a:pt x="2" y="13"/>
                      </a:cubicBezTo>
                      <a:cubicBezTo>
                        <a:pt x="4" y="13"/>
                        <a:pt x="7" y="12"/>
                        <a:pt x="10" y="9"/>
                      </a:cubicBezTo>
                      <a:cubicBezTo>
                        <a:pt x="13" y="6"/>
                        <a:pt x="15" y="2"/>
                        <a:pt x="15" y="1"/>
                      </a:cubicBezTo>
                      <a:cubicBezTo>
                        <a:pt x="15" y="0"/>
                        <a:pt x="15" y="0"/>
                        <a:pt x="15" y="0"/>
                      </a:cubicBezTo>
                      <a:cubicBezTo>
                        <a:pt x="15" y="0"/>
                        <a:pt x="14" y="0"/>
                        <a:pt x="14" y="0"/>
                      </a:cubicBezTo>
                      <a:cubicBezTo>
                        <a:pt x="14" y="0"/>
                        <a:pt x="14" y="0"/>
                        <a:pt x="1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9" name="Freeform 1048"/>
                <p:cNvSpPr>
                  <a:spLocks/>
                </p:cNvSpPr>
                <p:nvPr/>
              </p:nvSpPr>
              <p:spPr bwMode="auto">
                <a:xfrm>
                  <a:off x="3937" y="3502"/>
                  <a:ext cx="24" cy="30"/>
                </a:xfrm>
                <a:custGeom>
                  <a:avLst/>
                  <a:gdLst>
                    <a:gd name="T0" fmla="*/ 11 w 13"/>
                    <a:gd name="T1" fmla="*/ 0 h 16"/>
                    <a:gd name="T2" fmla="*/ 6 w 13"/>
                    <a:gd name="T3" fmla="*/ 4 h 16"/>
                    <a:gd name="T4" fmla="*/ 4 w 13"/>
                    <a:gd name="T5" fmla="*/ 6 h 16"/>
                    <a:gd name="T6" fmla="*/ 4 w 13"/>
                    <a:gd name="T7" fmla="*/ 7 h 16"/>
                    <a:gd name="T8" fmla="*/ 1 w 13"/>
                    <a:gd name="T9" fmla="*/ 16 h 16"/>
                    <a:gd name="T10" fmla="*/ 2 w 13"/>
                    <a:gd name="T11" fmla="*/ 16 h 16"/>
                    <a:gd name="T12" fmla="*/ 2 w 13"/>
                    <a:gd name="T13" fmla="*/ 16 h 16"/>
                    <a:gd name="T14" fmla="*/ 2 w 13"/>
                    <a:gd name="T15" fmla="*/ 16 h 16"/>
                    <a:gd name="T16" fmla="*/ 9 w 13"/>
                    <a:gd name="T17" fmla="*/ 10 h 16"/>
                    <a:gd name="T18" fmla="*/ 12 w 13"/>
                    <a:gd name="T19" fmla="*/ 0 h 16"/>
                    <a:gd name="T20" fmla="*/ 11 w 13"/>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6">
                      <a:moveTo>
                        <a:pt x="11" y="0"/>
                      </a:moveTo>
                      <a:cubicBezTo>
                        <a:pt x="10" y="0"/>
                        <a:pt x="8" y="1"/>
                        <a:pt x="6" y="4"/>
                      </a:cubicBezTo>
                      <a:cubicBezTo>
                        <a:pt x="5" y="4"/>
                        <a:pt x="5" y="5"/>
                        <a:pt x="4" y="6"/>
                      </a:cubicBezTo>
                      <a:cubicBezTo>
                        <a:pt x="4" y="6"/>
                        <a:pt x="4" y="6"/>
                        <a:pt x="4" y="7"/>
                      </a:cubicBezTo>
                      <a:cubicBezTo>
                        <a:pt x="2" y="11"/>
                        <a:pt x="0" y="14"/>
                        <a:pt x="1" y="16"/>
                      </a:cubicBezTo>
                      <a:cubicBezTo>
                        <a:pt x="1" y="16"/>
                        <a:pt x="2" y="16"/>
                        <a:pt x="2" y="16"/>
                      </a:cubicBezTo>
                      <a:cubicBezTo>
                        <a:pt x="2" y="16"/>
                        <a:pt x="2" y="16"/>
                        <a:pt x="2" y="16"/>
                      </a:cubicBezTo>
                      <a:cubicBezTo>
                        <a:pt x="2" y="16"/>
                        <a:pt x="2" y="16"/>
                        <a:pt x="2" y="16"/>
                      </a:cubicBezTo>
                      <a:cubicBezTo>
                        <a:pt x="4" y="16"/>
                        <a:pt x="7" y="13"/>
                        <a:pt x="9" y="10"/>
                      </a:cubicBezTo>
                      <a:cubicBezTo>
                        <a:pt x="12" y="5"/>
                        <a:pt x="13" y="1"/>
                        <a:pt x="12" y="0"/>
                      </a:cubicBezTo>
                      <a:cubicBezTo>
                        <a:pt x="11" y="0"/>
                        <a:pt x="11" y="0"/>
                        <a:pt x="1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0" name="Freeform 1049"/>
                <p:cNvSpPr>
                  <a:spLocks/>
                </p:cNvSpPr>
                <p:nvPr/>
              </p:nvSpPr>
              <p:spPr bwMode="auto">
                <a:xfrm>
                  <a:off x="4149" y="2959"/>
                  <a:ext cx="13" cy="28"/>
                </a:xfrm>
                <a:custGeom>
                  <a:avLst/>
                  <a:gdLst>
                    <a:gd name="T0" fmla="*/ 5 w 7"/>
                    <a:gd name="T1" fmla="*/ 0 h 15"/>
                    <a:gd name="T2" fmla="*/ 1 w 7"/>
                    <a:gd name="T3" fmla="*/ 7 h 15"/>
                    <a:gd name="T4" fmla="*/ 1 w 7"/>
                    <a:gd name="T5" fmla="*/ 7 h 15"/>
                    <a:gd name="T6" fmla="*/ 3 w 7"/>
                    <a:gd name="T7" fmla="*/ 8 h 15"/>
                    <a:gd name="T8" fmla="*/ 2 w 7"/>
                    <a:gd name="T9" fmla="*/ 13 h 15"/>
                    <a:gd name="T10" fmla="*/ 0 w 7"/>
                    <a:gd name="T11" fmla="*/ 12 h 15"/>
                    <a:gd name="T12" fmla="*/ 1 w 7"/>
                    <a:gd name="T13" fmla="*/ 15 h 15"/>
                    <a:gd name="T14" fmla="*/ 1 w 7"/>
                    <a:gd name="T15" fmla="*/ 15 h 15"/>
                    <a:gd name="T16" fmla="*/ 1 w 7"/>
                    <a:gd name="T17" fmla="*/ 15 h 15"/>
                    <a:gd name="T18" fmla="*/ 2 w 7"/>
                    <a:gd name="T19" fmla="*/ 15 h 15"/>
                    <a:gd name="T20" fmla="*/ 6 w 7"/>
                    <a:gd name="T21" fmla="*/ 8 h 15"/>
                    <a:gd name="T22" fmla="*/ 5 w 7"/>
                    <a:gd name="T23" fmla="*/ 0 h 15"/>
                    <a:gd name="T24" fmla="*/ 5 w 7"/>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5">
                      <a:moveTo>
                        <a:pt x="5" y="0"/>
                      </a:moveTo>
                      <a:cubicBezTo>
                        <a:pt x="3" y="0"/>
                        <a:pt x="2" y="3"/>
                        <a:pt x="1" y="7"/>
                      </a:cubicBezTo>
                      <a:cubicBezTo>
                        <a:pt x="1" y="7"/>
                        <a:pt x="1" y="7"/>
                        <a:pt x="1" y="7"/>
                      </a:cubicBezTo>
                      <a:cubicBezTo>
                        <a:pt x="2" y="8"/>
                        <a:pt x="2" y="8"/>
                        <a:pt x="3" y="8"/>
                      </a:cubicBezTo>
                      <a:cubicBezTo>
                        <a:pt x="3" y="10"/>
                        <a:pt x="2" y="12"/>
                        <a:pt x="2" y="13"/>
                      </a:cubicBezTo>
                      <a:cubicBezTo>
                        <a:pt x="1" y="13"/>
                        <a:pt x="1" y="12"/>
                        <a:pt x="0" y="12"/>
                      </a:cubicBezTo>
                      <a:cubicBezTo>
                        <a:pt x="0" y="13"/>
                        <a:pt x="0" y="14"/>
                        <a:pt x="1" y="15"/>
                      </a:cubicBezTo>
                      <a:cubicBezTo>
                        <a:pt x="1" y="15"/>
                        <a:pt x="1" y="15"/>
                        <a:pt x="1" y="15"/>
                      </a:cubicBezTo>
                      <a:cubicBezTo>
                        <a:pt x="1" y="15"/>
                        <a:pt x="1" y="15"/>
                        <a:pt x="1" y="15"/>
                      </a:cubicBezTo>
                      <a:cubicBezTo>
                        <a:pt x="1" y="15"/>
                        <a:pt x="2" y="15"/>
                        <a:pt x="2" y="15"/>
                      </a:cubicBezTo>
                      <a:cubicBezTo>
                        <a:pt x="3" y="14"/>
                        <a:pt x="5" y="12"/>
                        <a:pt x="6" y="8"/>
                      </a:cubicBezTo>
                      <a:cubicBezTo>
                        <a:pt x="7" y="4"/>
                        <a:pt x="6" y="1"/>
                        <a:pt x="5" y="0"/>
                      </a:cubicBezTo>
                      <a:cubicBezTo>
                        <a:pt x="5"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1" name="Freeform 1050"/>
                <p:cNvSpPr>
                  <a:spLocks/>
                </p:cNvSpPr>
                <p:nvPr/>
              </p:nvSpPr>
              <p:spPr bwMode="auto">
                <a:xfrm>
                  <a:off x="3863" y="3452"/>
                  <a:ext cx="23" cy="30"/>
                </a:xfrm>
                <a:custGeom>
                  <a:avLst/>
                  <a:gdLst>
                    <a:gd name="T0" fmla="*/ 10 w 12"/>
                    <a:gd name="T1" fmla="*/ 0 h 16"/>
                    <a:gd name="T2" fmla="*/ 4 w 12"/>
                    <a:gd name="T3" fmla="*/ 6 h 16"/>
                    <a:gd name="T4" fmla="*/ 2 w 12"/>
                    <a:gd name="T5" fmla="*/ 16 h 16"/>
                    <a:gd name="T6" fmla="*/ 2 w 12"/>
                    <a:gd name="T7" fmla="*/ 16 h 16"/>
                    <a:gd name="T8" fmla="*/ 9 w 12"/>
                    <a:gd name="T9" fmla="*/ 10 h 16"/>
                    <a:gd name="T10" fmla="*/ 9 w 12"/>
                    <a:gd name="T11" fmla="*/ 10 h 16"/>
                    <a:gd name="T12" fmla="*/ 10 w 12"/>
                    <a:gd name="T13" fmla="*/ 7 h 16"/>
                    <a:gd name="T14" fmla="*/ 12 w 12"/>
                    <a:gd name="T15" fmla="*/ 1 h 16"/>
                    <a:gd name="T16" fmla="*/ 11 w 12"/>
                    <a:gd name="T17" fmla="*/ 1 h 16"/>
                    <a:gd name="T18" fmla="*/ 10 w 12"/>
                    <a:gd name="T19" fmla="*/ 0 h 16"/>
                    <a:gd name="T20" fmla="*/ 10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10" y="0"/>
                      </a:moveTo>
                      <a:cubicBezTo>
                        <a:pt x="9" y="0"/>
                        <a:pt x="6" y="3"/>
                        <a:pt x="4" y="6"/>
                      </a:cubicBezTo>
                      <a:cubicBezTo>
                        <a:pt x="1" y="10"/>
                        <a:pt x="0" y="15"/>
                        <a:pt x="2" y="16"/>
                      </a:cubicBezTo>
                      <a:cubicBezTo>
                        <a:pt x="2" y="16"/>
                        <a:pt x="2" y="16"/>
                        <a:pt x="2" y="16"/>
                      </a:cubicBezTo>
                      <a:cubicBezTo>
                        <a:pt x="4" y="16"/>
                        <a:pt x="7" y="14"/>
                        <a:pt x="9" y="10"/>
                      </a:cubicBezTo>
                      <a:cubicBezTo>
                        <a:pt x="9" y="10"/>
                        <a:pt x="9" y="10"/>
                        <a:pt x="9" y="10"/>
                      </a:cubicBezTo>
                      <a:cubicBezTo>
                        <a:pt x="9" y="9"/>
                        <a:pt x="10" y="8"/>
                        <a:pt x="10" y="7"/>
                      </a:cubicBezTo>
                      <a:cubicBezTo>
                        <a:pt x="12" y="5"/>
                        <a:pt x="12" y="3"/>
                        <a:pt x="12" y="1"/>
                      </a:cubicBezTo>
                      <a:cubicBezTo>
                        <a:pt x="11" y="1"/>
                        <a:pt x="11" y="1"/>
                        <a:pt x="11" y="1"/>
                      </a:cubicBezTo>
                      <a:cubicBezTo>
                        <a:pt x="11" y="1"/>
                        <a:pt x="11" y="0"/>
                        <a:pt x="10" y="0"/>
                      </a:cubicBezTo>
                      <a:cubicBezTo>
                        <a:pt x="10" y="0"/>
                        <a:pt x="10" y="0"/>
                        <a:pt x="1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2" name="Freeform 1051"/>
                <p:cNvSpPr>
                  <a:spLocks/>
                </p:cNvSpPr>
                <p:nvPr/>
              </p:nvSpPr>
              <p:spPr bwMode="auto">
                <a:xfrm>
                  <a:off x="4046" y="3081"/>
                  <a:ext cx="17" cy="32"/>
                </a:xfrm>
                <a:custGeom>
                  <a:avLst/>
                  <a:gdLst>
                    <a:gd name="T0" fmla="*/ 7 w 9"/>
                    <a:gd name="T1" fmla="*/ 0 h 17"/>
                    <a:gd name="T2" fmla="*/ 1 w 9"/>
                    <a:gd name="T3" fmla="*/ 7 h 17"/>
                    <a:gd name="T4" fmla="*/ 1 w 9"/>
                    <a:gd name="T5" fmla="*/ 16 h 17"/>
                    <a:gd name="T6" fmla="*/ 1 w 9"/>
                    <a:gd name="T7" fmla="*/ 17 h 17"/>
                    <a:gd name="T8" fmla="*/ 2 w 9"/>
                    <a:gd name="T9" fmla="*/ 17 h 17"/>
                    <a:gd name="T10" fmla="*/ 2 w 9"/>
                    <a:gd name="T11" fmla="*/ 17 h 17"/>
                    <a:gd name="T12" fmla="*/ 6 w 9"/>
                    <a:gd name="T13" fmla="*/ 12 h 17"/>
                    <a:gd name="T14" fmla="*/ 7 w 9"/>
                    <a:gd name="T15" fmla="*/ 9 h 17"/>
                    <a:gd name="T16" fmla="*/ 7 w 9"/>
                    <a:gd name="T17" fmla="*/ 9 h 17"/>
                    <a:gd name="T18" fmla="*/ 7 w 9"/>
                    <a:gd name="T19" fmla="*/ 0 h 17"/>
                    <a:gd name="T20" fmla="*/ 7 w 9"/>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7">
                      <a:moveTo>
                        <a:pt x="7" y="0"/>
                      </a:moveTo>
                      <a:cubicBezTo>
                        <a:pt x="5" y="0"/>
                        <a:pt x="2" y="3"/>
                        <a:pt x="1" y="7"/>
                      </a:cubicBezTo>
                      <a:cubicBezTo>
                        <a:pt x="0" y="11"/>
                        <a:pt x="0" y="15"/>
                        <a:pt x="1" y="16"/>
                      </a:cubicBezTo>
                      <a:cubicBezTo>
                        <a:pt x="1" y="16"/>
                        <a:pt x="1" y="16"/>
                        <a:pt x="1" y="17"/>
                      </a:cubicBezTo>
                      <a:cubicBezTo>
                        <a:pt x="1" y="17"/>
                        <a:pt x="1" y="17"/>
                        <a:pt x="2" y="17"/>
                      </a:cubicBezTo>
                      <a:cubicBezTo>
                        <a:pt x="2" y="17"/>
                        <a:pt x="2" y="17"/>
                        <a:pt x="2" y="17"/>
                      </a:cubicBezTo>
                      <a:cubicBezTo>
                        <a:pt x="3" y="17"/>
                        <a:pt x="4" y="15"/>
                        <a:pt x="6" y="12"/>
                      </a:cubicBezTo>
                      <a:cubicBezTo>
                        <a:pt x="6" y="11"/>
                        <a:pt x="7" y="10"/>
                        <a:pt x="7" y="9"/>
                      </a:cubicBezTo>
                      <a:cubicBezTo>
                        <a:pt x="7" y="9"/>
                        <a:pt x="7" y="9"/>
                        <a:pt x="7" y="9"/>
                      </a:cubicBezTo>
                      <a:cubicBezTo>
                        <a:pt x="8" y="4"/>
                        <a:pt x="9" y="1"/>
                        <a:pt x="7" y="0"/>
                      </a:cubicBezTo>
                      <a:cubicBezTo>
                        <a:pt x="7" y="0"/>
                        <a:pt x="7"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3" name="Freeform 1052"/>
                <p:cNvSpPr>
                  <a:spLocks/>
                </p:cNvSpPr>
                <p:nvPr/>
              </p:nvSpPr>
              <p:spPr bwMode="auto">
                <a:xfrm>
                  <a:off x="4104" y="3107"/>
                  <a:ext cx="11" cy="21"/>
                </a:xfrm>
                <a:custGeom>
                  <a:avLst/>
                  <a:gdLst>
                    <a:gd name="T0" fmla="*/ 5 w 6"/>
                    <a:gd name="T1" fmla="*/ 0 h 11"/>
                    <a:gd name="T2" fmla="*/ 5 w 6"/>
                    <a:gd name="T3" fmla="*/ 0 h 11"/>
                    <a:gd name="T4" fmla="*/ 2 w 6"/>
                    <a:gd name="T5" fmla="*/ 4 h 11"/>
                    <a:gd name="T6" fmla="*/ 1 w 6"/>
                    <a:gd name="T7" fmla="*/ 5 h 11"/>
                    <a:gd name="T8" fmla="*/ 1 w 6"/>
                    <a:gd name="T9" fmla="*/ 8 h 11"/>
                    <a:gd name="T10" fmla="*/ 1 w 6"/>
                    <a:gd name="T11" fmla="*/ 11 h 11"/>
                    <a:gd name="T12" fmla="*/ 2 w 6"/>
                    <a:gd name="T13" fmla="*/ 11 h 11"/>
                    <a:gd name="T14" fmla="*/ 5 w 6"/>
                    <a:gd name="T15" fmla="*/ 6 h 11"/>
                    <a:gd name="T16" fmla="*/ 6 w 6"/>
                    <a:gd name="T17" fmla="*/ 1 h 11"/>
                    <a:gd name="T18" fmla="*/ 5 w 6"/>
                    <a:gd name="T19" fmla="*/ 0 h 11"/>
                    <a:gd name="T20" fmla="*/ 5 w 6"/>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1">
                      <a:moveTo>
                        <a:pt x="5" y="0"/>
                      </a:moveTo>
                      <a:cubicBezTo>
                        <a:pt x="5" y="0"/>
                        <a:pt x="5" y="0"/>
                        <a:pt x="5" y="0"/>
                      </a:cubicBezTo>
                      <a:cubicBezTo>
                        <a:pt x="4" y="0"/>
                        <a:pt x="3" y="2"/>
                        <a:pt x="2" y="4"/>
                      </a:cubicBezTo>
                      <a:cubicBezTo>
                        <a:pt x="2" y="4"/>
                        <a:pt x="1" y="5"/>
                        <a:pt x="1" y="5"/>
                      </a:cubicBezTo>
                      <a:cubicBezTo>
                        <a:pt x="1" y="6"/>
                        <a:pt x="1" y="7"/>
                        <a:pt x="1" y="8"/>
                      </a:cubicBezTo>
                      <a:cubicBezTo>
                        <a:pt x="0" y="10"/>
                        <a:pt x="1" y="11"/>
                        <a:pt x="1" y="11"/>
                      </a:cubicBezTo>
                      <a:cubicBezTo>
                        <a:pt x="1" y="11"/>
                        <a:pt x="2" y="11"/>
                        <a:pt x="2" y="11"/>
                      </a:cubicBezTo>
                      <a:cubicBezTo>
                        <a:pt x="2" y="11"/>
                        <a:pt x="4" y="9"/>
                        <a:pt x="5" y="6"/>
                      </a:cubicBezTo>
                      <a:cubicBezTo>
                        <a:pt x="6" y="4"/>
                        <a:pt x="6" y="3"/>
                        <a:pt x="6" y="1"/>
                      </a:cubicBezTo>
                      <a:cubicBezTo>
                        <a:pt x="6" y="1"/>
                        <a:pt x="5" y="0"/>
                        <a:pt x="5" y="0"/>
                      </a:cubicBezTo>
                      <a:cubicBezTo>
                        <a:pt x="5"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4" name="Freeform 1053"/>
                <p:cNvSpPr>
                  <a:spLocks noEditPoints="1"/>
                </p:cNvSpPr>
                <p:nvPr/>
              </p:nvSpPr>
              <p:spPr bwMode="auto">
                <a:xfrm>
                  <a:off x="3311" y="1613"/>
                  <a:ext cx="312" cy="434"/>
                </a:xfrm>
                <a:custGeom>
                  <a:avLst/>
                  <a:gdLst>
                    <a:gd name="T0" fmla="*/ 117 w 166"/>
                    <a:gd name="T1" fmla="*/ 125 h 231"/>
                    <a:gd name="T2" fmla="*/ 116 w 166"/>
                    <a:gd name="T3" fmla="*/ 126 h 231"/>
                    <a:gd name="T4" fmla="*/ 116 w 166"/>
                    <a:gd name="T5" fmla="*/ 126 h 231"/>
                    <a:gd name="T6" fmla="*/ 165 w 166"/>
                    <a:gd name="T7" fmla="*/ 231 h 231"/>
                    <a:gd name="T8" fmla="*/ 166 w 166"/>
                    <a:gd name="T9" fmla="*/ 231 h 231"/>
                    <a:gd name="T10" fmla="*/ 166 w 166"/>
                    <a:gd name="T11" fmla="*/ 231 h 231"/>
                    <a:gd name="T12" fmla="*/ 166 w 166"/>
                    <a:gd name="T13" fmla="*/ 231 h 231"/>
                    <a:gd name="T14" fmla="*/ 117 w 166"/>
                    <a:gd name="T15" fmla="*/ 125 h 231"/>
                    <a:gd name="T16" fmla="*/ 111 w 166"/>
                    <a:gd name="T17" fmla="*/ 121 h 231"/>
                    <a:gd name="T18" fmla="*/ 83 w 166"/>
                    <a:gd name="T19" fmla="*/ 139 h 231"/>
                    <a:gd name="T20" fmla="*/ 84 w 166"/>
                    <a:gd name="T21" fmla="*/ 140 h 231"/>
                    <a:gd name="T22" fmla="*/ 84 w 166"/>
                    <a:gd name="T23" fmla="*/ 140 h 231"/>
                    <a:gd name="T24" fmla="*/ 112 w 166"/>
                    <a:gd name="T25" fmla="*/ 123 h 231"/>
                    <a:gd name="T26" fmla="*/ 112 w 166"/>
                    <a:gd name="T27" fmla="*/ 123 h 231"/>
                    <a:gd name="T28" fmla="*/ 111 w 166"/>
                    <a:gd name="T29" fmla="*/ 121 h 231"/>
                    <a:gd name="T30" fmla="*/ 14 w 166"/>
                    <a:gd name="T31" fmla="*/ 50 h 231"/>
                    <a:gd name="T32" fmla="*/ 14 w 166"/>
                    <a:gd name="T33" fmla="*/ 50 h 231"/>
                    <a:gd name="T34" fmla="*/ 13 w 166"/>
                    <a:gd name="T35" fmla="*/ 50 h 231"/>
                    <a:gd name="T36" fmla="*/ 79 w 166"/>
                    <a:gd name="T37" fmla="*/ 138 h 231"/>
                    <a:gd name="T38" fmla="*/ 80 w 166"/>
                    <a:gd name="T39" fmla="*/ 137 h 231"/>
                    <a:gd name="T40" fmla="*/ 80 w 166"/>
                    <a:gd name="T41" fmla="*/ 137 h 231"/>
                    <a:gd name="T42" fmla="*/ 14 w 166"/>
                    <a:gd name="T43" fmla="*/ 50 h 231"/>
                    <a:gd name="T44" fmla="*/ 27 w 166"/>
                    <a:gd name="T45" fmla="*/ 30 h 231"/>
                    <a:gd name="T46" fmla="*/ 12 w 166"/>
                    <a:gd name="T47" fmla="*/ 44 h 231"/>
                    <a:gd name="T48" fmla="*/ 12 w 166"/>
                    <a:gd name="T49" fmla="*/ 45 h 231"/>
                    <a:gd name="T50" fmla="*/ 13 w 166"/>
                    <a:gd name="T51" fmla="*/ 46 h 231"/>
                    <a:gd name="T52" fmla="*/ 29 w 166"/>
                    <a:gd name="T53" fmla="*/ 31 h 231"/>
                    <a:gd name="T54" fmla="*/ 28 w 166"/>
                    <a:gd name="T55" fmla="*/ 30 h 231"/>
                    <a:gd name="T56" fmla="*/ 27 w 166"/>
                    <a:gd name="T57" fmla="*/ 30 h 231"/>
                    <a:gd name="T58" fmla="*/ 0 w 166"/>
                    <a:gd name="T59" fmla="*/ 0 h 231"/>
                    <a:gd name="T60" fmla="*/ 0 w 166"/>
                    <a:gd name="T61" fmla="*/ 0 h 231"/>
                    <a:gd name="T62" fmla="*/ 0 w 166"/>
                    <a:gd name="T63" fmla="*/ 0 h 231"/>
                    <a:gd name="T64" fmla="*/ 27 w 166"/>
                    <a:gd name="T65" fmla="*/ 27 h 231"/>
                    <a:gd name="T66" fmla="*/ 27 w 166"/>
                    <a:gd name="T67" fmla="*/ 27 h 231"/>
                    <a:gd name="T68" fmla="*/ 27 w 166"/>
                    <a:gd name="T69" fmla="*/ 26 h 231"/>
                    <a:gd name="T70" fmla="*/ 28 w 166"/>
                    <a:gd name="T71" fmla="*/ 26 h 231"/>
                    <a:gd name="T72" fmla="*/ 0 w 166"/>
                    <a:gd name="T73"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6" h="231">
                      <a:moveTo>
                        <a:pt x="117" y="125"/>
                      </a:moveTo>
                      <a:cubicBezTo>
                        <a:pt x="117" y="125"/>
                        <a:pt x="117" y="126"/>
                        <a:pt x="116" y="126"/>
                      </a:cubicBezTo>
                      <a:cubicBezTo>
                        <a:pt x="116" y="126"/>
                        <a:pt x="116" y="126"/>
                        <a:pt x="116" y="126"/>
                      </a:cubicBezTo>
                      <a:cubicBezTo>
                        <a:pt x="136" y="159"/>
                        <a:pt x="152" y="194"/>
                        <a:pt x="165" y="231"/>
                      </a:cubicBezTo>
                      <a:cubicBezTo>
                        <a:pt x="165" y="231"/>
                        <a:pt x="165" y="231"/>
                        <a:pt x="166" y="231"/>
                      </a:cubicBezTo>
                      <a:cubicBezTo>
                        <a:pt x="166" y="231"/>
                        <a:pt x="166" y="231"/>
                        <a:pt x="166" y="231"/>
                      </a:cubicBezTo>
                      <a:cubicBezTo>
                        <a:pt x="166" y="231"/>
                        <a:pt x="166" y="231"/>
                        <a:pt x="166" y="231"/>
                      </a:cubicBezTo>
                      <a:cubicBezTo>
                        <a:pt x="153" y="194"/>
                        <a:pt x="137" y="159"/>
                        <a:pt x="117" y="125"/>
                      </a:cubicBezTo>
                      <a:moveTo>
                        <a:pt x="111" y="121"/>
                      </a:moveTo>
                      <a:cubicBezTo>
                        <a:pt x="102" y="127"/>
                        <a:pt x="93" y="133"/>
                        <a:pt x="83" y="139"/>
                      </a:cubicBezTo>
                      <a:cubicBezTo>
                        <a:pt x="84" y="139"/>
                        <a:pt x="84" y="139"/>
                        <a:pt x="84" y="140"/>
                      </a:cubicBezTo>
                      <a:cubicBezTo>
                        <a:pt x="84" y="140"/>
                        <a:pt x="84" y="140"/>
                        <a:pt x="84" y="140"/>
                      </a:cubicBezTo>
                      <a:cubicBezTo>
                        <a:pt x="94" y="134"/>
                        <a:pt x="103" y="129"/>
                        <a:pt x="112" y="123"/>
                      </a:cubicBezTo>
                      <a:cubicBezTo>
                        <a:pt x="112" y="123"/>
                        <a:pt x="112" y="123"/>
                        <a:pt x="112" y="123"/>
                      </a:cubicBezTo>
                      <a:cubicBezTo>
                        <a:pt x="111" y="122"/>
                        <a:pt x="111" y="122"/>
                        <a:pt x="111" y="121"/>
                      </a:cubicBezTo>
                      <a:moveTo>
                        <a:pt x="14" y="50"/>
                      </a:moveTo>
                      <a:cubicBezTo>
                        <a:pt x="14" y="50"/>
                        <a:pt x="14" y="50"/>
                        <a:pt x="14" y="50"/>
                      </a:cubicBezTo>
                      <a:cubicBezTo>
                        <a:pt x="13" y="50"/>
                        <a:pt x="13" y="50"/>
                        <a:pt x="13" y="50"/>
                      </a:cubicBezTo>
                      <a:cubicBezTo>
                        <a:pt x="38" y="77"/>
                        <a:pt x="60" y="107"/>
                        <a:pt x="79" y="138"/>
                      </a:cubicBezTo>
                      <a:cubicBezTo>
                        <a:pt x="79" y="137"/>
                        <a:pt x="80" y="137"/>
                        <a:pt x="80" y="137"/>
                      </a:cubicBezTo>
                      <a:cubicBezTo>
                        <a:pt x="80" y="137"/>
                        <a:pt x="80" y="137"/>
                        <a:pt x="80" y="137"/>
                      </a:cubicBezTo>
                      <a:cubicBezTo>
                        <a:pt x="61" y="106"/>
                        <a:pt x="39" y="77"/>
                        <a:pt x="14" y="50"/>
                      </a:cubicBezTo>
                      <a:moveTo>
                        <a:pt x="27" y="30"/>
                      </a:moveTo>
                      <a:cubicBezTo>
                        <a:pt x="22" y="35"/>
                        <a:pt x="17" y="40"/>
                        <a:pt x="12" y="44"/>
                      </a:cubicBezTo>
                      <a:cubicBezTo>
                        <a:pt x="12" y="45"/>
                        <a:pt x="12" y="45"/>
                        <a:pt x="12" y="45"/>
                      </a:cubicBezTo>
                      <a:cubicBezTo>
                        <a:pt x="12" y="45"/>
                        <a:pt x="13" y="45"/>
                        <a:pt x="13" y="46"/>
                      </a:cubicBezTo>
                      <a:cubicBezTo>
                        <a:pt x="18" y="41"/>
                        <a:pt x="24" y="36"/>
                        <a:pt x="29" y="31"/>
                      </a:cubicBezTo>
                      <a:cubicBezTo>
                        <a:pt x="28" y="31"/>
                        <a:pt x="28" y="30"/>
                        <a:pt x="28" y="30"/>
                      </a:cubicBezTo>
                      <a:cubicBezTo>
                        <a:pt x="28" y="30"/>
                        <a:pt x="27" y="30"/>
                        <a:pt x="27" y="30"/>
                      </a:cubicBezTo>
                      <a:moveTo>
                        <a:pt x="0" y="0"/>
                      </a:moveTo>
                      <a:cubicBezTo>
                        <a:pt x="0" y="0"/>
                        <a:pt x="0" y="0"/>
                        <a:pt x="0" y="0"/>
                      </a:cubicBezTo>
                      <a:cubicBezTo>
                        <a:pt x="0" y="0"/>
                        <a:pt x="0" y="0"/>
                        <a:pt x="0" y="0"/>
                      </a:cubicBezTo>
                      <a:cubicBezTo>
                        <a:pt x="9" y="9"/>
                        <a:pt x="18" y="18"/>
                        <a:pt x="27" y="27"/>
                      </a:cubicBezTo>
                      <a:cubicBezTo>
                        <a:pt x="27" y="27"/>
                        <a:pt x="27" y="27"/>
                        <a:pt x="27" y="27"/>
                      </a:cubicBezTo>
                      <a:cubicBezTo>
                        <a:pt x="27" y="27"/>
                        <a:pt x="27" y="26"/>
                        <a:pt x="27" y="26"/>
                      </a:cubicBezTo>
                      <a:cubicBezTo>
                        <a:pt x="28" y="26"/>
                        <a:pt x="28" y="26"/>
                        <a:pt x="28" y="26"/>
                      </a:cubicBezTo>
                      <a:cubicBezTo>
                        <a:pt x="19" y="17"/>
                        <a:pt x="10" y="8"/>
                        <a:pt x="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5" name="Freeform 1054"/>
                <p:cNvSpPr>
                  <a:spLocks/>
                </p:cNvSpPr>
                <p:nvPr/>
              </p:nvSpPr>
              <p:spPr bwMode="auto">
                <a:xfrm>
                  <a:off x="3619" y="2047"/>
                  <a:ext cx="13" cy="17"/>
                </a:xfrm>
                <a:custGeom>
                  <a:avLst/>
                  <a:gdLst>
                    <a:gd name="T0" fmla="*/ 2 w 7"/>
                    <a:gd name="T1" fmla="*/ 0 h 9"/>
                    <a:gd name="T2" fmla="*/ 2 w 7"/>
                    <a:gd name="T3" fmla="*/ 0 h 9"/>
                    <a:gd name="T4" fmla="*/ 1 w 7"/>
                    <a:gd name="T5" fmla="*/ 0 h 9"/>
                    <a:gd name="T6" fmla="*/ 1 w 7"/>
                    <a:gd name="T7" fmla="*/ 6 h 9"/>
                    <a:gd name="T8" fmla="*/ 4 w 7"/>
                    <a:gd name="T9" fmla="*/ 9 h 9"/>
                    <a:gd name="T10" fmla="*/ 5 w 7"/>
                    <a:gd name="T11" fmla="*/ 9 h 9"/>
                    <a:gd name="T12" fmla="*/ 6 w 7"/>
                    <a:gd name="T13" fmla="*/ 4 h 9"/>
                    <a:gd name="T14" fmla="*/ 2 w 7"/>
                    <a:gd name="T15" fmla="*/ 0 h 9"/>
                    <a:gd name="T16" fmla="*/ 2 w 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0"/>
                      </a:moveTo>
                      <a:cubicBezTo>
                        <a:pt x="2" y="0"/>
                        <a:pt x="2" y="0"/>
                        <a:pt x="2" y="0"/>
                      </a:cubicBezTo>
                      <a:cubicBezTo>
                        <a:pt x="1" y="0"/>
                        <a:pt x="1" y="0"/>
                        <a:pt x="1" y="0"/>
                      </a:cubicBezTo>
                      <a:cubicBezTo>
                        <a:pt x="0" y="1"/>
                        <a:pt x="0" y="3"/>
                        <a:pt x="1" y="6"/>
                      </a:cubicBezTo>
                      <a:cubicBezTo>
                        <a:pt x="2" y="8"/>
                        <a:pt x="3" y="9"/>
                        <a:pt x="4" y="9"/>
                      </a:cubicBezTo>
                      <a:cubicBezTo>
                        <a:pt x="5" y="9"/>
                        <a:pt x="5" y="9"/>
                        <a:pt x="5" y="9"/>
                      </a:cubicBezTo>
                      <a:cubicBezTo>
                        <a:pt x="6" y="9"/>
                        <a:pt x="7" y="6"/>
                        <a:pt x="6" y="4"/>
                      </a:cubicBezTo>
                      <a:cubicBezTo>
                        <a:pt x="5" y="1"/>
                        <a:pt x="3" y="0"/>
                        <a:pt x="2"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6" name="Freeform 1055"/>
                <p:cNvSpPr>
                  <a:spLocks/>
                </p:cNvSpPr>
                <p:nvPr/>
              </p:nvSpPr>
              <p:spPr bwMode="auto">
                <a:xfrm>
                  <a:off x="3518" y="1833"/>
                  <a:ext cx="13" cy="17"/>
                </a:xfrm>
                <a:custGeom>
                  <a:avLst/>
                  <a:gdLst>
                    <a:gd name="T0" fmla="*/ 2 w 7"/>
                    <a:gd name="T1" fmla="*/ 0 h 9"/>
                    <a:gd name="T2" fmla="*/ 1 w 7"/>
                    <a:gd name="T3" fmla="*/ 0 h 9"/>
                    <a:gd name="T4" fmla="*/ 1 w 7"/>
                    <a:gd name="T5" fmla="*/ 4 h 9"/>
                    <a:gd name="T6" fmla="*/ 2 w 7"/>
                    <a:gd name="T7" fmla="*/ 6 h 9"/>
                    <a:gd name="T8" fmla="*/ 2 w 7"/>
                    <a:gd name="T9" fmla="*/ 6 h 9"/>
                    <a:gd name="T10" fmla="*/ 6 w 7"/>
                    <a:gd name="T11" fmla="*/ 9 h 9"/>
                    <a:gd name="T12" fmla="*/ 6 w 7"/>
                    <a:gd name="T13" fmla="*/ 9 h 9"/>
                    <a:gd name="T14" fmla="*/ 6 w 7"/>
                    <a:gd name="T15" fmla="*/ 9 h 9"/>
                    <a:gd name="T16" fmla="*/ 7 w 7"/>
                    <a:gd name="T17" fmla="*/ 8 h 9"/>
                    <a:gd name="T18" fmla="*/ 6 w 7"/>
                    <a:gd name="T19" fmla="*/ 3 h 9"/>
                    <a:gd name="T20" fmla="*/ 2 w 7"/>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2" y="0"/>
                      </a:moveTo>
                      <a:cubicBezTo>
                        <a:pt x="2" y="0"/>
                        <a:pt x="1" y="0"/>
                        <a:pt x="1" y="0"/>
                      </a:cubicBezTo>
                      <a:cubicBezTo>
                        <a:pt x="0" y="1"/>
                        <a:pt x="0" y="2"/>
                        <a:pt x="1" y="4"/>
                      </a:cubicBezTo>
                      <a:cubicBezTo>
                        <a:pt x="1" y="5"/>
                        <a:pt x="1" y="5"/>
                        <a:pt x="2" y="6"/>
                      </a:cubicBezTo>
                      <a:cubicBezTo>
                        <a:pt x="2" y="6"/>
                        <a:pt x="2" y="6"/>
                        <a:pt x="2" y="6"/>
                      </a:cubicBezTo>
                      <a:cubicBezTo>
                        <a:pt x="3" y="8"/>
                        <a:pt x="5" y="9"/>
                        <a:pt x="6" y="9"/>
                      </a:cubicBezTo>
                      <a:cubicBezTo>
                        <a:pt x="6" y="9"/>
                        <a:pt x="6" y="9"/>
                        <a:pt x="6" y="9"/>
                      </a:cubicBezTo>
                      <a:cubicBezTo>
                        <a:pt x="6" y="9"/>
                        <a:pt x="6" y="9"/>
                        <a:pt x="6" y="9"/>
                      </a:cubicBezTo>
                      <a:cubicBezTo>
                        <a:pt x="7" y="9"/>
                        <a:pt x="7" y="8"/>
                        <a:pt x="7" y="8"/>
                      </a:cubicBezTo>
                      <a:cubicBezTo>
                        <a:pt x="7" y="7"/>
                        <a:pt x="7" y="5"/>
                        <a:pt x="6" y="3"/>
                      </a:cubicBezTo>
                      <a:cubicBezTo>
                        <a:pt x="5"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7" name="Freeform 1056"/>
                <p:cNvSpPr>
                  <a:spLocks/>
                </p:cNvSpPr>
                <p:nvPr/>
              </p:nvSpPr>
              <p:spPr bwMode="auto">
                <a:xfrm>
                  <a:off x="3298" y="1602"/>
                  <a:ext cx="15" cy="11"/>
                </a:xfrm>
                <a:custGeom>
                  <a:avLst/>
                  <a:gdLst>
                    <a:gd name="T0" fmla="*/ 2 w 8"/>
                    <a:gd name="T1" fmla="*/ 0 h 6"/>
                    <a:gd name="T2" fmla="*/ 1 w 8"/>
                    <a:gd name="T3" fmla="*/ 0 h 6"/>
                    <a:gd name="T4" fmla="*/ 2 w 8"/>
                    <a:gd name="T5" fmla="*/ 4 h 6"/>
                    <a:gd name="T6" fmla="*/ 6 w 8"/>
                    <a:gd name="T7" fmla="*/ 6 h 6"/>
                    <a:gd name="T8" fmla="*/ 7 w 8"/>
                    <a:gd name="T9" fmla="*/ 6 h 6"/>
                    <a:gd name="T10" fmla="*/ 7 w 8"/>
                    <a:gd name="T11" fmla="*/ 6 h 6"/>
                    <a:gd name="T12" fmla="*/ 7 w 8"/>
                    <a:gd name="T13" fmla="*/ 6 h 6"/>
                    <a:gd name="T14" fmla="*/ 5 w 8"/>
                    <a:gd name="T15" fmla="*/ 2 h 6"/>
                    <a:gd name="T16" fmla="*/ 2 w 8"/>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2" y="0"/>
                      </a:moveTo>
                      <a:cubicBezTo>
                        <a:pt x="1" y="0"/>
                        <a:pt x="1" y="0"/>
                        <a:pt x="1" y="0"/>
                      </a:cubicBezTo>
                      <a:cubicBezTo>
                        <a:pt x="0" y="1"/>
                        <a:pt x="1" y="3"/>
                        <a:pt x="2" y="4"/>
                      </a:cubicBezTo>
                      <a:cubicBezTo>
                        <a:pt x="4" y="6"/>
                        <a:pt x="5" y="6"/>
                        <a:pt x="6" y="6"/>
                      </a:cubicBezTo>
                      <a:cubicBezTo>
                        <a:pt x="6" y="6"/>
                        <a:pt x="6" y="6"/>
                        <a:pt x="7" y="6"/>
                      </a:cubicBezTo>
                      <a:cubicBezTo>
                        <a:pt x="7" y="6"/>
                        <a:pt x="7" y="6"/>
                        <a:pt x="7" y="6"/>
                      </a:cubicBezTo>
                      <a:cubicBezTo>
                        <a:pt x="7" y="6"/>
                        <a:pt x="7" y="6"/>
                        <a:pt x="7" y="6"/>
                      </a:cubicBezTo>
                      <a:cubicBezTo>
                        <a:pt x="8" y="5"/>
                        <a:pt x="7" y="3"/>
                        <a:pt x="5" y="2"/>
                      </a:cubicBezTo>
                      <a:cubicBezTo>
                        <a:pt x="4"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8" name="Freeform 1057"/>
                <p:cNvSpPr>
                  <a:spLocks/>
                </p:cNvSpPr>
                <p:nvPr/>
              </p:nvSpPr>
              <p:spPr bwMode="auto">
                <a:xfrm>
                  <a:off x="3459" y="1870"/>
                  <a:ext cx="14" cy="17"/>
                </a:xfrm>
                <a:custGeom>
                  <a:avLst/>
                  <a:gdLst>
                    <a:gd name="T0" fmla="*/ 1 w 7"/>
                    <a:gd name="T1" fmla="*/ 0 h 9"/>
                    <a:gd name="T2" fmla="*/ 1 w 7"/>
                    <a:gd name="T3" fmla="*/ 0 h 9"/>
                    <a:gd name="T4" fmla="*/ 1 w 7"/>
                    <a:gd name="T5" fmla="*/ 0 h 9"/>
                    <a:gd name="T6" fmla="*/ 0 w 7"/>
                    <a:gd name="T7" fmla="*/ 1 h 9"/>
                    <a:gd name="T8" fmla="*/ 1 w 7"/>
                    <a:gd name="T9" fmla="*/ 6 h 9"/>
                    <a:gd name="T10" fmla="*/ 5 w 7"/>
                    <a:gd name="T11" fmla="*/ 9 h 9"/>
                    <a:gd name="T12" fmla="*/ 6 w 7"/>
                    <a:gd name="T13" fmla="*/ 8 h 9"/>
                    <a:gd name="T14" fmla="*/ 5 w 7"/>
                    <a:gd name="T15" fmla="*/ 3 h 9"/>
                    <a:gd name="T16" fmla="*/ 5 w 7"/>
                    <a:gd name="T17" fmla="*/ 3 h 9"/>
                    <a:gd name="T18" fmla="*/ 4 w 7"/>
                    <a:gd name="T19" fmla="*/ 2 h 9"/>
                    <a:gd name="T20" fmla="*/ 1 w 7"/>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9">
                      <a:moveTo>
                        <a:pt x="1" y="0"/>
                      </a:moveTo>
                      <a:cubicBezTo>
                        <a:pt x="1" y="0"/>
                        <a:pt x="1" y="0"/>
                        <a:pt x="1" y="0"/>
                      </a:cubicBezTo>
                      <a:cubicBezTo>
                        <a:pt x="1" y="0"/>
                        <a:pt x="1" y="0"/>
                        <a:pt x="1" y="0"/>
                      </a:cubicBezTo>
                      <a:cubicBezTo>
                        <a:pt x="1" y="0"/>
                        <a:pt x="0" y="0"/>
                        <a:pt x="0" y="1"/>
                      </a:cubicBezTo>
                      <a:cubicBezTo>
                        <a:pt x="0" y="2"/>
                        <a:pt x="0" y="4"/>
                        <a:pt x="1" y="6"/>
                      </a:cubicBezTo>
                      <a:cubicBezTo>
                        <a:pt x="2" y="7"/>
                        <a:pt x="4" y="9"/>
                        <a:pt x="5" y="9"/>
                      </a:cubicBezTo>
                      <a:cubicBezTo>
                        <a:pt x="5" y="9"/>
                        <a:pt x="5" y="8"/>
                        <a:pt x="6" y="8"/>
                      </a:cubicBezTo>
                      <a:cubicBezTo>
                        <a:pt x="7" y="8"/>
                        <a:pt x="7" y="5"/>
                        <a:pt x="5" y="3"/>
                      </a:cubicBezTo>
                      <a:cubicBezTo>
                        <a:pt x="5" y="3"/>
                        <a:pt x="5" y="3"/>
                        <a:pt x="5" y="3"/>
                      </a:cubicBezTo>
                      <a:cubicBezTo>
                        <a:pt x="5" y="2"/>
                        <a:pt x="5" y="2"/>
                        <a:pt x="4" y="2"/>
                      </a:cubicBezTo>
                      <a:cubicBezTo>
                        <a:pt x="3" y="0"/>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9" name="Freeform 1058"/>
                <p:cNvSpPr>
                  <a:spLocks/>
                </p:cNvSpPr>
                <p:nvPr/>
              </p:nvSpPr>
              <p:spPr bwMode="auto">
                <a:xfrm>
                  <a:off x="3322" y="1692"/>
                  <a:ext cx="15" cy="15"/>
                </a:xfrm>
                <a:custGeom>
                  <a:avLst/>
                  <a:gdLst>
                    <a:gd name="T0" fmla="*/ 2 w 8"/>
                    <a:gd name="T1" fmla="*/ 0 h 8"/>
                    <a:gd name="T2" fmla="*/ 1 w 8"/>
                    <a:gd name="T3" fmla="*/ 1 h 8"/>
                    <a:gd name="T4" fmla="*/ 2 w 8"/>
                    <a:gd name="T5" fmla="*/ 6 h 8"/>
                    <a:gd name="T6" fmla="*/ 6 w 8"/>
                    <a:gd name="T7" fmla="*/ 8 h 8"/>
                    <a:gd name="T8" fmla="*/ 7 w 8"/>
                    <a:gd name="T9" fmla="*/ 8 h 8"/>
                    <a:gd name="T10" fmla="*/ 8 w 8"/>
                    <a:gd name="T11" fmla="*/ 8 h 8"/>
                    <a:gd name="T12" fmla="*/ 8 w 8"/>
                    <a:gd name="T13" fmla="*/ 8 h 8"/>
                    <a:gd name="T14" fmla="*/ 7 w 8"/>
                    <a:gd name="T15" fmla="*/ 4 h 8"/>
                    <a:gd name="T16" fmla="*/ 6 w 8"/>
                    <a:gd name="T17" fmla="*/ 3 h 8"/>
                    <a:gd name="T18" fmla="*/ 6 w 8"/>
                    <a:gd name="T19" fmla="*/ 2 h 8"/>
                    <a:gd name="T20" fmla="*/ 2 w 8"/>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8">
                      <a:moveTo>
                        <a:pt x="2" y="0"/>
                      </a:moveTo>
                      <a:cubicBezTo>
                        <a:pt x="1" y="0"/>
                        <a:pt x="1" y="0"/>
                        <a:pt x="1" y="1"/>
                      </a:cubicBezTo>
                      <a:cubicBezTo>
                        <a:pt x="0" y="2"/>
                        <a:pt x="0" y="4"/>
                        <a:pt x="2" y="6"/>
                      </a:cubicBezTo>
                      <a:cubicBezTo>
                        <a:pt x="4" y="7"/>
                        <a:pt x="5" y="8"/>
                        <a:pt x="6" y="8"/>
                      </a:cubicBezTo>
                      <a:cubicBezTo>
                        <a:pt x="7" y="8"/>
                        <a:pt x="7" y="8"/>
                        <a:pt x="7" y="8"/>
                      </a:cubicBezTo>
                      <a:cubicBezTo>
                        <a:pt x="7" y="8"/>
                        <a:pt x="7" y="8"/>
                        <a:pt x="8" y="8"/>
                      </a:cubicBezTo>
                      <a:cubicBezTo>
                        <a:pt x="8" y="8"/>
                        <a:pt x="8" y="8"/>
                        <a:pt x="8" y="8"/>
                      </a:cubicBezTo>
                      <a:cubicBezTo>
                        <a:pt x="8" y="7"/>
                        <a:pt x="8" y="5"/>
                        <a:pt x="7" y="4"/>
                      </a:cubicBezTo>
                      <a:cubicBezTo>
                        <a:pt x="7" y="3"/>
                        <a:pt x="6" y="3"/>
                        <a:pt x="6" y="3"/>
                      </a:cubicBezTo>
                      <a:cubicBezTo>
                        <a:pt x="6" y="3"/>
                        <a:pt x="6" y="3"/>
                        <a:pt x="6" y="2"/>
                      </a:cubicBezTo>
                      <a:cubicBezTo>
                        <a:pt x="4" y="1"/>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0" name="Freeform 1059"/>
                <p:cNvSpPr>
                  <a:spLocks/>
                </p:cNvSpPr>
                <p:nvPr/>
              </p:nvSpPr>
              <p:spPr bwMode="auto">
                <a:xfrm>
                  <a:off x="3360" y="1662"/>
                  <a:ext cx="11" cy="9"/>
                </a:xfrm>
                <a:custGeom>
                  <a:avLst/>
                  <a:gdLst>
                    <a:gd name="T0" fmla="*/ 1 w 6"/>
                    <a:gd name="T1" fmla="*/ 0 h 5"/>
                    <a:gd name="T2" fmla="*/ 1 w 6"/>
                    <a:gd name="T3" fmla="*/ 1 h 5"/>
                    <a:gd name="T4" fmla="*/ 1 w 6"/>
                    <a:gd name="T5" fmla="*/ 1 h 5"/>
                    <a:gd name="T6" fmla="*/ 1 w 6"/>
                    <a:gd name="T7" fmla="*/ 4 h 5"/>
                    <a:gd name="T8" fmla="*/ 2 w 6"/>
                    <a:gd name="T9" fmla="*/ 4 h 5"/>
                    <a:gd name="T10" fmla="*/ 3 w 6"/>
                    <a:gd name="T11" fmla="*/ 5 h 5"/>
                    <a:gd name="T12" fmla="*/ 4 w 6"/>
                    <a:gd name="T13" fmla="*/ 5 h 5"/>
                    <a:gd name="T14" fmla="*/ 5 w 6"/>
                    <a:gd name="T15" fmla="*/ 5 h 5"/>
                    <a:gd name="T16" fmla="*/ 4 w 6"/>
                    <a:gd name="T17" fmla="*/ 2 h 5"/>
                    <a:gd name="T18" fmla="*/ 2 w 6"/>
                    <a:gd name="T19" fmla="*/ 0 h 5"/>
                    <a:gd name="T20" fmla="*/ 1 w 6"/>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5">
                      <a:moveTo>
                        <a:pt x="1" y="0"/>
                      </a:moveTo>
                      <a:cubicBezTo>
                        <a:pt x="1" y="0"/>
                        <a:pt x="1" y="1"/>
                        <a:pt x="1" y="1"/>
                      </a:cubicBezTo>
                      <a:cubicBezTo>
                        <a:pt x="1" y="1"/>
                        <a:pt x="1" y="1"/>
                        <a:pt x="1" y="1"/>
                      </a:cubicBezTo>
                      <a:cubicBezTo>
                        <a:pt x="0" y="1"/>
                        <a:pt x="1" y="3"/>
                        <a:pt x="1" y="4"/>
                      </a:cubicBezTo>
                      <a:cubicBezTo>
                        <a:pt x="1" y="4"/>
                        <a:pt x="2" y="4"/>
                        <a:pt x="2" y="4"/>
                      </a:cubicBezTo>
                      <a:cubicBezTo>
                        <a:pt x="2" y="4"/>
                        <a:pt x="2" y="5"/>
                        <a:pt x="3" y="5"/>
                      </a:cubicBezTo>
                      <a:cubicBezTo>
                        <a:pt x="3" y="5"/>
                        <a:pt x="4" y="5"/>
                        <a:pt x="4" y="5"/>
                      </a:cubicBezTo>
                      <a:cubicBezTo>
                        <a:pt x="5" y="5"/>
                        <a:pt x="5" y="5"/>
                        <a:pt x="5" y="5"/>
                      </a:cubicBezTo>
                      <a:cubicBezTo>
                        <a:pt x="6" y="5"/>
                        <a:pt x="5" y="3"/>
                        <a:pt x="4" y="2"/>
                      </a:cubicBezTo>
                      <a:cubicBezTo>
                        <a:pt x="3" y="1"/>
                        <a:pt x="2" y="1"/>
                        <a:pt x="2" y="0"/>
                      </a:cubicBezTo>
                      <a:cubicBezTo>
                        <a:pt x="2" y="0"/>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1" name="Freeform 1060"/>
                <p:cNvSpPr>
                  <a:spLocks noEditPoints="1"/>
                </p:cNvSpPr>
                <p:nvPr/>
              </p:nvSpPr>
              <p:spPr bwMode="auto">
                <a:xfrm>
                  <a:off x="3728" y="801"/>
                  <a:ext cx="630" cy="694"/>
                </a:xfrm>
                <a:custGeom>
                  <a:avLst/>
                  <a:gdLst>
                    <a:gd name="T0" fmla="*/ 228 w 335"/>
                    <a:gd name="T1" fmla="*/ 199 h 369"/>
                    <a:gd name="T2" fmla="*/ 227 w 335"/>
                    <a:gd name="T3" fmla="*/ 199 h 369"/>
                    <a:gd name="T4" fmla="*/ 227 w 335"/>
                    <a:gd name="T5" fmla="*/ 199 h 369"/>
                    <a:gd name="T6" fmla="*/ 321 w 335"/>
                    <a:gd name="T7" fmla="*/ 342 h 369"/>
                    <a:gd name="T8" fmla="*/ 326 w 335"/>
                    <a:gd name="T9" fmla="*/ 353 h 369"/>
                    <a:gd name="T10" fmla="*/ 334 w 335"/>
                    <a:gd name="T11" fmla="*/ 369 h 369"/>
                    <a:gd name="T12" fmla="*/ 335 w 335"/>
                    <a:gd name="T13" fmla="*/ 369 h 369"/>
                    <a:gd name="T14" fmla="*/ 335 w 335"/>
                    <a:gd name="T15" fmla="*/ 369 h 369"/>
                    <a:gd name="T16" fmla="*/ 327 w 335"/>
                    <a:gd name="T17" fmla="*/ 353 h 369"/>
                    <a:gd name="T18" fmla="*/ 321 w 335"/>
                    <a:gd name="T19" fmla="*/ 342 h 369"/>
                    <a:gd name="T20" fmla="*/ 228 w 335"/>
                    <a:gd name="T21" fmla="*/ 199 h 369"/>
                    <a:gd name="T22" fmla="*/ 218 w 335"/>
                    <a:gd name="T23" fmla="*/ 191 h 369"/>
                    <a:gd name="T24" fmla="*/ 193 w 335"/>
                    <a:gd name="T25" fmla="*/ 212 h 369"/>
                    <a:gd name="T26" fmla="*/ 195 w 335"/>
                    <a:gd name="T27" fmla="*/ 214 h 369"/>
                    <a:gd name="T28" fmla="*/ 195 w 335"/>
                    <a:gd name="T29" fmla="*/ 214 h 369"/>
                    <a:gd name="T30" fmla="*/ 220 w 335"/>
                    <a:gd name="T31" fmla="*/ 194 h 369"/>
                    <a:gd name="T32" fmla="*/ 220 w 335"/>
                    <a:gd name="T33" fmla="*/ 194 h 369"/>
                    <a:gd name="T34" fmla="*/ 218 w 335"/>
                    <a:gd name="T35" fmla="*/ 191 h 369"/>
                    <a:gd name="T36" fmla="*/ 49 w 335"/>
                    <a:gd name="T37" fmla="*/ 69 h 369"/>
                    <a:gd name="T38" fmla="*/ 49 w 335"/>
                    <a:gd name="T39" fmla="*/ 69 h 369"/>
                    <a:gd name="T40" fmla="*/ 48 w 335"/>
                    <a:gd name="T41" fmla="*/ 69 h 369"/>
                    <a:gd name="T42" fmla="*/ 187 w 335"/>
                    <a:gd name="T43" fmla="*/ 209 h 369"/>
                    <a:gd name="T44" fmla="*/ 187 w 335"/>
                    <a:gd name="T45" fmla="*/ 209 h 369"/>
                    <a:gd name="T46" fmla="*/ 188 w 335"/>
                    <a:gd name="T47" fmla="*/ 209 h 369"/>
                    <a:gd name="T48" fmla="*/ 49 w 335"/>
                    <a:gd name="T49" fmla="*/ 69 h 369"/>
                    <a:gd name="T50" fmla="*/ 57 w 335"/>
                    <a:gd name="T51" fmla="*/ 45 h 369"/>
                    <a:gd name="T52" fmla="*/ 43 w 335"/>
                    <a:gd name="T53" fmla="*/ 61 h 369"/>
                    <a:gd name="T54" fmla="*/ 43 w 335"/>
                    <a:gd name="T55" fmla="*/ 62 h 369"/>
                    <a:gd name="T56" fmla="*/ 46 w 335"/>
                    <a:gd name="T57" fmla="*/ 64 h 369"/>
                    <a:gd name="T58" fmla="*/ 60 w 335"/>
                    <a:gd name="T59" fmla="*/ 47 h 369"/>
                    <a:gd name="T60" fmla="*/ 58 w 335"/>
                    <a:gd name="T61" fmla="*/ 45 h 369"/>
                    <a:gd name="T62" fmla="*/ 57 w 335"/>
                    <a:gd name="T63" fmla="*/ 45 h 369"/>
                    <a:gd name="T64" fmla="*/ 0 w 335"/>
                    <a:gd name="T65" fmla="*/ 0 h 369"/>
                    <a:gd name="T66" fmla="*/ 0 w 335"/>
                    <a:gd name="T67" fmla="*/ 0 h 369"/>
                    <a:gd name="T68" fmla="*/ 0 w 335"/>
                    <a:gd name="T69" fmla="*/ 0 h 369"/>
                    <a:gd name="T70" fmla="*/ 54 w 335"/>
                    <a:gd name="T71" fmla="*/ 41 h 369"/>
                    <a:gd name="T72" fmla="*/ 54 w 335"/>
                    <a:gd name="T73" fmla="*/ 40 h 369"/>
                    <a:gd name="T74" fmla="*/ 55 w 335"/>
                    <a:gd name="T75" fmla="*/ 40 h 369"/>
                    <a:gd name="T76" fmla="*/ 55 w 335"/>
                    <a:gd name="T77" fmla="*/ 40 h 369"/>
                    <a:gd name="T78" fmla="*/ 0 w 335"/>
                    <a:gd name="T79" fmla="*/ 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5" h="369">
                      <a:moveTo>
                        <a:pt x="228" y="199"/>
                      </a:moveTo>
                      <a:cubicBezTo>
                        <a:pt x="228" y="199"/>
                        <a:pt x="228" y="199"/>
                        <a:pt x="227" y="199"/>
                      </a:cubicBezTo>
                      <a:cubicBezTo>
                        <a:pt x="227" y="199"/>
                        <a:pt x="227" y="199"/>
                        <a:pt x="227" y="199"/>
                      </a:cubicBezTo>
                      <a:cubicBezTo>
                        <a:pt x="262" y="245"/>
                        <a:pt x="294" y="292"/>
                        <a:pt x="321" y="342"/>
                      </a:cubicBezTo>
                      <a:cubicBezTo>
                        <a:pt x="323" y="346"/>
                        <a:pt x="324" y="350"/>
                        <a:pt x="326" y="353"/>
                      </a:cubicBezTo>
                      <a:cubicBezTo>
                        <a:pt x="329" y="358"/>
                        <a:pt x="332" y="364"/>
                        <a:pt x="334" y="369"/>
                      </a:cubicBezTo>
                      <a:cubicBezTo>
                        <a:pt x="335" y="369"/>
                        <a:pt x="335" y="369"/>
                        <a:pt x="335" y="369"/>
                      </a:cubicBezTo>
                      <a:cubicBezTo>
                        <a:pt x="335" y="369"/>
                        <a:pt x="335" y="369"/>
                        <a:pt x="335" y="369"/>
                      </a:cubicBezTo>
                      <a:cubicBezTo>
                        <a:pt x="332" y="363"/>
                        <a:pt x="330" y="358"/>
                        <a:pt x="327" y="353"/>
                      </a:cubicBezTo>
                      <a:cubicBezTo>
                        <a:pt x="325" y="349"/>
                        <a:pt x="323" y="346"/>
                        <a:pt x="321" y="342"/>
                      </a:cubicBezTo>
                      <a:cubicBezTo>
                        <a:pt x="294" y="292"/>
                        <a:pt x="263" y="244"/>
                        <a:pt x="228" y="199"/>
                      </a:cubicBezTo>
                      <a:moveTo>
                        <a:pt x="218" y="191"/>
                      </a:moveTo>
                      <a:cubicBezTo>
                        <a:pt x="210" y="198"/>
                        <a:pt x="201" y="205"/>
                        <a:pt x="193" y="212"/>
                      </a:cubicBezTo>
                      <a:cubicBezTo>
                        <a:pt x="194" y="212"/>
                        <a:pt x="194" y="213"/>
                        <a:pt x="195" y="214"/>
                      </a:cubicBezTo>
                      <a:cubicBezTo>
                        <a:pt x="195" y="214"/>
                        <a:pt x="195" y="214"/>
                        <a:pt x="195" y="214"/>
                      </a:cubicBezTo>
                      <a:cubicBezTo>
                        <a:pt x="203" y="207"/>
                        <a:pt x="212" y="201"/>
                        <a:pt x="220" y="194"/>
                      </a:cubicBezTo>
                      <a:cubicBezTo>
                        <a:pt x="220" y="194"/>
                        <a:pt x="220" y="194"/>
                        <a:pt x="220" y="194"/>
                      </a:cubicBezTo>
                      <a:cubicBezTo>
                        <a:pt x="219" y="193"/>
                        <a:pt x="219" y="192"/>
                        <a:pt x="218" y="191"/>
                      </a:cubicBezTo>
                      <a:moveTo>
                        <a:pt x="49" y="69"/>
                      </a:moveTo>
                      <a:cubicBezTo>
                        <a:pt x="49" y="69"/>
                        <a:pt x="49" y="69"/>
                        <a:pt x="49" y="69"/>
                      </a:cubicBezTo>
                      <a:cubicBezTo>
                        <a:pt x="49" y="69"/>
                        <a:pt x="49" y="69"/>
                        <a:pt x="48" y="69"/>
                      </a:cubicBezTo>
                      <a:cubicBezTo>
                        <a:pt x="100" y="112"/>
                        <a:pt x="147" y="159"/>
                        <a:pt x="187" y="209"/>
                      </a:cubicBezTo>
                      <a:cubicBezTo>
                        <a:pt x="187" y="209"/>
                        <a:pt x="187" y="209"/>
                        <a:pt x="187" y="209"/>
                      </a:cubicBezTo>
                      <a:cubicBezTo>
                        <a:pt x="187" y="209"/>
                        <a:pt x="188" y="209"/>
                        <a:pt x="188" y="209"/>
                      </a:cubicBezTo>
                      <a:cubicBezTo>
                        <a:pt x="147" y="158"/>
                        <a:pt x="101" y="111"/>
                        <a:pt x="49" y="69"/>
                      </a:cubicBezTo>
                      <a:moveTo>
                        <a:pt x="57" y="45"/>
                      </a:moveTo>
                      <a:cubicBezTo>
                        <a:pt x="52" y="50"/>
                        <a:pt x="48" y="56"/>
                        <a:pt x="43" y="61"/>
                      </a:cubicBezTo>
                      <a:cubicBezTo>
                        <a:pt x="43" y="61"/>
                        <a:pt x="43" y="61"/>
                        <a:pt x="43" y="62"/>
                      </a:cubicBezTo>
                      <a:cubicBezTo>
                        <a:pt x="44" y="62"/>
                        <a:pt x="45" y="63"/>
                        <a:pt x="46" y="64"/>
                      </a:cubicBezTo>
                      <a:cubicBezTo>
                        <a:pt x="50" y="58"/>
                        <a:pt x="55" y="52"/>
                        <a:pt x="60" y="47"/>
                      </a:cubicBezTo>
                      <a:cubicBezTo>
                        <a:pt x="59" y="47"/>
                        <a:pt x="58" y="46"/>
                        <a:pt x="58" y="45"/>
                      </a:cubicBezTo>
                      <a:cubicBezTo>
                        <a:pt x="58" y="45"/>
                        <a:pt x="57" y="45"/>
                        <a:pt x="57" y="45"/>
                      </a:cubicBezTo>
                      <a:moveTo>
                        <a:pt x="0" y="0"/>
                      </a:moveTo>
                      <a:cubicBezTo>
                        <a:pt x="0" y="0"/>
                        <a:pt x="0" y="0"/>
                        <a:pt x="0" y="0"/>
                      </a:cubicBezTo>
                      <a:cubicBezTo>
                        <a:pt x="0" y="0"/>
                        <a:pt x="0" y="0"/>
                        <a:pt x="0" y="0"/>
                      </a:cubicBezTo>
                      <a:cubicBezTo>
                        <a:pt x="18" y="13"/>
                        <a:pt x="36" y="27"/>
                        <a:pt x="54" y="41"/>
                      </a:cubicBezTo>
                      <a:cubicBezTo>
                        <a:pt x="54" y="41"/>
                        <a:pt x="54" y="41"/>
                        <a:pt x="54" y="40"/>
                      </a:cubicBezTo>
                      <a:cubicBezTo>
                        <a:pt x="54" y="40"/>
                        <a:pt x="54" y="40"/>
                        <a:pt x="55" y="40"/>
                      </a:cubicBezTo>
                      <a:cubicBezTo>
                        <a:pt x="55" y="40"/>
                        <a:pt x="55" y="40"/>
                        <a:pt x="55" y="40"/>
                      </a:cubicBezTo>
                      <a:cubicBezTo>
                        <a:pt x="37" y="26"/>
                        <a:pt x="19" y="13"/>
                        <a:pt x="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2" name="Freeform 1061"/>
                <p:cNvSpPr>
                  <a:spLocks/>
                </p:cNvSpPr>
                <p:nvPr/>
              </p:nvSpPr>
              <p:spPr bwMode="auto">
                <a:xfrm>
                  <a:off x="4356" y="1495"/>
                  <a:ext cx="19" cy="28"/>
                </a:xfrm>
                <a:custGeom>
                  <a:avLst/>
                  <a:gdLst>
                    <a:gd name="T0" fmla="*/ 1 w 10"/>
                    <a:gd name="T1" fmla="*/ 0 h 15"/>
                    <a:gd name="T2" fmla="*/ 1 w 10"/>
                    <a:gd name="T3" fmla="*/ 0 h 15"/>
                    <a:gd name="T4" fmla="*/ 1 w 10"/>
                    <a:gd name="T5" fmla="*/ 0 h 15"/>
                    <a:gd name="T6" fmla="*/ 0 w 10"/>
                    <a:gd name="T7" fmla="*/ 0 h 15"/>
                    <a:gd name="T8" fmla="*/ 2 w 10"/>
                    <a:gd name="T9" fmla="*/ 9 h 15"/>
                    <a:gd name="T10" fmla="*/ 8 w 10"/>
                    <a:gd name="T11" fmla="*/ 15 h 15"/>
                    <a:gd name="T12" fmla="*/ 8 w 10"/>
                    <a:gd name="T13" fmla="*/ 15 h 15"/>
                    <a:gd name="T14" fmla="*/ 7 w 10"/>
                    <a:gd name="T15" fmla="*/ 6 h 15"/>
                    <a:gd name="T16" fmla="*/ 1 w 10"/>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1" y="0"/>
                      </a:moveTo>
                      <a:cubicBezTo>
                        <a:pt x="1" y="0"/>
                        <a:pt x="1" y="0"/>
                        <a:pt x="1" y="0"/>
                      </a:cubicBezTo>
                      <a:cubicBezTo>
                        <a:pt x="1" y="0"/>
                        <a:pt x="1" y="0"/>
                        <a:pt x="1" y="0"/>
                      </a:cubicBezTo>
                      <a:cubicBezTo>
                        <a:pt x="1" y="0"/>
                        <a:pt x="1" y="0"/>
                        <a:pt x="0" y="0"/>
                      </a:cubicBezTo>
                      <a:cubicBezTo>
                        <a:pt x="0" y="1"/>
                        <a:pt x="0" y="5"/>
                        <a:pt x="2" y="9"/>
                      </a:cubicBezTo>
                      <a:cubicBezTo>
                        <a:pt x="4" y="13"/>
                        <a:pt x="7" y="15"/>
                        <a:pt x="8" y="15"/>
                      </a:cubicBezTo>
                      <a:cubicBezTo>
                        <a:pt x="8" y="15"/>
                        <a:pt x="8" y="15"/>
                        <a:pt x="8" y="15"/>
                      </a:cubicBezTo>
                      <a:cubicBezTo>
                        <a:pt x="10" y="15"/>
                        <a:pt x="9" y="11"/>
                        <a:pt x="7" y="6"/>
                      </a:cubicBezTo>
                      <a:cubicBezTo>
                        <a:pt x="5" y="2"/>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3" name="Freeform 1062"/>
                <p:cNvSpPr>
                  <a:spLocks/>
                </p:cNvSpPr>
                <p:nvPr/>
              </p:nvSpPr>
              <p:spPr bwMode="auto">
                <a:xfrm>
                  <a:off x="4134" y="1149"/>
                  <a:ext cx="23" cy="26"/>
                </a:xfrm>
                <a:custGeom>
                  <a:avLst/>
                  <a:gdLst>
                    <a:gd name="T0" fmla="*/ 1 w 12"/>
                    <a:gd name="T1" fmla="*/ 0 h 14"/>
                    <a:gd name="T2" fmla="*/ 0 w 12"/>
                    <a:gd name="T3" fmla="*/ 0 h 14"/>
                    <a:gd name="T4" fmla="*/ 2 w 12"/>
                    <a:gd name="T5" fmla="*/ 6 h 14"/>
                    <a:gd name="T6" fmla="*/ 4 w 12"/>
                    <a:gd name="T7" fmla="*/ 9 h 14"/>
                    <a:gd name="T8" fmla="*/ 4 w 12"/>
                    <a:gd name="T9" fmla="*/ 9 h 14"/>
                    <a:gd name="T10" fmla="*/ 11 w 12"/>
                    <a:gd name="T11" fmla="*/ 14 h 14"/>
                    <a:gd name="T12" fmla="*/ 11 w 12"/>
                    <a:gd name="T13" fmla="*/ 14 h 14"/>
                    <a:gd name="T14" fmla="*/ 11 w 12"/>
                    <a:gd name="T15" fmla="*/ 14 h 14"/>
                    <a:gd name="T16" fmla="*/ 12 w 12"/>
                    <a:gd name="T17" fmla="*/ 14 h 14"/>
                    <a:gd name="T18" fmla="*/ 8 w 12"/>
                    <a:gd name="T19" fmla="*/ 5 h 14"/>
                    <a:gd name="T20" fmla="*/ 1 w 12"/>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4">
                      <a:moveTo>
                        <a:pt x="1" y="0"/>
                      </a:moveTo>
                      <a:cubicBezTo>
                        <a:pt x="1" y="0"/>
                        <a:pt x="1" y="0"/>
                        <a:pt x="0" y="0"/>
                      </a:cubicBezTo>
                      <a:cubicBezTo>
                        <a:pt x="0" y="1"/>
                        <a:pt x="0" y="3"/>
                        <a:pt x="2" y="6"/>
                      </a:cubicBezTo>
                      <a:cubicBezTo>
                        <a:pt x="3" y="7"/>
                        <a:pt x="3" y="8"/>
                        <a:pt x="4" y="9"/>
                      </a:cubicBezTo>
                      <a:cubicBezTo>
                        <a:pt x="4" y="9"/>
                        <a:pt x="4" y="9"/>
                        <a:pt x="4" y="9"/>
                      </a:cubicBezTo>
                      <a:cubicBezTo>
                        <a:pt x="7" y="12"/>
                        <a:pt x="9" y="14"/>
                        <a:pt x="11" y="14"/>
                      </a:cubicBezTo>
                      <a:cubicBezTo>
                        <a:pt x="11" y="14"/>
                        <a:pt x="11" y="14"/>
                        <a:pt x="11" y="14"/>
                      </a:cubicBezTo>
                      <a:cubicBezTo>
                        <a:pt x="11" y="14"/>
                        <a:pt x="11" y="14"/>
                        <a:pt x="11" y="14"/>
                      </a:cubicBezTo>
                      <a:cubicBezTo>
                        <a:pt x="12" y="14"/>
                        <a:pt x="12" y="14"/>
                        <a:pt x="12" y="14"/>
                      </a:cubicBezTo>
                      <a:cubicBezTo>
                        <a:pt x="12" y="12"/>
                        <a:pt x="10" y="9"/>
                        <a:pt x="8" y="5"/>
                      </a:cubicBezTo>
                      <a:cubicBezTo>
                        <a:pt x="5" y="2"/>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4" name="Freeform 1063"/>
                <p:cNvSpPr>
                  <a:spLocks/>
                </p:cNvSpPr>
                <p:nvPr/>
              </p:nvSpPr>
              <p:spPr bwMode="auto">
                <a:xfrm>
                  <a:off x="3704" y="784"/>
                  <a:ext cx="24" cy="17"/>
                </a:xfrm>
                <a:custGeom>
                  <a:avLst/>
                  <a:gdLst>
                    <a:gd name="T0" fmla="*/ 1 w 13"/>
                    <a:gd name="T1" fmla="*/ 0 h 9"/>
                    <a:gd name="T2" fmla="*/ 1 w 13"/>
                    <a:gd name="T3" fmla="*/ 0 h 9"/>
                    <a:gd name="T4" fmla="*/ 6 w 13"/>
                    <a:gd name="T5" fmla="*/ 6 h 9"/>
                    <a:gd name="T6" fmla="*/ 12 w 13"/>
                    <a:gd name="T7" fmla="*/ 9 h 9"/>
                    <a:gd name="T8" fmla="*/ 13 w 13"/>
                    <a:gd name="T9" fmla="*/ 9 h 9"/>
                    <a:gd name="T10" fmla="*/ 13 w 13"/>
                    <a:gd name="T11" fmla="*/ 9 h 9"/>
                    <a:gd name="T12" fmla="*/ 13 w 13"/>
                    <a:gd name="T13" fmla="*/ 9 h 9"/>
                    <a:gd name="T14" fmla="*/ 8 w 13"/>
                    <a:gd name="T15" fmla="*/ 3 h 9"/>
                    <a:gd name="T16" fmla="*/ 1 w 1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9">
                      <a:moveTo>
                        <a:pt x="1" y="0"/>
                      </a:moveTo>
                      <a:cubicBezTo>
                        <a:pt x="1" y="0"/>
                        <a:pt x="1" y="0"/>
                        <a:pt x="1" y="0"/>
                      </a:cubicBezTo>
                      <a:cubicBezTo>
                        <a:pt x="0" y="1"/>
                        <a:pt x="2" y="4"/>
                        <a:pt x="6" y="6"/>
                      </a:cubicBezTo>
                      <a:cubicBezTo>
                        <a:pt x="8" y="8"/>
                        <a:pt x="11" y="9"/>
                        <a:pt x="12" y="9"/>
                      </a:cubicBezTo>
                      <a:cubicBezTo>
                        <a:pt x="12" y="9"/>
                        <a:pt x="12" y="9"/>
                        <a:pt x="13" y="9"/>
                      </a:cubicBezTo>
                      <a:cubicBezTo>
                        <a:pt x="13" y="9"/>
                        <a:pt x="13" y="9"/>
                        <a:pt x="13" y="9"/>
                      </a:cubicBezTo>
                      <a:cubicBezTo>
                        <a:pt x="13" y="9"/>
                        <a:pt x="13" y="9"/>
                        <a:pt x="13" y="9"/>
                      </a:cubicBezTo>
                      <a:cubicBezTo>
                        <a:pt x="13" y="7"/>
                        <a:pt x="11" y="5"/>
                        <a:pt x="8" y="3"/>
                      </a:cubicBezTo>
                      <a:cubicBezTo>
                        <a:pt x="6" y="1"/>
                        <a:pt x="3"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5" name="Freeform 1064"/>
                <p:cNvSpPr>
                  <a:spLocks/>
                </p:cNvSpPr>
                <p:nvPr/>
              </p:nvSpPr>
              <p:spPr bwMode="auto">
                <a:xfrm>
                  <a:off x="4080" y="1194"/>
                  <a:ext cx="22" cy="24"/>
                </a:xfrm>
                <a:custGeom>
                  <a:avLst/>
                  <a:gdLst>
                    <a:gd name="T0" fmla="*/ 1 w 12"/>
                    <a:gd name="T1" fmla="*/ 0 h 13"/>
                    <a:gd name="T2" fmla="*/ 1 w 12"/>
                    <a:gd name="T3" fmla="*/ 0 h 13"/>
                    <a:gd name="T4" fmla="*/ 0 w 12"/>
                    <a:gd name="T5" fmla="*/ 0 h 13"/>
                    <a:gd name="T6" fmla="*/ 0 w 12"/>
                    <a:gd name="T7" fmla="*/ 0 h 13"/>
                    <a:gd name="T8" fmla="*/ 4 w 12"/>
                    <a:gd name="T9" fmla="*/ 8 h 13"/>
                    <a:gd name="T10" fmla="*/ 10 w 12"/>
                    <a:gd name="T11" fmla="*/ 13 h 13"/>
                    <a:gd name="T12" fmla="*/ 11 w 12"/>
                    <a:gd name="T13" fmla="*/ 13 h 13"/>
                    <a:gd name="T14" fmla="*/ 8 w 12"/>
                    <a:gd name="T15" fmla="*/ 5 h 13"/>
                    <a:gd name="T16" fmla="*/ 8 w 12"/>
                    <a:gd name="T17" fmla="*/ 5 h 13"/>
                    <a:gd name="T18" fmla="*/ 6 w 12"/>
                    <a:gd name="T19" fmla="*/ 3 h 13"/>
                    <a:gd name="T20" fmla="*/ 1 w 12"/>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3">
                      <a:moveTo>
                        <a:pt x="1" y="0"/>
                      </a:moveTo>
                      <a:cubicBezTo>
                        <a:pt x="1" y="0"/>
                        <a:pt x="1" y="0"/>
                        <a:pt x="1" y="0"/>
                      </a:cubicBezTo>
                      <a:cubicBezTo>
                        <a:pt x="1" y="0"/>
                        <a:pt x="0" y="0"/>
                        <a:pt x="0" y="0"/>
                      </a:cubicBezTo>
                      <a:cubicBezTo>
                        <a:pt x="0" y="0"/>
                        <a:pt x="0" y="0"/>
                        <a:pt x="0" y="0"/>
                      </a:cubicBezTo>
                      <a:cubicBezTo>
                        <a:pt x="0" y="2"/>
                        <a:pt x="1" y="5"/>
                        <a:pt x="4" y="8"/>
                      </a:cubicBezTo>
                      <a:cubicBezTo>
                        <a:pt x="6" y="11"/>
                        <a:pt x="9" y="13"/>
                        <a:pt x="10" y="13"/>
                      </a:cubicBezTo>
                      <a:cubicBezTo>
                        <a:pt x="11" y="13"/>
                        <a:pt x="11" y="13"/>
                        <a:pt x="11" y="13"/>
                      </a:cubicBezTo>
                      <a:cubicBezTo>
                        <a:pt x="12" y="12"/>
                        <a:pt x="11" y="9"/>
                        <a:pt x="8" y="5"/>
                      </a:cubicBezTo>
                      <a:cubicBezTo>
                        <a:pt x="8" y="5"/>
                        <a:pt x="8" y="5"/>
                        <a:pt x="8" y="5"/>
                      </a:cubicBezTo>
                      <a:cubicBezTo>
                        <a:pt x="7" y="4"/>
                        <a:pt x="7" y="3"/>
                        <a:pt x="6" y="3"/>
                      </a:cubicBezTo>
                      <a:cubicBezTo>
                        <a:pt x="4" y="1"/>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6" name="Freeform 1065"/>
                <p:cNvSpPr>
                  <a:spLocks/>
                </p:cNvSpPr>
                <p:nvPr/>
              </p:nvSpPr>
              <p:spPr bwMode="auto">
                <a:xfrm>
                  <a:off x="3792" y="910"/>
                  <a:ext cx="28" cy="21"/>
                </a:xfrm>
                <a:custGeom>
                  <a:avLst/>
                  <a:gdLst>
                    <a:gd name="T0" fmla="*/ 2 w 15"/>
                    <a:gd name="T1" fmla="*/ 0 h 11"/>
                    <a:gd name="T2" fmla="*/ 1 w 15"/>
                    <a:gd name="T3" fmla="*/ 0 h 11"/>
                    <a:gd name="T4" fmla="*/ 6 w 15"/>
                    <a:gd name="T5" fmla="*/ 8 h 11"/>
                    <a:gd name="T6" fmla="*/ 14 w 15"/>
                    <a:gd name="T7" fmla="*/ 11 h 11"/>
                    <a:gd name="T8" fmla="*/ 14 w 15"/>
                    <a:gd name="T9" fmla="*/ 11 h 11"/>
                    <a:gd name="T10" fmla="*/ 15 w 15"/>
                    <a:gd name="T11" fmla="*/ 11 h 11"/>
                    <a:gd name="T12" fmla="*/ 15 w 15"/>
                    <a:gd name="T13" fmla="*/ 11 h 11"/>
                    <a:gd name="T14" fmla="*/ 12 w 15"/>
                    <a:gd name="T15" fmla="*/ 6 h 11"/>
                    <a:gd name="T16" fmla="*/ 9 w 15"/>
                    <a:gd name="T17" fmla="*/ 4 h 11"/>
                    <a:gd name="T18" fmla="*/ 9 w 15"/>
                    <a:gd name="T19" fmla="*/ 3 h 11"/>
                    <a:gd name="T20" fmla="*/ 2 w 15"/>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1">
                      <a:moveTo>
                        <a:pt x="2" y="0"/>
                      </a:moveTo>
                      <a:cubicBezTo>
                        <a:pt x="2" y="0"/>
                        <a:pt x="1" y="0"/>
                        <a:pt x="1" y="0"/>
                      </a:cubicBezTo>
                      <a:cubicBezTo>
                        <a:pt x="0" y="1"/>
                        <a:pt x="2" y="4"/>
                        <a:pt x="6" y="8"/>
                      </a:cubicBezTo>
                      <a:cubicBezTo>
                        <a:pt x="9" y="10"/>
                        <a:pt x="12" y="11"/>
                        <a:pt x="14" y="11"/>
                      </a:cubicBezTo>
                      <a:cubicBezTo>
                        <a:pt x="14" y="11"/>
                        <a:pt x="14" y="11"/>
                        <a:pt x="14" y="11"/>
                      </a:cubicBezTo>
                      <a:cubicBezTo>
                        <a:pt x="15" y="11"/>
                        <a:pt x="15" y="11"/>
                        <a:pt x="15" y="11"/>
                      </a:cubicBezTo>
                      <a:cubicBezTo>
                        <a:pt x="15" y="11"/>
                        <a:pt x="15" y="11"/>
                        <a:pt x="15" y="11"/>
                      </a:cubicBezTo>
                      <a:cubicBezTo>
                        <a:pt x="15" y="10"/>
                        <a:pt x="14" y="8"/>
                        <a:pt x="12" y="6"/>
                      </a:cubicBezTo>
                      <a:cubicBezTo>
                        <a:pt x="11" y="5"/>
                        <a:pt x="10" y="4"/>
                        <a:pt x="9" y="4"/>
                      </a:cubicBezTo>
                      <a:cubicBezTo>
                        <a:pt x="9" y="3"/>
                        <a:pt x="9" y="3"/>
                        <a:pt x="9" y="3"/>
                      </a:cubicBezTo>
                      <a:cubicBezTo>
                        <a:pt x="6" y="1"/>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7" name="Freeform 1066"/>
                <p:cNvSpPr>
                  <a:spLocks/>
                </p:cNvSpPr>
                <p:nvPr/>
              </p:nvSpPr>
              <p:spPr bwMode="auto">
                <a:xfrm>
                  <a:off x="3830" y="876"/>
                  <a:ext cx="17" cy="15"/>
                </a:xfrm>
                <a:custGeom>
                  <a:avLst/>
                  <a:gdLst>
                    <a:gd name="T0" fmla="*/ 1 w 9"/>
                    <a:gd name="T1" fmla="*/ 0 h 8"/>
                    <a:gd name="T2" fmla="*/ 0 w 9"/>
                    <a:gd name="T3" fmla="*/ 0 h 8"/>
                    <a:gd name="T4" fmla="*/ 0 w 9"/>
                    <a:gd name="T5" fmla="*/ 1 h 8"/>
                    <a:gd name="T6" fmla="*/ 3 w 9"/>
                    <a:gd name="T7" fmla="*/ 5 h 8"/>
                    <a:gd name="T8" fmla="*/ 4 w 9"/>
                    <a:gd name="T9" fmla="*/ 5 h 8"/>
                    <a:gd name="T10" fmla="*/ 6 w 9"/>
                    <a:gd name="T11" fmla="*/ 7 h 8"/>
                    <a:gd name="T12" fmla="*/ 8 w 9"/>
                    <a:gd name="T13" fmla="*/ 8 h 8"/>
                    <a:gd name="T14" fmla="*/ 9 w 9"/>
                    <a:gd name="T15" fmla="*/ 8 h 8"/>
                    <a:gd name="T16" fmla="*/ 6 w 9"/>
                    <a:gd name="T17" fmla="*/ 3 h 8"/>
                    <a:gd name="T18" fmla="*/ 1 w 9"/>
                    <a:gd name="T19" fmla="*/ 0 h 8"/>
                    <a:gd name="T20" fmla="*/ 1 w 9"/>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8">
                      <a:moveTo>
                        <a:pt x="1" y="0"/>
                      </a:moveTo>
                      <a:cubicBezTo>
                        <a:pt x="0" y="0"/>
                        <a:pt x="0" y="0"/>
                        <a:pt x="0" y="0"/>
                      </a:cubicBezTo>
                      <a:cubicBezTo>
                        <a:pt x="0" y="1"/>
                        <a:pt x="0" y="1"/>
                        <a:pt x="0" y="1"/>
                      </a:cubicBezTo>
                      <a:cubicBezTo>
                        <a:pt x="0" y="1"/>
                        <a:pt x="1" y="3"/>
                        <a:pt x="3" y="5"/>
                      </a:cubicBezTo>
                      <a:cubicBezTo>
                        <a:pt x="3" y="5"/>
                        <a:pt x="4" y="5"/>
                        <a:pt x="4" y="5"/>
                      </a:cubicBezTo>
                      <a:cubicBezTo>
                        <a:pt x="4" y="6"/>
                        <a:pt x="5" y="7"/>
                        <a:pt x="6" y="7"/>
                      </a:cubicBezTo>
                      <a:cubicBezTo>
                        <a:pt x="7" y="8"/>
                        <a:pt x="8" y="8"/>
                        <a:pt x="8" y="8"/>
                      </a:cubicBezTo>
                      <a:cubicBezTo>
                        <a:pt x="9" y="8"/>
                        <a:pt x="9" y="8"/>
                        <a:pt x="9" y="8"/>
                      </a:cubicBezTo>
                      <a:cubicBezTo>
                        <a:pt x="9" y="7"/>
                        <a:pt x="8" y="5"/>
                        <a:pt x="6" y="3"/>
                      </a:cubicBezTo>
                      <a:cubicBezTo>
                        <a:pt x="4" y="2"/>
                        <a:pt x="2" y="1"/>
                        <a:pt x="1" y="0"/>
                      </a:cubicBezTo>
                      <a:cubicBezTo>
                        <a:pt x="1" y="0"/>
                        <a:pt x="1"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8" name="Freeform 1067"/>
                <p:cNvSpPr>
                  <a:spLocks noEditPoints="1"/>
                </p:cNvSpPr>
                <p:nvPr/>
              </p:nvSpPr>
              <p:spPr bwMode="auto">
                <a:xfrm>
                  <a:off x="3875" y="2104"/>
                  <a:ext cx="105" cy="831"/>
                </a:xfrm>
                <a:custGeom>
                  <a:avLst/>
                  <a:gdLst>
                    <a:gd name="T0" fmla="*/ 55 w 56"/>
                    <a:gd name="T1" fmla="*/ 261 h 442"/>
                    <a:gd name="T2" fmla="*/ 23 w 56"/>
                    <a:gd name="T3" fmla="*/ 442 h 442"/>
                    <a:gd name="T4" fmla="*/ 24 w 56"/>
                    <a:gd name="T5" fmla="*/ 442 h 442"/>
                    <a:gd name="T6" fmla="*/ 24 w 56"/>
                    <a:gd name="T7" fmla="*/ 442 h 442"/>
                    <a:gd name="T8" fmla="*/ 24 w 56"/>
                    <a:gd name="T9" fmla="*/ 442 h 442"/>
                    <a:gd name="T10" fmla="*/ 56 w 56"/>
                    <a:gd name="T11" fmla="*/ 261 h 442"/>
                    <a:gd name="T12" fmla="*/ 56 w 56"/>
                    <a:gd name="T13" fmla="*/ 261 h 442"/>
                    <a:gd name="T14" fmla="*/ 55 w 56"/>
                    <a:gd name="T15" fmla="*/ 261 h 442"/>
                    <a:gd name="T16" fmla="*/ 55 w 56"/>
                    <a:gd name="T17" fmla="*/ 261 h 442"/>
                    <a:gd name="T18" fmla="*/ 12 w 56"/>
                    <a:gd name="T19" fmla="*/ 249 h 442"/>
                    <a:gd name="T20" fmla="*/ 12 w 56"/>
                    <a:gd name="T21" fmla="*/ 251 h 442"/>
                    <a:gd name="T22" fmla="*/ 12 w 56"/>
                    <a:gd name="T23" fmla="*/ 252 h 442"/>
                    <a:gd name="T24" fmla="*/ 53 w 56"/>
                    <a:gd name="T25" fmla="*/ 254 h 442"/>
                    <a:gd name="T26" fmla="*/ 53 w 56"/>
                    <a:gd name="T27" fmla="*/ 253 h 442"/>
                    <a:gd name="T28" fmla="*/ 53 w 56"/>
                    <a:gd name="T29" fmla="*/ 251 h 442"/>
                    <a:gd name="T30" fmla="*/ 12 w 56"/>
                    <a:gd name="T31" fmla="*/ 249 h 442"/>
                    <a:gd name="T32" fmla="*/ 1 w 56"/>
                    <a:gd name="T33" fmla="*/ 74 h 442"/>
                    <a:gd name="T34" fmla="*/ 1 w 56"/>
                    <a:gd name="T35" fmla="*/ 74 h 442"/>
                    <a:gd name="T36" fmla="*/ 0 w 56"/>
                    <a:gd name="T37" fmla="*/ 74 h 442"/>
                    <a:gd name="T38" fmla="*/ 0 w 56"/>
                    <a:gd name="T39" fmla="*/ 74 h 442"/>
                    <a:gd name="T40" fmla="*/ 9 w 56"/>
                    <a:gd name="T41" fmla="*/ 244 h 442"/>
                    <a:gd name="T42" fmla="*/ 9 w 56"/>
                    <a:gd name="T43" fmla="*/ 243 h 442"/>
                    <a:gd name="T44" fmla="*/ 9 w 56"/>
                    <a:gd name="T45" fmla="*/ 244 h 442"/>
                    <a:gd name="T46" fmla="*/ 10 w 56"/>
                    <a:gd name="T47" fmla="*/ 244 h 442"/>
                    <a:gd name="T48" fmla="*/ 1 w 56"/>
                    <a:gd name="T49" fmla="*/ 74 h 442"/>
                    <a:gd name="T50" fmla="*/ 29 w 56"/>
                    <a:gd name="T51" fmla="*/ 61 h 442"/>
                    <a:gd name="T52" fmla="*/ 3 w 56"/>
                    <a:gd name="T53" fmla="*/ 66 h 442"/>
                    <a:gd name="T54" fmla="*/ 3 w 56"/>
                    <a:gd name="T55" fmla="*/ 67 h 442"/>
                    <a:gd name="T56" fmla="*/ 3 w 56"/>
                    <a:gd name="T57" fmla="*/ 69 h 442"/>
                    <a:gd name="T58" fmla="*/ 30 w 56"/>
                    <a:gd name="T59" fmla="*/ 63 h 442"/>
                    <a:gd name="T60" fmla="*/ 29 w 56"/>
                    <a:gd name="T61" fmla="*/ 61 h 442"/>
                    <a:gd name="T62" fmla="*/ 29 w 56"/>
                    <a:gd name="T63" fmla="*/ 61 h 442"/>
                    <a:gd name="T64" fmla="*/ 20 w 56"/>
                    <a:gd name="T65" fmla="*/ 0 h 442"/>
                    <a:gd name="T66" fmla="*/ 20 w 56"/>
                    <a:gd name="T67" fmla="*/ 0 h 442"/>
                    <a:gd name="T68" fmla="*/ 19 w 56"/>
                    <a:gd name="T69" fmla="*/ 0 h 442"/>
                    <a:gd name="T70" fmla="*/ 19 w 56"/>
                    <a:gd name="T71" fmla="*/ 0 h 442"/>
                    <a:gd name="T72" fmla="*/ 30 w 56"/>
                    <a:gd name="T73" fmla="*/ 56 h 442"/>
                    <a:gd name="T74" fmla="*/ 31 w 56"/>
                    <a:gd name="T75" fmla="*/ 56 h 442"/>
                    <a:gd name="T76" fmla="*/ 31 w 56"/>
                    <a:gd name="T77" fmla="*/ 56 h 442"/>
                    <a:gd name="T78" fmla="*/ 31 w 56"/>
                    <a:gd name="T79" fmla="*/ 56 h 442"/>
                    <a:gd name="T80" fmla="*/ 32 w 56"/>
                    <a:gd name="T81" fmla="*/ 56 h 442"/>
                    <a:gd name="T82" fmla="*/ 20 w 56"/>
                    <a:gd name="T83"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 h="442">
                      <a:moveTo>
                        <a:pt x="55" y="261"/>
                      </a:moveTo>
                      <a:cubicBezTo>
                        <a:pt x="50" y="322"/>
                        <a:pt x="40" y="383"/>
                        <a:pt x="23" y="442"/>
                      </a:cubicBezTo>
                      <a:cubicBezTo>
                        <a:pt x="23" y="442"/>
                        <a:pt x="24" y="442"/>
                        <a:pt x="24" y="442"/>
                      </a:cubicBezTo>
                      <a:cubicBezTo>
                        <a:pt x="24" y="442"/>
                        <a:pt x="24" y="442"/>
                        <a:pt x="24" y="442"/>
                      </a:cubicBezTo>
                      <a:cubicBezTo>
                        <a:pt x="24" y="442"/>
                        <a:pt x="24" y="442"/>
                        <a:pt x="24" y="442"/>
                      </a:cubicBezTo>
                      <a:cubicBezTo>
                        <a:pt x="41" y="383"/>
                        <a:pt x="52" y="322"/>
                        <a:pt x="56" y="261"/>
                      </a:cubicBezTo>
                      <a:cubicBezTo>
                        <a:pt x="56" y="261"/>
                        <a:pt x="56" y="261"/>
                        <a:pt x="56" y="261"/>
                      </a:cubicBezTo>
                      <a:cubicBezTo>
                        <a:pt x="55" y="261"/>
                        <a:pt x="55" y="261"/>
                        <a:pt x="55" y="261"/>
                      </a:cubicBezTo>
                      <a:cubicBezTo>
                        <a:pt x="55" y="261"/>
                        <a:pt x="55" y="261"/>
                        <a:pt x="55" y="261"/>
                      </a:cubicBezTo>
                      <a:moveTo>
                        <a:pt x="12" y="249"/>
                      </a:moveTo>
                      <a:cubicBezTo>
                        <a:pt x="12" y="250"/>
                        <a:pt x="12" y="250"/>
                        <a:pt x="12" y="251"/>
                      </a:cubicBezTo>
                      <a:cubicBezTo>
                        <a:pt x="12" y="251"/>
                        <a:pt x="12" y="252"/>
                        <a:pt x="12" y="252"/>
                      </a:cubicBezTo>
                      <a:cubicBezTo>
                        <a:pt x="25" y="252"/>
                        <a:pt x="39" y="253"/>
                        <a:pt x="53" y="254"/>
                      </a:cubicBezTo>
                      <a:cubicBezTo>
                        <a:pt x="53" y="254"/>
                        <a:pt x="53" y="253"/>
                        <a:pt x="53" y="253"/>
                      </a:cubicBezTo>
                      <a:cubicBezTo>
                        <a:pt x="53" y="252"/>
                        <a:pt x="53" y="252"/>
                        <a:pt x="53" y="251"/>
                      </a:cubicBezTo>
                      <a:cubicBezTo>
                        <a:pt x="39" y="250"/>
                        <a:pt x="25" y="249"/>
                        <a:pt x="12" y="249"/>
                      </a:cubicBezTo>
                      <a:moveTo>
                        <a:pt x="1" y="74"/>
                      </a:moveTo>
                      <a:cubicBezTo>
                        <a:pt x="1" y="74"/>
                        <a:pt x="1" y="74"/>
                        <a:pt x="1" y="74"/>
                      </a:cubicBezTo>
                      <a:cubicBezTo>
                        <a:pt x="1" y="74"/>
                        <a:pt x="0" y="74"/>
                        <a:pt x="0" y="74"/>
                      </a:cubicBezTo>
                      <a:cubicBezTo>
                        <a:pt x="0" y="74"/>
                        <a:pt x="0" y="74"/>
                        <a:pt x="0" y="74"/>
                      </a:cubicBezTo>
                      <a:cubicBezTo>
                        <a:pt x="9" y="130"/>
                        <a:pt x="12" y="187"/>
                        <a:pt x="9" y="244"/>
                      </a:cubicBezTo>
                      <a:cubicBezTo>
                        <a:pt x="9" y="244"/>
                        <a:pt x="9" y="243"/>
                        <a:pt x="9" y="243"/>
                      </a:cubicBezTo>
                      <a:cubicBezTo>
                        <a:pt x="9" y="243"/>
                        <a:pt x="9" y="243"/>
                        <a:pt x="9" y="244"/>
                      </a:cubicBezTo>
                      <a:cubicBezTo>
                        <a:pt x="9" y="244"/>
                        <a:pt x="10" y="244"/>
                        <a:pt x="10" y="244"/>
                      </a:cubicBezTo>
                      <a:cubicBezTo>
                        <a:pt x="13" y="187"/>
                        <a:pt x="10" y="130"/>
                        <a:pt x="1" y="74"/>
                      </a:cubicBezTo>
                      <a:moveTo>
                        <a:pt x="29" y="61"/>
                      </a:moveTo>
                      <a:cubicBezTo>
                        <a:pt x="20" y="62"/>
                        <a:pt x="11" y="64"/>
                        <a:pt x="3" y="66"/>
                      </a:cubicBezTo>
                      <a:cubicBezTo>
                        <a:pt x="3" y="66"/>
                        <a:pt x="3" y="66"/>
                        <a:pt x="3" y="67"/>
                      </a:cubicBezTo>
                      <a:cubicBezTo>
                        <a:pt x="3" y="67"/>
                        <a:pt x="3" y="68"/>
                        <a:pt x="3" y="69"/>
                      </a:cubicBezTo>
                      <a:cubicBezTo>
                        <a:pt x="12" y="67"/>
                        <a:pt x="21" y="65"/>
                        <a:pt x="30" y="63"/>
                      </a:cubicBezTo>
                      <a:cubicBezTo>
                        <a:pt x="30" y="63"/>
                        <a:pt x="29" y="62"/>
                        <a:pt x="29" y="61"/>
                      </a:cubicBezTo>
                      <a:cubicBezTo>
                        <a:pt x="29" y="61"/>
                        <a:pt x="29" y="61"/>
                        <a:pt x="29" y="61"/>
                      </a:cubicBezTo>
                      <a:moveTo>
                        <a:pt x="20" y="0"/>
                      </a:moveTo>
                      <a:cubicBezTo>
                        <a:pt x="20" y="0"/>
                        <a:pt x="20" y="0"/>
                        <a:pt x="20" y="0"/>
                      </a:cubicBezTo>
                      <a:cubicBezTo>
                        <a:pt x="19" y="0"/>
                        <a:pt x="19" y="0"/>
                        <a:pt x="19" y="0"/>
                      </a:cubicBezTo>
                      <a:cubicBezTo>
                        <a:pt x="19" y="0"/>
                        <a:pt x="19" y="0"/>
                        <a:pt x="19" y="0"/>
                      </a:cubicBezTo>
                      <a:cubicBezTo>
                        <a:pt x="23" y="19"/>
                        <a:pt x="27" y="37"/>
                        <a:pt x="30" y="56"/>
                      </a:cubicBezTo>
                      <a:cubicBezTo>
                        <a:pt x="31" y="56"/>
                        <a:pt x="31" y="56"/>
                        <a:pt x="31" y="56"/>
                      </a:cubicBezTo>
                      <a:cubicBezTo>
                        <a:pt x="31" y="56"/>
                        <a:pt x="31" y="56"/>
                        <a:pt x="31" y="56"/>
                      </a:cubicBezTo>
                      <a:cubicBezTo>
                        <a:pt x="31" y="56"/>
                        <a:pt x="31" y="56"/>
                        <a:pt x="31" y="56"/>
                      </a:cubicBezTo>
                      <a:cubicBezTo>
                        <a:pt x="31" y="56"/>
                        <a:pt x="31" y="56"/>
                        <a:pt x="32" y="56"/>
                      </a:cubicBezTo>
                      <a:cubicBezTo>
                        <a:pt x="28" y="37"/>
                        <a:pt x="24" y="18"/>
                        <a:pt x="2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9" name="Freeform 1068"/>
                <p:cNvSpPr>
                  <a:spLocks/>
                </p:cNvSpPr>
                <p:nvPr/>
              </p:nvSpPr>
              <p:spPr bwMode="auto">
                <a:xfrm>
                  <a:off x="3907" y="2935"/>
                  <a:ext cx="17" cy="30"/>
                </a:xfrm>
                <a:custGeom>
                  <a:avLst/>
                  <a:gdLst>
                    <a:gd name="T0" fmla="*/ 7 w 9"/>
                    <a:gd name="T1" fmla="*/ 0 h 16"/>
                    <a:gd name="T2" fmla="*/ 6 w 9"/>
                    <a:gd name="T3" fmla="*/ 0 h 16"/>
                    <a:gd name="T4" fmla="*/ 2 w 9"/>
                    <a:gd name="T5" fmla="*/ 7 h 16"/>
                    <a:gd name="T6" fmla="*/ 3 w 9"/>
                    <a:gd name="T7" fmla="*/ 16 h 16"/>
                    <a:gd name="T8" fmla="*/ 3 w 9"/>
                    <a:gd name="T9" fmla="*/ 16 h 16"/>
                    <a:gd name="T10" fmla="*/ 8 w 9"/>
                    <a:gd name="T11" fmla="*/ 9 h 16"/>
                    <a:gd name="T12" fmla="*/ 7 w 9"/>
                    <a:gd name="T13" fmla="*/ 0 h 16"/>
                    <a:gd name="T14" fmla="*/ 7 w 9"/>
                    <a:gd name="T15" fmla="*/ 0 h 16"/>
                    <a:gd name="T16" fmla="*/ 7 w 9"/>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6">
                      <a:moveTo>
                        <a:pt x="7" y="0"/>
                      </a:moveTo>
                      <a:cubicBezTo>
                        <a:pt x="7" y="0"/>
                        <a:pt x="6" y="0"/>
                        <a:pt x="6" y="0"/>
                      </a:cubicBezTo>
                      <a:cubicBezTo>
                        <a:pt x="5" y="1"/>
                        <a:pt x="3" y="4"/>
                        <a:pt x="2" y="7"/>
                      </a:cubicBezTo>
                      <a:cubicBezTo>
                        <a:pt x="0" y="11"/>
                        <a:pt x="1" y="15"/>
                        <a:pt x="3" y="16"/>
                      </a:cubicBezTo>
                      <a:cubicBezTo>
                        <a:pt x="3" y="16"/>
                        <a:pt x="3" y="16"/>
                        <a:pt x="3" y="16"/>
                      </a:cubicBezTo>
                      <a:cubicBezTo>
                        <a:pt x="4" y="16"/>
                        <a:pt x="6" y="13"/>
                        <a:pt x="8" y="9"/>
                      </a:cubicBezTo>
                      <a:cubicBezTo>
                        <a:pt x="9" y="5"/>
                        <a:pt x="9" y="2"/>
                        <a:pt x="7" y="0"/>
                      </a:cubicBezTo>
                      <a:cubicBezTo>
                        <a:pt x="7" y="0"/>
                        <a:pt x="7" y="0"/>
                        <a:pt x="7" y="0"/>
                      </a:cubicBezTo>
                      <a:cubicBezTo>
                        <a:pt x="7" y="0"/>
                        <a:pt x="7" y="0"/>
                        <a:pt x="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0" name="Freeform 1069"/>
                <p:cNvSpPr>
                  <a:spLocks/>
                </p:cNvSpPr>
                <p:nvPr/>
              </p:nvSpPr>
              <p:spPr bwMode="auto">
                <a:xfrm>
                  <a:off x="3972" y="2564"/>
                  <a:ext cx="14" cy="30"/>
                </a:xfrm>
                <a:custGeom>
                  <a:avLst/>
                  <a:gdLst>
                    <a:gd name="T0" fmla="*/ 4 w 7"/>
                    <a:gd name="T1" fmla="*/ 0 h 16"/>
                    <a:gd name="T2" fmla="*/ 1 w 7"/>
                    <a:gd name="T3" fmla="*/ 6 h 16"/>
                    <a:gd name="T4" fmla="*/ 1 w 7"/>
                    <a:gd name="T5" fmla="*/ 8 h 16"/>
                    <a:gd name="T6" fmla="*/ 1 w 7"/>
                    <a:gd name="T7" fmla="*/ 9 h 16"/>
                    <a:gd name="T8" fmla="*/ 3 w 7"/>
                    <a:gd name="T9" fmla="*/ 16 h 16"/>
                    <a:gd name="T10" fmla="*/ 3 w 7"/>
                    <a:gd name="T11" fmla="*/ 16 h 16"/>
                    <a:gd name="T12" fmla="*/ 4 w 7"/>
                    <a:gd name="T13" fmla="*/ 16 h 16"/>
                    <a:gd name="T14" fmla="*/ 4 w 7"/>
                    <a:gd name="T15" fmla="*/ 16 h 16"/>
                    <a:gd name="T16" fmla="*/ 7 w 7"/>
                    <a:gd name="T17" fmla="*/ 8 h 16"/>
                    <a:gd name="T18" fmla="*/ 4 w 7"/>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6">
                      <a:moveTo>
                        <a:pt x="4" y="0"/>
                      </a:moveTo>
                      <a:cubicBezTo>
                        <a:pt x="3" y="0"/>
                        <a:pt x="1" y="3"/>
                        <a:pt x="1" y="6"/>
                      </a:cubicBezTo>
                      <a:cubicBezTo>
                        <a:pt x="1" y="7"/>
                        <a:pt x="1" y="7"/>
                        <a:pt x="1" y="8"/>
                      </a:cubicBezTo>
                      <a:cubicBezTo>
                        <a:pt x="1" y="8"/>
                        <a:pt x="1" y="9"/>
                        <a:pt x="1" y="9"/>
                      </a:cubicBezTo>
                      <a:cubicBezTo>
                        <a:pt x="0" y="12"/>
                        <a:pt x="1" y="16"/>
                        <a:pt x="3" y="16"/>
                      </a:cubicBezTo>
                      <a:cubicBezTo>
                        <a:pt x="3" y="16"/>
                        <a:pt x="3" y="16"/>
                        <a:pt x="3" y="16"/>
                      </a:cubicBezTo>
                      <a:cubicBezTo>
                        <a:pt x="3" y="16"/>
                        <a:pt x="3" y="16"/>
                        <a:pt x="4" y="16"/>
                      </a:cubicBezTo>
                      <a:cubicBezTo>
                        <a:pt x="4" y="16"/>
                        <a:pt x="4" y="16"/>
                        <a:pt x="4" y="16"/>
                      </a:cubicBezTo>
                      <a:cubicBezTo>
                        <a:pt x="5" y="16"/>
                        <a:pt x="7" y="12"/>
                        <a:pt x="7" y="8"/>
                      </a:cubicBezTo>
                      <a:cubicBezTo>
                        <a:pt x="7" y="4"/>
                        <a:pt x="6"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1" name="Freeform 1070"/>
                <p:cNvSpPr>
                  <a:spLocks/>
                </p:cNvSpPr>
                <p:nvPr/>
              </p:nvSpPr>
              <p:spPr bwMode="auto">
                <a:xfrm>
                  <a:off x="3903" y="2081"/>
                  <a:ext cx="11" cy="23"/>
                </a:xfrm>
                <a:custGeom>
                  <a:avLst/>
                  <a:gdLst>
                    <a:gd name="T0" fmla="*/ 2 w 6"/>
                    <a:gd name="T1" fmla="*/ 0 h 12"/>
                    <a:gd name="T2" fmla="*/ 1 w 6"/>
                    <a:gd name="T3" fmla="*/ 0 h 12"/>
                    <a:gd name="T4" fmla="*/ 0 w 6"/>
                    <a:gd name="T5" fmla="*/ 7 h 12"/>
                    <a:gd name="T6" fmla="*/ 4 w 6"/>
                    <a:gd name="T7" fmla="*/ 12 h 12"/>
                    <a:gd name="T8" fmla="*/ 4 w 6"/>
                    <a:gd name="T9" fmla="*/ 12 h 12"/>
                    <a:gd name="T10" fmla="*/ 5 w 6"/>
                    <a:gd name="T11" fmla="*/ 12 h 12"/>
                    <a:gd name="T12" fmla="*/ 5 w 6"/>
                    <a:gd name="T13" fmla="*/ 12 h 12"/>
                    <a:gd name="T14" fmla="*/ 5 w 6"/>
                    <a:gd name="T15" fmla="*/ 5 h 12"/>
                    <a:gd name="T16" fmla="*/ 2 w 6"/>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
                      <a:moveTo>
                        <a:pt x="2" y="0"/>
                      </a:moveTo>
                      <a:cubicBezTo>
                        <a:pt x="2" y="0"/>
                        <a:pt x="2" y="0"/>
                        <a:pt x="1" y="0"/>
                      </a:cubicBezTo>
                      <a:cubicBezTo>
                        <a:pt x="0" y="0"/>
                        <a:pt x="0" y="3"/>
                        <a:pt x="0" y="7"/>
                      </a:cubicBezTo>
                      <a:cubicBezTo>
                        <a:pt x="1" y="9"/>
                        <a:pt x="3" y="12"/>
                        <a:pt x="4" y="12"/>
                      </a:cubicBezTo>
                      <a:cubicBezTo>
                        <a:pt x="4" y="12"/>
                        <a:pt x="4" y="12"/>
                        <a:pt x="4" y="12"/>
                      </a:cubicBezTo>
                      <a:cubicBezTo>
                        <a:pt x="4" y="12"/>
                        <a:pt x="4" y="12"/>
                        <a:pt x="5" y="12"/>
                      </a:cubicBezTo>
                      <a:cubicBezTo>
                        <a:pt x="5" y="12"/>
                        <a:pt x="5" y="12"/>
                        <a:pt x="5" y="12"/>
                      </a:cubicBezTo>
                      <a:cubicBezTo>
                        <a:pt x="6" y="11"/>
                        <a:pt x="6" y="8"/>
                        <a:pt x="5" y="5"/>
                      </a:cubicBezTo>
                      <a:cubicBezTo>
                        <a:pt x="5" y="2"/>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2" name="Freeform 1071"/>
                <p:cNvSpPr>
                  <a:spLocks/>
                </p:cNvSpPr>
                <p:nvPr/>
              </p:nvSpPr>
              <p:spPr bwMode="auto">
                <a:xfrm>
                  <a:off x="3884" y="2560"/>
                  <a:ext cx="13" cy="31"/>
                </a:xfrm>
                <a:custGeom>
                  <a:avLst/>
                  <a:gdLst>
                    <a:gd name="T0" fmla="*/ 4 w 7"/>
                    <a:gd name="T1" fmla="*/ 0 h 16"/>
                    <a:gd name="T2" fmla="*/ 4 w 7"/>
                    <a:gd name="T3" fmla="*/ 1 h 16"/>
                    <a:gd name="T4" fmla="*/ 1 w 7"/>
                    <a:gd name="T5" fmla="*/ 8 h 16"/>
                    <a:gd name="T6" fmla="*/ 3 w 7"/>
                    <a:gd name="T7" fmla="*/ 16 h 16"/>
                    <a:gd name="T8" fmla="*/ 3 w 7"/>
                    <a:gd name="T9" fmla="*/ 16 h 16"/>
                    <a:gd name="T10" fmla="*/ 7 w 7"/>
                    <a:gd name="T11" fmla="*/ 9 h 16"/>
                    <a:gd name="T12" fmla="*/ 7 w 7"/>
                    <a:gd name="T13" fmla="*/ 8 h 16"/>
                    <a:gd name="T14" fmla="*/ 7 w 7"/>
                    <a:gd name="T15" fmla="*/ 6 h 16"/>
                    <a:gd name="T16" fmla="*/ 5 w 7"/>
                    <a:gd name="T17" fmla="*/ 1 h 16"/>
                    <a:gd name="T18" fmla="*/ 4 w 7"/>
                    <a:gd name="T19" fmla="*/ 1 h 16"/>
                    <a:gd name="T20" fmla="*/ 4 w 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6">
                      <a:moveTo>
                        <a:pt x="4" y="0"/>
                      </a:moveTo>
                      <a:cubicBezTo>
                        <a:pt x="4" y="0"/>
                        <a:pt x="4" y="1"/>
                        <a:pt x="4" y="1"/>
                      </a:cubicBezTo>
                      <a:cubicBezTo>
                        <a:pt x="2" y="1"/>
                        <a:pt x="1" y="4"/>
                        <a:pt x="1" y="8"/>
                      </a:cubicBezTo>
                      <a:cubicBezTo>
                        <a:pt x="0" y="12"/>
                        <a:pt x="1" y="16"/>
                        <a:pt x="3" y="16"/>
                      </a:cubicBezTo>
                      <a:cubicBezTo>
                        <a:pt x="3" y="16"/>
                        <a:pt x="3" y="16"/>
                        <a:pt x="3" y="16"/>
                      </a:cubicBezTo>
                      <a:cubicBezTo>
                        <a:pt x="5" y="16"/>
                        <a:pt x="6" y="13"/>
                        <a:pt x="7" y="9"/>
                      </a:cubicBezTo>
                      <a:cubicBezTo>
                        <a:pt x="7" y="9"/>
                        <a:pt x="7" y="8"/>
                        <a:pt x="7" y="8"/>
                      </a:cubicBezTo>
                      <a:cubicBezTo>
                        <a:pt x="7" y="7"/>
                        <a:pt x="7" y="7"/>
                        <a:pt x="7" y="6"/>
                      </a:cubicBezTo>
                      <a:cubicBezTo>
                        <a:pt x="7" y="4"/>
                        <a:pt x="6" y="2"/>
                        <a:pt x="5" y="1"/>
                      </a:cubicBezTo>
                      <a:cubicBezTo>
                        <a:pt x="5" y="1"/>
                        <a:pt x="4" y="1"/>
                        <a:pt x="4" y="1"/>
                      </a:cubicBezTo>
                      <a:cubicBezTo>
                        <a:pt x="4" y="0"/>
                        <a:pt x="4"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3" name="Freeform 1072"/>
                <p:cNvSpPr>
                  <a:spLocks/>
                </p:cNvSpPr>
                <p:nvPr/>
              </p:nvSpPr>
              <p:spPr bwMode="auto">
                <a:xfrm>
                  <a:off x="3867" y="2216"/>
                  <a:ext cx="13" cy="27"/>
                </a:xfrm>
                <a:custGeom>
                  <a:avLst/>
                  <a:gdLst>
                    <a:gd name="T0" fmla="*/ 3 w 7"/>
                    <a:gd name="T1" fmla="*/ 0 h 14"/>
                    <a:gd name="T2" fmla="*/ 2 w 7"/>
                    <a:gd name="T3" fmla="*/ 0 h 14"/>
                    <a:gd name="T4" fmla="*/ 1 w 7"/>
                    <a:gd name="T5" fmla="*/ 7 h 14"/>
                    <a:gd name="T6" fmla="*/ 4 w 7"/>
                    <a:gd name="T7" fmla="*/ 14 h 14"/>
                    <a:gd name="T8" fmla="*/ 4 w 7"/>
                    <a:gd name="T9" fmla="*/ 14 h 14"/>
                    <a:gd name="T10" fmla="*/ 5 w 7"/>
                    <a:gd name="T11" fmla="*/ 14 h 14"/>
                    <a:gd name="T12" fmla="*/ 5 w 7"/>
                    <a:gd name="T13" fmla="*/ 14 h 14"/>
                    <a:gd name="T14" fmla="*/ 7 w 7"/>
                    <a:gd name="T15" fmla="*/ 9 h 14"/>
                    <a:gd name="T16" fmla="*/ 7 w 7"/>
                    <a:gd name="T17" fmla="*/ 7 h 14"/>
                    <a:gd name="T18" fmla="*/ 7 w 7"/>
                    <a:gd name="T19" fmla="*/ 6 h 14"/>
                    <a:gd name="T20" fmla="*/ 3 w 7"/>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4">
                      <a:moveTo>
                        <a:pt x="3" y="0"/>
                      </a:moveTo>
                      <a:cubicBezTo>
                        <a:pt x="3" y="0"/>
                        <a:pt x="2" y="0"/>
                        <a:pt x="2" y="0"/>
                      </a:cubicBezTo>
                      <a:cubicBezTo>
                        <a:pt x="1" y="0"/>
                        <a:pt x="0" y="3"/>
                        <a:pt x="1" y="7"/>
                      </a:cubicBezTo>
                      <a:cubicBezTo>
                        <a:pt x="1" y="11"/>
                        <a:pt x="3" y="14"/>
                        <a:pt x="4" y="14"/>
                      </a:cubicBezTo>
                      <a:cubicBezTo>
                        <a:pt x="4" y="14"/>
                        <a:pt x="4" y="14"/>
                        <a:pt x="4" y="14"/>
                      </a:cubicBezTo>
                      <a:cubicBezTo>
                        <a:pt x="4" y="14"/>
                        <a:pt x="5" y="14"/>
                        <a:pt x="5" y="14"/>
                      </a:cubicBezTo>
                      <a:cubicBezTo>
                        <a:pt x="5" y="14"/>
                        <a:pt x="5" y="14"/>
                        <a:pt x="5" y="14"/>
                      </a:cubicBezTo>
                      <a:cubicBezTo>
                        <a:pt x="6" y="13"/>
                        <a:pt x="7" y="11"/>
                        <a:pt x="7" y="9"/>
                      </a:cubicBezTo>
                      <a:cubicBezTo>
                        <a:pt x="7" y="8"/>
                        <a:pt x="7" y="7"/>
                        <a:pt x="7" y="7"/>
                      </a:cubicBezTo>
                      <a:cubicBezTo>
                        <a:pt x="7" y="6"/>
                        <a:pt x="7" y="6"/>
                        <a:pt x="7" y="6"/>
                      </a:cubicBezTo>
                      <a:cubicBezTo>
                        <a:pt x="6" y="2"/>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4" name="Freeform 1073"/>
                <p:cNvSpPr>
                  <a:spLocks/>
                </p:cNvSpPr>
                <p:nvPr/>
              </p:nvSpPr>
              <p:spPr bwMode="auto">
                <a:xfrm>
                  <a:off x="3929" y="2209"/>
                  <a:ext cx="10" cy="17"/>
                </a:xfrm>
                <a:custGeom>
                  <a:avLst/>
                  <a:gdLst>
                    <a:gd name="T0" fmla="*/ 2 w 5"/>
                    <a:gd name="T1" fmla="*/ 0 h 9"/>
                    <a:gd name="T2" fmla="*/ 2 w 5"/>
                    <a:gd name="T3" fmla="*/ 0 h 9"/>
                    <a:gd name="T4" fmla="*/ 2 w 5"/>
                    <a:gd name="T5" fmla="*/ 0 h 9"/>
                    <a:gd name="T6" fmla="*/ 1 w 5"/>
                    <a:gd name="T7" fmla="*/ 0 h 9"/>
                    <a:gd name="T8" fmla="*/ 0 w 5"/>
                    <a:gd name="T9" fmla="*/ 5 h 9"/>
                    <a:gd name="T10" fmla="*/ 0 w 5"/>
                    <a:gd name="T11" fmla="*/ 5 h 9"/>
                    <a:gd name="T12" fmla="*/ 1 w 5"/>
                    <a:gd name="T13" fmla="*/ 7 h 9"/>
                    <a:gd name="T14" fmla="*/ 3 w 5"/>
                    <a:gd name="T15" fmla="*/ 9 h 9"/>
                    <a:gd name="T16" fmla="*/ 3 w 5"/>
                    <a:gd name="T17" fmla="*/ 9 h 9"/>
                    <a:gd name="T18" fmla="*/ 4 w 5"/>
                    <a:gd name="T19" fmla="*/ 4 h 9"/>
                    <a:gd name="T20" fmla="*/ 3 w 5"/>
                    <a:gd name="T21" fmla="*/ 0 h 9"/>
                    <a:gd name="T22" fmla="*/ 2 w 5"/>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9">
                      <a:moveTo>
                        <a:pt x="2" y="0"/>
                      </a:moveTo>
                      <a:cubicBezTo>
                        <a:pt x="2" y="0"/>
                        <a:pt x="2" y="0"/>
                        <a:pt x="2" y="0"/>
                      </a:cubicBezTo>
                      <a:cubicBezTo>
                        <a:pt x="2" y="0"/>
                        <a:pt x="2" y="0"/>
                        <a:pt x="2" y="0"/>
                      </a:cubicBezTo>
                      <a:cubicBezTo>
                        <a:pt x="2" y="0"/>
                        <a:pt x="2" y="0"/>
                        <a:pt x="1" y="0"/>
                      </a:cubicBezTo>
                      <a:cubicBezTo>
                        <a:pt x="1" y="0"/>
                        <a:pt x="0" y="2"/>
                        <a:pt x="0" y="5"/>
                      </a:cubicBezTo>
                      <a:cubicBezTo>
                        <a:pt x="0" y="5"/>
                        <a:pt x="0" y="5"/>
                        <a:pt x="0" y="5"/>
                      </a:cubicBezTo>
                      <a:cubicBezTo>
                        <a:pt x="0" y="6"/>
                        <a:pt x="1" y="7"/>
                        <a:pt x="1" y="7"/>
                      </a:cubicBezTo>
                      <a:cubicBezTo>
                        <a:pt x="2" y="9"/>
                        <a:pt x="2" y="9"/>
                        <a:pt x="3" y="9"/>
                      </a:cubicBezTo>
                      <a:cubicBezTo>
                        <a:pt x="3" y="9"/>
                        <a:pt x="3" y="9"/>
                        <a:pt x="3" y="9"/>
                      </a:cubicBezTo>
                      <a:cubicBezTo>
                        <a:pt x="4" y="9"/>
                        <a:pt x="5" y="7"/>
                        <a:pt x="4" y="4"/>
                      </a:cubicBezTo>
                      <a:cubicBezTo>
                        <a:pt x="4" y="3"/>
                        <a:pt x="3" y="1"/>
                        <a:pt x="3" y="0"/>
                      </a:cubicBezTo>
                      <a:cubicBezTo>
                        <a:pt x="2" y="0"/>
                        <a:pt x="2"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5" name="Freeform 1074"/>
                <p:cNvSpPr>
                  <a:spLocks noEditPoints="1"/>
                </p:cNvSpPr>
                <p:nvPr/>
              </p:nvSpPr>
              <p:spPr bwMode="auto">
                <a:xfrm>
                  <a:off x="3078" y="1432"/>
                  <a:ext cx="216" cy="335"/>
                </a:xfrm>
                <a:custGeom>
                  <a:avLst/>
                  <a:gdLst>
                    <a:gd name="T0" fmla="*/ 20 w 115"/>
                    <a:gd name="T1" fmla="*/ 142 h 178"/>
                    <a:gd name="T2" fmla="*/ 20 w 115"/>
                    <a:gd name="T3" fmla="*/ 143 h 178"/>
                    <a:gd name="T4" fmla="*/ 20 w 115"/>
                    <a:gd name="T5" fmla="*/ 143 h 178"/>
                    <a:gd name="T6" fmla="*/ 57 w 115"/>
                    <a:gd name="T7" fmla="*/ 175 h 178"/>
                    <a:gd name="T8" fmla="*/ 58 w 115"/>
                    <a:gd name="T9" fmla="*/ 175 h 178"/>
                    <a:gd name="T10" fmla="*/ 59 w 115"/>
                    <a:gd name="T11" fmla="*/ 175 h 178"/>
                    <a:gd name="T12" fmla="*/ 20 w 115"/>
                    <a:gd name="T13" fmla="*/ 142 h 178"/>
                    <a:gd name="T14" fmla="*/ 15 w 115"/>
                    <a:gd name="T15" fmla="*/ 141 h 178"/>
                    <a:gd name="T16" fmla="*/ 0 w 115"/>
                    <a:gd name="T17" fmla="*/ 160 h 178"/>
                    <a:gd name="T18" fmla="*/ 1 w 115"/>
                    <a:gd name="T19" fmla="*/ 160 h 178"/>
                    <a:gd name="T20" fmla="*/ 2 w 115"/>
                    <a:gd name="T21" fmla="*/ 161 h 178"/>
                    <a:gd name="T22" fmla="*/ 16 w 115"/>
                    <a:gd name="T23" fmla="*/ 143 h 178"/>
                    <a:gd name="T24" fmla="*/ 16 w 115"/>
                    <a:gd name="T25" fmla="*/ 142 h 178"/>
                    <a:gd name="T26" fmla="*/ 15 w 115"/>
                    <a:gd name="T27" fmla="*/ 141 h 178"/>
                    <a:gd name="T28" fmla="*/ 113 w 115"/>
                    <a:gd name="T29" fmla="*/ 125 h 178"/>
                    <a:gd name="T30" fmla="*/ 63 w 115"/>
                    <a:gd name="T31" fmla="*/ 176 h 178"/>
                    <a:gd name="T32" fmla="*/ 64 w 115"/>
                    <a:gd name="T33" fmla="*/ 177 h 178"/>
                    <a:gd name="T34" fmla="*/ 64 w 115"/>
                    <a:gd name="T35" fmla="*/ 178 h 178"/>
                    <a:gd name="T36" fmla="*/ 115 w 115"/>
                    <a:gd name="T37" fmla="*/ 127 h 178"/>
                    <a:gd name="T38" fmla="*/ 114 w 115"/>
                    <a:gd name="T39" fmla="*/ 126 h 178"/>
                    <a:gd name="T40" fmla="*/ 113 w 115"/>
                    <a:gd name="T41" fmla="*/ 125 h 178"/>
                    <a:gd name="T42" fmla="*/ 45 w 115"/>
                    <a:gd name="T43" fmla="*/ 66 h 178"/>
                    <a:gd name="T44" fmla="*/ 45 w 115"/>
                    <a:gd name="T45" fmla="*/ 66 h 178"/>
                    <a:gd name="T46" fmla="*/ 44 w 115"/>
                    <a:gd name="T47" fmla="*/ 66 h 178"/>
                    <a:gd name="T48" fmla="*/ 111 w 115"/>
                    <a:gd name="T49" fmla="*/ 121 h 178"/>
                    <a:gd name="T50" fmla="*/ 112 w 115"/>
                    <a:gd name="T51" fmla="*/ 120 h 178"/>
                    <a:gd name="T52" fmla="*/ 112 w 115"/>
                    <a:gd name="T53" fmla="*/ 120 h 178"/>
                    <a:gd name="T54" fmla="*/ 45 w 115"/>
                    <a:gd name="T55" fmla="*/ 66 h 178"/>
                    <a:gd name="T56" fmla="*/ 83 w 115"/>
                    <a:gd name="T57" fmla="*/ 0 h 178"/>
                    <a:gd name="T58" fmla="*/ 63 w 115"/>
                    <a:gd name="T59" fmla="*/ 28 h 178"/>
                    <a:gd name="T60" fmla="*/ 61 w 115"/>
                    <a:gd name="T61" fmla="*/ 30 h 178"/>
                    <a:gd name="T62" fmla="*/ 40 w 115"/>
                    <a:gd name="T63" fmla="*/ 59 h 178"/>
                    <a:gd name="T64" fmla="*/ 42 w 115"/>
                    <a:gd name="T65" fmla="*/ 60 h 178"/>
                    <a:gd name="T66" fmla="*/ 42 w 115"/>
                    <a:gd name="T67" fmla="*/ 60 h 178"/>
                    <a:gd name="T68" fmla="*/ 63 w 115"/>
                    <a:gd name="T69" fmla="*/ 31 h 178"/>
                    <a:gd name="T70" fmla="*/ 65 w 115"/>
                    <a:gd name="T71" fmla="*/ 29 h 178"/>
                    <a:gd name="T72" fmla="*/ 85 w 115"/>
                    <a:gd name="T73" fmla="*/ 2 h 178"/>
                    <a:gd name="T74" fmla="*/ 84 w 115"/>
                    <a:gd name="T75" fmla="*/ 1 h 178"/>
                    <a:gd name="T76" fmla="*/ 83 w 115"/>
                    <a:gd name="T7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5" h="178">
                      <a:moveTo>
                        <a:pt x="20" y="142"/>
                      </a:moveTo>
                      <a:cubicBezTo>
                        <a:pt x="20" y="142"/>
                        <a:pt x="20" y="143"/>
                        <a:pt x="20" y="143"/>
                      </a:cubicBezTo>
                      <a:cubicBezTo>
                        <a:pt x="20" y="143"/>
                        <a:pt x="20" y="143"/>
                        <a:pt x="20" y="143"/>
                      </a:cubicBezTo>
                      <a:cubicBezTo>
                        <a:pt x="33" y="154"/>
                        <a:pt x="46" y="164"/>
                        <a:pt x="57" y="175"/>
                      </a:cubicBezTo>
                      <a:cubicBezTo>
                        <a:pt x="57" y="175"/>
                        <a:pt x="57" y="175"/>
                        <a:pt x="58" y="175"/>
                      </a:cubicBezTo>
                      <a:cubicBezTo>
                        <a:pt x="58" y="175"/>
                        <a:pt x="58" y="175"/>
                        <a:pt x="59" y="175"/>
                      </a:cubicBezTo>
                      <a:cubicBezTo>
                        <a:pt x="47" y="163"/>
                        <a:pt x="34" y="152"/>
                        <a:pt x="20" y="142"/>
                      </a:cubicBezTo>
                      <a:moveTo>
                        <a:pt x="15" y="141"/>
                      </a:moveTo>
                      <a:cubicBezTo>
                        <a:pt x="10" y="147"/>
                        <a:pt x="5" y="153"/>
                        <a:pt x="0" y="160"/>
                      </a:cubicBezTo>
                      <a:cubicBezTo>
                        <a:pt x="0" y="160"/>
                        <a:pt x="1" y="160"/>
                        <a:pt x="1" y="160"/>
                      </a:cubicBezTo>
                      <a:cubicBezTo>
                        <a:pt x="1" y="160"/>
                        <a:pt x="1" y="160"/>
                        <a:pt x="2" y="161"/>
                      </a:cubicBezTo>
                      <a:cubicBezTo>
                        <a:pt x="6" y="155"/>
                        <a:pt x="11" y="149"/>
                        <a:pt x="16" y="143"/>
                      </a:cubicBezTo>
                      <a:cubicBezTo>
                        <a:pt x="16" y="143"/>
                        <a:pt x="16" y="143"/>
                        <a:pt x="16" y="142"/>
                      </a:cubicBezTo>
                      <a:cubicBezTo>
                        <a:pt x="15" y="142"/>
                        <a:pt x="15" y="142"/>
                        <a:pt x="15" y="141"/>
                      </a:cubicBezTo>
                      <a:moveTo>
                        <a:pt x="113" y="125"/>
                      </a:moveTo>
                      <a:cubicBezTo>
                        <a:pt x="96" y="142"/>
                        <a:pt x="80" y="159"/>
                        <a:pt x="63" y="176"/>
                      </a:cubicBezTo>
                      <a:cubicBezTo>
                        <a:pt x="63" y="176"/>
                        <a:pt x="64" y="177"/>
                        <a:pt x="64" y="177"/>
                      </a:cubicBezTo>
                      <a:cubicBezTo>
                        <a:pt x="64" y="177"/>
                        <a:pt x="64" y="177"/>
                        <a:pt x="64" y="178"/>
                      </a:cubicBezTo>
                      <a:cubicBezTo>
                        <a:pt x="81" y="161"/>
                        <a:pt x="98" y="144"/>
                        <a:pt x="115" y="127"/>
                      </a:cubicBezTo>
                      <a:cubicBezTo>
                        <a:pt x="115" y="127"/>
                        <a:pt x="114" y="127"/>
                        <a:pt x="114" y="126"/>
                      </a:cubicBezTo>
                      <a:cubicBezTo>
                        <a:pt x="114" y="126"/>
                        <a:pt x="113" y="126"/>
                        <a:pt x="113" y="125"/>
                      </a:cubicBezTo>
                      <a:moveTo>
                        <a:pt x="45" y="66"/>
                      </a:moveTo>
                      <a:cubicBezTo>
                        <a:pt x="45" y="66"/>
                        <a:pt x="45" y="66"/>
                        <a:pt x="45" y="66"/>
                      </a:cubicBezTo>
                      <a:cubicBezTo>
                        <a:pt x="45" y="66"/>
                        <a:pt x="45" y="66"/>
                        <a:pt x="44" y="66"/>
                      </a:cubicBezTo>
                      <a:cubicBezTo>
                        <a:pt x="68" y="83"/>
                        <a:pt x="91" y="101"/>
                        <a:pt x="111" y="121"/>
                      </a:cubicBezTo>
                      <a:cubicBezTo>
                        <a:pt x="111" y="120"/>
                        <a:pt x="111" y="120"/>
                        <a:pt x="112" y="120"/>
                      </a:cubicBezTo>
                      <a:cubicBezTo>
                        <a:pt x="112" y="120"/>
                        <a:pt x="112" y="120"/>
                        <a:pt x="112" y="120"/>
                      </a:cubicBezTo>
                      <a:cubicBezTo>
                        <a:pt x="91" y="100"/>
                        <a:pt x="69" y="82"/>
                        <a:pt x="45" y="66"/>
                      </a:cubicBezTo>
                      <a:moveTo>
                        <a:pt x="83" y="0"/>
                      </a:moveTo>
                      <a:cubicBezTo>
                        <a:pt x="76" y="9"/>
                        <a:pt x="69" y="19"/>
                        <a:pt x="63" y="28"/>
                      </a:cubicBezTo>
                      <a:cubicBezTo>
                        <a:pt x="62" y="29"/>
                        <a:pt x="62" y="29"/>
                        <a:pt x="61" y="30"/>
                      </a:cubicBezTo>
                      <a:cubicBezTo>
                        <a:pt x="54" y="40"/>
                        <a:pt x="47" y="49"/>
                        <a:pt x="40" y="59"/>
                      </a:cubicBezTo>
                      <a:cubicBezTo>
                        <a:pt x="41" y="59"/>
                        <a:pt x="41" y="59"/>
                        <a:pt x="42" y="60"/>
                      </a:cubicBezTo>
                      <a:cubicBezTo>
                        <a:pt x="42" y="60"/>
                        <a:pt x="42" y="60"/>
                        <a:pt x="42" y="60"/>
                      </a:cubicBezTo>
                      <a:cubicBezTo>
                        <a:pt x="49" y="51"/>
                        <a:pt x="56" y="41"/>
                        <a:pt x="63" y="31"/>
                      </a:cubicBezTo>
                      <a:cubicBezTo>
                        <a:pt x="64" y="31"/>
                        <a:pt x="64" y="30"/>
                        <a:pt x="65" y="29"/>
                      </a:cubicBezTo>
                      <a:cubicBezTo>
                        <a:pt x="72" y="20"/>
                        <a:pt x="78" y="11"/>
                        <a:pt x="85" y="2"/>
                      </a:cubicBezTo>
                      <a:cubicBezTo>
                        <a:pt x="84" y="1"/>
                        <a:pt x="84" y="1"/>
                        <a:pt x="84" y="1"/>
                      </a:cubicBezTo>
                      <a:cubicBezTo>
                        <a:pt x="83" y="1"/>
                        <a:pt x="83" y="0"/>
                        <a:pt x="8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6" name="Freeform 1075"/>
                <p:cNvSpPr>
                  <a:spLocks/>
                </p:cNvSpPr>
                <p:nvPr/>
              </p:nvSpPr>
              <p:spPr bwMode="auto">
                <a:xfrm>
                  <a:off x="3224" y="1419"/>
                  <a:ext cx="29" cy="19"/>
                </a:xfrm>
                <a:custGeom>
                  <a:avLst/>
                  <a:gdLst>
                    <a:gd name="T0" fmla="*/ 3 w 15"/>
                    <a:gd name="T1" fmla="*/ 0 h 10"/>
                    <a:gd name="T2" fmla="*/ 1 w 15"/>
                    <a:gd name="T3" fmla="*/ 1 h 10"/>
                    <a:gd name="T4" fmla="*/ 5 w 15"/>
                    <a:gd name="T5" fmla="*/ 7 h 10"/>
                    <a:gd name="T6" fmla="*/ 6 w 15"/>
                    <a:gd name="T7" fmla="*/ 8 h 10"/>
                    <a:gd name="T8" fmla="*/ 7 w 15"/>
                    <a:gd name="T9" fmla="*/ 9 h 10"/>
                    <a:gd name="T10" fmla="*/ 12 w 15"/>
                    <a:gd name="T11" fmla="*/ 10 h 10"/>
                    <a:gd name="T12" fmla="*/ 14 w 15"/>
                    <a:gd name="T13" fmla="*/ 10 h 10"/>
                    <a:gd name="T14" fmla="*/ 9 w 15"/>
                    <a:gd name="T15" fmla="*/ 3 h 10"/>
                    <a:gd name="T16" fmla="*/ 3 w 15"/>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0">
                      <a:moveTo>
                        <a:pt x="3" y="0"/>
                      </a:moveTo>
                      <a:cubicBezTo>
                        <a:pt x="2" y="0"/>
                        <a:pt x="2" y="1"/>
                        <a:pt x="1" y="1"/>
                      </a:cubicBezTo>
                      <a:cubicBezTo>
                        <a:pt x="0" y="2"/>
                        <a:pt x="2" y="5"/>
                        <a:pt x="5" y="7"/>
                      </a:cubicBezTo>
                      <a:cubicBezTo>
                        <a:pt x="5" y="7"/>
                        <a:pt x="5" y="8"/>
                        <a:pt x="6" y="8"/>
                      </a:cubicBezTo>
                      <a:cubicBezTo>
                        <a:pt x="6" y="8"/>
                        <a:pt x="6" y="8"/>
                        <a:pt x="7" y="9"/>
                      </a:cubicBezTo>
                      <a:cubicBezTo>
                        <a:pt x="9" y="10"/>
                        <a:pt x="11" y="10"/>
                        <a:pt x="12" y="10"/>
                      </a:cubicBezTo>
                      <a:cubicBezTo>
                        <a:pt x="13" y="10"/>
                        <a:pt x="13" y="10"/>
                        <a:pt x="14" y="10"/>
                      </a:cubicBezTo>
                      <a:cubicBezTo>
                        <a:pt x="15" y="8"/>
                        <a:pt x="13" y="5"/>
                        <a:pt x="9" y="3"/>
                      </a:cubicBezTo>
                      <a:cubicBezTo>
                        <a:pt x="7" y="1"/>
                        <a:pt x="5"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7" name="Freeform 1076"/>
                <p:cNvSpPr>
                  <a:spLocks/>
                </p:cNvSpPr>
                <p:nvPr/>
              </p:nvSpPr>
              <p:spPr bwMode="auto">
                <a:xfrm>
                  <a:off x="3140" y="1542"/>
                  <a:ext cx="24" cy="16"/>
                </a:xfrm>
                <a:custGeom>
                  <a:avLst/>
                  <a:gdLst>
                    <a:gd name="T0" fmla="*/ 3 w 13"/>
                    <a:gd name="T1" fmla="*/ 0 h 9"/>
                    <a:gd name="T2" fmla="*/ 1 w 13"/>
                    <a:gd name="T3" fmla="*/ 0 h 9"/>
                    <a:gd name="T4" fmla="*/ 5 w 13"/>
                    <a:gd name="T5" fmla="*/ 7 h 9"/>
                    <a:gd name="T6" fmla="*/ 10 w 13"/>
                    <a:gd name="T7" fmla="*/ 9 h 9"/>
                    <a:gd name="T8" fmla="*/ 11 w 13"/>
                    <a:gd name="T9" fmla="*/ 8 h 9"/>
                    <a:gd name="T10" fmla="*/ 12 w 13"/>
                    <a:gd name="T11" fmla="*/ 8 h 9"/>
                    <a:gd name="T12" fmla="*/ 12 w 13"/>
                    <a:gd name="T13" fmla="*/ 8 h 9"/>
                    <a:gd name="T14" fmla="*/ 9 w 13"/>
                    <a:gd name="T15" fmla="*/ 2 h 9"/>
                    <a:gd name="T16" fmla="*/ 9 w 13"/>
                    <a:gd name="T17" fmla="*/ 2 h 9"/>
                    <a:gd name="T18" fmla="*/ 7 w 13"/>
                    <a:gd name="T19" fmla="*/ 1 h 9"/>
                    <a:gd name="T20" fmla="*/ 3 w 1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9">
                      <a:moveTo>
                        <a:pt x="3" y="0"/>
                      </a:moveTo>
                      <a:cubicBezTo>
                        <a:pt x="2" y="0"/>
                        <a:pt x="2" y="0"/>
                        <a:pt x="1" y="0"/>
                      </a:cubicBezTo>
                      <a:cubicBezTo>
                        <a:pt x="0" y="2"/>
                        <a:pt x="2" y="5"/>
                        <a:pt x="5" y="7"/>
                      </a:cubicBezTo>
                      <a:cubicBezTo>
                        <a:pt x="7" y="8"/>
                        <a:pt x="9" y="9"/>
                        <a:pt x="10" y="9"/>
                      </a:cubicBezTo>
                      <a:cubicBezTo>
                        <a:pt x="11" y="9"/>
                        <a:pt x="11" y="9"/>
                        <a:pt x="11" y="8"/>
                      </a:cubicBezTo>
                      <a:cubicBezTo>
                        <a:pt x="12" y="8"/>
                        <a:pt x="12" y="8"/>
                        <a:pt x="12" y="8"/>
                      </a:cubicBezTo>
                      <a:cubicBezTo>
                        <a:pt x="12" y="8"/>
                        <a:pt x="12" y="8"/>
                        <a:pt x="12" y="8"/>
                      </a:cubicBezTo>
                      <a:cubicBezTo>
                        <a:pt x="13" y="6"/>
                        <a:pt x="12" y="4"/>
                        <a:pt x="9" y="2"/>
                      </a:cubicBezTo>
                      <a:cubicBezTo>
                        <a:pt x="9" y="2"/>
                        <a:pt x="9" y="2"/>
                        <a:pt x="9" y="2"/>
                      </a:cubicBezTo>
                      <a:cubicBezTo>
                        <a:pt x="8" y="1"/>
                        <a:pt x="8" y="1"/>
                        <a:pt x="7" y="1"/>
                      </a:cubicBezTo>
                      <a:cubicBezTo>
                        <a:pt x="6" y="0"/>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8" name="Freeform 1077"/>
                <p:cNvSpPr>
                  <a:spLocks/>
                </p:cNvSpPr>
                <p:nvPr/>
              </p:nvSpPr>
              <p:spPr bwMode="auto">
                <a:xfrm>
                  <a:off x="3068" y="1731"/>
                  <a:ext cx="17" cy="12"/>
                </a:xfrm>
                <a:custGeom>
                  <a:avLst/>
                  <a:gdLst>
                    <a:gd name="T0" fmla="*/ 2 w 9"/>
                    <a:gd name="T1" fmla="*/ 0 h 6"/>
                    <a:gd name="T2" fmla="*/ 1 w 9"/>
                    <a:gd name="T3" fmla="*/ 0 h 6"/>
                    <a:gd name="T4" fmla="*/ 3 w 9"/>
                    <a:gd name="T5" fmla="*/ 5 h 6"/>
                    <a:gd name="T6" fmla="*/ 6 w 9"/>
                    <a:gd name="T7" fmla="*/ 6 h 6"/>
                    <a:gd name="T8" fmla="*/ 8 w 9"/>
                    <a:gd name="T9" fmla="*/ 6 h 6"/>
                    <a:gd name="T10" fmla="*/ 7 w 9"/>
                    <a:gd name="T11" fmla="*/ 2 h 6"/>
                    <a:gd name="T12" fmla="*/ 6 w 9"/>
                    <a:gd name="T13" fmla="*/ 1 h 6"/>
                    <a:gd name="T14" fmla="*/ 5 w 9"/>
                    <a:gd name="T15" fmla="*/ 1 h 6"/>
                    <a:gd name="T16" fmla="*/ 2 w 9"/>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6">
                      <a:moveTo>
                        <a:pt x="2" y="0"/>
                      </a:moveTo>
                      <a:cubicBezTo>
                        <a:pt x="2" y="0"/>
                        <a:pt x="1" y="0"/>
                        <a:pt x="1" y="0"/>
                      </a:cubicBezTo>
                      <a:cubicBezTo>
                        <a:pt x="0" y="1"/>
                        <a:pt x="1" y="4"/>
                        <a:pt x="3" y="5"/>
                      </a:cubicBezTo>
                      <a:cubicBezTo>
                        <a:pt x="4" y="6"/>
                        <a:pt x="5" y="6"/>
                        <a:pt x="6" y="6"/>
                      </a:cubicBezTo>
                      <a:cubicBezTo>
                        <a:pt x="7" y="6"/>
                        <a:pt x="7" y="6"/>
                        <a:pt x="8" y="6"/>
                      </a:cubicBezTo>
                      <a:cubicBezTo>
                        <a:pt x="9" y="5"/>
                        <a:pt x="8" y="3"/>
                        <a:pt x="7" y="2"/>
                      </a:cubicBezTo>
                      <a:cubicBezTo>
                        <a:pt x="6" y="1"/>
                        <a:pt x="6" y="1"/>
                        <a:pt x="6" y="1"/>
                      </a:cubicBezTo>
                      <a:cubicBezTo>
                        <a:pt x="6" y="1"/>
                        <a:pt x="5" y="1"/>
                        <a:pt x="5" y="1"/>
                      </a:cubicBezTo>
                      <a:cubicBezTo>
                        <a:pt x="4" y="0"/>
                        <a:pt x="3"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9" name="Freeform 1078"/>
                <p:cNvSpPr>
                  <a:spLocks/>
                </p:cNvSpPr>
                <p:nvPr/>
              </p:nvSpPr>
              <p:spPr bwMode="auto">
                <a:xfrm>
                  <a:off x="3286" y="1656"/>
                  <a:ext cx="21" cy="19"/>
                </a:xfrm>
                <a:custGeom>
                  <a:avLst/>
                  <a:gdLst>
                    <a:gd name="T0" fmla="*/ 2 w 11"/>
                    <a:gd name="T1" fmla="*/ 0 h 10"/>
                    <a:gd name="T2" fmla="*/ 1 w 11"/>
                    <a:gd name="T3" fmla="*/ 1 h 10"/>
                    <a:gd name="T4" fmla="*/ 1 w 11"/>
                    <a:gd name="T5" fmla="*/ 1 h 10"/>
                    <a:gd name="T6" fmla="*/ 0 w 11"/>
                    <a:gd name="T7" fmla="*/ 2 h 10"/>
                    <a:gd name="T8" fmla="*/ 2 w 11"/>
                    <a:gd name="T9" fmla="*/ 6 h 10"/>
                    <a:gd name="T10" fmla="*/ 3 w 11"/>
                    <a:gd name="T11" fmla="*/ 7 h 10"/>
                    <a:gd name="T12" fmla="*/ 4 w 11"/>
                    <a:gd name="T13" fmla="*/ 8 h 10"/>
                    <a:gd name="T14" fmla="*/ 8 w 11"/>
                    <a:gd name="T15" fmla="*/ 10 h 10"/>
                    <a:gd name="T16" fmla="*/ 10 w 11"/>
                    <a:gd name="T17" fmla="*/ 9 h 10"/>
                    <a:gd name="T18" fmla="*/ 8 w 11"/>
                    <a:gd name="T19" fmla="*/ 3 h 10"/>
                    <a:gd name="T20" fmla="*/ 2 w 11"/>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0">
                      <a:moveTo>
                        <a:pt x="2" y="0"/>
                      </a:moveTo>
                      <a:cubicBezTo>
                        <a:pt x="2" y="0"/>
                        <a:pt x="1" y="0"/>
                        <a:pt x="1" y="1"/>
                      </a:cubicBezTo>
                      <a:cubicBezTo>
                        <a:pt x="1" y="1"/>
                        <a:pt x="1" y="1"/>
                        <a:pt x="1" y="1"/>
                      </a:cubicBezTo>
                      <a:cubicBezTo>
                        <a:pt x="0" y="1"/>
                        <a:pt x="0" y="1"/>
                        <a:pt x="0" y="2"/>
                      </a:cubicBezTo>
                      <a:cubicBezTo>
                        <a:pt x="0" y="3"/>
                        <a:pt x="1" y="5"/>
                        <a:pt x="2" y="6"/>
                      </a:cubicBezTo>
                      <a:cubicBezTo>
                        <a:pt x="2" y="7"/>
                        <a:pt x="3" y="7"/>
                        <a:pt x="3" y="7"/>
                      </a:cubicBezTo>
                      <a:cubicBezTo>
                        <a:pt x="3" y="8"/>
                        <a:pt x="4" y="8"/>
                        <a:pt x="4" y="8"/>
                      </a:cubicBezTo>
                      <a:cubicBezTo>
                        <a:pt x="5" y="9"/>
                        <a:pt x="7" y="10"/>
                        <a:pt x="8" y="10"/>
                      </a:cubicBezTo>
                      <a:cubicBezTo>
                        <a:pt x="9" y="10"/>
                        <a:pt x="9" y="10"/>
                        <a:pt x="10" y="9"/>
                      </a:cubicBezTo>
                      <a:cubicBezTo>
                        <a:pt x="11" y="8"/>
                        <a:pt x="10" y="5"/>
                        <a:pt x="8" y="3"/>
                      </a:cubicBezTo>
                      <a:cubicBezTo>
                        <a:pt x="6" y="1"/>
                        <a:pt x="4" y="0"/>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0" name="Freeform 1079"/>
                <p:cNvSpPr>
                  <a:spLocks/>
                </p:cNvSpPr>
                <p:nvPr/>
              </p:nvSpPr>
              <p:spPr bwMode="auto">
                <a:xfrm>
                  <a:off x="3183" y="1761"/>
                  <a:ext cx="21" cy="17"/>
                </a:xfrm>
                <a:custGeom>
                  <a:avLst/>
                  <a:gdLst>
                    <a:gd name="T0" fmla="*/ 3 w 11"/>
                    <a:gd name="T1" fmla="*/ 0 h 9"/>
                    <a:gd name="T2" fmla="*/ 3 w 11"/>
                    <a:gd name="T3" fmla="*/ 0 h 9"/>
                    <a:gd name="T4" fmla="*/ 2 w 11"/>
                    <a:gd name="T5" fmla="*/ 0 h 9"/>
                    <a:gd name="T6" fmla="*/ 1 w 11"/>
                    <a:gd name="T7" fmla="*/ 0 h 9"/>
                    <a:gd name="T8" fmla="*/ 3 w 11"/>
                    <a:gd name="T9" fmla="*/ 7 h 9"/>
                    <a:gd name="T10" fmla="*/ 8 w 11"/>
                    <a:gd name="T11" fmla="*/ 9 h 9"/>
                    <a:gd name="T12" fmla="*/ 9 w 11"/>
                    <a:gd name="T13" fmla="*/ 8 h 9"/>
                    <a:gd name="T14" fmla="*/ 8 w 11"/>
                    <a:gd name="T15" fmla="*/ 3 h 9"/>
                    <a:gd name="T16" fmla="*/ 8 w 11"/>
                    <a:gd name="T17" fmla="*/ 2 h 9"/>
                    <a:gd name="T18" fmla="*/ 7 w 11"/>
                    <a:gd name="T19" fmla="*/ 1 h 9"/>
                    <a:gd name="T20" fmla="*/ 3 w 11"/>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9">
                      <a:moveTo>
                        <a:pt x="3" y="0"/>
                      </a:moveTo>
                      <a:cubicBezTo>
                        <a:pt x="3" y="0"/>
                        <a:pt x="3" y="0"/>
                        <a:pt x="3" y="0"/>
                      </a:cubicBezTo>
                      <a:cubicBezTo>
                        <a:pt x="2" y="0"/>
                        <a:pt x="2" y="0"/>
                        <a:pt x="2" y="0"/>
                      </a:cubicBezTo>
                      <a:cubicBezTo>
                        <a:pt x="1" y="0"/>
                        <a:pt x="1" y="0"/>
                        <a:pt x="1" y="0"/>
                      </a:cubicBezTo>
                      <a:cubicBezTo>
                        <a:pt x="0" y="2"/>
                        <a:pt x="1" y="4"/>
                        <a:pt x="3" y="7"/>
                      </a:cubicBezTo>
                      <a:cubicBezTo>
                        <a:pt x="5" y="8"/>
                        <a:pt x="6" y="9"/>
                        <a:pt x="8" y="9"/>
                      </a:cubicBezTo>
                      <a:cubicBezTo>
                        <a:pt x="8" y="9"/>
                        <a:pt x="9" y="8"/>
                        <a:pt x="9" y="8"/>
                      </a:cubicBezTo>
                      <a:cubicBezTo>
                        <a:pt x="11" y="7"/>
                        <a:pt x="10" y="5"/>
                        <a:pt x="8" y="3"/>
                      </a:cubicBezTo>
                      <a:cubicBezTo>
                        <a:pt x="8" y="2"/>
                        <a:pt x="8" y="2"/>
                        <a:pt x="8" y="2"/>
                      </a:cubicBezTo>
                      <a:cubicBezTo>
                        <a:pt x="8" y="2"/>
                        <a:pt x="7" y="1"/>
                        <a:pt x="7" y="1"/>
                      </a:cubicBezTo>
                      <a:cubicBezTo>
                        <a:pt x="6" y="0"/>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1" name="Freeform 1080"/>
                <p:cNvSpPr>
                  <a:spLocks/>
                </p:cNvSpPr>
                <p:nvPr/>
              </p:nvSpPr>
              <p:spPr bwMode="auto">
                <a:xfrm>
                  <a:off x="3104" y="1692"/>
                  <a:ext cx="11" cy="11"/>
                </a:xfrm>
                <a:custGeom>
                  <a:avLst/>
                  <a:gdLst>
                    <a:gd name="T0" fmla="*/ 1 w 6"/>
                    <a:gd name="T1" fmla="*/ 0 h 6"/>
                    <a:gd name="T2" fmla="*/ 0 w 6"/>
                    <a:gd name="T3" fmla="*/ 1 h 6"/>
                    <a:gd name="T4" fmla="*/ 1 w 6"/>
                    <a:gd name="T5" fmla="*/ 3 h 6"/>
                    <a:gd name="T6" fmla="*/ 2 w 6"/>
                    <a:gd name="T7" fmla="*/ 4 h 6"/>
                    <a:gd name="T8" fmla="*/ 2 w 6"/>
                    <a:gd name="T9" fmla="*/ 5 h 6"/>
                    <a:gd name="T10" fmla="*/ 5 w 6"/>
                    <a:gd name="T11" fmla="*/ 6 h 6"/>
                    <a:gd name="T12" fmla="*/ 6 w 6"/>
                    <a:gd name="T13" fmla="*/ 5 h 6"/>
                    <a:gd name="T14" fmla="*/ 6 w 6"/>
                    <a:gd name="T15" fmla="*/ 5 h 6"/>
                    <a:gd name="T16" fmla="*/ 6 w 6"/>
                    <a:gd name="T17" fmla="*/ 4 h 6"/>
                    <a:gd name="T18" fmla="*/ 4 w 6"/>
                    <a:gd name="T19" fmla="*/ 1 h 6"/>
                    <a:gd name="T20" fmla="*/ 1 w 6"/>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1" y="0"/>
                      </a:moveTo>
                      <a:cubicBezTo>
                        <a:pt x="1" y="0"/>
                        <a:pt x="0" y="0"/>
                        <a:pt x="0" y="1"/>
                      </a:cubicBezTo>
                      <a:cubicBezTo>
                        <a:pt x="0" y="1"/>
                        <a:pt x="0" y="2"/>
                        <a:pt x="1" y="3"/>
                      </a:cubicBezTo>
                      <a:cubicBezTo>
                        <a:pt x="1" y="4"/>
                        <a:pt x="1" y="4"/>
                        <a:pt x="2" y="4"/>
                      </a:cubicBezTo>
                      <a:cubicBezTo>
                        <a:pt x="2" y="5"/>
                        <a:pt x="2" y="5"/>
                        <a:pt x="2" y="5"/>
                      </a:cubicBezTo>
                      <a:cubicBezTo>
                        <a:pt x="3" y="5"/>
                        <a:pt x="4" y="6"/>
                        <a:pt x="5" y="6"/>
                      </a:cubicBezTo>
                      <a:cubicBezTo>
                        <a:pt x="5" y="6"/>
                        <a:pt x="5" y="6"/>
                        <a:pt x="6" y="5"/>
                      </a:cubicBezTo>
                      <a:cubicBezTo>
                        <a:pt x="6" y="5"/>
                        <a:pt x="6" y="5"/>
                        <a:pt x="6" y="5"/>
                      </a:cubicBezTo>
                      <a:cubicBezTo>
                        <a:pt x="6" y="5"/>
                        <a:pt x="6" y="4"/>
                        <a:pt x="6" y="4"/>
                      </a:cubicBezTo>
                      <a:cubicBezTo>
                        <a:pt x="6" y="3"/>
                        <a:pt x="5" y="2"/>
                        <a:pt x="4" y="1"/>
                      </a:cubicBezTo>
                      <a:cubicBezTo>
                        <a:pt x="3" y="1"/>
                        <a:pt x="2"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2" name="Freeform 1081"/>
                <p:cNvSpPr>
                  <a:spLocks noEditPoints="1"/>
                </p:cNvSpPr>
                <p:nvPr/>
              </p:nvSpPr>
              <p:spPr bwMode="auto">
                <a:xfrm>
                  <a:off x="2984" y="224"/>
                  <a:ext cx="1953" cy="3117"/>
                </a:xfrm>
                <a:custGeom>
                  <a:avLst/>
                  <a:gdLst>
                    <a:gd name="T0" fmla="*/ 960 w 1039"/>
                    <a:gd name="T1" fmla="*/ 814 h 1658"/>
                    <a:gd name="T2" fmla="*/ 959 w 1039"/>
                    <a:gd name="T3" fmla="*/ 815 h 1658"/>
                    <a:gd name="T4" fmla="*/ 958 w 1039"/>
                    <a:gd name="T5" fmla="*/ 815 h 1658"/>
                    <a:gd name="T6" fmla="*/ 957 w 1039"/>
                    <a:gd name="T7" fmla="*/ 815 h 1658"/>
                    <a:gd name="T8" fmla="*/ 930 w 1039"/>
                    <a:gd name="T9" fmla="*/ 1657 h 1658"/>
                    <a:gd name="T10" fmla="*/ 932 w 1039"/>
                    <a:gd name="T11" fmla="*/ 1657 h 1658"/>
                    <a:gd name="T12" fmla="*/ 932 w 1039"/>
                    <a:gd name="T13" fmla="*/ 1657 h 1658"/>
                    <a:gd name="T14" fmla="*/ 934 w 1039"/>
                    <a:gd name="T15" fmla="*/ 1658 h 1658"/>
                    <a:gd name="T16" fmla="*/ 960 w 1039"/>
                    <a:gd name="T17" fmla="*/ 814 h 1658"/>
                    <a:gd name="T18" fmla="*/ 936 w 1039"/>
                    <a:gd name="T19" fmla="*/ 772 h 1658"/>
                    <a:gd name="T20" fmla="*/ 822 w 1039"/>
                    <a:gd name="T21" fmla="*/ 814 h 1658"/>
                    <a:gd name="T22" fmla="*/ 825 w 1039"/>
                    <a:gd name="T23" fmla="*/ 823 h 1658"/>
                    <a:gd name="T24" fmla="*/ 826 w 1039"/>
                    <a:gd name="T25" fmla="*/ 825 h 1658"/>
                    <a:gd name="T26" fmla="*/ 940 w 1039"/>
                    <a:gd name="T27" fmla="*/ 785 h 1658"/>
                    <a:gd name="T28" fmla="*/ 940 w 1039"/>
                    <a:gd name="T29" fmla="*/ 783 h 1658"/>
                    <a:gd name="T30" fmla="*/ 936 w 1039"/>
                    <a:gd name="T31" fmla="*/ 772 h 1658"/>
                    <a:gd name="T32" fmla="*/ 315 w 1039"/>
                    <a:gd name="T33" fmla="*/ 215 h 1658"/>
                    <a:gd name="T34" fmla="*/ 315 w 1039"/>
                    <a:gd name="T35" fmla="*/ 216 h 1658"/>
                    <a:gd name="T36" fmla="*/ 313 w 1039"/>
                    <a:gd name="T37" fmla="*/ 218 h 1658"/>
                    <a:gd name="T38" fmla="*/ 736 w 1039"/>
                    <a:gd name="T39" fmla="*/ 639 h 1658"/>
                    <a:gd name="T40" fmla="*/ 741 w 1039"/>
                    <a:gd name="T41" fmla="*/ 650 h 1658"/>
                    <a:gd name="T42" fmla="*/ 775 w 1039"/>
                    <a:gd name="T43" fmla="*/ 719 h 1658"/>
                    <a:gd name="T44" fmla="*/ 779 w 1039"/>
                    <a:gd name="T45" fmla="*/ 730 h 1658"/>
                    <a:gd name="T46" fmla="*/ 805 w 1039"/>
                    <a:gd name="T47" fmla="*/ 796 h 1658"/>
                    <a:gd name="T48" fmla="*/ 806 w 1039"/>
                    <a:gd name="T49" fmla="*/ 795 h 1658"/>
                    <a:gd name="T50" fmla="*/ 807 w 1039"/>
                    <a:gd name="T51" fmla="*/ 795 h 1658"/>
                    <a:gd name="T52" fmla="*/ 808 w 1039"/>
                    <a:gd name="T53" fmla="*/ 795 h 1658"/>
                    <a:gd name="T54" fmla="*/ 782 w 1039"/>
                    <a:gd name="T55" fmla="*/ 729 h 1658"/>
                    <a:gd name="T56" fmla="*/ 778 w 1039"/>
                    <a:gd name="T57" fmla="*/ 717 h 1658"/>
                    <a:gd name="T58" fmla="*/ 744 w 1039"/>
                    <a:gd name="T59" fmla="*/ 648 h 1658"/>
                    <a:gd name="T60" fmla="*/ 738 w 1039"/>
                    <a:gd name="T61" fmla="*/ 637 h 1658"/>
                    <a:gd name="T62" fmla="*/ 315 w 1039"/>
                    <a:gd name="T63" fmla="*/ 215 h 1658"/>
                    <a:gd name="T64" fmla="*/ 322 w 1039"/>
                    <a:gd name="T65" fmla="*/ 119 h 1658"/>
                    <a:gd name="T66" fmla="*/ 284 w 1039"/>
                    <a:gd name="T67" fmla="*/ 190 h 1658"/>
                    <a:gd name="T68" fmla="*/ 286 w 1039"/>
                    <a:gd name="T69" fmla="*/ 191 h 1658"/>
                    <a:gd name="T70" fmla="*/ 296 w 1039"/>
                    <a:gd name="T71" fmla="*/ 197 h 1658"/>
                    <a:gd name="T72" fmla="*/ 336 w 1039"/>
                    <a:gd name="T73" fmla="*/ 126 h 1658"/>
                    <a:gd name="T74" fmla="*/ 325 w 1039"/>
                    <a:gd name="T75" fmla="*/ 121 h 1658"/>
                    <a:gd name="T76" fmla="*/ 322 w 1039"/>
                    <a:gd name="T77" fmla="*/ 119 h 1658"/>
                    <a:gd name="T78" fmla="*/ 1 w 1039"/>
                    <a:gd name="T79" fmla="*/ 0 h 1658"/>
                    <a:gd name="T80" fmla="*/ 2 w 1039"/>
                    <a:gd name="T81" fmla="*/ 2 h 1658"/>
                    <a:gd name="T82" fmla="*/ 0 w 1039"/>
                    <a:gd name="T83" fmla="*/ 3 h 1658"/>
                    <a:gd name="T84" fmla="*/ 304 w 1039"/>
                    <a:gd name="T85" fmla="*/ 105 h 1658"/>
                    <a:gd name="T86" fmla="*/ 304 w 1039"/>
                    <a:gd name="T87" fmla="*/ 105 h 1658"/>
                    <a:gd name="T88" fmla="*/ 307 w 1039"/>
                    <a:gd name="T89" fmla="*/ 103 h 1658"/>
                    <a:gd name="T90" fmla="*/ 309 w 1039"/>
                    <a:gd name="T91" fmla="*/ 103 h 1658"/>
                    <a:gd name="T92" fmla="*/ 1 w 1039"/>
                    <a:gd name="T93" fmla="*/ 0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9" h="1658">
                      <a:moveTo>
                        <a:pt x="960" y="814"/>
                      </a:moveTo>
                      <a:cubicBezTo>
                        <a:pt x="960" y="814"/>
                        <a:pt x="959" y="815"/>
                        <a:pt x="959" y="815"/>
                      </a:cubicBezTo>
                      <a:cubicBezTo>
                        <a:pt x="959" y="815"/>
                        <a:pt x="958" y="815"/>
                        <a:pt x="958" y="815"/>
                      </a:cubicBezTo>
                      <a:cubicBezTo>
                        <a:pt x="958" y="815"/>
                        <a:pt x="957" y="815"/>
                        <a:pt x="957" y="815"/>
                      </a:cubicBezTo>
                      <a:cubicBezTo>
                        <a:pt x="1035" y="1088"/>
                        <a:pt x="1024" y="1387"/>
                        <a:pt x="930" y="1657"/>
                      </a:cubicBezTo>
                      <a:cubicBezTo>
                        <a:pt x="931" y="1657"/>
                        <a:pt x="931" y="1657"/>
                        <a:pt x="932" y="1657"/>
                      </a:cubicBezTo>
                      <a:cubicBezTo>
                        <a:pt x="932" y="1657"/>
                        <a:pt x="932" y="1657"/>
                        <a:pt x="932" y="1657"/>
                      </a:cubicBezTo>
                      <a:cubicBezTo>
                        <a:pt x="933" y="1657"/>
                        <a:pt x="933" y="1658"/>
                        <a:pt x="934" y="1658"/>
                      </a:cubicBezTo>
                      <a:cubicBezTo>
                        <a:pt x="1027" y="1388"/>
                        <a:pt x="1039" y="1088"/>
                        <a:pt x="960" y="814"/>
                      </a:cubicBezTo>
                      <a:moveTo>
                        <a:pt x="936" y="772"/>
                      </a:moveTo>
                      <a:cubicBezTo>
                        <a:pt x="898" y="786"/>
                        <a:pt x="860" y="800"/>
                        <a:pt x="822" y="814"/>
                      </a:cubicBezTo>
                      <a:cubicBezTo>
                        <a:pt x="823" y="817"/>
                        <a:pt x="824" y="820"/>
                        <a:pt x="825" y="823"/>
                      </a:cubicBezTo>
                      <a:cubicBezTo>
                        <a:pt x="826" y="824"/>
                        <a:pt x="826" y="824"/>
                        <a:pt x="826" y="825"/>
                      </a:cubicBezTo>
                      <a:cubicBezTo>
                        <a:pt x="864" y="812"/>
                        <a:pt x="902" y="798"/>
                        <a:pt x="940" y="785"/>
                      </a:cubicBezTo>
                      <a:cubicBezTo>
                        <a:pt x="940" y="784"/>
                        <a:pt x="940" y="783"/>
                        <a:pt x="940" y="783"/>
                      </a:cubicBezTo>
                      <a:cubicBezTo>
                        <a:pt x="938" y="779"/>
                        <a:pt x="937" y="775"/>
                        <a:pt x="936" y="772"/>
                      </a:cubicBezTo>
                      <a:moveTo>
                        <a:pt x="315" y="215"/>
                      </a:moveTo>
                      <a:cubicBezTo>
                        <a:pt x="315" y="215"/>
                        <a:pt x="315" y="216"/>
                        <a:pt x="315" y="216"/>
                      </a:cubicBezTo>
                      <a:cubicBezTo>
                        <a:pt x="314" y="217"/>
                        <a:pt x="314" y="217"/>
                        <a:pt x="313" y="218"/>
                      </a:cubicBezTo>
                      <a:cubicBezTo>
                        <a:pt x="504" y="321"/>
                        <a:pt x="644" y="469"/>
                        <a:pt x="736" y="639"/>
                      </a:cubicBezTo>
                      <a:cubicBezTo>
                        <a:pt x="737" y="642"/>
                        <a:pt x="739" y="646"/>
                        <a:pt x="741" y="650"/>
                      </a:cubicBezTo>
                      <a:cubicBezTo>
                        <a:pt x="753" y="672"/>
                        <a:pt x="764" y="695"/>
                        <a:pt x="775" y="719"/>
                      </a:cubicBezTo>
                      <a:cubicBezTo>
                        <a:pt x="776" y="722"/>
                        <a:pt x="778" y="726"/>
                        <a:pt x="779" y="730"/>
                      </a:cubicBezTo>
                      <a:cubicBezTo>
                        <a:pt x="789" y="752"/>
                        <a:pt x="797" y="774"/>
                        <a:pt x="805" y="796"/>
                      </a:cubicBezTo>
                      <a:cubicBezTo>
                        <a:pt x="805" y="795"/>
                        <a:pt x="806" y="795"/>
                        <a:pt x="806" y="795"/>
                      </a:cubicBezTo>
                      <a:cubicBezTo>
                        <a:pt x="807" y="795"/>
                        <a:pt x="807" y="795"/>
                        <a:pt x="807" y="795"/>
                      </a:cubicBezTo>
                      <a:cubicBezTo>
                        <a:pt x="807" y="795"/>
                        <a:pt x="808" y="795"/>
                        <a:pt x="808" y="795"/>
                      </a:cubicBezTo>
                      <a:cubicBezTo>
                        <a:pt x="800" y="772"/>
                        <a:pt x="792" y="750"/>
                        <a:pt x="782" y="729"/>
                      </a:cubicBezTo>
                      <a:cubicBezTo>
                        <a:pt x="781" y="725"/>
                        <a:pt x="779" y="721"/>
                        <a:pt x="778" y="717"/>
                      </a:cubicBezTo>
                      <a:cubicBezTo>
                        <a:pt x="767" y="694"/>
                        <a:pt x="756" y="671"/>
                        <a:pt x="744" y="648"/>
                      </a:cubicBezTo>
                      <a:cubicBezTo>
                        <a:pt x="742" y="644"/>
                        <a:pt x="740" y="641"/>
                        <a:pt x="738" y="637"/>
                      </a:cubicBezTo>
                      <a:cubicBezTo>
                        <a:pt x="646" y="466"/>
                        <a:pt x="506" y="318"/>
                        <a:pt x="315" y="215"/>
                      </a:cubicBezTo>
                      <a:moveTo>
                        <a:pt x="322" y="119"/>
                      </a:moveTo>
                      <a:cubicBezTo>
                        <a:pt x="309" y="143"/>
                        <a:pt x="296" y="167"/>
                        <a:pt x="284" y="190"/>
                      </a:cubicBezTo>
                      <a:cubicBezTo>
                        <a:pt x="284" y="190"/>
                        <a:pt x="285" y="191"/>
                        <a:pt x="286" y="191"/>
                      </a:cubicBezTo>
                      <a:cubicBezTo>
                        <a:pt x="290" y="193"/>
                        <a:pt x="293" y="195"/>
                        <a:pt x="296" y="197"/>
                      </a:cubicBezTo>
                      <a:cubicBezTo>
                        <a:pt x="309" y="173"/>
                        <a:pt x="323" y="150"/>
                        <a:pt x="336" y="126"/>
                      </a:cubicBezTo>
                      <a:cubicBezTo>
                        <a:pt x="333" y="125"/>
                        <a:pt x="329" y="123"/>
                        <a:pt x="325" y="121"/>
                      </a:cubicBezTo>
                      <a:cubicBezTo>
                        <a:pt x="324" y="120"/>
                        <a:pt x="323" y="120"/>
                        <a:pt x="322" y="119"/>
                      </a:cubicBezTo>
                      <a:moveTo>
                        <a:pt x="1" y="0"/>
                      </a:moveTo>
                      <a:cubicBezTo>
                        <a:pt x="2" y="1"/>
                        <a:pt x="2" y="1"/>
                        <a:pt x="2" y="2"/>
                      </a:cubicBezTo>
                      <a:cubicBezTo>
                        <a:pt x="2" y="2"/>
                        <a:pt x="1" y="3"/>
                        <a:pt x="0" y="3"/>
                      </a:cubicBezTo>
                      <a:cubicBezTo>
                        <a:pt x="112" y="27"/>
                        <a:pt x="213" y="62"/>
                        <a:pt x="304" y="105"/>
                      </a:cubicBezTo>
                      <a:cubicBezTo>
                        <a:pt x="304" y="105"/>
                        <a:pt x="304" y="105"/>
                        <a:pt x="304" y="105"/>
                      </a:cubicBezTo>
                      <a:cubicBezTo>
                        <a:pt x="304" y="104"/>
                        <a:pt x="306" y="103"/>
                        <a:pt x="307" y="103"/>
                      </a:cubicBezTo>
                      <a:cubicBezTo>
                        <a:pt x="308" y="103"/>
                        <a:pt x="308" y="103"/>
                        <a:pt x="309" y="103"/>
                      </a:cubicBezTo>
                      <a:cubicBezTo>
                        <a:pt x="216" y="59"/>
                        <a:pt x="114" y="24"/>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3" name="Freeform 1082"/>
                <p:cNvSpPr>
                  <a:spLocks/>
                </p:cNvSpPr>
                <p:nvPr/>
              </p:nvSpPr>
              <p:spPr bwMode="auto">
                <a:xfrm>
                  <a:off x="4679" y="3339"/>
                  <a:ext cx="64" cy="131"/>
                </a:xfrm>
                <a:custGeom>
                  <a:avLst/>
                  <a:gdLst>
                    <a:gd name="T0" fmla="*/ 30 w 34"/>
                    <a:gd name="T1" fmla="*/ 0 h 70"/>
                    <a:gd name="T2" fmla="*/ 28 w 34"/>
                    <a:gd name="T3" fmla="*/ 0 h 70"/>
                    <a:gd name="T4" fmla="*/ 11 w 34"/>
                    <a:gd name="T5" fmla="*/ 28 h 70"/>
                    <a:gd name="T6" fmla="*/ 9 w 34"/>
                    <a:gd name="T7" fmla="*/ 32 h 70"/>
                    <a:gd name="T8" fmla="*/ 7 w 34"/>
                    <a:gd name="T9" fmla="*/ 38 h 70"/>
                    <a:gd name="T10" fmla="*/ 4 w 34"/>
                    <a:gd name="T11" fmla="*/ 70 h 70"/>
                    <a:gd name="T12" fmla="*/ 5 w 34"/>
                    <a:gd name="T13" fmla="*/ 70 h 70"/>
                    <a:gd name="T14" fmla="*/ 24 w 34"/>
                    <a:gd name="T15" fmla="*/ 45 h 70"/>
                    <a:gd name="T16" fmla="*/ 26 w 34"/>
                    <a:gd name="T17" fmla="*/ 38 h 70"/>
                    <a:gd name="T18" fmla="*/ 27 w 34"/>
                    <a:gd name="T19" fmla="*/ 35 h 70"/>
                    <a:gd name="T20" fmla="*/ 32 w 34"/>
                    <a:gd name="T21" fmla="*/ 1 h 70"/>
                    <a:gd name="T22" fmla="*/ 30 w 34"/>
                    <a:gd name="T23" fmla="*/ 0 h 70"/>
                    <a:gd name="T24" fmla="*/ 30 w 34"/>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70">
                      <a:moveTo>
                        <a:pt x="30" y="0"/>
                      </a:moveTo>
                      <a:cubicBezTo>
                        <a:pt x="29" y="0"/>
                        <a:pt x="29" y="0"/>
                        <a:pt x="28" y="0"/>
                      </a:cubicBezTo>
                      <a:cubicBezTo>
                        <a:pt x="24" y="2"/>
                        <a:pt x="17" y="14"/>
                        <a:pt x="11" y="28"/>
                      </a:cubicBezTo>
                      <a:cubicBezTo>
                        <a:pt x="10" y="30"/>
                        <a:pt x="10" y="31"/>
                        <a:pt x="9" y="32"/>
                      </a:cubicBezTo>
                      <a:cubicBezTo>
                        <a:pt x="8" y="34"/>
                        <a:pt x="8" y="36"/>
                        <a:pt x="7" y="38"/>
                      </a:cubicBezTo>
                      <a:cubicBezTo>
                        <a:pt x="2" y="54"/>
                        <a:pt x="0" y="68"/>
                        <a:pt x="4" y="70"/>
                      </a:cubicBezTo>
                      <a:cubicBezTo>
                        <a:pt x="5" y="70"/>
                        <a:pt x="5" y="70"/>
                        <a:pt x="5" y="70"/>
                      </a:cubicBezTo>
                      <a:cubicBezTo>
                        <a:pt x="9" y="70"/>
                        <a:pt x="17" y="59"/>
                        <a:pt x="24" y="45"/>
                      </a:cubicBezTo>
                      <a:cubicBezTo>
                        <a:pt x="25" y="43"/>
                        <a:pt x="25" y="40"/>
                        <a:pt x="26" y="38"/>
                      </a:cubicBezTo>
                      <a:cubicBezTo>
                        <a:pt x="27" y="37"/>
                        <a:pt x="27" y="36"/>
                        <a:pt x="27" y="35"/>
                      </a:cubicBezTo>
                      <a:cubicBezTo>
                        <a:pt x="33" y="20"/>
                        <a:pt x="34" y="6"/>
                        <a:pt x="32" y="1"/>
                      </a:cubicBezTo>
                      <a:cubicBezTo>
                        <a:pt x="31" y="1"/>
                        <a:pt x="31" y="0"/>
                        <a:pt x="30" y="0"/>
                      </a:cubicBezTo>
                      <a:cubicBezTo>
                        <a:pt x="30" y="0"/>
                        <a:pt x="30" y="0"/>
                        <a:pt x="30"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4" name="Freeform 1083"/>
                <p:cNvSpPr>
                  <a:spLocks/>
                </p:cNvSpPr>
                <p:nvPr/>
              </p:nvSpPr>
              <p:spPr bwMode="auto">
                <a:xfrm>
                  <a:off x="4737" y="1622"/>
                  <a:ext cx="57" cy="134"/>
                </a:xfrm>
                <a:custGeom>
                  <a:avLst/>
                  <a:gdLst>
                    <a:gd name="T0" fmla="*/ 4 w 30"/>
                    <a:gd name="T1" fmla="*/ 0 h 71"/>
                    <a:gd name="T2" fmla="*/ 3 w 30"/>
                    <a:gd name="T3" fmla="*/ 0 h 71"/>
                    <a:gd name="T4" fmla="*/ 3 w 30"/>
                    <a:gd name="T5" fmla="*/ 28 h 71"/>
                    <a:gd name="T6" fmla="*/ 7 w 30"/>
                    <a:gd name="T7" fmla="*/ 39 h 71"/>
                    <a:gd name="T8" fmla="*/ 7 w 30"/>
                    <a:gd name="T9" fmla="*/ 41 h 71"/>
                    <a:gd name="T10" fmla="*/ 24 w 30"/>
                    <a:gd name="T11" fmla="*/ 71 h 71"/>
                    <a:gd name="T12" fmla="*/ 25 w 30"/>
                    <a:gd name="T13" fmla="*/ 71 h 71"/>
                    <a:gd name="T14" fmla="*/ 26 w 30"/>
                    <a:gd name="T15" fmla="*/ 71 h 71"/>
                    <a:gd name="T16" fmla="*/ 27 w 30"/>
                    <a:gd name="T17" fmla="*/ 70 h 71"/>
                    <a:gd name="T18" fmla="*/ 24 w 30"/>
                    <a:gd name="T19" fmla="*/ 32 h 71"/>
                    <a:gd name="T20" fmla="*/ 4 w 30"/>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71">
                      <a:moveTo>
                        <a:pt x="4" y="0"/>
                      </a:moveTo>
                      <a:cubicBezTo>
                        <a:pt x="4" y="0"/>
                        <a:pt x="4" y="0"/>
                        <a:pt x="3" y="0"/>
                      </a:cubicBezTo>
                      <a:cubicBezTo>
                        <a:pt x="0" y="2"/>
                        <a:pt x="0" y="13"/>
                        <a:pt x="3" y="28"/>
                      </a:cubicBezTo>
                      <a:cubicBezTo>
                        <a:pt x="4" y="31"/>
                        <a:pt x="5" y="35"/>
                        <a:pt x="7" y="39"/>
                      </a:cubicBezTo>
                      <a:cubicBezTo>
                        <a:pt x="7" y="39"/>
                        <a:pt x="7" y="40"/>
                        <a:pt x="7" y="41"/>
                      </a:cubicBezTo>
                      <a:cubicBezTo>
                        <a:pt x="12" y="57"/>
                        <a:pt x="19" y="69"/>
                        <a:pt x="24" y="71"/>
                      </a:cubicBezTo>
                      <a:cubicBezTo>
                        <a:pt x="24" y="71"/>
                        <a:pt x="25" y="71"/>
                        <a:pt x="25" y="71"/>
                      </a:cubicBezTo>
                      <a:cubicBezTo>
                        <a:pt x="25" y="71"/>
                        <a:pt x="26" y="71"/>
                        <a:pt x="26" y="71"/>
                      </a:cubicBezTo>
                      <a:cubicBezTo>
                        <a:pt x="26" y="71"/>
                        <a:pt x="27" y="70"/>
                        <a:pt x="27" y="70"/>
                      </a:cubicBezTo>
                      <a:cubicBezTo>
                        <a:pt x="30" y="65"/>
                        <a:pt x="29" y="50"/>
                        <a:pt x="24" y="32"/>
                      </a:cubicBezTo>
                      <a:cubicBezTo>
                        <a:pt x="18" y="14"/>
                        <a:pt x="9" y="0"/>
                        <a:pt x="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5" name="Freeform 1084"/>
                <p:cNvSpPr>
                  <a:spLocks/>
                </p:cNvSpPr>
                <p:nvPr/>
              </p:nvSpPr>
              <p:spPr bwMode="auto">
                <a:xfrm>
                  <a:off x="2845" y="194"/>
                  <a:ext cx="143" cy="39"/>
                </a:xfrm>
                <a:custGeom>
                  <a:avLst/>
                  <a:gdLst>
                    <a:gd name="T0" fmla="*/ 13 w 76"/>
                    <a:gd name="T1" fmla="*/ 0 h 21"/>
                    <a:gd name="T2" fmla="*/ 0 w 76"/>
                    <a:gd name="T3" fmla="*/ 4 h 21"/>
                    <a:gd name="T4" fmla="*/ 37 w 76"/>
                    <a:gd name="T5" fmla="*/ 18 h 21"/>
                    <a:gd name="T6" fmla="*/ 64 w 76"/>
                    <a:gd name="T7" fmla="*/ 21 h 21"/>
                    <a:gd name="T8" fmla="*/ 74 w 76"/>
                    <a:gd name="T9" fmla="*/ 19 h 21"/>
                    <a:gd name="T10" fmla="*/ 76 w 76"/>
                    <a:gd name="T11" fmla="*/ 18 h 21"/>
                    <a:gd name="T12" fmla="*/ 75 w 76"/>
                    <a:gd name="T13" fmla="*/ 16 h 21"/>
                    <a:gd name="T14" fmla="*/ 47 w 76"/>
                    <a:gd name="T15" fmla="*/ 5 h 21"/>
                    <a:gd name="T16" fmla="*/ 46 w 76"/>
                    <a:gd name="T17" fmla="*/ 12 h 21"/>
                    <a:gd name="T18" fmla="*/ 37 w 76"/>
                    <a:gd name="T19" fmla="*/ 10 h 21"/>
                    <a:gd name="T20" fmla="*/ 38 w 76"/>
                    <a:gd name="T21" fmla="*/ 3 h 21"/>
                    <a:gd name="T22" fmla="*/ 13 w 76"/>
                    <a:gd name="T2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21">
                      <a:moveTo>
                        <a:pt x="13" y="0"/>
                      </a:moveTo>
                      <a:cubicBezTo>
                        <a:pt x="6" y="0"/>
                        <a:pt x="1" y="1"/>
                        <a:pt x="0" y="4"/>
                      </a:cubicBezTo>
                      <a:cubicBezTo>
                        <a:pt x="0" y="8"/>
                        <a:pt x="16" y="14"/>
                        <a:pt x="37" y="18"/>
                      </a:cubicBezTo>
                      <a:cubicBezTo>
                        <a:pt x="48" y="20"/>
                        <a:pt x="57" y="21"/>
                        <a:pt x="64" y="21"/>
                      </a:cubicBezTo>
                      <a:cubicBezTo>
                        <a:pt x="69" y="21"/>
                        <a:pt x="72" y="20"/>
                        <a:pt x="74" y="19"/>
                      </a:cubicBezTo>
                      <a:cubicBezTo>
                        <a:pt x="75" y="19"/>
                        <a:pt x="76" y="18"/>
                        <a:pt x="76" y="18"/>
                      </a:cubicBezTo>
                      <a:cubicBezTo>
                        <a:pt x="76" y="17"/>
                        <a:pt x="76" y="17"/>
                        <a:pt x="75" y="16"/>
                      </a:cubicBezTo>
                      <a:cubicBezTo>
                        <a:pt x="72" y="13"/>
                        <a:pt x="61" y="8"/>
                        <a:pt x="47" y="5"/>
                      </a:cubicBezTo>
                      <a:cubicBezTo>
                        <a:pt x="47" y="7"/>
                        <a:pt x="46" y="9"/>
                        <a:pt x="46" y="12"/>
                      </a:cubicBezTo>
                      <a:cubicBezTo>
                        <a:pt x="43" y="11"/>
                        <a:pt x="40" y="11"/>
                        <a:pt x="37" y="10"/>
                      </a:cubicBezTo>
                      <a:cubicBezTo>
                        <a:pt x="37" y="8"/>
                        <a:pt x="38" y="5"/>
                        <a:pt x="38" y="3"/>
                      </a:cubicBezTo>
                      <a:cubicBezTo>
                        <a:pt x="29" y="1"/>
                        <a:pt x="20" y="0"/>
                        <a:pt x="1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6" name="Freeform 1085"/>
                <p:cNvSpPr>
                  <a:spLocks/>
                </p:cNvSpPr>
                <p:nvPr/>
              </p:nvSpPr>
              <p:spPr bwMode="auto">
                <a:xfrm>
                  <a:off x="4491" y="1718"/>
                  <a:ext cx="55" cy="119"/>
                </a:xfrm>
                <a:custGeom>
                  <a:avLst/>
                  <a:gdLst>
                    <a:gd name="T0" fmla="*/ 5 w 29"/>
                    <a:gd name="T1" fmla="*/ 0 h 63"/>
                    <a:gd name="T2" fmla="*/ 4 w 29"/>
                    <a:gd name="T3" fmla="*/ 0 h 63"/>
                    <a:gd name="T4" fmla="*/ 3 w 29"/>
                    <a:gd name="T5" fmla="*/ 1 h 63"/>
                    <a:gd name="T6" fmla="*/ 6 w 29"/>
                    <a:gd name="T7" fmla="*/ 34 h 63"/>
                    <a:gd name="T8" fmla="*/ 23 w 29"/>
                    <a:gd name="T9" fmla="*/ 63 h 63"/>
                    <a:gd name="T10" fmla="*/ 24 w 29"/>
                    <a:gd name="T11" fmla="*/ 63 h 63"/>
                    <a:gd name="T12" fmla="*/ 24 w 29"/>
                    <a:gd name="T13" fmla="*/ 30 h 63"/>
                    <a:gd name="T14" fmla="*/ 23 w 29"/>
                    <a:gd name="T15" fmla="*/ 28 h 63"/>
                    <a:gd name="T16" fmla="*/ 20 w 29"/>
                    <a:gd name="T17" fmla="*/ 19 h 63"/>
                    <a:gd name="T18" fmla="*/ 6 w 29"/>
                    <a:gd name="T19" fmla="*/ 0 h 63"/>
                    <a:gd name="T20" fmla="*/ 5 w 29"/>
                    <a:gd name="T2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63">
                      <a:moveTo>
                        <a:pt x="5" y="0"/>
                      </a:moveTo>
                      <a:cubicBezTo>
                        <a:pt x="5" y="0"/>
                        <a:pt x="5" y="0"/>
                        <a:pt x="4" y="0"/>
                      </a:cubicBezTo>
                      <a:cubicBezTo>
                        <a:pt x="4" y="0"/>
                        <a:pt x="3" y="0"/>
                        <a:pt x="3" y="1"/>
                      </a:cubicBezTo>
                      <a:cubicBezTo>
                        <a:pt x="0" y="5"/>
                        <a:pt x="1" y="19"/>
                        <a:pt x="6" y="34"/>
                      </a:cubicBezTo>
                      <a:cubicBezTo>
                        <a:pt x="11" y="50"/>
                        <a:pt x="19" y="63"/>
                        <a:pt x="23" y="63"/>
                      </a:cubicBezTo>
                      <a:cubicBezTo>
                        <a:pt x="24" y="63"/>
                        <a:pt x="24" y="63"/>
                        <a:pt x="24" y="63"/>
                      </a:cubicBezTo>
                      <a:cubicBezTo>
                        <a:pt x="29" y="61"/>
                        <a:pt x="29" y="47"/>
                        <a:pt x="24" y="30"/>
                      </a:cubicBezTo>
                      <a:cubicBezTo>
                        <a:pt x="24" y="29"/>
                        <a:pt x="24" y="29"/>
                        <a:pt x="23" y="28"/>
                      </a:cubicBezTo>
                      <a:cubicBezTo>
                        <a:pt x="22" y="25"/>
                        <a:pt x="21" y="22"/>
                        <a:pt x="20" y="19"/>
                      </a:cubicBezTo>
                      <a:cubicBezTo>
                        <a:pt x="15" y="8"/>
                        <a:pt x="10" y="1"/>
                        <a:pt x="6" y="0"/>
                      </a:cubicBezTo>
                      <a:cubicBezTo>
                        <a:pt x="6" y="0"/>
                        <a:pt x="5" y="0"/>
                        <a:pt x="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7" name="Freeform 1086"/>
                <p:cNvSpPr>
                  <a:spLocks/>
                </p:cNvSpPr>
                <p:nvPr/>
              </p:nvSpPr>
              <p:spPr bwMode="auto">
                <a:xfrm>
                  <a:off x="3444" y="564"/>
                  <a:ext cx="132" cy="69"/>
                </a:xfrm>
                <a:custGeom>
                  <a:avLst/>
                  <a:gdLst>
                    <a:gd name="T0" fmla="*/ 8 w 70"/>
                    <a:gd name="T1" fmla="*/ 0 h 37"/>
                    <a:gd name="T2" fmla="*/ 2 w 70"/>
                    <a:gd name="T3" fmla="*/ 1 h 37"/>
                    <a:gd name="T4" fmla="*/ 28 w 70"/>
                    <a:gd name="T5" fmla="*/ 24 h 37"/>
                    <a:gd name="T6" fmla="*/ 30 w 70"/>
                    <a:gd name="T7" fmla="*/ 19 h 37"/>
                    <a:gd name="T8" fmla="*/ 37 w 70"/>
                    <a:gd name="T9" fmla="*/ 22 h 37"/>
                    <a:gd name="T10" fmla="*/ 34 w 70"/>
                    <a:gd name="T11" fmla="*/ 27 h 37"/>
                    <a:gd name="T12" fmla="*/ 65 w 70"/>
                    <a:gd name="T13" fmla="*/ 37 h 37"/>
                    <a:gd name="T14" fmla="*/ 68 w 70"/>
                    <a:gd name="T15" fmla="*/ 37 h 37"/>
                    <a:gd name="T16" fmla="*/ 70 w 70"/>
                    <a:gd name="T17" fmla="*/ 35 h 37"/>
                    <a:gd name="T18" fmla="*/ 70 w 70"/>
                    <a:gd name="T19" fmla="*/ 34 h 37"/>
                    <a:gd name="T20" fmla="*/ 51 w 70"/>
                    <a:gd name="T21" fmla="*/ 16 h 37"/>
                    <a:gd name="T22" fmla="*/ 41 w 70"/>
                    <a:gd name="T23" fmla="*/ 10 h 37"/>
                    <a:gd name="T24" fmla="*/ 39 w 70"/>
                    <a:gd name="T25" fmla="*/ 9 h 37"/>
                    <a:gd name="T26" fmla="*/ 8 w 70"/>
                    <a:gd name="T2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7">
                      <a:moveTo>
                        <a:pt x="8" y="0"/>
                      </a:moveTo>
                      <a:cubicBezTo>
                        <a:pt x="5" y="0"/>
                        <a:pt x="3" y="0"/>
                        <a:pt x="2" y="1"/>
                      </a:cubicBezTo>
                      <a:cubicBezTo>
                        <a:pt x="0" y="6"/>
                        <a:pt x="11" y="15"/>
                        <a:pt x="28" y="24"/>
                      </a:cubicBezTo>
                      <a:cubicBezTo>
                        <a:pt x="29" y="22"/>
                        <a:pt x="30" y="21"/>
                        <a:pt x="30" y="19"/>
                      </a:cubicBezTo>
                      <a:cubicBezTo>
                        <a:pt x="33" y="20"/>
                        <a:pt x="35" y="21"/>
                        <a:pt x="37" y="22"/>
                      </a:cubicBezTo>
                      <a:cubicBezTo>
                        <a:pt x="36" y="24"/>
                        <a:pt x="35" y="25"/>
                        <a:pt x="34" y="27"/>
                      </a:cubicBezTo>
                      <a:cubicBezTo>
                        <a:pt x="47" y="33"/>
                        <a:pt x="59" y="37"/>
                        <a:pt x="65" y="37"/>
                      </a:cubicBezTo>
                      <a:cubicBezTo>
                        <a:pt x="66" y="37"/>
                        <a:pt x="68" y="37"/>
                        <a:pt x="68" y="37"/>
                      </a:cubicBezTo>
                      <a:cubicBezTo>
                        <a:pt x="69" y="36"/>
                        <a:pt x="69" y="36"/>
                        <a:pt x="70" y="35"/>
                      </a:cubicBezTo>
                      <a:cubicBezTo>
                        <a:pt x="70" y="35"/>
                        <a:pt x="70" y="34"/>
                        <a:pt x="70" y="34"/>
                      </a:cubicBezTo>
                      <a:cubicBezTo>
                        <a:pt x="69" y="30"/>
                        <a:pt x="62" y="23"/>
                        <a:pt x="51" y="16"/>
                      </a:cubicBezTo>
                      <a:cubicBezTo>
                        <a:pt x="48" y="14"/>
                        <a:pt x="45" y="12"/>
                        <a:pt x="41" y="10"/>
                      </a:cubicBezTo>
                      <a:cubicBezTo>
                        <a:pt x="40" y="10"/>
                        <a:pt x="39" y="9"/>
                        <a:pt x="39" y="9"/>
                      </a:cubicBezTo>
                      <a:cubicBezTo>
                        <a:pt x="26" y="3"/>
                        <a:pt x="14" y="0"/>
                        <a:pt x="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8" name="Freeform 1087"/>
                <p:cNvSpPr>
                  <a:spLocks/>
                </p:cNvSpPr>
                <p:nvPr/>
              </p:nvSpPr>
              <p:spPr bwMode="auto">
                <a:xfrm>
                  <a:off x="3555" y="417"/>
                  <a:ext cx="89" cy="49"/>
                </a:xfrm>
                <a:custGeom>
                  <a:avLst/>
                  <a:gdLst>
                    <a:gd name="T0" fmla="*/ 3 w 47"/>
                    <a:gd name="T1" fmla="*/ 0 h 26"/>
                    <a:gd name="T2" fmla="*/ 0 w 47"/>
                    <a:gd name="T3" fmla="*/ 2 h 26"/>
                    <a:gd name="T4" fmla="*/ 0 w 47"/>
                    <a:gd name="T5" fmla="*/ 2 h 26"/>
                    <a:gd name="T6" fmla="*/ 18 w 47"/>
                    <a:gd name="T7" fmla="*/ 16 h 26"/>
                    <a:gd name="T8" fmla="*/ 21 w 47"/>
                    <a:gd name="T9" fmla="*/ 18 h 26"/>
                    <a:gd name="T10" fmla="*/ 32 w 47"/>
                    <a:gd name="T11" fmla="*/ 23 h 26"/>
                    <a:gd name="T12" fmla="*/ 43 w 47"/>
                    <a:gd name="T13" fmla="*/ 26 h 26"/>
                    <a:gd name="T14" fmla="*/ 46 w 47"/>
                    <a:gd name="T15" fmla="*/ 24 h 26"/>
                    <a:gd name="T16" fmla="*/ 26 w 47"/>
                    <a:gd name="T17" fmla="*/ 8 h 26"/>
                    <a:gd name="T18" fmla="*/ 5 w 47"/>
                    <a:gd name="T19" fmla="*/ 0 h 26"/>
                    <a:gd name="T20" fmla="*/ 3 w 47"/>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26">
                      <a:moveTo>
                        <a:pt x="3" y="0"/>
                      </a:moveTo>
                      <a:cubicBezTo>
                        <a:pt x="2" y="0"/>
                        <a:pt x="0" y="1"/>
                        <a:pt x="0" y="2"/>
                      </a:cubicBezTo>
                      <a:cubicBezTo>
                        <a:pt x="0" y="2"/>
                        <a:pt x="0" y="2"/>
                        <a:pt x="0" y="2"/>
                      </a:cubicBezTo>
                      <a:cubicBezTo>
                        <a:pt x="0" y="5"/>
                        <a:pt x="8" y="11"/>
                        <a:pt x="18" y="16"/>
                      </a:cubicBezTo>
                      <a:cubicBezTo>
                        <a:pt x="19" y="17"/>
                        <a:pt x="20" y="17"/>
                        <a:pt x="21" y="18"/>
                      </a:cubicBezTo>
                      <a:cubicBezTo>
                        <a:pt x="25" y="20"/>
                        <a:pt x="29" y="22"/>
                        <a:pt x="32" y="23"/>
                      </a:cubicBezTo>
                      <a:cubicBezTo>
                        <a:pt x="37" y="25"/>
                        <a:pt x="41" y="26"/>
                        <a:pt x="43" y="26"/>
                      </a:cubicBezTo>
                      <a:cubicBezTo>
                        <a:pt x="44" y="26"/>
                        <a:pt x="45" y="25"/>
                        <a:pt x="46" y="24"/>
                      </a:cubicBezTo>
                      <a:cubicBezTo>
                        <a:pt x="47" y="22"/>
                        <a:pt x="39" y="14"/>
                        <a:pt x="26" y="8"/>
                      </a:cubicBezTo>
                      <a:cubicBezTo>
                        <a:pt x="18" y="4"/>
                        <a:pt x="10" y="1"/>
                        <a:pt x="5" y="0"/>
                      </a:cubicBezTo>
                      <a:cubicBezTo>
                        <a:pt x="4" y="0"/>
                        <a:pt x="4" y="0"/>
                        <a:pt x="3"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9" name="Freeform 1088"/>
                <p:cNvSpPr>
                  <a:spLocks/>
                </p:cNvSpPr>
                <p:nvPr/>
              </p:nvSpPr>
              <p:spPr bwMode="auto">
                <a:xfrm>
                  <a:off x="3300" y="600"/>
                  <a:ext cx="214" cy="376"/>
                </a:xfrm>
                <a:custGeom>
                  <a:avLst/>
                  <a:gdLst>
                    <a:gd name="T0" fmla="*/ 107 w 114"/>
                    <a:gd name="T1" fmla="*/ 0 h 200"/>
                    <a:gd name="T2" fmla="*/ 105 w 114"/>
                    <a:gd name="T3" fmla="*/ 5 h 200"/>
                    <a:gd name="T4" fmla="*/ 0 w 114"/>
                    <a:gd name="T5" fmla="*/ 197 h 200"/>
                    <a:gd name="T6" fmla="*/ 3 w 114"/>
                    <a:gd name="T7" fmla="*/ 198 h 200"/>
                    <a:gd name="T8" fmla="*/ 5 w 114"/>
                    <a:gd name="T9" fmla="*/ 200 h 200"/>
                    <a:gd name="T10" fmla="*/ 111 w 114"/>
                    <a:gd name="T11" fmla="*/ 8 h 200"/>
                    <a:gd name="T12" fmla="*/ 114 w 114"/>
                    <a:gd name="T13" fmla="*/ 3 h 200"/>
                    <a:gd name="T14" fmla="*/ 107 w 114"/>
                    <a:gd name="T15" fmla="*/ 0 h 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200">
                      <a:moveTo>
                        <a:pt x="107" y="0"/>
                      </a:moveTo>
                      <a:cubicBezTo>
                        <a:pt x="107" y="2"/>
                        <a:pt x="106" y="3"/>
                        <a:pt x="105" y="5"/>
                      </a:cubicBezTo>
                      <a:cubicBezTo>
                        <a:pt x="70" y="69"/>
                        <a:pt x="35" y="133"/>
                        <a:pt x="0" y="197"/>
                      </a:cubicBezTo>
                      <a:cubicBezTo>
                        <a:pt x="1" y="197"/>
                        <a:pt x="2" y="198"/>
                        <a:pt x="3" y="198"/>
                      </a:cubicBezTo>
                      <a:cubicBezTo>
                        <a:pt x="4" y="199"/>
                        <a:pt x="4" y="199"/>
                        <a:pt x="5" y="200"/>
                      </a:cubicBezTo>
                      <a:cubicBezTo>
                        <a:pt x="41" y="136"/>
                        <a:pt x="76" y="72"/>
                        <a:pt x="111" y="8"/>
                      </a:cubicBezTo>
                      <a:cubicBezTo>
                        <a:pt x="112" y="6"/>
                        <a:pt x="113" y="5"/>
                        <a:pt x="114" y="3"/>
                      </a:cubicBezTo>
                      <a:cubicBezTo>
                        <a:pt x="112" y="2"/>
                        <a:pt x="110" y="1"/>
                        <a:pt x="10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0" name="Freeform 1089"/>
                <p:cNvSpPr>
                  <a:spLocks/>
                </p:cNvSpPr>
                <p:nvPr/>
              </p:nvSpPr>
              <p:spPr bwMode="auto">
                <a:xfrm>
                  <a:off x="3236" y="957"/>
                  <a:ext cx="118" cy="64"/>
                </a:xfrm>
                <a:custGeom>
                  <a:avLst/>
                  <a:gdLst>
                    <a:gd name="T0" fmla="*/ 9 w 63"/>
                    <a:gd name="T1" fmla="*/ 0 h 34"/>
                    <a:gd name="T2" fmla="*/ 2 w 63"/>
                    <a:gd name="T3" fmla="*/ 3 h 34"/>
                    <a:gd name="T4" fmla="*/ 27 w 63"/>
                    <a:gd name="T5" fmla="*/ 26 h 34"/>
                    <a:gd name="T6" fmla="*/ 27 w 63"/>
                    <a:gd name="T7" fmla="*/ 26 h 34"/>
                    <a:gd name="T8" fmla="*/ 30 w 63"/>
                    <a:gd name="T9" fmla="*/ 20 h 34"/>
                    <a:gd name="T10" fmla="*/ 35 w 63"/>
                    <a:gd name="T11" fmla="*/ 23 h 34"/>
                    <a:gd name="T12" fmla="*/ 32 w 63"/>
                    <a:gd name="T13" fmla="*/ 28 h 34"/>
                    <a:gd name="T14" fmla="*/ 55 w 63"/>
                    <a:gd name="T15" fmla="*/ 34 h 34"/>
                    <a:gd name="T16" fmla="*/ 61 w 63"/>
                    <a:gd name="T17" fmla="*/ 32 h 34"/>
                    <a:gd name="T18" fmla="*/ 39 w 63"/>
                    <a:gd name="T19" fmla="*/ 10 h 34"/>
                    <a:gd name="T20" fmla="*/ 37 w 63"/>
                    <a:gd name="T21" fmla="*/ 8 h 34"/>
                    <a:gd name="T22" fmla="*/ 34 w 63"/>
                    <a:gd name="T23" fmla="*/ 7 h 34"/>
                    <a:gd name="T24" fmla="*/ 9 w 63"/>
                    <a:gd name="T2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34">
                      <a:moveTo>
                        <a:pt x="9" y="0"/>
                      </a:moveTo>
                      <a:cubicBezTo>
                        <a:pt x="6" y="0"/>
                        <a:pt x="3" y="1"/>
                        <a:pt x="2" y="3"/>
                      </a:cubicBezTo>
                      <a:cubicBezTo>
                        <a:pt x="0" y="8"/>
                        <a:pt x="11" y="18"/>
                        <a:pt x="27" y="26"/>
                      </a:cubicBezTo>
                      <a:cubicBezTo>
                        <a:pt x="27" y="26"/>
                        <a:pt x="27" y="26"/>
                        <a:pt x="27" y="26"/>
                      </a:cubicBezTo>
                      <a:cubicBezTo>
                        <a:pt x="28" y="24"/>
                        <a:pt x="29" y="22"/>
                        <a:pt x="30" y="20"/>
                      </a:cubicBezTo>
                      <a:cubicBezTo>
                        <a:pt x="32" y="21"/>
                        <a:pt x="34" y="22"/>
                        <a:pt x="35" y="23"/>
                      </a:cubicBezTo>
                      <a:cubicBezTo>
                        <a:pt x="34" y="24"/>
                        <a:pt x="33" y="26"/>
                        <a:pt x="32" y="28"/>
                      </a:cubicBezTo>
                      <a:cubicBezTo>
                        <a:pt x="41" y="32"/>
                        <a:pt x="49" y="34"/>
                        <a:pt x="55" y="34"/>
                      </a:cubicBezTo>
                      <a:cubicBezTo>
                        <a:pt x="58" y="34"/>
                        <a:pt x="60" y="33"/>
                        <a:pt x="61" y="32"/>
                      </a:cubicBezTo>
                      <a:cubicBezTo>
                        <a:pt x="63" y="27"/>
                        <a:pt x="54" y="18"/>
                        <a:pt x="39" y="10"/>
                      </a:cubicBezTo>
                      <a:cubicBezTo>
                        <a:pt x="38" y="9"/>
                        <a:pt x="38" y="9"/>
                        <a:pt x="37" y="8"/>
                      </a:cubicBezTo>
                      <a:cubicBezTo>
                        <a:pt x="36" y="8"/>
                        <a:pt x="35" y="7"/>
                        <a:pt x="34" y="7"/>
                      </a:cubicBezTo>
                      <a:cubicBezTo>
                        <a:pt x="24" y="3"/>
                        <a:pt x="15" y="0"/>
                        <a:pt x="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1" name="Freeform 1090"/>
                <p:cNvSpPr>
                  <a:spLocks/>
                </p:cNvSpPr>
                <p:nvPr/>
              </p:nvSpPr>
              <p:spPr bwMode="auto">
                <a:xfrm>
                  <a:off x="4938" y="2297"/>
                  <a:ext cx="258" cy="1202"/>
                </a:xfrm>
                <a:custGeom>
                  <a:avLst/>
                  <a:gdLst>
                    <a:gd name="T0" fmla="*/ 136 w 137"/>
                    <a:gd name="T1" fmla="*/ 0 h 639"/>
                    <a:gd name="T2" fmla="*/ 132 w 137"/>
                    <a:gd name="T3" fmla="*/ 21 h 639"/>
                    <a:gd name="T4" fmla="*/ 98 w 137"/>
                    <a:gd name="T5" fmla="*/ 163 h 639"/>
                    <a:gd name="T6" fmla="*/ 11 w 137"/>
                    <a:gd name="T7" fmla="*/ 609 h 639"/>
                    <a:gd name="T8" fmla="*/ 0 w 137"/>
                    <a:gd name="T9" fmla="*/ 639 h 639"/>
                    <a:gd name="T10" fmla="*/ 2 w 137"/>
                    <a:gd name="T11" fmla="*/ 639 h 639"/>
                    <a:gd name="T12" fmla="*/ 11 w 137"/>
                    <a:gd name="T13" fmla="*/ 612 h 639"/>
                    <a:gd name="T14" fmla="*/ 100 w 137"/>
                    <a:gd name="T15" fmla="*/ 166 h 639"/>
                    <a:gd name="T16" fmla="*/ 133 w 137"/>
                    <a:gd name="T17" fmla="*/ 27 h 639"/>
                    <a:gd name="T18" fmla="*/ 137 w 137"/>
                    <a:gd name="T19" fmla="*/ 6 h 639"/>
                    <a:gd name="T20" fmla="*/ 136 w 137"/>
                    <a:gd name="T21" fmla="*/ 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639">
                      <a:moveTo>
                        <a:pt x="136" y="0"/>
                      </a:moveTo>
                      <a:cubicBezTo>
                        <a:pt x="134" y="7"/>
                        <a:pt x="133" y="14"/>
                        <a:pt x="132" y="21"/>
                      </a:cubicBezTo>
                      <a:cubicBezTo>
                        <a:pt x="123" y="70"/>
                        <a:pt x="112" y="117"/>
                        <a:pt x="98" y="163"/>
                      </a:cubicBezTo>
                      <a:cubicBezTo>
                        <a:pt x="91" y="315"/>
                        <a:pt x="61" y="466"/>
                        <a:pt x="11" y="609"/>
                      </a:cubicBezTo>
                      <a:cubicBezTo>
                        <a:pt x="7" y="619"/>
                        <a:pt x="4" y="629"/>
                        <a:pt x="0" y="639"/>
                      </a:cubicBezTo>
                      <a:cubicBezTo>
                        <a:pt x="0" y="639"/>
                        <a:pt x="1" y="639"/>
                        <a:pt x="2" y="639"/>
                      </a:cubicBezTo>
                      <a:cubicBezTo>
                        <a:pt x="5" y="630"/>
                        <a:pt x="8" y="621"/>
                        <a:pt x="11" y="612"/>
                      </a:cubicBezTo>
                      <a:cubicBezTo>
                        <a:pt x="62" y="469"/>
                        <a:pt x="92" y="318"/>
                        <a:pt x="100" y="166"/>
                      </a:cubicBezTo>
                      <a:cubicBezTo>
                        <a:pt x="113" y="121"/>
                        <a:pt x="124" y="74"/>
                        <a:pt x="133" y="27"/>
                      </a:cubicBezTo>
                      <a:cubicBezTo>
                        <a:pt x="135" y="20"/>
                        <a:pt x="136" y="13"/>
                        <a:pt x="137" y="6"/>
                      </a:cubicBezTo>
                      <a:cubicBezTo>
                        <a:pt x="136" y="4"/>
                        <a:pt x="136" y="2"/>
                        <a:pt x="136"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2" name="Freeform 1091"/>
                <p:cNvSpPr>
                  <a:spLocks/>
                </p:cNvSpPr>
                <p:nvPr/>
              </p:nvSpPr>
              <p:spPr bwMode="auto">
                <a:xfrm>
                  <a:off x="3700" y="3049"/>
                  <a:ext cx="293" cy="487"/>
                </a:xfrm>
                <a:custGeom>
                  <a:avLst/>
                  <a:gdLst>
                    <a:gd name="T0" fmla="*/ 155 w 156"/>
                    <a:gd name="T1" fmla="*/ 0 h 259"/>
                    <a:gd name="T2" fmla="*/ 150 w 156"/>
                    <a:gd name="T3" fmla="*/ 14 h 259"/>
                    <a:gd name="T4" fmla="*/ 23 w 156"/>
                    <a:gd name="T5" fmla="*/ 254 h 259"/>
                    <a:gd name="T6" fmla="*/ 10 w 156"/>
                    <a:gd name="T7" fmla="*/ 243 h 259"/>
                    <a:gd name="T8" fmla="*/ 3 w 156"/>
                    <a:gd name="T9" fmla="*/ 237 h 259"/>
                    <a:gd name="T10" fmla="*/ 0 w 156"/>
                    <a:gd name="T11" fmla="*/ 241 h 259"/>
                    <a:gd name="T12" fmla="*/ 7 w 156"/>
                    <a:gd name="T13" fmla="*/ 247 h 259"/>
                    <a:gd name="T14" fmla="*/ 22 w 156"/>
                    <a:gd name="T15" fmla="*/ 259 h 259"/>
                    <a:gd name="T16" fmla="*/ 152 w 156"/>
                    <a:gd name="T17" fmla="*/ 14 h 259"/>
                    <a:gd name="T18" fmla="*/ 156 w 156"/>
                    <a:gd name="T19" fmla="*/ 1 h 259"/>
                    <a:gd name="T20" fmla="*/ 155 w 156"/>
                    <a:gd name="T2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6" h="259">
                      <a:moveTo>
                        <a:pt x="155" y="0"/>
                      </a:moveTo>
                      <a:cubicBezTo>
                        <a:pt x="153" y="5"/>
                        <a:pt x="152" y="9"/>
                        <a:pt x="150" y="14"/>
                      </a:cubicBezTo>
                      <a:cubicBezTo>
                        <a:pt x="120" y="100"/>
                        <a:pt x="78" y="181"/>
                        <a:pt x="23" y="254"/>
                      </a:cubicBezTo>
                      <a:cubicBezTo>
                        <a:pt x="19" y="250"/>
                        <a:pt x="14" y="247"/>
                        <a:pt x="10" y="243"/>
                      </a:cubicBezTo>
                      <a:cubicBezTo>
                        <a:pt x="7" y="241"/>
                        <a:pt x="5" y="239"/>
                        <a:pt x="3" y="237"/>
                      </a:cubicBezTo>
                      <a:cubicBezTo>
                        <a:pt x="2" y="239"/>
                        <a:pt x="1" y="240"/>
                        <a:pt x="0" y="241"/>
                      </a:cubicBezTo>
                      <a:cubicBezTo>
                        <a:pt x="2" y="243"/>
                        <a:pt x="4" y="245"/>
                        <a:pt x="7" y="247"/>
                      </a:cubicBezTo>
                      <a:cubicBezTo>
                        <a:pt x="12" y="251"/>
                        <a:pt x="17" y="255"/>
                        <a:pt x="22" y="259"/>
                      </a:cubicBezTo>
                      <a:cubicBezTo>
                        <a:pt x="78" y="185"/>
                        <a:pt x="121" y="102"/>
                        <a:pt x="152" y="14"/>
                      </a:cubicBezTo>
                      <a:cubicBezTo>
                        <a:pt x="154" y="10"/>
                        <a:pt x="155" y="5"/>
                        <a:pt x="156" y="1"/>
                      </a:cubicBezTo>
                      <a:cubicBezTo>
                        <a:pt x="156" y="1"/>
                        <a:pt x="155" y="1"/>
                        <a:pt x="155"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3" name="Freeform 1092"/>
                <p:cNvSpPr>
                  <a:spLocks/>
                </p:cNvSpPr>
                <p:nvPr/>
              </p:nvSpPr>
              <p:spPr bwMode="auto">
                <a:xfrm>
                  <a:off x="4578" y="2709"/>
                  <a:ext cx="227" cy="675"/>
                </a:xfrm>
                <a:custGeom>
                  <a:avLst/>
                  <a:gdLst>
                    <a:gd name="T0" fmla="*/ 1 w 121"/>
                    <a:gd name="T1" fmla="*/ 0 h 359"/>
                    <a:gd name="T2" fmla="*/ 0 w 121"/>
                    <a:gd name="T3" fmla="*/ 9 h 359"/>
                    <a:gd name="T4" fmla="*/ 9 w 121"/>
                    <a:gd name="T5" fmla="*/ 10 h 359"/>
                    <a:gd name="T6" fmla="*/ 118 w 121"/>
                    <a:gd name="T7" fmla="*/ 21 h 359"/>
                    <a:gd name="T8" fmla="*/ 46 w 121"/>
                    <a:gd name="T9" fmla="*/ 334 h 359"/>
                    <a:gd name="T10" fmla="*/ 37 w 121"/>
                    <a:gd name="T11" fmla="*/ 358 h 359"/>
                    <a:gd name="T12" fmla="*/ 40 w 121"/>
                    <a:gd name="T13" fmla="*/ 359 h 359"/>
                    <a:gd name="T14" fmla="*/ 48 w 121"/>
                    <a:gd name="T15" fmla="*/ 335 h 359"/>
                    <a:gd name="T16" fmla="*/ 121 w 121"/>
                    <a:gd name="T17" fmla="*/ 11 h 359"/>
                    <a:gd name="T18" fmla="*/ 10 w 121"/>
                    <a:gd name="T19" fmla="*/ 1 h 359"/>
                    <a:gd name="T20" fmla="*/ 1 w 121"/>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359">
                      <a:moveTo>
                        <a:pt x="1" y="0"/>
                      </a:moveTo>
                      <a:cubicBezTo>
                        <a:pt x="1" y="3"/>
                        <a:pt x="1" y="6"/>
                        <a:pt x="0" y="9"/>
                      </a:cubicBezTo>
                      <a:cubicBezTo>
                        <a:pt x="3" y="9"/>
                        <a:pt x="6" y="9"/>
                        <a:pt x="9" y="10"/>
                      </a:cubicBezTo>
                      <a:cubicBezTo>
                        <a:pt x="45" y="14"/>
                        <a:pt x="81" y="17"/>
                        <a:pt x="118" y="21"/>
                      </a:cubicBezTo>
                      <a:cubicBezTo>
                        <a:pt x="106" y="128"/>
                        <a:pt x="82" y="233"/>
                        <a:pt x="46" y="334"/>
                      </a:cubicBezTo>
                      <a:cubicBezTo>
                        <a:pt x="43" y="342"/>
                        <a:pt x="40" y="350"/>
                        <a:pt x="37" y="358"/>
                      </a:cubicBezTo>
                      <a:cubicBezTo>
                        <a:pt x="38" y="358"/>
                        <a:pt x="39" y="359"/>
                        <a:pt x="40" y="359"/>
                      </a:cubicBezTo>
                      <a:cubicBezTo>
                        <a:pt x="43" y="351"/>
                        <a:pt x="46" y="343"/>
                        <a:pt x="48" y="335"/>
                      </a:cubicBezTo>
                      <a:cubicBezTo>
                        <a:pt x="85" y="231"/>
                        <a:pt x="110" y="121"/>
                        <a:pt x="121" y="11"/>
                      </a:cubicBezTo>
                      <a:cubicBezTo>
                        <a:pt x="84" y="8"/>
                        <a:pt x="47" y="4"/>
                        <a:pt x="10" y="1"/>
                      </a:cubicBezTo>
                      <a:cubicBezTo>
                        <a:pt x="7" y="0"/>
                        <a:pt x="4" y="0"/>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4" name="Freeform 1093"/>
                <p:cNvSpPr>
                  <a:spLocks/>
                </p:cNvSpPr>
                <p:nvPr/>
              </p:nvSpPr>
              <p:spPr bwMode="auto">
                <a:xfrm>
                  <a:off x="3458" y="2183"/>
                  <a:ext cx="208" cy="167"/>
                </a:xfrm>
                <a:custGeom>
                  <a:avLst/>
                  <a:gdLst>
                    <a:gd name="T0" fmla="*/ 2 w 111"/>
                    <a:gd name="T1" fmla="*/ 0 h 89"/>
                    <a:gd name="T2" fmla="*/ 0 w 111"/>
                    <a:gd name="T3" fmla="*/ 0 h 89"/>
                    <a:gd name="T4" fmla="*/ 3 w 111"/>
                    <a:gd name="T5" fmla="*/ 11 h 89"/>
                    <a:gd name="T6" fmla="*/ 10 w 111"/>
                    <a:gd name="T7" fmla="*/ 43 h 89"/>
                    <a:gd name="T8" fmla="*/ 98 w 111"/>
                    <a:gd name="T9" fmla="*/ 22 h 89"/>
                    <a:gd name="T10" fmla="*/ 106 w 111"/>
                    <a:gd name="T11" fmla="*/ 71 h 89"/>
                    <a:gd name="T12" fmla="*/ 108 w 111"/>
                    <a:gd name="T13" fmla="*/ 89 h 89"/>
                    <a:gd name="T14" fmla="*/ 111 w 111"/>
                    <a:gd name="T15" fmla="*/ 88 h 89"/>
                    <a:gd name="T16" fmla="*/ 109 w 111"/>
                    <a:gd name="T17" fmla="*/ 70 h 89"/>
                    <a:gd name="T18" fmla="*/ 99 w 111"/>
                    <a:gd name="T19" fmla="*/ 16 h 89"/>
                    <a:gd name="T20" fmla="*/ 12 w 111"/>
                    <a:gd name="T21" fmla="*/ 38 h 89"/>
                    <a:gd name="T22" fmla="*/ 6 w 111"/>
                    <a:gd name="T23" fmla="*/ 13 h 89"/>
                    <a:gd name="T24" fmla="*/ 2 w 111"/>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89">
                      <a:moveTo>
                        <a:pt x="2" y="0"/>
                      </a:moveTo>
                      <a:cubicBezTo>
                        <a:pt x="1" y="0"/>
                        <a:pt x="1" y="0"/>
                        <a:pt x="0" y="0"/>
                      </a:cubicBezTo>
                      <a:cubicBezTo>
                        <a:pt x="1" y="4"/>
                        <a:pt x="2" y="7"/>
                        <a:pt x="3" y="11"/>
                      </a:cubicBezTo>
                      <a:cubicBezTo>
                        <a:pt x="5" y="21"/>
                        <a:pt x="8" y="32"/>
                        <a:pt x="10" y="43"/>
                      </a:cubicBezTo>
                      <a:cubicBezTo>
                        <a:pt x="39" y="36"/>
                        <a:pt x="69" y="29"/>
                        <a:pt x="98" y="22"/>
                      </a:cubicBezTo>
                      <a:cubicBezTo>
                        <a:pt x="101" y="38"/>
                        <a:pt x="104" y="54"/>
                        <a:pt x="106" y="71"/>
                      </a:cubicBezTo>
                      <a:cubicBezTo>
                        <a:pt x="107" y="77"/>
                        <a:pt x="108" y="83"/>
                        <a:pt x="108" y="89"/>
                      </a:cubicBezTo>
                      <a:cubicBezTo>
                        <a:pt x="109" y="89"/>
                        <a:pt x="110" y="89"/>
                        <a:pt x="111" y="88"/>
                      </a:cubicBezTo>
                      <a:cubicBezTo>
                        <a:pt x="110" y="82"/>
                        <a:pt x="109" y="76"/>
                        <a:pt x="109" y="70"/>
                      </a:cubicBezTo>
                      <a:cubicBezTo>
                        <a:pt x="106" y="52"/>
                        <a:pt x="103" y="34"/>
                        <a:pt x="99" y="16"/>
                      </a:cubicBezTo>
                      <a:cubicBezTo>
                        <a:pt x="70" y="23"/>
                        <a:pt x="41" y="31"/>
                        <a:pt x="12" y="38"/>
                      </a:cubicBezTo>
                      <a:cubicBezTo>
                        <a:pt x="10" y="30"/>
                        <a:pt x="8" y="21"/>
                        <a:pt x="6" y="13"/>
                      </a:cubicBezTo>
                      <a:cubicBezTo>
                        <a:pt x="5" y="8"/>
                        <a:pt x="3" y="4"/>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5" name="Freeform 1094"/>
                <p:cNvSpPr>
                  <a:spLocks/>
                </p:cNvSpPr>
                <p:nvPr/>
              </p:nvSpPr>
              <p:spPr bwMode="auto">
                <a:xfrm>
                  <a:off x="3775" y="2429"/>
                  <a:ext cx="98" cy="553"/>
                </a:xfrm>
                <a:custGeom>
                  <a:avLst/>
                  <a:gdLst>
                    <a:gd name="T0" fmla="*/ 49 w 52"/>
                    <a:gd name="T1" fmla="*/ 0 h 294"/>
                    <a:gd name="T2" fmla="*/ 9 w 52"/>
                    <a:gd name="T3" fmla="*/ 2 h 294"/>
                    <a:gd name="T4" fmla="*/ 0 w 52"/>
                    <a:gd name="T5" fmla="*/ 3 h 294"/>
                    <a:gd name="T6" fmla="*/ 0 w 52"/>
                    <a:gd name="T7" fmla="*/ 9 h 294"/>
                    <a:gd name="T8" fmla="*/ 9 w 52"/>
                    <a:gd name="T9" fmla="*/ 8 h 294"/>
                    <a:gd name="T10" fmla="*/ 47 w 52"/>
                    <a:gd name="T11" fmla="*/ 6 h 294"/>
                    <a:gd name="T12" fmla="*/ 6 w 52"/>
                    <a:gd name="T13" fmla="*/ 286 h 294"/>
                    <a:gd name="T14" fmla="*/ 22 w 52"/>
                    <a:gd name="T15" fmla="*/ 292 h 294"/>
                    <a:gd name="T16" fmla="*/ 27 w 52"/>
                    <a:gd name="T17" fmla="*/ 294 h 294"/>
                    <a:gd name="T18" fmla="*/ 29 w 52"/>
                    <a:gd name="T19" fmla="*/ 288 h 294"/>
                    <a:gd name="T20" fmla="*/ 23 w 52"/>
                    <a:gd name="T21" fmla="*/ 286 h 294"/>
                    <a:gd name="T22" fmla="*/ 10 w 52"/>
                    <a:gd name="T23" fmla="*/ 282 h 294"/>
                    <a:gd name="T24" fmla="*/ 49 w 52"/>
                    <a:gd name="T2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94">
                      <a:moveTo>
                        <a:pt x="49" y="0"/>
                      </a:moveTo>
                      <a:cubicBezTo>
                        <a:pt x="36" y="1"/>
                        <a:pt x="22" y="2"/>
                        <a:pt x="9" y="2"/>
                      </a:cubicBezTo>
                      <a:cubicBezTo>
                        <a:pt x="6" y="3"/>
                        <a:pt x="3" y="3"/>
                        <a:pt x="0" y="3"/>
                      </a:cubicBezTo>
                      <a:cubicBezTo>
                        <a:pt x="0" y="5"/>
                        <a:pt x="0" y="7"/>
                        <a:pt x="0" y="9"/>
                      </a:cubicBezTo>
                      <a:cubicBezTo>
                        <a:pt x="3" y="8"/>
                        <a:pt x="6" y="8"/>
                        <a:pt x="9" y="8"/>
                      </a:cubicBezTo>
                      <a:cubicBezTo>
                        <a:pt x="22" y="8"/>
                        <a:pt x="34" y="7"/>
                        <a:pt x="47" y="6"/>
                      </a:cubicBezTo>
                      <a:cubicBezTo>
                        <a:pt x="50" y="101"/>
                        <a:pt x="35" y="196"/>
                        <a:pt x="6" y="286"/>
                      </a:cubicBezTo>
                      <a:cubicBezTo>
                        <a:pt x="11" y="288"/>
                        <a:pt x="16" y="290"/>
                        <a:pt x="22" y="292"/>
                      </a:cubicBezTo>
                      <a:cubicBezTo>
                        <a:pt x="23" y="293"/>
                        <a:pt x="25" y="293"/>
                        <a:pt x="27" y="294"/>
                      </a:cubicBezTo>
                      <a:cubicBezTo>
                        <a:pt x="28" y="292"/>
                        <a:pt x="28" y="290"/>
                        <a:pt x="29" y="288"/>
                      </a:cubicBezTo>
                      <a:cubicBezTo>
                        <a:pt x="27" y="287"/>
                        <a:pt x="25" y="287"/>
                        <a:pt x="23" y="286"/>
                      </a:cubicBezTo>
                      <a:cubicBezTo>
                        <a:pt x="19" y="285"/>
                        <a:pt x="15" y="283"/>
                        <a:pt x="10" y="282"/>
                      </a:cubicBezTo>
                      <a:cubicBezTo>
                        <a:pt x="39" y="191"/>
                        <a:pt x="52" y="95"/>
                        <a:pt x="49"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6" name="Freeform 1095"/>
                <p:cNvSpPr>
                  <a:spLocks/>
                </p:cNvSpPr>
                <p:nvPr/>
              </p:nvSpPr>
              <p:spPr bwMode="auto">
                <a:xfrm>
                  <a:off x="4269" y="2690"/>
                  <a:ext cx="196" cy="769"/>
                </a:xfrm>
                <a:custGeom>
                  <a:avLst/>
                  <a:gdLst>
                    <a:gd name="T0" fmla="*/ 22 w 104"/>
                    <a:gd name="T1" fmla="*/ 0 h 409"/>
                    <a:gd name="T2" fmla="*/ 19 w 104"/>
                    <a:gd name="T3" fmla="*/ 27 h 409"/>
                    <a:gd name="T4" fmla="*/ 0 w 104"/>
                    <a:gd name="T5" fmla="*/ 131 h 409"/>
                    <a:gd name="T6" fmla="*/ 99 w 104"/>
                    <a:gd name="T7" fmla="*/ 155 h 409"/>
                    <a:gd name="T8" fmla="*/ 16 w 104"/>
                    <a:gd name="T9" fmla="*/ 396 h 409"/>
                    <a:gd name="T10" fmla="*/ 11 w 104"/>
                    <a:gd name="T11" fmla="*/ 408 h 409"/>
                    <a:gd name="T12" fmla="*/ 13 w 104"/>
                    <a:gd name="T13" fmla="*/ 409 h 409"/>
                    <a:gd name="T14" fmla="*/ 19 w 104"/>
                    <a:gd name="T15" fmla="*/ 397 h 409"/>
                    <a:gd name="T16" fmla="*/ 104 w 104"/>
                    <a:gd name="T17" fmla="*/ 147 h 409"/>
                    <a:gd name="T18" fmla="*/ 5 w 104"/>
                    <a:gd name="T19" fmla="*/ 124 h 409"/>
                    <a:gd name="T20" fmla="*/ 21 w 104"/>
                    <a:gd name="T21" fmla="*/ 29 h 409"/>
                    <a:gd name="T22" fmla="*/ 25 w 104"/>
                    <a:gd name="T23" fmla="*/ 0 h 409"/>
                    <a:gd name="T24" fmla="*/ 22 w 104"/>
                    <a:gd name="T2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409">
                      <a:moveTo>
                        <a:pt x="22" y="0"/>
                      </a:moveTo>
                      <a:cubicBezTo>
                        <a:pt x="21" y="9"/>
                        <a:pt x="20" y="18"/>
                        <a:pt x="19" y="27"/>
                      </a:cubicBezTo>
                      <a:cubicBezTo>
                        <a:pt x="14" y="62"/>
                        <a:pt x="8" y="97"/>
                        <a:pt x="0" y="131"/>
                      </a:cubicBezTo>
                      <a:cubicBezTo>
                        <a:pt x="33" y="139"/>
                        <a:pt x="66" y="147"/>
                        <a:pt x="99" y="155"/>
                      </a:cubicBezTo>
                      <a:cubicBezTo>
                        <a:pt x="80" y="238"/>
                        <a:pt x="52" y="319"/>
                        <a:pt x="16" y="396"/>
                      </a:cubicBezTo>
                      <a:cubicBezTo>
                        <a:pt x="14" y="400"/>
                        <a:pt x="13" y="404"/>
                        <a:pt x="11" y="408"/>
                      </a:cubicBezTo>
                      <a:cubicBezTo>
                        <a:pt x="11" y="408"/>
                        <a:pt x="12" y="409"/>
                        <a:pt x="13" y="409"/>
                      </a:cubicBezTo>
                      <a:cubicBezTo>
                        <a:pt x="15" y="405"/>
                        <a:pt x="17" y="401"/>
                        <a:pt x="19" y="397"/>
                      </a:cubicBezTo>
                      <a:cubicBezTo>
                        <a:pt x="56" y="317"/>
                        <a:pt x="85" y="233"/>
                        <a:pt x="104" y="147"/>
                      </a:cubicBezTo>
                      <a:cubicBezTo>
                        <a:pt x="71" y="139"/>
                        <a:pt x="38" y="131"/>
                        <a:pt x="5" y="124"/>
                      </a:cubicBezTo>
                      <a:cubicBezTo>
                        <a:pt x="12" y="92"/>
                        <a:pt x="17" y="61"/>
                        <a:pt x="21" y="29"/>
                      </a:cubicBezTo>
                      <a:cubicBezTo>
                        <a:pt x="23" y="20"/>
                        <a:pt x="24" y="10"/>
                        <a:pt x="25" y="0"/>
                      </a:cubicBezTo>
                      <a:cubicBezTo>
                        <a:pt x="24" y="0"/>
                        <a:pt x="23" y="0"/>
                        <a:pt x="2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7" name="Freeform 1096"/>
                <p:cNvSpPr>
                  <a:spLocks/>
                </p:cNvSpPr>
                <p:nvPr/>
              </p:nvSpPr>
              <p:spPr bwMode="auto">
                <a:xfrm>
                  <a:off x="4115" y="2575"/>
                  <a:ext cx="153" cy="408"/>
                </a:xfrm>
                <a:custGeom>
                  <a:avLst/>
                  <a:gdLst>
                    <a:gd name="T0" fmla="*/ 34 w 81"/>
                    <a:gd name="T1" fmla="*/ 0 h 217"/>
                    <a:gd name="T2" fmla="*/ 0 w 81"/>
                    <a:gd name="T3" fmla="*/ 211 h 217"/>
                    <a:gd name="T4" fmla="*/ 18 w 81"/>
                    <a:gd name="T5" fmla="*/ 216 h 217"/>
                    <a:gd name="T6" fmla="*/ 20 w 81"/>
                    <a:gd name="T7" fmla="*/ 217 h 217"/>
                    <a:gd name="T8" fmla="*/ 21 w 81"/>
                    <a:gd name="T9" fmla="*/ 212 h 217"/>
                    <a:gd name="T10" fmla="*/ 19 w 81"/>
                    <a:gd name="T11" fmla="*/ 211 h 217"/>
                    <a:gd name="T12" fmla="*/ 3 w 81"/>
                    <a:gd name="T13" fmla="*/ 207 h 217"/>
                    <a:gd name="T14" fmla="*/ 35 w 81"/>
                    <a:gd name="T15" fmla="*/ 5 h 217"/>
                    <a:gd name="T16" fmla="*/ 77 w 81"/>
                    <a:gd name="T17" fmla="*/ 7 h 217"/>
                    <a:gd name="T18" fmla="*/ 81 w 81"/>
                    <a:gd name="T19" fmla="*/ 7 h 217"/>
                    <a:gd name="T20" fmla="*/ 81 w 81"/>
                    <a:gd name="T21" fmla="*/ 2 h 217"/>
                    <a:gd name="T22" fmla="*/ 78 w 81"/>
                    <a:gd name="T23" fmla="*/ 1 h 217"/>
                    <a:gd name="T24" fmla="*/ 34 w 81"/>
                    <a:gd name="T25"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217">
                      <a:moveTo>
                        <a:pt x="34" y="0"/>
                      </a:moveTo>
                      <a:cubicBezTo>
                        <a:pt x="30" y="71"/>
                        <a:pt x="18" y="142"/>
                        <a:pt x="0" y="211"/>
                      </a:cubicBezTo>
                      <a:cubicBezTo>
                        <a:pt x="6" y="213"/>
                        <a:pt x="12" y="215"/>
                        <a:pt x="18" y="216"/>
                      </a:cubicBezTo>
                      <a:cubicBezTo>
                        <a:pt x="19" y="216"/>
                        <a:pt x="19" y="217"/>
                        <a:pt x="20" y="217"/>
                      </a:cubicBezTo>
                      <a:cubicBezTo>
                        <a:pt x="20" y="216"/>
                        <a:pt x="21" y="214"/>
                        <a:pt x="21" y="212"/>
                      </a:cubicBezTo>
                      <a:cubicBezTo>
                        <a:pt x="20" y="212"/>
                        <a:pt x="20" y="212"/>
                        <a:pt x="19" y="211"/>
                      </a:cubicBezTo>
                      <a:cubicBezTo>
                        <a:pt x="13" y="210"/>
                        <a:pt x="8" y="208"/>
                        <a:pt x="3" y="207"/>
                      </a:cubicBezTo>
                      <a:cubicBezTo>
                        <a:pt x="20" y="141"/>
                        <a:pt x="31" y="73"/>
                        <a:pt x="35" y="5"/>
                      </a:cubicBezTo>
                      <a:cubicBezTo>
                        <a:pt x="49" y="5"/>
                        <a:pt x="63" y="6"/>
                        <a:pt x="77" y="7"/>
                      </a:cubicBezTo>
                      <a:cubicBezTo>
                        <a:pt x="78" y="7"/>
                        <a:pt x="80" y="7"/>
                        <a:pt x="81" y="7"/>
                      </a:cubicBezTo>
                      <a:cubicBezTo>
                        <a:pt x="81" y="5"/>
                        <a:pt x="81" y="4"/>
                        <a:pt x="81" y="2"/>
                      </a:cubicBezTo>
                      <a:cubicBezTo>
                        <a:pt x="80" y="2"/>
                        <a:pt x="79" y="2"/>
                        <a:pt x="78" y="1"/>
                      </a:cubicBezTo>
                      <a:cubicBezTo>
                        <a:pt x="63" y="1"/>
                        <a:pt x="48" y="0"/>
                        <a:pt x="3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8" name="Freeform 1097"/>
                <p:cNvSpPr>
                  <a:spLocks/>
                </p:cNvSpPr>
                <p:nvPr/>
              </p:nvSpPr>
              <p:spPr bwMode="auto">
                <a:xfrm>
                  <a:off x="4087" y="194"/>
                  <a:ext cx="1175" cy="1195"/>
                </a:xfrm>
                <a:custGeom>
                  <a:avLst/>
                  <a:gdLst>
                    <a:gd name="T0" fmla="*/ 1 w 625"/>
                    <a:gd name="T1" fmla="*/ 0 h 636"/>
                    <a:gd name="T2" fmla="*/ 0 w 625"/>
                    <a:gd name="T3" fmla="*/ 1 h 636"/>
                    <a:gd name="T4" fmla="*/ 38 w 625"/>
                    <a:gd name="T5" fmla="*/ 27 h 636"/>
                    <a:gd name="T6" fmla="*/ 483 w 625"/>
                    <a:gd name="T7" fmla="*/ 561 h 636"/>
                    <a:gd name="T8" fmla="*/ 574 w 625"/>
                    <a:gd name="T9" fmla="*/ 516 h 636"/>
                    <a:gd name="T10" fmla="*/ 607 w 625"/>
                    <a:gd name="T11" fmla="*/ 594 h 636"/>
                    <a:gd name="T12" fmla="*/ 623 w 625"/>
                    <a:gd name="T13" fmla="*/ 636 h 636"/>
                    <a:gd name="T14" fmla="*/ 625 w 625"/>
                    <a:gd name="T15" fmla="*/ 636 h 636"/>
                    <a:gd name="T16" fmla="*/ 609 w 625"/>
                    <a:gd name="T17" fmla="*/ 593 h 636"/>
                    <a:gd name="T18" fmla="*/ 572 w 625"/>
                    <a:gd name="T19" fmla="*/ 508 h 636"/>
                    <a:gd name="T20" fmla="*/ 481 w 625"/>
                    <a:gd name="T21" fmla="*/ 553 h 636"/>
                    <a:gd name="T22" fmla="*/ 39 w 625"/>
                    <a:gd name="T23" fmla="*/ 26 h 636"/>
                    <a:gd name="T24" fmla="*/ 1 w 625"/>
                    <a:gd name="T25"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5" h="636">
                      <a:moveTo>
                        <a:pt x="1" y="0"/>
                      </a:moveTo>
                      <a:cubicBezTo>
                        <a:pt x="0" y="0"/>
                        <a:pt x="0" y="1"/>
                        <a:pt x="0" y="1"/>
                      </a:cubicBezTo>
                      <a:cubicBezTo>
                        <a:pt x="13" y="10"/>
                        <a:pt x="26" y="18"/>
                        <a:pt x="38" y="27"/>
                      </a:cubicBezTo>
                      <a:cubicBezTo>
                        <a:pt x="240" y="169"/>
                        <a:pt x="387" y="354"/>
                        <a:pt x="483" y="561"/>
                      </a:cubicBezTo>
                      <a:cubicBezTo>
                        <a:pt x="513" y="546"/>
                        <a:pt x="544" y="531"/>
                        <a:pt x="574" y="516"/>
                      </a:cubicBezTo>
                      <a:cubicBezTo>
                        <a:pt x="586" y="542"/>
                        <a:pt x="597" y="567"/>
                        <a:pt x="607" y="594"/>
                      </a:cubicBezTo>
                      <a:cubicBezTo>
                        <a:pt x="613" y="608"/>
                        <a:pt x="618" y="622"/>
                        <a:pt x="623" y="636"/>
                      </a:cubicBezTo>
                      <a:cubicBezTo>
                        <a:pt x="624" y="636"/>
                        <a:pt x="625" y="636"/>
                        <a:pt x="625" y="636"/>
                      </a:cubicBezTo>
                      <a:cubicBezTo>
                        <a:pt x="620" y="621"/>
                        <a:pt x="614" y="607"/>
                        <a:pt x="609" y="593"/>
                      </a:cubicBezTo>
                      <a:cubicBezTo>
                        <a:pt x="597" y="564"/>
                        <a:pt x="585" y="536"/>
                        <a:pt x="572" y="508"/>
                      </a:cubicBezTo>
                      <a:cubicBezTo>
                        <a:pt x="542" y="523"/>
                        <a:pt x="512" y="538"/>
                        <a:pt x="481" y="553"/>
                      </a:cubicBezTo>
                      <a:cubicBezTo>
                        <a:pt x="385" y="349"/>
                        <a:pt x="239" y="166"/>
                        <a:pt x="39" y="26"/>
                      </a:cubicBezTo>
                      <a:cubicBezTo>
                        <a:pt x="27" y="17"/>
                        <a:pt x="14" y="8"/>
                        <a:pt x="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9" name="Freeform 1098"/>
                <p:cNvSpPr>
                  <a:spLocks/>
                </p:cNvSpPr>
                <p:nvPr/>
              </p:nvSpPr>
              <p:spPr bwMode="auto">
                <a:xfrm>
                  <a:off x="2914" y="49"/>
                  <a:ext cx="773" cy="269"/>
                </a:xfrm>
                <a:custGeom>
                  <a:avLst/>
                  <a:gdLst>
                    <a:gd name="T0" fmla="*/ 402 w 411"/>
                    <a:gd name="T1" fmla="*/ 0 h 143"/>
                    <a:gd name="T2" fmla="*/ 398 w 411"/>
                    <a:gd name="T3" fmla="*/ 9 h 143"/>
                    <a:gd name="T4" fmla="*/ 334 w 411"/>
                    <a:gd name="T5" fmla="*/ 139 h 143"/>
                    <a:gd name="T6" fmla="*/ 9 w 411"/>
                    <a:gd name="T7" fmla="*/ 39 h 143"/>
                    <a:gd name="T8" fmla="*/ 1 w 411"/>
                    <a:gd name="T9" fmla="*/ 80 h 143"/>
                    <a:gd name="T10" fmla="*/ 0 w 411"/>
                    <a:gd name="T11" fmla="*/ 87 h 143"/>
                    <a:gd name="T12" fmla="*/ 9 w 411"/>
                    <a:gd name="T13" fmla="*/ 89 h 143"/>
                    <a:gd name="T14" fmla="*/ 10 w 411"/>
                    <a:gd name="T15" fmla="*/ 82 h 143"/>
                    <a:gd name="T16" fmla="*/ 18 w 411"/>
                    <a:gd name="T17" fmla="*/ 42 h 143"/>
                    <a:gd name="T18" fmla="*/ 341 w 411"/>
                    <a:gd name="T19" fmla="*/ 143 h 143"/>
                    <a:gd name="T20" fmla="*/ 407 w 411"/>
                    <a:gd name="T21" fmla="*/ 12 h 143"/>
                    <a:gd name="T22" fmla="*/ 411 w 411"/>
                    <a:gd name="T23" fmla="*/ 4 h 143"/>
                    <a:gd name="T24" fmla="*/ 402 w 411"/>
                    <a:gd name="T2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1" h="143">
                      <a:moveTo>
                        <a:pt x="402" y="0"/>
                      </a:moveTo>
                      <a:cubicBezTo>
                        <a:pt x="401" y="3"/>
                        <a:pt x="400" y="6"/>
                        <a:pt x="398" y="9"/>
                      </a:cubicBezTo>
                      <a:cubicBezTo>
                        <a:pt x="377" y="52"/>
                        <a:pt x="355" y="95"/>
                        <a:pt x="334" y="139"/>
                      </a:cubicBezTo>
                      <a:cubicBezTo>
                        <a:pt x="236" y="95"/>
                        <a:pt x="128" y="62"/>
                        <a:pt x="9" y="39"/>
                      </a:cubicBezTo>
                      <a:cubicBezTo>
                        <a:pt x="7" y="52"/>
                        <a:pt x="4" y="66"/>
                        <a:pt x="1" y="80"/>
                      </a:cubicBezTo>
                      <a:cubicBezTo>
                        <a:pt x="1" y="82"/>
                        <a:pt x="0" y="85"/>
                        <a:pt x="0" y="87"/>
                      </a:cubicBezTo>
                      <a:cubicBezTo>
                        <a:pt x="3" y="88"/>
                        <a:pt x="6" y="88"/>
                        <a:pt x="9" y="89"/>
                      </a:cubicBezTo>
                      <a:cubicBezTo>
                        <a:pt x="9" y="86"/>
                        <a:pt x="10" y="84"/>
                        <a:pt x="10" y="82"/>
                      </a:cubicBezTo>
                      <a:cubicBezTo>
                        <a:pt x="13" y="69"/>
                        <a:pt x="16" y="55"/>
                        <a:pt x="18" y="42"/>
                      </a:cubicBezTo>
                      <a:cubicBezTo>
                        <a:pt x="136" y="65"/>
                        <a:pt x="244" y="100"/>
                        <a:pt x="341" y="143"/>
                      </a:cubicBezTo>
                      <a:cubicBezTo>
                        <a:pt x="363" y="99"/>
                        <a:pt x="384" y="56"/>
                        <a:pt x="407" y="12"/>
                      </a:cubicBezTo>
                      <a:cubicBezTo>
                        <a:pt x="408" y="9"/>
                        <a:pt x="409" y="6"/>
                        <a:pt x="411" y="4"/>
                      </a:cubicBezTo>
                      <a:cubicBezTo>
                        <a:pt x="408" y="2"/>
                        <a:pt x="405" y="1"/>
                        <a:pt x="40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0" name="Freeform 1099"/>
                <p:cNvSpPr>
                  <a:spLocks/>
                </p:cNvSpPr>
                <p:nvPr/>
              </p:nvSpPr>
              <p:spPr bwMode="auto">
                <a:xfrm>
                  <a:off x="3412" y="1026"/>
                  <a:ext cx="303" cy="329"/>
                </a:xfrm>
                <a:custGeom>
                  <a:avLst/>
                  <a:gdLst>
                    <a:gd name="T0" fmla="*/ 57 w 161"/>
                    <a:gd name="T1" fmla="*/ 0 h 175"/>
                    <a:gd name="T2" fmla="*/ 0 w 161"/>
                    <a:gd name="T3" fmla="*/ 79 h 175"/>
                    <a:gd name="T4" fmla="*/ 79 w 161"/>
                    <a:gd name="T5" fmla="*/ 139 h 175"/>
                    <a:gd name="T6" fmla="*/ 56 w 161"/>
                    <a:gd name="T7" fmla="*/ 165 h 175"/>
                    <a:gd name="T8" fmla="*/ 51 w 161"/>
                    <a:gd name="T9" fmla="*/ 171 h 175"/>
                    <a:gd name="T10" fmla="*/ 57 w 161"/>
                    <a:gd name="T11" fmla="*/ 175 h 175"/>
                    <a:gd name="T12" fmla="*/ 60 w 161"/>
                    <a:gd name="T13" fmla="*/ 171 h 175"/>
                    <a:gd name="T14" fmla="*/ 87 w 161"/>
                    <a:gd name="T15" fmla="*/ 143 h 175"/>
                    <a:gd name="T16" fmla="*/ 8 w 161"/>
                    <a:gd name="T17" fmla="*/ 82 h 175"/>
                    <a:gd name="T18" fmla="*/ 63 w 161"/>
                    <a:gd name="T19" fmla="*/ 6 h 175"/>
                    <a:gd name="T20" fmla="*/ 141 w 161"/>
                    <a:gd name="T21" fmla="*/ 67 h 175"/>
                    <a:gd name="T22" fmla="*/ 159 w 161"/>
                    <a:gd name="T23" fmla="*/ 82 h 175"/>
                    <a:gd name="T24" fmla="*/ 161 w 161"/>
                    <a:gd name="T25" fmla="*/ 80 h 175"/>
                    <a:gd name="T26" fmla="*/ 143 w 161"/>
                    <a:gd name="T27" fmla="*/ 65 h 175"/>
                    <a:gd name="T28" fmla="*/ 57 w 161"/>
                    <a:gd name="T29"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1" h="175">
                      <a:moveTo>
                        <a:pt x="57" y="0"/>
                      </a:moveTo>
                      <a:cubicBezTo>
                        <a:pt x="38" y="26"/>
                        <a:pt x="19" y="53"/>
                        <a:pt x="0" y="79"/>
                      </a:cubicBezTo>
                      <a:cubicBezTo>
                        <a:pt x="28" y="98"/>
                        <a:pt x="55" y="118"/>
                        <a:pt x="79" y="139"/>
                      </a:cubicBezTo>
                      <a:cubicBezTo>
                        <a:pt x="72" y="148"/>
                        <a:pt x="64" y="157"/>
                        <a:pt x="56" y="165"/>
                      </a:cubicBezTo>
                      <a:cubicBezTo>
                        <a:pt x="54" y="167"/>
                        <a:pt x="53" y="169"/>
                        <a:pt x="51" y="171"/>
                      </a:cubicBezTo>
                      <a:cubicBezTo>
                        <a:pt x="53" y="172"/>
                        <a:pt x="55" y="174"/>
                        <a:pt x="57" y="175"/>
                      </a:cubicBezTo>
                      <a:cubicBezTo>
                        <a:pt x="58" y="174"/>
                        <a:pt x="59" y="172"/>
                        <a:pt x="60" y="171"/>
                      </a:cubicBezTo>
                      <a:cubicBezTo>
                        <a:pt x="69" y="162"/>
                        <a:pt x="78" y="152"/>
                        <a:pt x="87" y="143"/>
                      </a:cubicBezTo>
                      <a:cubicBezTo>
                        <a:pt x="62" y="121"/>
                        <a:pt x="36" y="100"/>
                        <a:pt x="8" y="82"/>
                      </a:cubicBezTo>
                      <a:cubicBezTo>
                        <a:pt x="26" y="56"/>
                        <a:pt x="44" y="31"/>
                        <a:pt x="63" y="6"/>
                      </a:cubicBezTo>
                      <a:cubicBezTo>
                        <a:pt x="90" y="25"/>
                        <a:pt x="117" y="45"/>
                        <a:pt x="141" y="67"/>
                      </a:cubicBezTo>
                      <a:cubicBezTo>
                        <a:pt x="147" y="72"/>
                        <a:pt x="153" y="77"/>
                        <a:pt x="159" y="82"/>
                      </a:cubicBezTo>
                      <a:cubicBezTo>
                        <a:pt x="159" y="81"/>
                        <a:pt x="160" y="81"/>
                        <a:pt x="161" y="80"/>
                      </a:cubicBezTo>
                      <a:cubicBezTo>
                        <a:pt x="155" y="75"/>
                        <a:pt x="149" y="70"/>
                        <a:pt x="143" y="65"/>
                      </a:cubicBezTo>
                      <a:cubicBezTo>
                        <a:pt x="116" y="42"/>
                        <a:pt x="88" y="20"/>
                        <a:pt x="5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1" name="Freeform 1100"/>
                <p:cNvSpPr>
                  <a:spLocks/>
                </p:cNvSpPr>
                <p:nvPr/>
              </p:nvSpPr>
              <p:spPr bwMode="auto">
                <a:xfrm>
                  <a:off x="3035" y="994"/>
                  <a:ext cx="267" cy="130"/>
                </a:xfrm>
                <a:custGeom>
                  <a:avLst/>
                  <a:gdLst>
                    <a:gd name="T0" fmla="*/ 137 w 142"/>
                    <a:gd name="T1" fmla="*/ 0 h 69"/>
                    <a:gd name="T2" fmla="*/ 134 w 142"/>
                    <a:gd name="T3" fmla="*/ 6 h 69"/>
                    <a:gd name="T4" fmla="*/ 101 w 142"/>
                    <a:gd name="T5" fmla="*/ 65 h 69"/>
                    <a:gd name="T6" fmla="*/ 29 w 142"/>
                    <a:gd name="T7" fmla="*/ 34 h 69"/>
                    <a:gd name="T8" fmla="*/ 24 w 142"/>
                    <a:gd name="T9" fmla="*/ 45 h 69"/>
                    <a:gd name="T10" fmla="*/ 14 w 142"/>
                    <a:gd name="T11" fmla="*/ 43 h 69"/>
                    <a:gd name="T12" fmla="*/ 0 w 142"/>
                    <a:gd name="T13" fmla="*/ 41 h 69"/>
                    <a:gd name="T14" fmla="*/ 2 w 142"/>
                    <a:gd name="T15" fmla="*/ 43 h 69"/>
                    <a:gd name="T16" fmla="*/ 16 w 142"/>
                    <a:gd name="T17" fmla="*/ 45 h 69"/>
                    <a:gd name="T18" fmla="*/ 29 w 142"/>
                    <a:gd name="T19" fmla="*/ 47 h 69"/>
                    <a:gd name="T20" fmla="*/ 33 w 142"/>
                    <a:gd name="T21" fmla="*/ 37 h 69"/>
                    <a:gd name="T22" fmla="*/ 105 w 142"/>
                    <a:gd name="T23" fmla="*/ 69 h 69"/>
                    <a:gd name="T24" fmla="*/ 139 w 142"/>
                    <a:gd name="T25" fmla="*/ 8 h 69"/>
                    <a:gd name="T26" fmla="*/ 142 w 142"/>
                    <a:gd name="T27" fmla="*/ 3 h 69"/>
                    <a:gd name="T28" fmla="*/ 137 w 142"/>
                    <a:gd name="T2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2" h="69">
                      <a:moveTo>
                        <a:pt x="137" y="0"/>
                      </a:moveTo>
                      <a:cubicBezTo>
                        <a:pt x="136" y="2"/>
                        <a:pt x="135" y="4"/>
                        <a:pt x="134" y="6"/>
                      </a:cubicBezTo>
                      <a:cubicBezTo>
                        <a:pt x="123" y="26"/>
                        <a:pt x="112" y="46"/>
                        <a:pt x="101" y="65"/>
                      </a:cubicBezTo>
                      <a:cubicBezTo>
                        <a:pt x="78" y="54"/>
                        <a:pt x="54" y="43"/>
                        <a:pt x="29" y="34"/>
                      </a:cubicBezTo>
                      <a:cubicBezTo>
                        <a:pt x="27" y="37"/>
                        <a:pt x="26" y="41"/>
                        <a:pt x="24" y="45"/>
                      </a:cubicBezTo>
                      <a:cubicBezTo>
                        <a:pt x="21" y="44"/>
                        <a:pt x="17" y="43"/>
                        <a:pt x="14" y="43"/>
                      </a:cubicBezTo>
                      <a:cubicBezTo>
                        <a:pt x="9" y="42"/>
                        <a:pt x="4" y="41"/>
                        <a:pt x="0" y="41"/>
                      </a:cubicBezTo>
                      <a:cubicBezTo>
                        <a:pt x="0" y="42"/>
                        <a:pt x="1" y="42"/>
                        <a:pt x="2" y="43"/>
                      </a:cubicBezTo>
                      <a:cubicBezTo>
                        <a:pt x="6" y="44"/>
                        <a:pt x="11" y="44"/>
                        <a:pt x="16" y="45"/>
                      </a:cubicBezTo>
                      <a:cubicBezTo>
                        <a:pt x="20" y="46"/>
                        <a:pt x="24" y="47"/>
                        <a:pt x="29" y="47"/>
                      </a:cubicBezTo>
                      <a:cubicBezTo>
                        <a:pt x="30" y="44"/>
                        <a:pt x="32" y="40"/>
                        <a:pt x="33" y="37"/>
                      </a:cubicBezTo>
                      <a:cubicBezTo>
                        <a:pt x="58" y="47"/>
                        <a:pt x="82" y="58"/>
                        <a:pt x="105" y="69"/>
                      </a:cubicBezTo>
                      <a:cubicBezTo>
                        <a:pt x="116" y="49"/>
                        <a:pt x="128" y="29"/>
                        <a:pt x="139" y="8"/>
                      </a:cubicBezTo>
                      <a:cubicBezTo>
                        <a:pt x="140" y="6"/>
                        <a:pt x="141" y="4"/>
                        <a:pt x="142" y="3"/>
                      </a:cubicBezTo>
                      <a:cubicBezTo>
                        <a:pt x="141" y="2"/>
                        <a:pt x="139" y="1"/>
                        <a:pt x="137"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2" name="Freeform 1101"/>
                <p:cNvSpPr>
                  <a:spLocks/>
                </p:cNvSpPr>
                <p:nvPr/>
              </p:nvSpPr>
              <p:spPr bwMode="auto">
                <a:xfrm>
                  <a:off x="4337" y="626"/>
                  <a:ext cx="299" cy="470"/>
                </a:xfrm>
                <a:custGeom>
                  <a:avLst/>
                  <a:gdLst>
                    <a:gd name="T0" fmla="*/ 52 w 159"/>
                    <a:gd name="T1" fmla="*/ 0 h 250"/>
                    <a:gd name="T2" fmla="*/ 47 w 159"/>
                    <a:gd name="T3" fmla="*/ 4 h 250"/>
                    <a:gd name="T4" fmla="*/ 0 w 159"/>
                    <a:gd name="T5" fmla="*/ 49 h 250"/>
                    <a:gd name="T6" fmla="*/ 143 w 159"/>
                    <a:gd name="T7" fmla="*/ 228 h 250"/>
                    <a:gd name="T8" fmla="*/ 158 w 159"/>
                    <a:gd name="T9" fmla="*/ 250 h 250"/>
                    <a:gd name="T10" fmla="*/ 159 w 159"/>
                    <a:gd name="T11" fmla="*/ 249 h 250"/>
                    <a:gd name="T12" fmla="*/ 144 w 159"/>
                    <a:gd name="T13" fmla="*/ 226 h 250"/>
                    <a:gd name="T14" fmla="*/ 6 w 159"/>
                    <a:gd name="T15" fmla="*/ 54 h 250"/>
                    <a:gd name="T16" fmla="*/ 53 w 159"/>
                    <a:gd name="T17" fmla="*/ 10 h 250"/>
                    <a:gd name="T18" fmla="*/ 58 w 159"/>
                    <a:gd name="T19" fmla="*/ 5 h 250"/>
                    <a:gd name="T20" fmla="*/ 52 w 159"/>
                    <a:gd name="T21"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50">
                      <a:moveTo>
                        <a:pt x="52" y="0"/>
                      </a:moveTo>
                      <a:cubicBezTo>
                        <a:pt x="50" y="1"/>
                        <a:pt x="49" y="3"/>
                        <a:pt x="47" y="4"/>
                      </a:cubicBezTo>
                      <a:cubicBezTo>
                        <a:pt x="32" y="19"/>
                        <a:pt x="16" y="34"/>
                        <a:pt x="0" y="49"/>
                      </a:cubicBezTo>
                      <a:cubicBezTo>
                        <a:pt x="54" y="105"/>
                        <a:pt x="101" y="165"/>
                        <a:pt x="143" y="228"/>
                      </a:cubicBezTo>
                      <a:cubicBezTo>
                        <a:pt x="148" y="235"/>
                        <a:pt x="153" y="243"/>
                        <a:pt x="158" y="250"/>
                      </a:cubicBezTo>
                      <a:cubicBezTo>
                        <a:pt x="158" y="250"/>
                        <a:pt x="159" y="250"/>
                        <a:pt x="159" y="249"/>
                      </a:cubicBezTo>
                      <a:cubicBezTo>
                        <a:pt x="154" y="242"/>
                        <a:pt x="149" y="234"/>
                        <a:pt x="144" y="226"/>
                      </a:cubicBezTo>
                      <a:cubicBezTo>
                        <a:pt x="104" y="165"/>
                        <a:pt x="58" y="107"/>
                        <a:pt x="6" y="54"/>
                      </a:cubicBezTo>
                      <a:cubicBezTo>
                        <a:pt x="22" y="39"/>
                        <a:pt x="37" y="25"/>
                        <a:pt x="53" y="10"/>
                      </a:cubicBezTo>
                      <a:cubicBezTo>
                        <a:pt x="54" y="8"/>
                        <a:pt x="56" y="7"/>
                        <a:pt x="58" y="5"/>
                      </a:cubicBezTo>
                      <a:cubicBezTo>
                        <a:pt x="56" y="4"/>
                        <a:pt x="54" y="2"/>
                        <a:pt x="5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3" name="Freeform 1102"/>
                <p:cNvSpPr>
                  <a:spLocks/>
                </p:cNvSpPr>
                <p:nvPr/>
              </p:nvSpPr>
              <p:spPr bwMode="auto">
                <a:xfrm>
                  <a:off x="4179" y="1540"/>
                  <a:ext cx="203" cy="142"/>
                </a:xfrm>
                <a:custGeom>
                  <a:avLst/>
                  <a:gdLst>
                    <a:gd name="T0" fmla="*/ 2 w 108"/>
                    <a:gd name="T1" fmla="*/ 0 h 76"/>
                    <a:gd name="T2" fmla="*/ 0 w 108"/>
                    <a:gd name="T3" fmla="*/ 1 h 76"/>
                    <a:gd name="T4" fmla="*/ 13 w 108"/>
                    <a:gd name="T5" fmla="*/ 27 h 76"/>
                    <a:gd name="T6" fmla="*/ 36 w 108"/>
                    <a:gd name="T7" fmla="*/ 76 h 76"/>
                    <a:gd name="T8" fmla="*/ 99 w 108"/>
                    <a:gd name="T9" fmla="*/ 47 h 76"/>
                    <a:gd name="T10" fmla="*/ 108 w 108"/>
                    <a:gd name="T11" fmla="*/ 43 h 76"/>
                    <a:gd name="T12" fmla="*/ 105 w 108"/>
                    <a:gd name="T13" fmla="*/ 37 h 76"/>
                    <a:gd name="T14" fmla="*/ 97 w 108"/>
                    <a:gd name="T15" fmla="*/ 41 h 76"/>
                    <a:gd name="T16" fmla="*/ 35 w 108"/>
                    <a:gd name="T17" fmla="*/ 70 h 76"/>
                    <a:gd name="T18" fmla="*/ 15 w 108"/>
                    <a:gd name="T19" fmla="*/ 27 h 76"/>
                    <a:gd name="T20" fmla="*/ 2 w 108"/>
                    <a:gd name="T2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76">
                      <a:moveTo>
                        <a:pt x="2" y="0"/>
                      </a:moveTo>
                      <a:cubicBezTo>
                        <a:pt x="1" y="1"/>
                        <a:pt x="1" y="1"/>
                        <a:pt x="0" y="1"/>
                      </a:cubicBezTo>
                      <a:cubicBezTo>
                        <a:pt x="5" y="10"/>
                        <a:pt x="9" y="19"/>
                        <a:pt x="13" y="27"/>
                      </a:cubicBezTo>
                      <a:cubicBezTo>
                        <a:pt x="21" y="43"/>
                        <a:pt x="29" y="60"/>
                        <a:pt x="36" y="76"/>
                      </a:cubicBezTo>
                      <a:cubicBezTo>
                        <a:pt x="57" y="67"/>
                        <a:pt x="78" y="57"/>
                        <a:pt x="99" y="47"/>
                      </a:cubicBezTo>
                      <a:cubicBezTo>
                        <a:pt x="102" y="46"/>
                        <a:pt x="105" y="44"/>
                        <a:pt x="108" y="43"/>
                      </a:cubicBezTo>
                      <a:cubicBezTo>
                        <a:pt x="107" y="41"/>
                        <a:pt x="106" y="39"/>
                        <a:pt x="105" y="37"/>
                      </a:cubicBezTo>
                      <a:cubicBezTo>
                        <a:pt x="102" y="39"/>
                        <a:pt x="100" y="40"/>
                        <a:pt x="97" y="41"/>
                      </a:cubicBezTo>
                      <a:cubicBezTo>
                        <a:pt x="76" y="51"/>
                        <a:pt x="56" y="61"/>
                        <a:pt x="35" y="70"/>
                      </a:cubicBezTo>
                      <a:cubicBezTo>
                        <a:pt x="29" y="56"/>
                        <a:pt x="22" y="41"/>
                        <a:pt x="15" y="27"/>
                      </a:cubicBezTo>
                      <a:cubicBezTo>
                        <a:pt x="11" y="18"/>
                        <a:pt x="6" y="9"/>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4" name="Freeform 1103"/>
                <p:cNvSpPr>
                  <a:spLocks/>
                </p:cNvSpPr>
                <p:nvPr/>
              </p:nvSpPr>
              <p:spPr bwMode="auto">
                <a:xfrm>
                  <a:off x="2813" y="1209"/>
                  <a:ext cx="240" cy="293"/>
                </a:xfrm>
                <a:custGeom>
                  <a:avLst/>
                  <a:gdLst>
                    <a:gd name="T0" fmla="*/ 38 w 128"/>
                    <a:gd name="T1" fmla="*/ 0 h 156"/>
                    <a:gd name="T2" fmla="*/ 0 w 128"/>
                    <a:gd name="T3" fmla="*/ 118 h 156"/>
                    <a:gd name="T4" fmla="*/ 88 w 128"/>
                    <a:gd name="T5" fmla="*/ 151 h 156"/>
                    <a:gd name="T6" fmla="*/ 98 w 128"/>
                    <a:gd name="T7" fmla="*/ 156 h 156"/>
                    <a:gd name="T8" fmla="*/ 98 w 128"/>
                    <a:gd name="T9" fmla="*/ 154 h 156"/>
                    <a:gd name="T10" fmla="*/ 88 w 128"/>
                    <a:gd name="T11" fmla="*/ 149 h 156"/>
                    <a:gd name="T12" fmla="*/ 4 w 128"/>
                    <a:gd name="T13" fmla="*/ 118 h 156"/>
                    <a:gd name="T14" fmla="*/ 42 w 128"/>
                    <a:gd name="T15" fmla="*/ 3 h 156"/>
                    <a:gd name="T16" fmla="*/ 104 w 128"/>
                    <a:gd name="T17" fmla="*/ 24 h 156"/>
                    <a:gd name="T18" fmla="*/ 127 w 128"/>
                    <a:gd name="T19" fmla="*/ 34 h 156"/>
                    <a:gd name="T20" fmla="*/ 128 w 128"/>
                    <a:gd name="T21" fmla="*/ 32 h 156"/>
                    <a:gd name="T22" fmla="*/ 105 w 128"/>
                    <a:gd name="T23" fmla="*/ 23 h 156"/>
                    <a:gd name="T24" fmla="*/ 38 w 128"/>
                    <a:gd name="T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56">
                      <a:moveTo>
                        <a:pt x="38" y="0"/>
                      </a:moveTo>
                      <a:cubicBezTo>
                        <a:pt x="25" y="39"/>
                        <a:pt x="12" y="79"/>
                        <a:pt x="0" y="118"/>
                      </a:cubicBezTo>
                      <a:cubicBezTo>
                        <a:pt x="31" y="128"/>
                        <a:pt x="60" y="139"/>
                        <a:pt x="88" y="151"/>
                      </a:cubicBezTo>
                      <a:cubicBezTo>
                        <a:pt x="91" y="153"/>
                        <a:pt x="94" y="154"/>
                        <a:pt x="98" y="156"/>
                      </a:cubicBezTo>
                      <a:cubicBezTo>
                        <a:pt x="98" y="155"/>
                        <a:pt x="98" y="155"/>
                        <a:pt x="98" y="154"/>
                      </a:cubicBezTo>
                      <a:cubicBezTo>
                        <a:pt x="95" y="153"/>
                        <a:pt x="92" y="151"/>
                        <a:pt x="88" y="149"/>
                      </a:cubicBezTo>
                      <a:cubicBezTo>
                        <a:pt x="62" y="137"/>
                        <a:pt x="34" y="127"/>
                        <a:pt x="4" y="118"/>
                      </a:cubicBezTo>
                      <a:cubicBezTo>
                        <a:pt x="17" y="80"/>
                        <a:pt x="29" y="41"/>
                        <a:pt x="42" y="3"/>
                      </a:cubicBezTo>
                      <a:cubicBezTo>
                        <a:pt x="64" y="9"/>
                        <a:pt x="84" y="16"/>
                        <a:pt x="104" y="24"/>
                      </a:cubicBezTo>
                      <a:cubicBezTo>
                        <a:pt x="112" y="27"/>
                        <a:pt x="119" y="31"/>
                        <a:pt x="127" y="34"/>
                      </a:cubicBezTo>
                      <a:cubicBezTo>
                        <a:pt x="127" y="33"/>
                        <a:pt x="127" y="33"/>
                        <a:pt x="128" y="32"/>
                      </a:cubicBezTo>
                      <a:cubicBezTo>
                        <a:pt x="120" y="29"/>
                        <a:pt x="113" y="26"/>
                        <a:pt x="105" y="23"/>
                      </a:cubicBezTo>
                      <a:cubicBezTo>
                        <a:pt x="84" y="14"/>
                        <a:pt x="61" y="7"/>
                        <a:pt x="38"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5" name="Freeform 1104"/>
                <p:cNvSpPr>
                  <a:spLocks/>
                </p:cNvSpPr>
                <p:nvPr/>
              </p:nvSpPr>
              <p:spPr bwMode="auto">
                <a:xfrm>
                  <a:off x="3206" y="1978"/>
                  <a:ext cx="201" cy="423"/>
                </a:xfrm>
                <a:custGeom>
                  <a:avLst/>
                  <a:gdLst>
                    <a:gd name="T0" fmla="*/ 2 w 107"/>
                    <a:gd name="T1" fmla="*/ 0 h 225"/>
                    <a:gd name="T2" fmla="*/ 0 w 107"/>
                    <a:gd name="T3" fmla="*/ 1 h 225"/>
                    <a:gd name="T4" fmla="*/ 7 w 107"/>
                    <a:gd name="T5" fmla="*/ 11 h 225"/>
                    <a:gd name="T6" fmla="*/ 79 w 107"/>
                    <a:gd name="T7" fmla="*/ 225 h 225"/>
                    <a:gd name="T8" fmla="*/ 99 w 107"/>
                    <a:gd name="T9" fmla="*/ 223 h 225"/>
                    <a:gd name="T10" fmla="*/ 107 w 107"/>
                    <a:gd name="T11" fmla="*/ 222 h 225"/>
                    <a:gd name="T12" fmla="*/ 106 w 107"/>
                    <a:gd name="T13" fmla="*/ 219 h 225"/>
                    <a:gd name="T14" fmla="*/ 98 w 107"/>
                    <a:gd name="T15" fmla="*/ 220 h 225"/>
                    <a:gd name="T16" fmla="*/ 81 w 107"/>
                    <a:gd name="T17" fmla="*/ 222 h 225"/>
                    <a:gd name="T18" fmla="*/ 8 w 107"/>
                    <a:gd name="T19" fmla="*/ 10 h 225"/>
                    <a:gd name="T20" fmla="*/ 2 w 107"/>
                    <a:gd name="T21"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225">
                      <a:moveTo>
                        <a:pt x="2" y="0"/>
                      </a:moveTo>
                      <a:cubicBezTo>
                        <a:pt x="2" y="1"/>
                        <a:pt x="1" y="1"/>
                        <a:pt x="0" y="1"/>
                      </a:cubicBezTo>
                      <a:cubicBezTo>
                        <a:pt x="2" y="5"/>
                        <a:pt x="5" y="8"/>
                        <a:pt x="7" y="11"/>
                      </a:cubicBezTo>
                      <a:cubicBezTo>
                        <a:pt x="49" y="75"/>
                        <a:pt x="72" y="149"/>
                        <a:pt x="79" y="225"/>
                      </a:cubicBezTo>
                      <a:cubicBezTo>
                        <a:pt x="86" y="224"/>
                        <a:pt x="92" y="223"/>
                        <a:pt x="99" y="223"/>
                      </a:cubicBezTo>
                      <a:cubicBezTo>
                        <a:pt x="101" y="222"/>
                        <a:pt x="104" y="222"/>
                        <a:pt x="107" y="222"/>
                      </a:cubicBezTo>
                      <a:cubicBezTo>
                        <a:pt x="107" y="220"/>
                        <a:pt x="106" y="220"/>
                        <a:pt x="106" y="219"/>
                      </a:cubicBezTo>
                      <a:cubicBezTo>
                        <a:pt x="103" y="219"/>
                        <a:pt x="101" y="220"/>
                        <a:pt x="98" y="220"/>
                      </a:cubicBezTo>
                      <a:cubicBezTo>
                        <a:pt x="92" y="221"/>
                        <a:pt x="87" y="221"/>
                        <a:pt x="81" y="222"/>
                      </a:cubicBezTo>
                      <a:cubicBezTo>
                        <a:pt x="74" y="147"/>
                        <a:pt x="50" y="73"/>
                        <a:pt x="8" y="10"/>
                      </a:cubicBezTo>
                      <a:cubicBezTo>
                        <a:pt x="6" y="7"/>
                        <a:pt x="4" y="4"/>
                        <a:pt x="2"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6" name="Freeform 1105"/>
                <p:cNvSpPr>
                  <a:spLocks/>
                </p:cNvSpPr>
                <p:nvPr/>
              </p:nvSpPr>
              <p:spPr bwMode="auto">
                <a:xfrm>
                  <a:off x="3211" y="3327"/>
                  <a:ext cx="293" cy="307"/>
                </a:xfrm>
                <a:custGeom>
                  <a:avLst/>
                  <a:gdLst>
                    <a:gd name="T0" fmla="*/ 154 w 156"/>
                    <a:gd name="T1" fmla="*/ 0 h 163"/>
                    <a:gd name="T2" fmla="*/ 141 w 156"/>
                    <a:gd name="T3" fmla="*/ 16 h 163"/>
                    <a:gd name="T4" fmla="*/ 36 w 156"/>
                    <a:gd name="T5" fmla="*/ 123 h 163"/>
                    <a:gd name="T6" fmla="*/ 42 w 156"/>
                    <a:gd name="T7" fmla="*/ 130 h 163"/>
                    <a:gd name="T8" fmla="*/ 11 w 156"/>
                    <a:gd name="T9" fmla="*/ 153 h 163"/>
                    <a:gd name="T10" fmla="*/ 0 w 156"/>
                    <a:gd name="T11" fmla="*/ 161 h 163"/>
                    <a:gd name="T12" fmla="*/ 1 w 156"/>
                    <a:gd name="T13" fmla="*/ 163 h 163"/>
                    <a:gd name="T14" fmla="*/ 12 w 156"/>
                    <a:gd name="T15" fmla="*/ 156 h 163"/>
                    <a:gd name="T16" fmla="*/ 48 w 156"/>
                    <a:gd name="T17" fmla="*/ 129 h 163"/>
                    <a:gd name="T18" fmla="*/ 42 w 156"/>
                    <a:gd name="T19" fmla="*/ 121 h 163"/>
                    <a:gd name="T20" fmla="*/ 143 w 156"/>
                    <a:gd name="T21" fmla="*/ 18 h 163"/>
                    <a:gd name="T22" fmla="*/ 156 w 156"/>
                    <a:gd name="T23" fmla="*/ 2 h 163"/>
                    <a:gd name="T24" fmla="*/ 154 w 156"/>
                    <a:gd name="T25"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63">
                      <a:moveTo>
                        <a:pt x="154" y="0"/>
                      </a:moveTo>
                      <a:cubicBezTo>
                        <a:pt x="150" y="6"/>
                        <a:pt x="146" y="11"/>
                        <a:pt x="141" y="16"/>
                      </a:cubicBezTo>
                      <a:cubicBezTo>
                        <a:pt x="110" y="56"/>
                        <a:pt x="75" y="91"/>
                        <a:pt x="36" y="123"/>
                      </a:cubicBezTo>
                      <a:cubicBezTo>
                        <a:pt x="38" y="125"/>
                        <a:pt x="40" y="128"/>
                        <a:pt x="42" y="130"/>
                      </a:cubicBezTo>
                      <a:cubicBezTo>
                        <a:pt x="32" y="138"/>
                        <a:pt x="22" y="146"/>
                        <a:pt x="11" y="153"/>
                      </a:cubicBezTo>
                      <a:cubicBezTo>
                        <a:pt x="7" y="156"/>
                        <a:pt x="4" y="158"/>
                        <a:pt x="0" y="161"/>
                      </a:cubicBezTo>
                      <a:cubicBezTo>
                        <a:pt x="0" y="162"/>
                        <a:pt x="1" y="163"/>
                        <a:pt x="1" y="163"/>
                      </a:cubicBezTo>
                      <a:cubicBezTo>
                        <a:pt x="5" y="161"/>
                        <a:pt x="9" y="158"/>
                        <a:pt x="12" y="156"/>
                      </a:cubicBezTo>
                      <a:cubicBezTo>
                        <a:pt x="24" y="147"/>
                        <a:pt x="36" y="138"/>
                        <a:pt x="48" y="129"/>
                      </a:cubicBezTo>
                      <a:cubicBezTo>
                        <a:pt x="46" y="126"/>
                        <a:pt x="44" y="124"/>
                        <a:pt x="42" y="121"/>
                      </a:cubicBezTo>
                      <a:cubicBezTo>
                        <a:pt x="80" y="90"/>
                        <a:pt x="114" y="56"/>
                        <a:pt x="143" y="18"/>
                      </a:cubicBezTo>
                      <a:cubicBezTo>
                        <a:pt x="148" y="13"/>
                        <a:pt x="152" y="7"/>
                        <a:pt x="156" y="2"/>
                      </a:cubicBezTo>
                      <a:cubicBezTo>
                        <a:pt x="155" y="2"/>
                        <a:pt x="154" y="1"/>
                        <a:pt x="154"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7" name="Freeform 1106"/>
                <p:cNvSpPr>
                  <a:spLocks/>
                </p:cNvSpPr>
                <p:nvPr/>
              </p:nvSpPr>
              <p:spPr bwMode="auto">
                <a:xfrm>
                  <a:off x="3948" y="4031"/>
                  <a:ext cx="344" cy="287"/>
                </a:xfrm>
                <a:custGeom>
                  <a:avLst/>
                  <a:gdLst>
                    <a:gd name="T0" fmla="*/ 181 w 183"/>
                    <a:gd name="T1" fmla="*/ 0 h 153"/>
                    <a:gd name="T2" fmla="*/ 168 w 183"/>
                    <a:gd name="T3" fmla="*/ 16 h 153"/>
                    <a:gd name="T4" fmla="*/ 47 w 183"/>
                    <a:gd name="T5" fmla="*/ 144 h 153"/>
                    <a:gd name="T6" fmla="*/ 14 w 183"/>
                    <a:gd name="T7" fmla="*/ 106 h 153"/>
                    <a:gd name="T8" fmla="*/ 53 w 183"/>
                    <a:gd name="T9" fmla="*/ 69 h 153"/>
                    <a:gd name="T10" fmla="*/ 11 w 183"/>
                    <a:gd name="T11" fmla="*/ 25 h 153"/>
                    <a:gd name="T12" fmla="*/ 6 w 183"/>
                    <a:gd name="T13" fmla="*/ 20 h 153"/>
                    <a:gd name="T14" fmla="*/ 0 w 183"/>
                    <a:gd name="T15" fmla="*/ 27 h 153"/>
                    <a:gd name="T16" fmla="*/ 4 w 183"/>
                    <a:gd name="T17" fmla="*/ 31 h 153"/>
                    <a:gd name="T18" fmla="*/ 44 w 183"/>
                    <a:gd name="T19" fmla="*/ 74 h 153"/>
                    <a:gd name="T20" fmla="*/ 5 w 183"/>
                    <a:gd name="T21" fmla="*/ 111 h 153"/>
                    <a:gd name="T22" fmla="*/ 41 w 183"/>
                    <a:gd name="T23" fmla="*/ 153 h 153"/>
                    <a:gd name="T24" fmla="*/ 171 w 183"/>
                    <a:gd name="T25" fmla="*/ 17 h 153"/>
                    <a:gd name="T26" fmla="*/ 183 w 183"/>
                    <a:gd name="T27" fmla="*/ 1 h 153"/>
                    <a:gd name="T28" fmla="*/ 181 w 183"/>
                    <a:gd name="T2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153">
                      <a:moveTo>
                        <a:pt x="181" y="0"/>
                      </a:moveTo>
                      <a:cubicBezTo>
                        <a:pt x="177" y="5"/>
                        <a:pt x="173" y="10"/>
                        <a:pt x="168" y="16"/>
                      </a:cubicBezTo>
                      <a:cubicBezTo>
                        <a:pt x="131" y="61"/>
                        <a:pt x="91" y="104"/>
                        <a:pt x="47" y="144"/>
                      </a:cubicBezTo>
                      <a:cubicBezTo>
                        <a:pt x="36" y="132"/>
                        <a:pt x="25" y="119"/>
                        <a:pt x="14" y="106"/>
                      </a:cubicBezTo>
                      <a:cubicBezTo>
                        <a:pt x="27" y="94"/>
                        <a:pt x="40" y="82"/>
                        <a:pt x="53" y="69"/>
                      </a:cubicBezTo>
                      <a:cubicBezTo>
                        <a:pt x="39" y="54"/>
                        <a:pt x="25" y="40"/>
                        <a:pt x="11" y="25"/>
                      </a:cubicBezTo>
                      <a:cubicBezTo>
                        <a:pt x="9" y="24"/>
                        <a:pt x="8" y="22"/>
                        <a:pt x="6" y="20"/>
                      </a:cubicBezTo>
                      <a:cubicBezTo>
                        <a:pt x="4" y="22"/>
                        <a:pt x="2" y="24"/>
                        <a:pt x="0" y="27"/>
                      </a:cubicBezTo>
                      <a:cubicBezTo>
                        <a:pt x="1" y="28"/>
                        <a:pt x="3" y="30"/>
                        <a:pt x="4" y="31"/>
                      </a:cubicBezTo>
                      <a:cubicBezTo>
                        <a:pt x="18" y="45"/>
                        <a:pt x="31" y="60"/>
                        <a:pt x="44" y="74"/>
                      </a:cubicBezTo>
                      <a:cubicBezTo>
                        <a:pt x="32" y="87"/>
                        <a:pt x="18" y="99"/>
                        <a:pt x="5" y="111"/>
                      </a:cubicBezTo>
                      <a:cubicBezTo>
                        <a:pt x="17" y="125"/>
                        <a:pt x="29" y="139"/>
                        <a:pt x="41" y="153"/>
                      </a:cubicBezTo>
                      <a:cubicBezTo>
                        <a:pt x="88" y="111"/>
                        <a:pt x="131" y="65"/>
                        <a:pt x="171" y="17"/>
                      </a:cubicBezTo>
                      <a:cubicBezTo>
                        <a:pt x="175" y="12"/>
                        <a:pt x="179" y="6"/>
                        <a:pt x="183" y="1"/>
                      </a:cubicBezTo>
                      <a:cubicBezTo>
                        <a:pt x="182" y="1"/>
                        <a:pt x="182" y="0"/>
                        <a:pt x="181" y="0"/>
                      </a:cubicBezTo>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8" name="Freeform 1107"/>
                <p:cNvSpPr>
                  <a:spLocks/>
                </p:cNvSpPr>
                <p:nvPr/>
              </p:nvSpPr>
              <p:spPr bwMode="auto">
                <a:xfrm>
                  <a:off x="3593" y="365"/>
                  <a:ext cx="770" cy="1229"/>
                </a:xfrm>
                <a:custGeom>
                  <a:avLst/>
                  <a:gdLst>
                    <a:gd name="T0" fmla="*/ 231 w 410"/>
                    <a:gd name="T1" fmla="*/ 654 h 654"/>
                    <a:gd name="T2" fmla="*/ 410 w 410"/>
                    <a:gd name="T3" fmla="*/ 554 h 654"/>
                    <a:gd name="T4" fmla="*/ 71 w 410"/>
                    <a:gd name="T5" fmla="*/ 177 h 654"/>
                    <a:gd name="T6" fmla="*/ 190 w 410"/>
                    <a:gd name="T7" fmla="*/ 9 h 654"/>
                    <a:gd name="T8" fmla="*/ 177 w 410"/>
                    <a:gd name="T9" fmla="*/ 0 h 654"/>
                    <a:gd name="T10" fmla="*/ 58 w 410"/>
                    <a:gd name="T11" fmla="*/ 172 h 654"/>
                    <a:gd name="T12" fmla="*/ 402 w 410"/>
                    <a:gd name="T13" fmla="*/ 545 h 654"/>
                    <a:gd name="T14" fmla="*/ 229 w 410"/>
                    <a:gd name="T15" fmla="*/ 643 h 654"/>
                    <a:gd name="T16" fmla="*/ 52 w 410"/>
                    <a:gd name="T17" fmla="*/ 418 h 654"/>
                    <a:gd name="T18" fmla="*/ 0 w 410"/>
                    <a:gd name="T19" fmla="*/ 473 h 654"/>
                    <a:gd name="T20" fmla="*/ 7 w 410"/>
                    <a:gd name="T21" fmla="*/ 480 h 654"/>
                    <a:gd name="T22" fmla="*/ 58 w 410"/>
                    <a:gd name="T23" fmla="*/ 427 h 654"/>
                    <a:gd name="T24" fmla="*/ 231 w 410"/>
                    <a:gd name="T25" fmla="*/ 65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0" h="654">
                      <a:moveTo>
                        <a:pt x="231" y="654"/>
                      </a:moveTo>
                      <a:cubicBezTo>
                        <a:pt x="291" y="620"/>
                        <a:pt x="351" y="587"/>
                        <a:pt x="410" y="554"/>
                      </a:cubicBezTo>
                      <a:cubicBezTo>
                        <a:pt x="334" y="407"/>
                        <a:pt x="221" y="277"/>
                        <a:pt x="71" y="177"/>
                      </a:cubicBezTo>
                      <a:cubicBezTo>
                        <a:pt x="111" y="121"/>
                        <a:pt x="150" y="65"/>
                        <a:pt x="190" y="9"/>
                      </a:cubicBezTo>
                      <a:cubicBezTo>
                        <a:pt x="186" y="6"/>
                        <a:pt x="181" y="3"/>
                        <a:pt x="177" y="0"/>
                      </a:cubicBezTo>
                      <a:cubicBezTo>
                        <a:pt x="137" y="58"/>
                        <a:pt x="97" y="115"/>
                        <a:pt x="58" y="172"/>
                      </a:cubicBezTo>
                      <a:cubicBezTo>
                        <a:pt x="210" y="270"/>
                        <a:pt x="324" y="399"/>
                        <a:pt x="402" y="545"/>
                      </a:cubicBezTo>
                      <a:cubicBezTo>
                        <a:pt x="345" y="578"/>
                        <a:pt x="287" y="610"/>
                        <a:pt x="229" y="643"/>
                      </a:cubicBezTo>
                      <a:cubicBezTo>
                        <a:pt x="184" y="560"/>
                        <a:pt x="125" y="483"/>
                        <a:pt x="52" y="418"/>
                      </a:cubicBezTo>
                      <a:cubicBezTo>
                        <a:pt x="35" y="436"/>
                        <a:pt x="17" y="455"/>
                        <a:pt x="0" y="473"/>
                      </a:cubicBezTo>
                      <a:cubicBezTo>
                        <a:pt x="2" y="475"/>
                        <a:pt x="5" y="478"/>
                        <a:pt x="7" y="480"/>
                      </a:cubicBezTo>
                      <a:cubicBezTo>
                        <a:pt x="24" y="462"/>
                        <a:pt x="41" y="445"/>
                        <a:pt x="58" y="427"/>
                      </a:cubicBezTo>
                      <a:cubicBezTo>
                        <a:pt x="130" y="494"/>
                        <a:pt x="187" y="570"/>
                        <a:pt x="231" y="65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9" name="Freeform 1108"/>
                <p:cNvSpPr>
                  <a:spLocks/>
                </p:cNvSpPr>
                <p:nvPr/>
              </p:nvSpPr>
              <p:spPr bwMode="auto">
                <a:xfrm>
                  <a:off x="3865" y="323"/>
                  <a:ext cx="143" cy="102"/>
                </a:xfrm>
                <a:custGeom>
                  <a:avLst/>
                  <a:gdLst>
                    <a:gd name="T0" fmla="*/ 34 w 76"/>
                    <a:gd name="T1" fmla="*/ 33 h 54"/>
                    <a:gd name="T2" fmla="*/ 74 w 76"/>
                    <a:gd name="T3" fmla="*/ 50 h 54"/>
                    <a:gd name="T4" fmla="*/ 43 w 76"/>
                    <a:gd name="T5" fmla="*/ 20 h 54"/>
                    <a:gd name="T6" fmla="*/ 3 w 76"/>
                    <a:gd name="T7" fmla="*/ 4 h 54"/>
                    <a:gd name="T8" fmla="*/ 34 w 76"/>
                    <a:gd name="T9" fmla="*/ 33 h 54"/>
                  </a:gdLst>
                  <a:ahLst/>
                  <a:cxnLst>
                    <a:cxn ang="0">
                      <a:pos x="T0" y="T1"/>
                    </a:cxn>
                    <a:cxn ang="0">
                      <a:pos x="T2" y="T3"/>
                    </a:cxn>
                    <a:cxn ang="0">
                      <a:pos x="T4" y="T5"/>
                    </a:cxn>
                    <a:cxn ang="0">
                      <a:pos x="T6" y="T7"/>
                    </a:cxn>
                    <a:cxn ang="0">
                      <a:pos x="T8" y="T9"/>
                    </a:cxn>
                  </a:cxnLst>
                  <a:rect l="0" t="0" r="r" b="b"/>
                  <a:pathLst>
                    <a:path w="76" h="54">
                      <a:moveTo>
                        <a:pt x="34" y="33"/>
                      </a:moveTo>
                      <a:cubicBezTo>
                        <a:pt x="53" y="46"/>
                        <a:pt x="71" y="54"/>
                        <a:pt x="74" y="50"/>
                      </a:cubicBezTo>
                      <a:cubicBezTo>
                        <a:pt x="76" y="46"/>
                        <a:pt x="63" y="33"/>
                        <a:pt x="43" y="20"/>
                      </a:cubicBezTo>
                      <a:cubicBezTo>
                        <a:pt x="24" y="7"/>
                        <a:pt x="5" y="0"/>
                        <a:pt x="3" y="4"/>
                      </a:cubicBezTo>
                      <a:cubicBezTo>
                        <a:pt x="0" y="8"/>
                        <a:pt x="15" y="21"/>
                        <a:pt x="34" y="3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0" name="Freeform 1109"/>
                <p:cNvSpPr>
                  <a:spLocks/>
                </p:cNvSpPr>
                <p:nvPr/>
              </p:nvSpPr>
              <p:spPr bwMode="auto">
                <a:xfrm>
                  <a:off x="3653" y="649"/>
                  <a:ext cx="122" cy="88"/>
                </a:xfrm>
                <a:custGeom>
                  <a:avLst/>
                  <a:gdLst>
                    <a:gd name="T0" fmla="*/ 28 w 65"/>
                    <a:gd name="T1" fmla="*/ 30 h 47"/>
                    <a:gd name="T2" fmla="*/ 62 w 65"/>
                    <a:gd name="T3" fmla="*/ 43 h 47"/>
                    <a:gd name="T4" fmla="*/ 37 w 65"/>
                    <a:gd name="T5" fmla="*/ 16 h 47"/>
                    <a:gd name="T6" fmla="*/ 2 w 65"/>
                    <a:gd name="T7" fmla="*/ 4 h 47"/>
                    <a:gd name="T8" fmla="*/ 28 w 65"/>
                    <a:gd name="T9" fmla="*/ 30 h 47"/>
                  </a:gdLst>
                  <a:ahLst/>
                  <a:cxnLst>
                    <a:cxn ang="0">
                      <a:pos x="T0" y="T1"/>
                    </a:cxn>
                    <a:cxn ang="0">
                      <a:pos x="T2" y="T3"/>
                    </a:cxn>
                    <a:cxn ang="0">
                      <a:pos x="T4" y="T5"/>
                    </a:cxn>
                    <a:cxn ang="0">
                      <a:pos x="T6" y="T7"/>
                    </a:cxn>
                    <a:cxn ang="0">
                      <a:pos x="T8" y="T9"/>
                    </a:cxn>
                  </a:cxnLst>
                  <a:rect l="0" t="0" r="r" b="b"/>
                  <a:pathLst>
                    <a:path w="65" h="47">
                      <a:moveTo>
                        <a:pt x="28" y="30"/>
                      </a:moveTo>
                      <a:cubicBezTo>
                        <a:pt x="44" y="40"/>
                        <a:pt x="59" y="47"/>
                        <a:pt x="62" y="43"/>
                      </a:cubicBezTo>
                      <a:cubicBezTo>
                        <a:pt x="65" y="39"/>
                        <a:pt x="54" y="27"/>
                        <a:pt x="37" y="16"/>
                      </a:cubicBezTo>
                      <a:cubicBezTo>
                        <a:pt x="21" y="5"/>
                        <a:pt x="5" y="0"/>
                        <a:pt x="2" y="4"/>
                      </a:cubicBezTo>
                      <a:cubicBezTo>
                        <a:pt x="0" y="8"/>
                        <a:pt x="12" y="19"/>
                        <a:pt x="28"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1" name="Freeform 1110"/>
                <p:cNvSpPr>
                  <a:spLocks/>
                </p:cNvSpPr>
                <p:nvPr/>
              </p:nvSpPr>
              <p:spPr bwMode="auto">
                <a:xfrm>
                  <a:off x="3567" y="1228"/>
                  <a:ext cx="67" cy="63"/>
                </a:xfrm>
                <a:custGeom>
                  <a:avLst/>
                  <a:gdLst>
                    <a:gd name="T0" fmla="*/ 13 w 36"/>
                    <a:gd name="T1" fmla="*/ 22 h 34"/>
                    <a:gd name="T2" fmla="*/ 33 w 36"/>
                    <a:gd name="T3" fmla="*/ 31 h 34"/>
                    <a:gd name="T4" fmla="*/ 23 w 36"/>
                    <a:gd name="T5" fmla="*/ 12 h 34"/>
                    <a:gd name="T6" fmla="*/ 2 w 36"/>
                    <a:gd name="T7" fmla="*/ 3 h 34"/>
                    <a:gd name="T8" fmla="*/ 13 w 36"/>
                    <a:gd name="T9" fmla="*/ 22 h 34"/>
                  </a:gdLst>
                  <a:ahLst/>
                  <a:cxnLst>
                    <a:cxn ang="0">
                      <a:pos x="T0" y="T1"/>
                    </a:cxn>
                    <a:cxn ang="0">
                      <a:pos x="T2" y="T3"/>
                    </a:cxn>
                    <a:cxn ang="0">
                      <a:pos x="T4" y="T5"/>
                    </a:cxn>
                    <a:cxn ang="0">
                      <a:pos x="T6" y="T7"/>
                    </a:cxn>
                    <a:cxn ang="0">
                      <a:pos x="T8" y="T9"/>
                    </a:cxn>
                  </a:cxnLst>
                  <a:rect l="0" t="0" r="r" b="b"/>
                  <a:pathLst>
                    <a:path w="36" h="34">
                      <a:moveTo>
                        <a:pt x="13" y="22"/>
                      </a:moveTo>
                      <a:cubicBezTo>
                        <a:pt x="22" y="29"/>
                        <a:pt x="31" y="34"/>
                        <a:pt x="33" y="31"/>
                      </a:cubicBezTo>
                      <a:cubicBezTo>
                        <a:pt x="36" y="28"/>
                        <a:pt x="31" y="20"/>
                        <a:pt x="23" y="12"/>
                      </a:cubicBezTo>
                      <a:cubicBezTo>
                        <a:pt x="14" y="4"/>
                        <a:pt x="4" y="0"/>
                        <a:pt x="2" y="3"/>
                      </a:cubicBezTo>
                      <a:cubicBezTo>
                        <a:pt x="0" y="5"/>
                        <a:pt x="5" y="14"/>
                        <a:pt x="13" y="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2" name="Freeform 1111"/>
                <p:cNvSpPr>
                  <a:spLocks/>
                </p:cNvSpPr>
                <p:nvPr/>
              </p:nvSpPr>
              <p:spPr bwMode="auto">
                <a:xfrm>
                  <a:off x="4322" y="1338"/>
                  <a:ext cx="71" cy="117"/>
                </a:xfrm>
                <a:custGeom>
                  <a:avLst/>
                  <a:gdLst>
                    <a:gd name="T0" fmla="*/ 12 w 38"/>
                    <a:gd name="T1" fmla="*/ 35 h 62"/>
                    <a:gd name="T2" fmla="*/ 34 w 38"/>
                    <a:gd name="T3" fmla="*/ 60 h 62"/>
                    <a:gd name="T4" fmla="*/ 27 w 38"/>
                    <a:gd name="T5" fmla="*/ 27 h 62"/>
                    <a:gd name="T6" fmla="*/ 4 w 38"/>
                    <a:gd name="T7" fmla="*/ 2 h 62"/>
                    <a:gd name="T8" fmla="*/ 12 w 38"/>
                    <a:gd name="T9" fmla="*/ 35 h 62"/>
                  </a:gdLst>
                  <a:ahLst/>
                  <a:cxnLst>
                    <a:cxn ang="0">
                      <a:pos x="T0" y="T1"/>
                    </a:cxn>
                    <a:cxn ang="0">
                      <a:pos x="T2" y="T3"/>
                    </a:cxn>
                    <a:cxn ang="0">
                      <a:pos x="T4" y="T5"/>
                    </a:cxn>
                    <a:cxn ang="0">
                      <a:pos x="T6" y="T7"/>
                    </a:cxn>
                    <a:cxn ang="0">
                      <a:pos x="T8" y="T9"/>
                    </a:cxn>
                  </a:cxnLst>
                  <a:rect l="0" t="0" r="r" b="b"/>
                  <a:pathLst>
                    <a:path w="38" h="62">
                      <a:moveTo>
                        <a:pt x="12" y="35"/>
                      </a:moveTo>
                      <a:cubicBezTo>
                        <a:pt x="21" y="51"/>
                        <a:pt x="30" y="62"/>
                        <a:pt x="34" y="60"/>
                      </a:cubicBezTo>
                      <a:cubicBezTo>
                        <a:pt x="38" y="58"/>
                        <a:pt x="35" y="43"/>
                        <a:pt x="27" y="27"/>
                      </a:cubicBezTo>
                      <a:cubicBezTo>
                        <a:pt x="18" y="11"/>
                        <a:pt x="7" y="0"/>
                        <a:pt x="4" y="2"/>
                      </a:cubicBezTo>
                      <a:cubicBezTo>
                        <a:pt x="0" y="4"/>
                        <a:pt x="4" y="19"/>
                        <a:pt x="12" y="3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3" name="Freeform 1112"/>
                <p:cNvSpPr>
                  <a:spLocks/>
                </p:cNvSpPr>
                <p:nvPr/>
              </p:nvSpPr>
              <p:spPr bwMode="auto">
                <a:xfrm>
                  <a:off x="3991" y="1536"/>
                  <a:ext cx="64" cy="98"/>
                </a:xfrm>
                <a:custGeom>
                  <a:avLst/>
                  <a:gdLst>
                    <a:gd name="T0" fmla="*/ 10 w 34"/>
                    <a:gd name="T1" fmla="*/ 30 h 52"/>
                    <a:gd name="T2" fmla="*/ 29 w 34"/>
                    <a:gd name="T3" fmla="*/ 50 h 52"/>
                    <a:gd name="T4" fmla="*/ 24 w 34"/>
                    <a:gd name="T5" fmla="*/ 22 h 52"/>
                    <a:gd name="T6" fmla="*/ 4 w 34"/>
                    <a:gd name="T7" fmla="*/ 2 h 52"/>
                    <a:gd name="T8" fmla="*/ 10 w 34"/>
                    <a:gd name="T9" fmla="*/ 30 h 52"/>
                  </a:gdLst>
                  <a:ahLst/>
                  <a:cxnLst>
                    <a:cxn ang="0">
                      <a:pos x="T0" y="T1"/>
                    </a:cxn>
                    <a:cxn ang="0">
                      <a:pos x="T2" y="T3"/>
                    </a:cxn>
                    <a:cxn ang="0">
                      <a:pos x="T4" y="T5"/>
                    </a:cxn>
                    <a:cxn ang="0">
                      <a:pos x="T6" y="T7"/>
                    </a:cxn>
                    <a:cxn ang="0">
                      <a:pos x="T8" y="T9"/>
                    </a:cxn>
                  </a:cxnLst>
                  <a:rect l="0" t="0" r="r" b="b"/>
                  <a:pathLst>
                    <a:path w="34" h="52">
                      <a:moveTo>
                        <a:pt x="10" y="30"/>
                      </a:moveTo>
                      <a:cubicBezTo>
                        <a:pt x="17" y="43"/>
                        <a:pt x="25" y="52"/>
                        <a:pt x="29" y="50"/>
                      </a:cubicBezTo>
                      <a:cubicBezTo>
                        <a:pt x="34" y="48"/>
                        <a:pt x="32" y="35"/>
                        <a:pt x="24" y="22"/>
                      </a:cubicBezTo>
                      <a:cubicBezTo>
                        <a:pt x="17" y="9"/>
                        <a:pt x="8" y="0"/>
                        <a:pt x="4" y="2"/>
                      </a:cubicBezTo>
                      <a:cubicBezTo>
                        <a:pt x="0" y="5"/>
                        <a:pt x="3" y="17"/>
                        <a:pt x="10"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4" name="Freeform 1113"/>
                <p:cNvSpPr>
                  <a:spLocks/>
                </p:cNvSpPr>
                <p:nvPr/>
              </p:nvSpPr>
              <p:spPr bwMode="auto">
                <a:xfrm>
                  <a:off x="3670" y="1137"/>
                  <a:ext cx="56" cy="53"/>
                </a:xfrm>
                <a:custGeom>
                  <a:avLst/>
                  <a:gdLst>
                    <a:gd name="T0" fmla="*/ 12 w 30"/>
                    <a:gd name="T1" fmla="*/ 18 h 28"/>
                    <a:gd name="T2" fmla="*/ 28 w 30"/>
                    <a:gd name="T3" fmla="*/ 26 h 28"/>
                    <a:gd name="T4" fmla="*/ 19 w 30"/>
                    <a:gd name="T5" fmla="*/ 10 h 28"/>
                    <a:gd name="T6" fmla="*/ 2 w 30"/>
                    <a:gd name="T7" fmla="*/ 2 h 28"/>
                    <a:gd name="T8" fmla="*/ 12 w 30"/>
                    <a:gd name="T9" fmla="*/ 18 h 28"/>
                  </a:gdLst>
                  <a:ahLst/>
                  <a:cxnLst>
                    <a:cxn ang="0">
                      <a:pos x="T0" y="T1"/>
                    </a:cxn>
                    <a:cxn ang="0">
                      <a:pos x="T2" y="T3"/>
                    </a:cxn>
                    <a:cxn ang="0">
                      <a:pos x="T4" y="T5"/>
                    </a:cxn>
                    <a:cxn ang="0">
                      <a:pos x="T6" y="T7"/>
                    </a:cxn>
                    <a:cxn ang="0">
                      <a:pos x="T8" y="T9"/>
                    </a:cxn>
                  </a:cxnLst>
                  <a:rect l="0" t="0" r="r" b="b"/>
                  <a:pathLst>
                    <a:path w="30" h="28">
                      <a:moveTo>
                        <a:pt x="12" y="18"/>
                      </a:moveTo>
                      <a:cubicBezTo>
                        <a:pt x="19" y="24"/>
                        <a:pt x="26" y="28"/>
                        <a:pt x="28" y="26"/>
                      </a:cubicBezTo>
                      <a:cubicBezTo>
                        <a:pt x="30" y="24"/>
                        <a:pt x="26" y="17"/>
                        <a:pt x="19" y="10"/>
                      </a:cubicBezTo>
                      <a:cubicBezTo>
                        <a:pt x="12" y="4"/>
                        <a:pt x="4" y="0"/>
                        <a:pt x="2" y="2"/>
                      </a:cubicBezTo>
                      <a:cubicBezTo>
                        <a:pt x="0" y="5"/>
                        <a:pt x="5" y="11"/>
                        <a:pt x="12" y="1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5" name="Freeform 1114"/>
                <p:cNvSpPr>
                  <a:spLocks/>
                </p:cNvSpPr>
                <p:nvPr/>
              </p:nvSpPr>
              <p:spPr bwMode="auto">
                <a:xfrm>
                  <a:off x="3142" y="1263"/>
                  <a:ext cx="609" cy="901"/>
                </a:xfrm>
                <a:custGeom>
                  <a:avLst/>
                  <a:gdLst>
                    <a:gd name="T0" fmla="*/ 127 w 324"/>
                    <a:gd name="T1" fmla="*/ 479 h 479"/>
                    <a:gd name="T2" fmla="*/ 321 w 324"/>
                    <a:gd name="T3" fmla="*/ 416 h 479"/>
                    <a:gd name="T4" fmla="*/ 171 w 324"/>
                    <a:gd name="T5" fmla="*/ 148 h 479"/>
                    <a:gd name="T6" fmla="*/ 324 w 324"/>
                    <a:gd name="T7" fmla="*/ 8 h 479"/>
                    <a:gd name="T8" fmla="*/ 317 w 324"/>
                    <a:gd name="T9" fmla="*/ 0 h 479"/>
                    <a:gd name="T10" fmla="*/ 164 w 324"/>
                    <a:gd name="T11" fmla="*/ 145 h 479"/>
                    <a:gd name="T12" fmla="*/ 316 w 324"/>
                    <a:gd name="T13" fmla="*/ 410 h 479"/>
                    <a:gd name="T14" fmla="*/ 128 w 324"/>
                    <a:gd name="T15" fmla="*/ 473 h 479"/>
                    <a:gd name="T16" fmla="*/ 62 w 324"/>
                    <a:gd name="T17" fmla="*/ 335 h 479"/>
                    <a:gd name="T18" fmla="*/ 0 w 324"/>
                    <a:gd name="T19" fmla="*/ 380 h 479"/>
                    <a:gd name="T20" fmla="*/ 3 w 324"/>
                    <a:gd name="T21" fmla="*/ 384 h 479"/>
                    <a:gd name="T22" fmla="*/ 63 w 324"/>
                    <a:gd name="T23" fmla="*/ 342 h 479"/>
                    <a:gd name="T24" fmla="*/ 127 w 324"/>
                    <a:gd name="T25" fmla="*/ 479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479">
                      <a:moveTo>
                        <a:pt x="127" y="479"/>
                      </a:moveTo>
                      <a:cubicBezTo>
                        <a:pt x="191" y="458"/>
                        <a:pt x="256" y="437"/>
                        <a:pt x="321" y="416"/>
                      </a:cubicBezTo>
                      <a:cubicBezTo>
                        <a:pt x="293" y="318"/>
                        <a:pt x="244" y="226"/>
                        <a:pt x="171" y="148"/>
                      </a:cubicBezTo>
                      <a:cubicBezTo>
                        <a:pt x="222" y="101"/>
                        <a:pt x="273" y="54"/>
                        <a:pt x="324" y="8"/>
                      </a:cubicBezTo>
                      <a:cubicBezTo>
                        <a:pt x="321" y="5"/>
                        <a:pt x="319" y="3"/>
                        <a:pt x="317" y="0"/>
                      </a:cubicBezTo>
                      <a:cubicBezTo>
                        <a:pt x="266" y="48"/>
                        <a:pt x="214" y="97"/>
                        <a:pt x="164" y="145"/>
                      </a:cubicBezTo>
                      <a:cubicBezTo>
                        <a:pt x="237" y="221"/>
                        <a:pt x="287" y="312"/>
                        <a:pt x="316" y="410"/>
                      </a:cubicBezTo>
                      <a:cubicBezTo>
                        <a:pt x="253" y="431"/>
                        <a:pt x="191" y="452"/>
                        <a:pt x="128" y="473"/>
                      </a:cubicBezTo>
                      <a:cubicBezTo>
                        <a:pt x="114" y="424"/>
                        <a:pt x="92" y="377"/>
                        <a:pt x="62" y="335"/>
                      </a:cubicBezTo>
                      <a:cubicBezTo>
                        <a:pt x="42" y="350"/>
                        <a:pt x="21" y="365"/>
                        <a:pt x="0" y="380"/>
                      </a:cubicBezTo>
                      <a:cubicBezTo>
                        <a:pt x="1" y="381"/>
                        <a:pt x="2" y="382"/>
                        <a:pt x="3" y="384"/>
                      </a:cubicBezTo>
                      <a:cubicBezTo>
                        <a:pt x="23" y="370"/>
                        <a:pt x="43" y="356"/>
                        <a:pt x="63" y="342"/>
                      </a:cubicBezTo>
                      <a:cubicBezTo>
                        <a:pt x="92" y="384"/>
                        <a:pt x="113" y="430"/>
                        <a:pt x="127" y="47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6" name="Freeform 1115"/>
                <p:cNvSpPr>
                  <a:spLocks/>
                </p:cNvSpPr>
                <p:nvPr/>
              </p:nvSpPr>
              <p:spPr bwMode="auto">
                <a:xfrm>
                  <a:off x="3702" y="1228"/>
                  <a:ext cx="83" cy="86"/>
                </a:xfrm>
                <a:custGeom>
                  <a:avLst/>
                  <a:gdLst>
                    <a:gd name="T0" fmla="*/ 16 w 44"/>
                    <a:gd name="T1" fmla="*/ 29 h 46"/>
                    <a:gd name="T2" fmla="*/ 40 w 44"/>
                    <a:gd name="T3" fmla="*/ 43 h 46"/>
                    <a:gd name="T4" fmla="*/ 28 w 44"/>
                    <a:gd name="T5" fmla="*/ 17 h 46"/>
                    <a:gd name="T6" fmla="*/ 3 w 44"/>
                    <a:gd name="T7" fmla="*/ 4 h 46"/>
                    <a:gd name="T8" fmla="*/ 16 w 44"/>
                    <a:gd name="T9" fmla="*/ 29 h 46"/>
                  </a:gdLst>
                  <a:ahLst/>
                  <a:cxnLst>
                    <a:cxn ang="0">
                      <a:pos x="T0" y="T1"/>
                    </a:cxn>
                    <a:cxn ang="0">
                      <a:pos x="T2" y="T3"/>
                    </a:cxn>
                    <a:cxn ang="0">
                      <a:pos x="T4" y="T5"/>
                    </a:cxn>
                    <a:cxn ang="0">
                      <a:pos x="T6" y="T7"/>
                    </a:cxn>
                    <a:cxn ang="0">
                      <a:pos x="T8" y="T9"/>
                    </a:cxn>
                  </a:cxnLst>
                  <a:rect l="0" t="0" r="r" b="b"/>
                  <a:pathLst>
                    <a:path w="44" h="46">
                      <a:moveTo>
                        <a:pt x="16" y="29"/>
                      </a:moveTo>
                      <a:cubicBezTo>
                        <a:pt x="26" y="39"/>
                        <a:pt x="37" y="46"/>
                        <a:pt x="40" y="43"/>
                      </a:cubicBezTo>
                      <a:cubicBezTo>
                        <a:pt x="44" y="40"/>
                        <a:pt x="38" y="28"/>
                        <a:pt x="28" y="17"/>
                      </a:cubicBezTo>
                      <a:cubicBezTo>
                        <a:pt x="18" y="6"/>
                        <a:pt x="6" y="0"/>
                        <a:pt x="3" y="4"/>
                      </a:cubicBezTo>
                      <a:cubicBezTo>
                        <a:pt x="0" y="7"/>
                        <a:pt x="6" y="18"/>
                        <a:pt x="16" y="2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7" name="Freeform 1116"/>
                <p:cNvSpPr>
                  <a:spLocks/>
                </p:cNvSpPr>
                <p:nvPr/>
              </p:nvSpPr>
              <p:spPr bwMode="auto">
                <a:xfrm>
                  <a:off x="3424" y="1504"/>
                  <a:ext cx="65" cy="68"/>
                </a:xfrm>
                <a:custGeom>
                  <a:avLst/>
                  <a:gdLst>
                    <a:gd name="T0" fmla="*/ 12 w 35"/>
                    <a:gd name="T1" fmla="*/ 23 h 36"/>
                    <a:gd name="T2" fmla="*/ 32 w 35"/>
                    <a:gd name="T3" fmla="*/ 33 h 36"/>
                    <a:gd name="T4" fmla="*/ 24 w 35"/>
                    <a:gd name="T5" fmla="*/ 12 h 36"/>
                    <a:gd name="T6" fmla="*/ 3 w 35"/>
                    <a:gd name="T7" fmla="*/ 3 h 36"/>
                    <a:gd name="T8" fmla="*/ 12 w 35"/>
                    <a:gd name="T9" fmla="*/ 23 h 36"/>
                  </a:gdLst>
                  <a:ahLst/>
                  <a:cxnLst>
                    <a:cxn ang="0">
                      <a:pos x="T0" y="T1"/>
                    </a:cxn>
                    <a:cxn ang="0">
                      <a:pos x="T2" y="T3"/>
                    </a:cxn>
                    <a:cxn ang="0">
                      <a:pos x="T4" y="T5"/>
                    </a:cxn>
                    <a:cxn ang="0">
                      <a:pos x="T6" y="T7"/>
                    </a:cxn>
                    <a:cxn ang="0">
                      <a:pos x="T8" y="T9"/>
                    </a:cxn>
                  </a:cxnLst>
                  <a:rect l="0" t="0" r="r" b="b"/>
                  <a:pathLst>
                    <a:path w="35" h="36">
                      <a:moveTo>
                        <a:pt x="12" y="23"/>
                      </a:moveTo>
                      <a:cubicBezTo>
                        <a:pt x="20" y="32"/>
                        <a:pt x="29" y="36"/>
                        <a:pt x="32" y="33"/>
                      </a:cubicBezTo>
                      <a:cubicBezTo>
                        <a:pt x="35" y="30"/>
                        <a:pt x="32" y="21"/>
                        <a:pt x="24" y="12"/>
                      </a:cubicBezTo>
                      <a:cubicBezTo>
                        <a:pt x="16" y="4"/>
                        <a:pt x="7" y="0"/>
                        <a:pt x="3" y="3"/>
                      </a:cubicBezTo>
                      <a:cubicBezTo>
                        <a:pt x="0" y="6"/>
                        <a:pt x="4" y="15"/>
                        <a:pt x="12"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8" name="Freeform 1117"/>
                <p:cNvSpPr>
                  <a:spLocks/>
                </p:cNvSpPr>
                <p:nvPr/>
              </p:nvSpPr>
              <p:spPr bwMode="auto">
                <a:xfrm>
                  <a:off x="3131" y="1959"/>
                  <a:ext cx="31" cy="41"/>
                </a:xfrm>
                <a:custGeom>
                  <a:avLst/>
                  <a:gdLst>
                    <a:gd name="T0" fmla="*/ 3 w 17"/>
                    <a:gd name="T1" fmla="*/ 15 h 22"/>
                    <a:gd name="T2" fmla="*/ 14 w 17"/>
                    <a:gd name="T3" fmla="*/ 19 h 22"/>
                    <a:gd name="T4" fmla="*/ 14 w 17"/>
                    <a:gd name="T5" fmla="*/ 7 h 22"/>
                    <a:gd name="T6" fmla="*/ 2 w 17"/>
                    <a:gd name="T7" fmla="*/ 3 h 22"/>
                    <a:gd name="T8" fmla="*/ 3 w 17"/>
                    <a:gd name="T9" fmla="*/ 15 h 22"/>
                  </a:gdLst>
                  <a:ahLst/>
                  <a:cxnLst>
                    <a:cxn ang="0">
                      <a:pos x="T0" y="T1"/>
                    </a:cxn>
                    <a:cxn ang="0">
                      <a:pos x="T2" y="T3"/>
                    </a:cxn>
                    <a:cxn ang="0">
                      <a:pos x="T4" y="T5"/>
                    </a:cxn>
                    <a:cxn ang="0">
                      <a:pos x="T6" y="T7"/>
                    </a:cxn>
                    <a:cxn ang="0">
                      <a:pos x="T8" y="T9"/>
                    </a:cxn>
                  </a:cxnLst>
                  <a:rect l="0" t="0" r="r" b="b"/>
                  <a:pathLst>
                    <a:path w="17" h="22">
                      <a:moveTo>
                        <a:pt x="3" y="15"/>
                      </a:moveTo>
                      <a:cubicBezTo>
                        <a:pt x="6" y="19"/>
                        <a:pt x="11" y="22"/>
                        <a:pt x="14" y="19"/>
                      </a:cubicBezTo>
                      <a:cubicBezTo>
                        <a:pt x="17" y="17"/>
                        <a:pt x="17" y="12"/>
                        <a:pt x="14" y="7"/>
                      </a:cubicBezTo>
                      <a:cubicBezTo>
                        <a:pt x="11" y="2"/>
                        <a:pt x="6" y="0"/>
                        <a:pt x="2" y="3"/>
                      </a:cubicBezTo>
                      <a:cubicBezTo>
                        <a:pt x="0" y="5"/>
                        <a:pt x="0" y="10"/>
                        <a:pt x="3"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9" name="Freeform 1118"/>
                <p:cNvSpPr>
                  <a:spLocks/>
                </p:cNvSpPr>
                <p:nvPr/>
              </p:nvSpPr>
              <p:spPr bwMode="auto">
                <a:xfrm>
                  <a:off x="3722" y="2000"/>
                  <a:ext cx="42" cy="79"/>
                </a:xfrm>
                <a:custGeom>
                  <a:avLst/>
                  <a:gdLst>
                    <a:gd name="T0" fmla="*/ 3 w 22"/>
                    <a:gd name="T1" fmla="*/ 23 h 42"/>
                    <a:gd name="T2" fmla="*/ 16 w 22"/>
                    <a:gd name="T3" fmla="*/ 40 h 42"/>
                    <a:gd name="T4" fmla="*/ 18 w 22"/>
                    <a:gd name="T5" fmla="*/ 18 h 42"/>
                    <a:gd name="T6" fmla="*/ 5 w 22"/>
                    <a:gd name="T7" fmla="*/ 2 h 42"/>
                    <a:gd name="T8" fmla="*/ 3 w 22"/>
                    <a:gd name="T9" fmla="*/ 23 h 42"/>
                  </a:gdLst>
                  <a:ahLst/>
                  <a:cxnLst>
                    <a:cxn ang="0">
                      <a:pos x="T0" y="T1"/>
                    </a:cxn>
                    <a:cxn ang="0">
                      <a:pos x="T2" y="T3"/>
                    </a:cxn>
                    <a:cxn ang="0">
                      <a:pos x="T4" y="T5"/>
                    </a:cxn>
                    <a:cxn ang="0">
                      <a:pos x="T6" y="T7"/>
                    </a:cxn>
                    <a:cxn ang="0">
                      <a:pos x="T8" y="T9"/>
                    </a:cxn>
                  </a:cxnLst>
                  <a:rect l="0" t="0" r="r" b="b"/>
                  <a:pathLst>
                    <a:path w="22" h="42">
                      <a:moveTo>
                        <a:pt x="3" y="23"/>
                      </a:moveTo>
                      <a:cubicBezTo>
                        <a:pt x="6" y="34"/>
                        <a:pt x="12" y="42"/>
                        <a:pt x="16" y="40"/>
                      </a:cubicBezTo>
                      <a:cubicBezTo>
                        <a:pt x="20" y="39"/>
                        <a:pt x="22" y="29"/>
                        <a:pt x="18" y="18"/>
                      </a:cubicBezTo>
                      <a:cubicBezTo>
                        <a:pt x="15" y="7"/>
                        <a:pt x="9" y="0"/>
                        <a:pt x="5" y="2"/>
                      </a:cubicBezTo>
                      <a:cubicBezTo>
                        <a:pt x="0" y="3"/>
                        <a:pt x="0" y="13"/>
                        <a:pt x="3"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0" name="Freeform 1119"/>
                <p:cNvSpPr>
                  <a:spLocks/>
                </p:cNvSpPr>
                <p:nvPr/>
              </p:nvSpPr>
              <p:spPr bwMode="auto">
                <a:xfrm>
                  <a:off x="3362" y="2130"/>
                  <a:ext cx="37" cy="56"/>
                </a:xfrm>
                <a:custGeom>
                  <a:avLst/>
                  <a:gdLst>
                    <a:gd name="T0" fmla="*/ 2 w 20"/>
                    <a:gd name="T1" fmla="*/ 17 h 30"/>
                    <a:gd name="T2" fmla="*/ 13 w 20"/>
                    <a:gd name="T3" fmla="*/ 29 h 30"/>
                    <a:gd name="T4" fmla="*/ 17 w 20"/>
                    <a:gd name="T5" fmla="*/ 12 h 30"/>
                    <a:gd name="T6" fmla="*/ 5 w 20"/>
                    <a:gd name="T7" fmla="*/ 1 h 30"/>
                    <a:gd name="T8" fmla="*/ 2 w 20"/>
                    <a:gd name="T9" fmla="*/ 17 h 30"/>
                  </a:gdLst>
                  <a:ahLst/>
                  <a:cxnLst>
                    <a:cxn ang="0">
                      <a:pos x="T0" y="T1"/>
                    </a:cxn>
                    <a:cxn ang="0">
                      <a:pos x="T2" y="T3"/>
                    </a:cxn>
                    <a:cxn ang="0">
                      <a:pos x="T4" y="T5"/>
                    </a:cxn>
                    <a:cxn ang="0">
                      <a:pos x="T6" y="T7"/>
                    </a:cxn>
                    <a:cxn ang="0">
                      <a:pos x="T8" y="T9"/>
                    </a:cxn>
                  </a:cxnLst>
                  <a:rect l="0" t="0" r="r" b="b"/>
                  <a:pathLst>
                    <a:path w="20" h="30">
                      <a:moveTo>
                        <a:pt x="2" y="17"/>
                      </a:moveTo>
                      <a:cubicBezTo>
                        <a:pt x="4" y="25"/>
                        <a:pt x="9" y="30"/>
                        <a:pt x="13" y="29"/>
                      </a:cubicBezTo>
                      <a:cubicBezTo>
                        <a:pt x="18" y="28"/>
                        <a:pt x="20" y="20"/>
                        <a:pt x="17" y="12"/>
                      </a:cubicBezTo>
                      <a:cubicBezTo>
                        <a:pt x="15" y="5"/>
                        <a:pt x="10" y="0"/>
                        <a:pt x="5" y="1"/>
                      </a:cubicBezTo>
                      <a:cubicBezTo>
                        <a:pt x="1" y="3"/>
                        <a:pt x="0" y="10"/>
                        <a:pt x="2"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927" name="Freeform 1121"/>
              <p:cNvSpPr>
                <a:spLocks/>
              </p:cNvSpPr>
              <p:nvPr/>
            </p:nvSpPr>
            <p:spPr bwMode="auto">
              <a:xfrm>
                <a:off x="3245" y="1887"/>
                <a:ext cx="28" cy="34"/>
              </a:xfrm>
              <a:custGeom>
                <a:avLst/>
                <a:gdLst>
                  <a:gd name="T0" fmla="*/ 4 w 15"/>
                  <a:gd name="T1" fmla="*/ 11 h 18"/>
                  <a:gd name="T2" fmla="*/ 13 w 15"/>
                  <a:gd name="T3" fmla="*/ 16 h 18"/>
                  <a:gd name="T4" fmla="*/ 12 w 15"/>
                  <a:gd name="T5" fmla="*/ 5 h 18"/>
                  <a:gd name="T6" fmla="*/ 3 w 15"/>
                  <a:gd name="T7" fmla="*/ 1 h 18"/>
                  <a:gd name="T8" fmla="*/ 4 w 15"/>
                  <a:gd name="T9" fmla="*/ 11 h 18"/>
                </a:gdLst>
                <a:ahLst/>
                <a:cxnLst>
                  <a:cxn ang="0">
                    <a:pos x="T0" y="T1"/>
                  </a:cxn>
                  <a:cxn ang="0">
                    <a:pos x="T2" y="T3"/>
                  </a:cxn>
                  <a:cxn ang="0">
                    <a:pos x="T4" y="T5"/>
                  </a:cxn>
                  <a:cxn ang="0">
                    <a:pos x="T6" y="T7"/>
                  </a:cxn>
                  <a:cxn ang="0">
                    <a:pos x="T8" y="T9"/>
                  </a:cxn>
                </a:cxnLst>
                <a:rect l="0" t="0" r="r" b="b"/>
                <a:pathLst>
                  <a:path w="15" h="18">
                    <a:moveTo>
                      <a:pt x="4" y="11"/>
                    </a:moveTo>
                    <a:cubicBezTo>
                      <a:pt x="7" y="16"/>
                      <a:pt x="11" y="18"/>
                      <a:pt x="13" y="16"/>
                    </a:cubicBezTo>
                    <a:cubicBezTo>
                      <a:pt x="15" y="15"/>
                      <a:pt x="15" y="10"/>
                      <a:pt x="12" y="5"/>
                    </a:cubicBezTo>
                    <a:cubicBezTo>
                      <a:pt x="9" y="1"/>
                      <a:pt x="5" y="0"/>
                      <a:pt x="3" y="1"/>
                    </a:cubicBezTo>
                    <a:cubicBezTo>
                      <a:pt x="0" y="3"/>
                      <a:pt x="1" y="7"/>
                      <a:pt x="4"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8" name="Freeform 1122"/>
              <p:cNvSpPr>
                <a:spLocks/>
              </p:cNvSpPr>
              <p:nvPr/>
            </p:nvSpPr>
            <p:spPr bwMode="auto">
              <a:xfrm>
                <a:off x="3786" y="1476"/>
                <a:ext cx="773" cy="989"/>
              </a:xfrm>
              <a:custGeom>
                <a:avLst/>
                <a:gdLst>
                  <a:gd name="T0" fmla="*/ 100 w 411"/>
                  <a:gd name="T1" fmla="*/ 524 h 526"/>
                  <a:gd name="T2" fmla="*/ 302 w 411"/>
                  <a:gd name="T3" fmla="*/ 526 h 526"/>
                  <a:gd name="T4" fmla="*/ 223 w 411"/>
                  <a:gd name="T5" fmla="*/ 98 h 526"/>
                  <a:gd name="T6" fmla="*/ 411 w 411"/>
                  <a:gd name="T7" fmla="*/ 12 h 526"/>
                  <a:gd name="T8" fmla="*/ 405 w 411"/>
                  <a:gd name="T9" fmla="*/ 0 h 526"/>
                  <a:gd name="T10" fmla="*/ 216 w 411"/>
                  <a:gd name="T11" fmla="*/ 90 h 526"/>
                  <a:gd name="T12" fmla="*/ 300 w 411"/>
                  <a:gd name="T13" fmla="*/ 515 h 526"/>
                  <a:gd name="T14" fmla="*/ 103 w 411"/>
                  <a:gd name="T15" fmla="*/ 516 h 526"/>
                  <a:gd name="T16" fmla="*/ 72 w 411"/>
                  <a:gd name="T17" fmla="*/ 276 h 526"/>
                  <a:gd name="T18" fmla="*/ 0 w 411"/>
                  <a:gd name="T19" fmla="*/ 299 h 526"/>
                  <a:gd name="T20" fmla="*/ 2 w 411"/>
                  <a:gd name="T21" fmla="*/ 307 h 526"/>
                  <a:gd name="T22" fmla="*/ 71 w 411"/>
                  <a:gd name="T23" fmla="*/ 285 h 526"/>
                  <a:gd name="T24" fmla="*/ 100 w 411"/>
                  <a:gd name="T25" fmla="*/ 524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1" h="526">
                    <a:moveTo>
                      <a:pt x="100" y="524"/>
                    </a:moveTo>
                    <a:cubicBezTo>
                      <a:pt x="168" y="525"/>
                      <a:pt x="235" y="525"/>
                      <a:pt x="302" y="526"/>
                    </a:cubicBezTo>
                    <a:cubicBezTo>
                      <a:pt x="305" y="379"/>
                      <a:pt x="280" y="233"/>
                      <a:pt x="223" y="98"/>
                    </a:cubicBezTo>
                    <a:cubicBezTo>
                      <a:pt x="286" y="70"/>
                      <a:pt x="348" y="41"/>
                      <a:pt x="411" y="12"/>
                    </a:cubicBezTo>
                    <a:cubicBezTo>
                      <a:pt x="409" y="8"/>
                      <a:pt x="407" y="4"/>
                      <a:pt x="405" y="0"/>
                    </a:cubicBezTo>
                    <a:cubicBezTo>
                      <a:pt x="342" y="30"/>
                      <a:pt x="279" y="60"/>
                      <a:pt x="216" y="90"/>
                    </a:cubicBezTo>
                    <a:cubicBezTo>
                      <a:pt x="274" y="223"/>
                      <a:pt x="301" y="369"/>
                      <a:pt x="300" y="515"/>
                    </a:cubicBezTo>
                    <a:cubicBezTo>
                      <a:pt x="234" y="515"/>
                      <a:pt x="169" y="515"/>
                      <a:pt x="103" y="516"/>
                    </a:cubicBezTo>
                    <a:cubicBezTo>
                      <a:pt x="104" y="435"/>
                      <a:pt x="94" y="354"/>
                      <a:pt x="72" y="276"/>
                    </a:cubicBezTo>
                    <a:cubicBezTo>
                      <a:pt x="48" y="284"/>
                      <a:pt x="24" y="291"/>
                      <a:pt x="0" y="299"/>
                    </a:cubicBezTo>
                    <a:cubicBezTo>
                      <a:pt x="1" y="302"/>
                      <a:pt x="1" y="304"/>
                      <a:pt x="2" y="307"/>
                    </a:cubicBezTo>
                    <a:cubicBezTo>
                      <a:pt x="25" y="300"/>
                      <a:pt x="48" y="292"/>
                      <a:pt x="71" y="285"/>
                    </a:cubicBezTo>
                    <a:cubicBezTo>
                      <a:pt x="92" y="363"/>
                      <a:pt x="102" y="444"/>
                      <a:pt x="100" y="5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9" name="Freeform 1123"/>
              <p:cNvSpPr>
                <a:spLocks/>
              </p:cNvSpPr>
              <p:nvPr/>
            </p:nvSpPr>
            <p:spPr bwMode="auto">
              <a:xfrm>
                <a:off x="4519" y="1425"/>
                <a:ext cx="68" cy="126"/>
              </a:xfrm>
              <a:custGeom>
                <a:avLst/>
                <a:gdLst>
                  <a:gd name="T0" fmla="*/ 11 w 36"/>
                  <a:gd name="T1" fmla="*/ 37 h 67"/>
                  <a:gd name="T2" fmla="*/ 31 w 36"/>
                  <a:gd name="T3" fmla="*/ 65 h 67"/>
                  <a:gd name="T4" fmla="*/ 26 w 36"/>
                  <a:gd name="T5" fmla="*/ 30 h 67"/>
                  <a:gd name="T6" fmla="*/ 4 w 36"/>
                  <a:gd name="T7" fmla="*/ 2 h 67"/>
                  <a:gd name="T8" fmla="*/ 11 w 36"/>
                  <a:gd name="T9" fmla="*/ 37 h 67"/>
                </a:gdLst>
                <a:ahLst/>
                <a:cxnLst>
                  <a:cxn ang="0">
                    <a:pos x="T0" y="T1"/>
                  </a:cxn>
                  <a:cxn ang="0">
                    <a:pos x="T2" y="T3"/>
                  </a:cxn>
                  <a:cxn ang="0">
                    <a:pos x="T4" y="T5"/>
                  </a:cxn>
                  <a:cxn ang="0">
                    <a:pos x="T6" y="T7"/>
                  </a:cxn>
                  <a:cxn ang="0">
                    <a:pos x="T8" y="T9"/>
                  </a:cxn>
                </a:cxnLst>
                <a:rect l="0" t="0" r="r" b="b"/>
                <a:pathLst>
                  <a:path w="36" h="67">
                    <a:moveTo>
                      <a:pt x="11" y="37"/>
                    </a:moveTo>
                    <a:cubicBezTo>
                      <a:pt x="18" y="54"/>
                      <a:pt x="27" y="67"/>
                      <a:pt x="31" y="65"/>
                    </a:cubicBezTo>
                    <a:cubicBezTo>
                      <a:pt x="36" y="64"/>
                      <a:pt x="33" y="48"/>
                      <a:pt x="26" y="30"/>
                    </a:cubicBezTo>
                    <a:cubicBezTo>
                      <a:pt x="18" y="12"/>
                      <a:pt x="8" y="0"/>
                      <a:pt x="4" y="2"/>
                    </a:cubicBezTo>
                    <a:cubicBezTo>
                      <a:pt x="0" y="4"/>
                      <a:pt x="3" y="19"/>
                      <a:pt x="11" y="3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0" name="Freeform 1124"/>
              <p:cNvSpPr>
                <a:spLocks/>
              </p:cNvSpPr>
              <p:nvPr/>
            </p:nvSpPr>
            <p:spPr bwMode="auto">
              <a:xfrm>
                <a:off x="4170" y="1598"/>
                <a:ext cx="60" cy="107"/>
              </a:xfrm>
              <a:custGeom>
                <a:avLst/>
                <a:gdLst>
                  <a:gd name="T0" fmla="*/ 9 w 32"/>
                  <a:gd name="T1" fmla="*/ 32 h 57"/>
                  <a:gd name="T2" fmla="*/ 28 w 32"/>
                  <a:gd name="T3" fmla="*/ 55 h 57"/>
                  <a:gd name="T4" fmla="*/ 24 w 32"/>
                  <a:gd name="T5" fmla="*/ 25 h 57"/>
                  <a:gd name="T6" fmla="*/ 5 w 32"/>
                  <a:gd name="T7" fmla="*/ 2 h 57"/>
                  <a:gd name="T8" fmla="*/ 9 w 32"/>
                  <a:gd name="T9" fmla="*/ 32 h 57"/>
                </a:gdLst>
                <a:ahLst/>
                <a:cxnLst>
                  <a:cxn ang="0">
                    <a:pos x="T0" y="T1"/>
                  </a:cxn>
                  <a:cxn ang="0">
                    <a:pos x="T2" y="T3"/>
                  </a:cxn>
                  <a:cxn ang="0">
                    <a:pos x="T4" y="T5"/>
                  </a:cxn>
                  <a:cxn ang="0">
                    <a:pos x="T6" y="T7"/>
                  </a:cxn>
                  <a:cxn ang="0">
                    <a:pos x="T8" y="T9"/>
                  </a:cxn>
                </a:cxnLst>
                <a:rect l="0" t="0" r="r" b="b"/>
                <a:pathLst>
                  <a:path w="32" h="57">
                    <a:moveTo>
                      <a:pt x="9" y="32"/>
                    </a:moveTo>
                    <a:cubicBezTo>
                      <a:pt x="15" y="47"/>
                      <a:pt x="23" y="57"/>
                      <a:pt x="28" y="55"/>
                    </a:cubicBezTo>
                    <a:cubicBezTo>
                      <a:pt x="32" y="54"/>
                      <a:pt x="30" y="40"/>
                      <a:pt x="24" y="25"/>
                    </a:cubicBezTo>
                    <a:cubicBezTo>
                      <a:pt x="18" y="10"/>
                      <a:pt x="9" y="0"/>
                      <a:pt x="5" y="2"/>
                    </a:cubicBezTo>
                    <a:cubicBezTo>
                      <a:pt x="0" y="5"/>
                      <a:pt x="3" y="18"/>
                      <a:pt x="9" y="3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1" name="Freeform 1125"/>
              <p:cNvSpPr>
                <a:spLocks/>
              </p:cNvSpPr>
              <p:nvPr/>
            </p:nvSpPr>
            <p:spPr bwMode="auto">
              <a:xfrm>
                <a:off x="3773" y="2011"/>
                <a:ext cx="34" cy="66"/>
              </a:xfrm>
              <a:custGeom>
                <a:avLst/>
                <a:gdLst>
                  <a:gd name="T0" fmla="*/ 3 w 18"/>
                  <a:gd name="T1" fmla="*/ 19 h 35"/>
                  <a:gd name="T2" fmla="*/ 13 w 18"/>
                  <a:gd name="T3" fmla="*/ 34 h 35"/>
                  <a:gd name="T4" fmla="*/ 15 w 18"/>
                  <a:gd name="T5" fmla="*/ 16 h 35"/>
                  <a:gd name="T6" fmla="*/ 4 w 18"/>
                  <a:gd name="T7" fmla="*/ 1 h 35"/>
                  <a:gd name="T8" fmla="*/ 3 w 18"/>
                  <a:gd name="T9" fmla="*/ 19 h 35"/>
                </a:gdLst>
                <a:ahLst/>
                <a:cxnLst>
                  <a:cxn ang="0">
                    <a:pos x="T0" y="T1"/>
                  </a:cxn>
                  <a:cxn ang="0">
                    <a:pos x="T2" y="T3"/>
                  </a:cxn>
                  <a:cxn ang="0">
                    <a:pos x="T4" y="T5"/>
                  </a:cxn>
                  <a:cxn ang="0">
                    <a:pos x="T6" y="T7"/>
                  </a:cxn>
                  <a:cxn ang="0">
                    <a:pos x="T8" y="T9"/>
                  </a:cxn>
                </a:cxnLst>
                <a:rect l="0" t="0" r="r" b="b"/>
                <a:pathLst>
                  <a:path w="18" h="35">
                    <a:moveTo>
                      <a:pt x="3" y="19"/>
                    </a:moveTo>
                    <a:cubicBezTo>
                      <a:pt x="5" y="29"/>
                      <a:pt x="10" y="35"/>
                      <a:pt x="13" y="34"/>
                    </a:cubicBezTo>
                    <a:cubicBezTo>
                      <a:pt x="17" y="33"/>
                      <a:pt x="18" y="25"/>
                      <a:pt x="15" y="16"/>
                    </a:cubicBezTo>
                    <a:cubicBezTo>
                      <a:pt x="13" y="6"/>
                      <a:pt x="8" y="0"/>
                      <a:pt x="4" y="1"/>
                    </a:cubicBezTo>
                    <a:cubicBezTo>
                      <a:pt x="1" y="2"/>
                      <a:pt x="0" y="11"/>
                      <a:pt x="3"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2" name="Freeform 1126"/>
              <p:cNvSpPr>
                <a:spLocks/>
              </p:cNvSpPr>
              <p:nvPr/>
            </p:nvSpPr>
            <p:spPr bwMode="auto">
              <a:xfrm>
                <a:off x="4337" y="2399"/>
                <a:ext cx="32" cy="109"/>
              </a:xfrm>
              <a:custGeom>
                <a:avLst/>
                <a:gdLst>
                  <a:gd name="T0" fmla="*/ 1 w 17"/>
                  <a:gd name="T1" fmla="*/ 29 h 58"/>
                  <a:gd name="T2" fmla="*/ 8 w 17"/>
                  <a:gd name="T3" fmla="*/ 58 h 58"/>
                  <a:gd name="T4" fmla="*/ 17 w 17"/>
                  <a:gd name="T5" fmla="*/ 29 h 58"/>
                  <a:gd name="T6" fmla="*/ 9 w 17"/>
                  <a:gd name="T7" fmla="*/ 0 h 58"/>
                  <a:gd name="T8" fmla="*/ 1 w 17"/>
                  <a:gd name="T9" fmla="*/ 29 h 58"/>
                </a:gdLst>
                <a:ahLst/>
                <a:cxnLst>
                  <a:cxn ang="0">
                    <a:pos x="T0" y="T1"/>
                  </a:cxn>
                  <a:cxn ang="0">
                    <a:pos x="T2" y="T3"/>
                  </a:cxn>
                  <a:cxn ang="0">
                    <a:pos x="T4" y="T5"/>
                  </a:cxn>
                  <a:cxn ang="0">
                    <a:pos x="T6" y="T7"/>
                  </a:cxn>
                  <a:cxn ang="0">
                    <a:pos x="T8" y="T9"/>
                  </a:cxn>
                </a:cxnLst>
                <a:rect l="0" t="0" r="r" b="b"/>
                <a:pathLst>
                  <a:path w="17" h="58">
                    <a:moveTo>
                      <a:pt x="1" y="29"/>
                    </a:moveTo>
                    <a:cubicBezTo>
                      <a:pt x="0" y="45"/>
                      <a:pt x="4" y="58"/>
                      <a:pt x="8" y="58"/>
                    </a:cubicBezTo>
                    <a:cubicBezTo>
                      <a:pt x="12" y="58"/>
                      <a:pt x="17" y="45"/>
                      <a:pt x="17" y="29"/>
                    </a:cubicBezTo>
                    <a:cubicBezTo>
                      <a:pt x="17" y="13"/>
                      <a:pt x="13" y="0"/>
                      <a:pt x="9" y="0"/>
                    </a:cubicBezTo>
                    <a:cubicBezTo>
                      <a:pt x="4" y="0"/>
                      <a:pt x="1" y="13"/>
                      <a:pt x="1" y="2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3" name="Freeform 1127"/>
              <p:cNvSpPr>
                <a:spLocks/>
              </p:cNvSpPr>
              <p:nvPr/>
            </p:nvSpPr>
            <p:spPr bwMode="auto">
              <a:xfrm>
                <a:off x="3959" y="2410"/>
                <a:ext cx="32" cy="87"/>
              </a:xfrm>
              <a:custGeom>
                <a:avLst/>
                <a:gdLst>
                  <a:gd name="T0" fmla="*/ 0 w 17"/>
                  <a:gd name="T1" fmla="*/ 23 h 46"/>
                  <a:gd name="T2" fmla="*/ 8 w 17"/>
                  <a:gd name="T3" fmla="*/ 46 h 46"/>
                  <a:gd name="T4" fmla="*/ 17 w 17"/>
                  <a:gd name="T5" fmla="*/ 23 h 46"/>
                  <a:gd name="T6" fmla="*/ 9 w 17"/>
                  <a:gd name="T7" fmla="*/ 0 h 46"/>
                  <a:gd name="T8" fmla="*/ 0 w 17"/>
                  <a:gd name="T9" fmla="*/ 23 h 46"/>
                </a:gdLst>
                <a:ahLst/>
                <a:cxnLst>
                  <a:cxn ang="0">
                    <a:pos x="T0" y="T1"/>
                  </a:cxn>
                  <a:cxn ang="0">
                    <a:pos x="T2" y="T3"/>
                  </a:cxn>
                  <a:cxn ang="0">
                    <a:pos x="T4" y="T5"/>
                  </a:cxn>
                  <a:cxn ang="0">
                    <a:pos x="T6" y="T7"/>
                  </a:cxn>
                  <a:cxn ang="0">
                    <a:pos x="T8" y="T9"/>
                  </a:cxn>
                </a:cxnLst>
                <a:rect l="0" t="0" r="r" b="b"/>
                <a:pathLst>
                  <a:path w="17" h="46">
                    <a:moveTo>
                      <a:pt x="0" y="23"/>
                    </a:moveTo>
                    <a:cubicBezTo>
                      <a:pt x="0" y="36"/>
                      <a:pt x="3" y="46"/>
                      <a:pt x="8" y="46"/>
                    </a:cubicBezTo>
                    <a:cubicBezTo>
                      <a:pt x="12" y="46"/>
                      <a:pt x="16" y="36"/>
                      <a:pt x="17" y="23"/>
                    </a:cubicBezTo>
                    <a:cubicBezTo>
                      <a:pt x="17" y="10"/>
                      <a:pt x="13" y="0"/>
                      <a:pt x="9" y="0"/>
                    </a:cubicBezTo>
                    <a:cubicBezTo>
                      <a:pt x="4" y="0"/>
                      <a:pt x="1" y="10"/>
                      <a:pt x="0"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4" name="Freeform 1128"/>
              <p:cNvSpPr>
                <a:spLocks/>
              </p:cNvSpPr>
              <p:nvPr/>
            </p:nvSpPr>
            <p:spPr bwMode="auto">
              <a:xfrm>
                <a:off x="3909" y="1981"/>
                <a:ext cx="26" cy="57"/>
              </a:xfrm>
              <a:custGeom>
                <a:avLst/>
                <a:gdLst>
                  <a:gd name="T0" fmla="*/ 2 w 14"/>
                  <a:gd name="T1" fmla="*/ 16 h 30"/>
                  <a:gd name="T2" fmla="*/ 10 w 14"/>
                  <a:gd name="T3" fmla="*/ 29 h 30"/>
                  <a:gd name="T4" fmla="*/ 12 w 14"/>
                  <a:gd name="T5" fmla="*/ 13 h 30"/>
                  <a:gd name="T6" fmla="*/ 3 w 14"/>
                  <a:gd name="T7" fmla="*/ 1 h 30"/>
                  <a:gd name="T8" fmla="*/ 2 w 14"/>
                  <a:gd name="T9" fmla="*/ 16 h 30"/>
                </a:gdLst>
                <a:ahLst/>
                <a:cxnLst>
                  <a:cxn ang="0">
                    <a:pos x="T0" y="T1"/>
                  </a:cxn>
                  <a:cxn ang="0">
                    <a:pos x="T2" y="T3"/>
                  </a:cxn>
                  <a:cxn ang="0">
                    <a:pos x="T4" y="T5"/>
                  </a:cxn>
                  <a:cxn ang="0">
                    <a:pos x="T6" y="T7"/>
                  </a:cxn>
                  <a:cxn ang="0">
                    <a:pos x="T8" y="T9"/>
                  </a:cxn>
                </a:cxnLst>
                <a:rect l="0" t="0" r="r" b="b"/>
                <a:pathLst>
                  <a:path w="14" h="30">
                    <a:moveTo>
                      <a:pt x="2" y="16"/>
                    </a:moveTo>
                    <a:cubicBezTo>
                      <a:pt x="4" y="24"/>
                      <a:pt x="8" y="30"/>
                      <a:pt x="10" y="29"/>
                    </a:cubicBezTo>
                    <a:cubicBezTo>
                      <a:pt x="13" y="28"/>
                      <a:pt x="14" y="21"/>
                      <a:pt x="12" y="13"/>
                    </a:cubicBezTo>
                    <a:cubicBezTo>
                      <a:pt x="9" y="6"/>
                      <a:pt x="5" y="0"/>
                      <a:pt x="3" y="1"/>
                    </a:cubicBezTo>
                    <a:cubicBezTo>
                      <a:pt x="0" y="2"/>
                      <a:pt x="0" y="9"/>
                      <a:pt x="2"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5" name="Freeform 1129"/>
              <p:cNvSpPr>
                <a:spLocks/>
              </p:cNvSpPr>
              <p:nvPr/>
            </p:nvSpPr>
            <p:spPr bwMode="auto">
              <a:xfrm>
                <a:off x="3535" y="229"/>
                <a:ext cx="1678" cy="3627"/>
              </a:xfrm>
              <a:custGeom>
                <a:avLst/>
                <a:gdLst>
                  <a:gd name="T0" fmla="*/ 561 w 893"/>
                  <a:gd name="T1" fmla="*/ 1927 h 1929"/>
                  <a:gd name="T2" fmla="*/ 563 w 893"/>
                  <a:gd name="T3" fmla="*/ 1929 h 1929"/>
                  <a:gd name="T4" fmla="*/ 706 w 893"/>
                  <a:gd name="T5" fmla="*/ 1619 h 1929"/>
                  <a:gd name="T6" fmla="*/ 787 w 893"/>
                  <a:gd name="T7" fmla="*/ 1647 h 1929"/>
                  <a:gd name="T8" fmla="*/ 776 w 893"/>
                  <a:gd name="T9" fmla="*/ 645 h 1929"/>
                  <a:gd name="T10" fmla="*/ 660 w 893"/>
                  <a:gd name="T11" fmla="*/ 692 h 1929"/>
                  <a:gd name="T12" fmla="*/ 1 w 893"/>
                  <a:gd name="T13" fmla="*/ 0 h 1929"/>
                  <a:gd name="T14" fmla="*/ 0 w 893"/>
                  <a:gd name="T15" fmla="*/ 3 h 1929"/>
                  <a:gd name="T16" fmla="*/ 662 w 893"/>
                  <a:gd name="T17" fmla="*/ 707 h 1929"/>
                  <a:gd name="T18" fmla="*/ 778 w 893"/>
                  <a:gd name="T19" fmla="*/ 661 h 1929"/>
                  <a:gd name="T20" fmla="*/ 789 w 893"/>
                  <a:gd name="T21" fmla="*/ 1632 h 1929"/>
                  <a:gd name="T22" fmla="*/ 707 w 893"/>
                  <a:gd name="T23" fmla="*/ 1605 h 1929"/>
                  <a:gd name="T24" fmla="*/ 561 w 893"/>
                  <a:gd name="T25" fmla="*/ 1927 h 1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3" h="1929">
                    <a:moveTo>
                      <a:pt x="561" y="1927"/>
                    </a:moveTo>
                    <a:cubicBezTo>
                      <a:pt x="562" y="1928"/>
                      <a:pt x="563" y="1928"/>
                      <a:pt x="563" y="1929"/>
                    </a:cubicBezTo>
                    <a:cubicBezTo>
                      <a:pt x="623" y="1832"/>
                      <a:pt x="671" y="1728"/>
                      <a:pt x="706" y="1619"/>
                    </a:cubicBezTo>
                    <a:cubicBezTo>
                      <a:pt x="733" y="1629"/>
                      <a:pt x="760" y="1638"/>
                      <a:pt x="787" y="1647"/>
                    </a:cubicBezTo>
                    <a:cubicBezTo>
                      <a:pt x="892" y="1323"/>
                      <a:pt x="893" y="964"/>
                      <a:pt x="776" y="645"/>
                    </a:cubicBezTo>
                    <a:cubicBezTo>
                      <a:pt x="738" y="661"/>
                      <a:pt x="699" y="677"/>
                      <a:pt x="660" y="692"/>
                    </a:cubicBezTo>
                    <a:cubicBezTo>
                      <a:pt x="553" y="399"/>
                      <a:pt x="337" y="145"/>
                      <a:pt x="1" y="0"/>
                    </a:cubicBezTo>
                    <a:cubicBezTo>
                      <a:pt x="1" y="1"/>
                      <a:pt x="0" y="2"/>
                      <a:pt x="0" y="3"/>
                    </a:cubicBezTo>
                    <a:cubicBezTo>
                      <a:pt x="340" y="149"/>
                      <a:pt x="557" y="409"/>
                      <a:pt x="662" y="707"/>
                    </a:cubicBezTo>
                    <a:cubicBezTo>
                      <a:pt x="700" y="692"/>
                      <a:pt x="739" y="676"/>
                      <a:pt x="778" y="661"/>
                    </a:cubicBezTo>
                    <a:cubicBezTo>
                      <a:pt x="888" y="970"/>
                      <a:pt x="887" y="1317"/>
                      <a:pt x="789" y="1632"/>
                    </a:cubicBezTo>
                    <a:cubicBezTo>
                      <a:pt x="761" y="1623"/>
                      <a:pt x="734" y="1614"/>
                      <a:pt x="707" y="1605"/>
                    </a:cubicBezTo>
                    <a:cubicBezTo>
                      <a:pt x="672" y="1718"/>
                      <a:pt x="623" y="1826"/>
                      <a:pt x="561" y="192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6" name="Freeform 1130"/>
              <p:cNvSpPr>
                <a:spLocks/>
              </p:cNvSpPr>
              <p:nvPr/>
            </p:nvSpPr>
            <p:spPr bwMode="auto">
              <a:xfrm>
                <a:off x="3456" y="194"/>
                <a:ext cx="159" cy="79"/>
              </a:xfrm>
              <a:custGeom>
                <a:avLst/>
                <a:gdLst>
                  <a:gd name="T0" fmla="*/ 82 w 85"/>
                  <a:gd name="T1" fmla="*/ 38 h 42"/>
                  <a:gd name="T2" fmla="*/ 46 w 85"/>
                  <a:gd name="T3" fmla="*/ 13 h 42"/>
                  <a:gd name="T4" fmla="*/ 2 w 85"/>
                  <a:gd name="T5" fmla="*/ 4 h 42"/>
                  <a:gd name="T6" fmla="*/ 39 w 85"/>
                  <a:gd name="T7" fmla="*/ 28 h 42"/>
                  <a:gd name="T8" fmla="*/ 82 w 85"/>
                  <a:gd name="T9" fmla="*/ 38 h 42"/>
                </a:gdLst>
                <a:ahLst/>
                <a:cxnLst>
                  <a:cxn ang="0">
                    <a:pos x="T0" y="T1"/>
                  </a:cxn>
                  <a:cxn ang="0">
                    <a:pos x="T2" y="T3"/>
                  </a:cxn>
                  <a:cxn ang="0">
                    <a:pos x="T4" y="T5"/>
                  </a:cxn>
                  <a:cxn ang="0">
                    <a:pos x="T6" y="T7"/>
                  </a:cxn>
                  <a:cxn ang="0">
                    <a:pos x="T8" y="T9"/>
                  </a:cxn>
                </a:cxnLst>
                <a:rect l="0" t="0" r="r" b="b"/>
                <a:pathLst>
                  <a:path w="85" h="42">
                    <a:moveTo>
                      <a:pt x="82" y="38"/>
                    </a:moveTo>
                    <a:cubicBezTo>
                      <a:pt x="85" y="35"/>
                      <a:pt x="69" y="23"/>
                      <a:pt x="46" y="13"/>
                    </a:cubicBezTo>
                    <a:cubicBezTo>
                      <a:pt x="24" y="3"/>
                      <a:pt x="4" y="0"/>
                      <a:pt x="2" y="4"/>
                    </a:cubicBezTo>
                    <a:cubicBezTo>
                      <a:pt x="0" y="8"/>
                      <a:pt x="17" y="18"/>
                      <a:pt x="39" y="28"/>
                    </a:cubicBezTo>
                    <a:cubicBezTo>
                      <a:pt x="61" y="37"/>
                      <a:pt x="80" y="42"/>
                      <a:pt x="82" y="3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7" name="Freeform 1131"/>
              <p:cNvSpPr>
                <a:spLocks/>
              </p:cNvSpPr>
              <p:nvPr/>
            </p:nvSpPr>
            <p:spPr bwMode="auto">
              <a:xfrm>
                <a:off x="4741" y="1466"/>
                <a:ext cx="64" cy="139"/>
              </a:xfrm>
              <a:custGeom>
                <a:avLst/>
                <a:gdLst>
                  <a:gd name="T0" fmla="*/ 29 w 34"/>
                  <a:gd name="T1" fmla="*/ 73 h 74"/>
                  <a:gd name="T2" fmla="*/ 25 w 34"/>
                  <a:gd name="T3" fmla="*/ 34 h 74"/>
                  <a:gd name="T4" fmla="*/ 4 w 34"/>
                  <a:gd name="T5" fmla="*/ 2 h 74"/>
                  <a:gd name="T6" fmla="*/ 9 w 34"/>
                  <a:gd name="T7" fmla="*/ 40 h 74"/>
                  <a:gd name="T8" fmla="*/ 29 w 34"/>
                  <a:gd name="T9" fmla="*/ 73 h 74"/>
                </a:gdLst>
                <a:ahLst/>
                <a:cxnLst>
                  <a:cxn ang="0">
                    <a:pos x="T0" y="T1"/>
                  </a:cxn>
                  <a:cxn ang="0">
                    <a:pos x="T2" y="T3"/>
                  </a:cxn>
                  <a:cxn ang="0">
                    <a:pos x="T4" y="T5"/>
                  </a:cxn>
                  <a:cxn ang="0">
                    <a:pos x="T6" y="T7"/>
                  </a:cxn>
                  <a:cxn ang="0">
                    <a:pos x="T8" y="T9"/>
                  </a:cxn>
                </a:cxnLst>
                <a:rect l="0" t="0" r="r" b="b"/>
                <a:pathLst>
                  <a:path w="34" h="74">
                    <a:moveTo>
                      <a:pt x="29" y="73"/>
                    </a:moveTo>
                    <a:cubicBezTo>
                      <a:pt x="34" y="71"/>
                      <a:pt x="32" y="54"/>
                      <a:pt x="25" y="34"/>
                    </a:cubicBezTo>
                    <a:cubicBezTo>
                      <a:pt x="18" y="14"/>
                      <a:pt x="8" y="0"/>
                      <a:pt x="4" y="2"/>
                    </a:cubicBezTo>
                    <a:cubicBezTo>
                      <a:pt x="0" y="4"/>
                      <a:pt x="2" y="21"/>
                      <a:pt x="9" y="40"/>
                    </a:cubicBezTo>
                    <a:cubicBezTo>
                      <a:pt x="16" y="60"/>
                      <a:pt x="25" y="74"/>
                      <a:pt x="29" y="7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8" name="Freeform 1132"/>
              <p:cNvSpPr>
                <a:spLocks/>
              </p:cNvSpPr>
              <p:nvPr/>
            </p:nvSpPr>
            <p:spPr bwMode="auto">
              <a:xfrm>
                <a:off x="4559" y="3792"/>
                <a:ext cx="73" cy="107"/>
              </a:xfrm>
              <a:custGeom>
                <a:avLst/>
                <a:gdLst>
                  <a:gd name="T0" fmla="*/ 3 w 39"/>
                  <a:gd name="T1" fmla="*/ 55 h 57"/>
                  <a:gd name="T2" fmla="*/ 25 w 39"/>
                  <a:gd name="T3" fmla="*/ 33 h 57"/>
                  <a:gd name="T4" fmla="*/ 36 w 39"/>
                  <a:gd name="T5" fmla="*/ 1 h 57"/>
                  <a:gd name="T6" fmla="*/ 14 w 39"/>
                  <a:gd name="T7" fmla="*/ 25 h 57"/>
                  <a:gd name="T8" fmla="*/ 3 w 39"/>
                  <a:gd name="T9" fmla="*/ 55 h 57"/>
                </a:gdLst>
                <a:ahLst/>
                <a:cxnLst>
                  <a:cxn ang="0">
                    <a:pos x="T0" y="T1"/>
                  </a:cxn>
                  <a:cxn ang="0">
                    <a:pos x="T2" y="T3"/>
                  </a:cxn>
                  <a:cxn ang="0">
                    <a:pos x="T4" y="T5"/>
                  </a:cxn>
                  <a:cxn ang="0">
                    <a:pos x="T6" y="T7"/>
                  </a:cxn>
                  <a:cxn ang="0">
                    <a:pos x="T8" y="T9"/>
                  </a:cxn>
                </a:cxnLst>
                <a:rect l="0" t="0" r="r" b="b"/>
                <a:pathLst>
                  <a:path w="39" h="57">
                    <a:moveTo>
                      <a:pt x="3" y="55"/>
                    </a:moveTo>
                    <a:cubicBezTo>
                      <a:pt x="6" y="57"/>
                      <a:pt x="16" y="47"/>
                      <a:pt x="25" y="33"/>
                    </a:cubicBezTo>
                    <a:cubicBezTo>
                      <a:pt x="34" y="17"/>
                      <a:pt x="39" y="4"/>
                      <a:pt x="36" y="1"/>
                    </a:cubicBezTo>
                    <a:cubicBezTo>
                      <a:pt x="32" y="0"/>
                      <a:pt x="23" y="10"/>
                      <a:pt x="14" y="25"/>
                    </a:cubicBezTo>
                    <a:cubicBezTo>
                      <a:pt x="5" y="40"/>
                      <a:pt x="0" y="53"/>
                      <a:pt x="3" y="5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9" name="Freeform 1133"/>
              <p:cNvSpPr>
                <a:spLocks/>
              </p:cNvSpPr>
              <p:nvPr/>
            </p:nvSpPr>
            <p:spPr bwMode="auto">
              <a:xfrm>
                <a:off x="4957" y="1372"/>
                <a:ext cx="68" cy="153"/>
              </a:xfrm>
              <a:custGeom>
                <a:avLst/>
                <a:gdLst>
                  <a:gd name="T0" fmla="*/ 32 w 36"/>
                  <a:gd name="T1" fmla="*/ 79 h 81"/>
                  <a:gd name="T2" fmla="*/ 26 w 36"/>
                  <a:gd name="T3" fmla="*/ 38 h 81"/>
                  <a:gd name="T4" fmla="*/ 4 w 36"/>
                  <a:gd name="T5" fmla="*/ 2 h 81"/>
                  <a:gd name="T6" fmla="*/ 11 w 36"/>
                  <a:gd name="T7" fmla="*/ 44 h 81"/>
                  <a:gd name="T8" fmla="*/ 32 w 36"/>
                  <a:gd name="T9" fmla="*/ 79 h 81"/>
                </a:gdLst>
                <a:ahLst/>
                <a:cxnLst>
                  <a:cxn ang="0">
                    <a:pos x="T0" y="T1"/>
                  </a:cxn>
                  <a:cxn ang="0">
                    <a:pos x="T2" y="T3"/>
                  </a:cxn>
                  <a:cxn ang="0">
                    <a:pos x="T4" y="T5"/>
                  </a:cxn>
                  <a:cxn ang="0">
                    <a:pos x="T6" y="T7"/>
                  </a:cxn>
                  <a:cxn ang="0">
                    <a:pos x="T8" y="T9"/>
                  </a:cxn>
                </a:cxnLst>
                <a:rect l="0" t="0" r="r" b="b"/>
                <a:pathLst>
                  <a:path w="36" h="81">
                    <a:moveTo>
                      <a:pt x="32" y="79"/>
                    </a:moveTo>
                    <a:cubicBezTo>
                      <a:pt x="36" y="78"/>
                      <a:pt x="34" y="59"/>
                      <a:pt x="26" y="38"/>
                    </a:cubicBezTo>
                    <a:cubicBezTo>
                      <a:pt x="19" y="16"/>
                      <a:pt x="8" y="0"/>
                      <a:pt x="4" y="2"/>
                    </a:cubicBezTo>
                    <a:cubicBezTo>
                      <a:pt x="0" y="4"/>
                      <a:pt x="3" y="22"/>
                      <a:pt x="11" y="44"/>
                    </a:cubicBezTo>
                    <a:cubicBezTo>
                      <a:pt x="19" y="65"/>
                      <a:pt x="28" y="81"/>
                      <a:pt x="32" y="7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0" name="Freeform 1134"/>
              <p:cNvSpPr>
                <a:spLocks/>
              </p:cNvSpPr>
              <p:nvPr/>
            </p:nvSpPr>
            <p:spPr bwMode="auto">
              <a:xfrm>
                <a:off x="4980" y="3245"/>
                <a:ext cx="62" cy="154"/>
              </a:xfrm>
              <a:custGeom>
                <a:avLst/>
                <a:gdLst>
                  <a:gd name="T0" fmla="*/ 4 w 33"/>
                  <a:gd name="T1" fmla="*/ 80 h 82"/>
                  <a:gd name="T2" fmla="*/ 25 w 33"/>
                  <a:gd name="T3" fmla="*/ 43 h 82"/>
                  <a:gd name="T4" fmla="*/ 29 w 33"/>
                  <a:gd name="T5" fmla="*/ 1 h 82"/>
                  <a:gd name="T6" fmla="*/ 9 w 33"/>
                  <a:gd name="T7" fmla="*/ 38 h 82"/>
                  <a:gd name="T8" fmla="*/ 4 w 33"/>
                  <a:gd name="T9" fmla="*/ 80 h 82"/>
                </a:gdLst>
                <a:ahLst/>
                <a:cxnLst>
                  <a:cxn ang="0">
                    <a:pos x="T0" y="T1"/>
                  </a:cxn>
                  <a:cxn ang="0">
                    <a:pos x="T2" y="T3"/>
                  </a:cxn>
                  <a:cxn ang="0">
                    <a:pos x="T4" y="T5"/>
                  </a:cxn>
                  <a:cxn ang="0">
                    <a:pos x="T6" y="T7"/>
                  </a:cxn>
                  <a:cxn ang="0">
                    <a:pos x="T8" y="T9"/>
                  </a:cxn>
                </a:cxnLst>
                <a:rect l="0" t="0" r="r" b="b"/>
                <a:pathLst>
                  <a:path w="33" h="82">
                    <a:moveTo>
                      <a:pt x="4" y="80"/>
                    </a:moveTo>
                    <a:cubicBezTo>
                      <a:pt x="8" y="82"/>
                      <a:pt x="18" y="65"/>
                      <a:pt x="25" y="43"/>
                    </a:cubicBezTo>
                    <a:cubicBezTo>
                      <a:pt x="32" y="21"/>
                      <a:pt x="33" y="2"/>
                      <a:pt x="29" y="1"/>
                    </a:cubicBezTo>
                    <a:cubicBezTo>
                      <a:pt x="25" y="0"/>
                      <a:pt x="16" y="16"/>
                      <a:pt x="9" y="38"/>
                    </a:cubicBezTo>
                    <a:cubicBezTo>
                      <a:pt x="2" y="60"/>
                      <a:pt x="0" y="78"/>
                      <a:pt x="4" y="8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1" name="Freeform 1135"/>
              <p:cNvSpPr>
                <a:spLocks/>
              </p:cNvSpPr>
              <p:nvPr/>
            </p:nvSpPr>
            <p:spPr bwMode="auto">
              <a:xfrm>
                <a:off x="4843" y="3224"/>
                <a:ext cx="37" cy="90"/>
              </a:xfrm>
              <a:custGeom>
                <a:avLst/>
                <a:gdLst>
                  <a:gd name="T0" fmla="*/ 2 w 20"/>
                  <a:gd name="T1" fmla="*/ 47 h 48"/>
                  <a:gd name="T2" fmla="*/ 15 w 20"/>
                  <a:gd name="T3" fmla="*/ 26 h 48"/>
                  <a:gd name="T4" fmla="*/ 17 w 20"/>
                  <a:gd name="T5" fmla="*/ 1 h 48"/>
                  <a:gd name="T6" fmla="*/ 5 w 20"/>
                  <a:gd name="T7" fmla="*/ 23 h 48"/>
                  <a:gd name="T8" fmla="*/ 2 w 20"/>
                  <a:gd name="T9" fmla="*/ 47 h 48"/>
                </a:gdLst>
                <a:ahLst/>
                <a:cxnLst>
                  <a:cxn ang="0">
                    <a:pos x="T0" y="T1"/>
                  </a:cxn>
                  <a:cxn ang="0">
                    <a:pos x="T2" y="T3"/>
                  </a:cxn>
                  <a:cxn ang="0">
                    <a:pos x="T4" y="T5"/>
                  </a:cxn>
                  <a:cxn ang="0">
                    <a:pos x="T6" y="T7"/>
                  </a:cxn>
                  <a:cxn ang="0">
                    <a:pos x="T8" y="T9"/>
                  </a:cxn>
                </a:cxnLst>
                <a:rect l="0" t="0" r="r" b="b"/>
                <a:pathLst>
                  <a:path w="20" h="48">
                    <a:moveTo>
                      <a:pt x="2" y="47"/>
                    </a:moveTo>
                    <a:cubicBezTo>
                      <a:pt x="5" y="48"/>
                      <a:pt x="11" y="38"/>
                      <a:pt x="15" y="26"/>
                    </a:cubicBezTo>
                    <a:cubicBezTo>
                      <a:pt x="19" y="13"/>
                      <a:pt x="20" y="2"/>
                      <a:pt x="17" y="1"/>
                    </a:cubicBezTo>
                    <a:cubicBezTo>
                      <a:pt x="14" y="0"/>
                      <a:pt x="9" y="9"/>
                      <a:pt x="5" y="23"/>
                    </a:cubicBezTo>
                    <a:cubicBezTo>
                      <a:pt x="1" y="35"/>
                      <a:pt x="0" y="46"/>
                      <a:pt x="2" y="4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2" name="Freeform 1136"/>
              <p:cNvSpPr>
                <a:spLocks/>
              </p:cNvSpPr>
              <p:nvPr/>
            </p:nvSpPr>
            <p:spPr bwMode="auto">
              <a:xfrm>
                <a:off x="3005" y="1338"/>
                <a:ext cx="962" cy="1837"/>
              </a:xfrm>
              <a:custGeom>
                <a:avLst/>
                <a:gdLst>
                  <a:gd name="T0" fmla="*/ 297 w 512"/>
                  <a:gd name="T1" fmla="*/ 976 h 977"/>
                  <a:gd name="T2" fmla="*/ 299 w 512"/>
                  <a:gd name="T3" fmla="*/ 977 h 977"/>
                  <a:gd name="T4" fmla="*/ 373 w 512"/>
                  <a:gd name="T5" fmla="*/ 818 h 977"/>
                  <a:gd name="T6" fmla="*/ 454 w 512"/>
                  <a:gd name="T7" fmla="*/ 846 h 977"/>
                  <a:gd name="T8" fmla="*/ 448 w 512"/>
                  <a:gd name="T9" fmla="*/ 300 h 977"/>
                  <a:gd name="T10" fmla="*/ 332 w 512"/>
                  <a:gd name="T11" fmla="*/ 347 h 977"/>
                  <a:gd name="T12" fmla="*/ 1 w 512"/>
                  <a:gd name="T13" fmla="*/ 0 h 977"/>
                  <a:gd name="T14" fmla="*/ 0 w 512"/>
                  <a:gd name="T15" fmla="*/ 3 h 977"/>
                  <a:gd name="T16" fmla="*/ 331 w 512"/>
                  <a:gd name="T17" fmla="*/ 355 h 977"/>
                  <a:gd name="T18" fmla="*/ 448 w 512"/>
                  <a:gd name="T19" fmla="*/ 309 h 977"/>
                  <a:gd name="T20" fmla="*/ 453 w 512"/>
                  <a:gd name="T21" fmla="*/ 837 h 977"/>
                  <a:gd name="T22" fmla="*/ 372 w 512"/>
                  <a:gd name="T23" fmla="*/ 810 h 977"/>
                  <a:gd name="T24" fmla="*/ 297 w 512"/>
                  <a:gd name="T25" fmla="*/ 976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977">
                    <a:moveTo>
                      <a:pt x="297" y="976"/>
                    </a:moveTo>
                    <a:cubicBezTo>
                      <a:pt x="298" y="976"/>
                      <a:pt x="298" y="977"/>
                      <a:pt x="299" y="977"/>
                    </a:cubicBezTo>
                    <a:cubicBezTo>
                      <a:pt x="330" y="927"/>
                      <a:pt x="354" y="874"/>
                      <a:pt x="373" y="818"/>
                    </a:cubicBezTo>
                    <a:cubicBezTo>
                      <a:pt x="400" y="827"/>
                      <a:pt x="427" y="837"/>
                      <a:pt x="454" y="846"/>
                    </a:cubicBezTo>
                    <a:cubicBezTo>
                      <a:pt x="511" y="670"/>
                      <a:pt x="512" y="474"/>
                      <a:pt x="448" y="300"/>
                    </a:cubicBezTo>
                    <a:cubicBezTo>
                      <a:pt x="409" y="316"/>
                      <a:pt x="370" y="332"/>
                      <a:pt x="332" y="347"/>
                    </a:cubicBezTo>
                    <a:cubicBezTo>
                      <a:pt x="278" y="200"/>
                      <a:pt x="170" y="73"/>
                      <a:pt x="1" y="0"/>
                    </a:cubicBezTo>
                    <a:cubicBezTo>
                      <a:pt x="1" y="1"/>
                      <a:pt x="1" y="2"/>
                      <a:pt x="0" y="3"/>
                    </a:cubicBezTo>
                    <a:cubicBezTo>
                      <a:pt x="170" y="76"/>
                      <a:pt x="279" y="206"/>
                      <a:pt x="331" y="355"/>
                    </a:cubicBezTo>
                    <a:cubicBezTo>
                      <a:pt x="370" y="340"/>
                      <a:pt x="409" y="325"/>
                      <a:pt x="448" y="309"/>
                    </a:cubicBezTo>
                    <a:cubicBezTo>
                      <a:pt x="507" y="478"/>
                      <a:pt x="507" y="666"/>
                      <a:pt x="453" y="837"/>
                    </a:cubicBezTo>
                    <a:cubicBezTo>
                      <a:pt x="426" y="828"/>
                      <a:pt x="399" y="819"/>
                      <a:pt x="372" y="810"/>
                    </a:cubicBezTo>
                    <a:cubicBezTo>
                      <a:pt x="354" y="868"/>
                      <a:pt x="329" y="924"/>
                      <a:pt x="297" y="97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3" name="Freeform 1137"/>
              <p:cNvSpPr>
                <a:spLocks/>
              </p:cNvSpPr>
              <p:nvPr/>
            </p:nvSpPr>
            <p:spPr bwMode="auto">
              <a:xfrm>
                <a:off x="2965" y="1318"/>
                <a:ext cx="83" cy="49"/>
              </a:xfrm>
              <a:custGeom>
                <a:avLst/>
                <a:gdLst>
                  <a:gd name="T0" fmla="*/ 42 w 44"/>
                  <a:gd name="T1" fmla="*/ 22 h 26"/>
                  <a:gd name="T2" fmla="*/ 25 w 44"/>
                  <a:gd name="T3" fmla="*/ 5 h 26"/>
                  <a:gd name="T4" fmla="*/ 1 w 44"/>
                  <a:gd name="T5" fmla="*/ 4 h 26"/>
                  <a:gd name="T6" fmla="*/ 18 w 44"/>
                  <a:gd name="T7" fmla="*/ 20 h 26"/>
                  <a:gd name="T8" fmla="*/ 42 w 44"/>
                  <a:gd name="T9" fmla="*/ 22 h 26"/>
                </a:gdLst>
                <a:ahLst/>
                <a:cxnLst>
                  <a:cxn ang="0">
                    <a:pos x="T0" y="T1"/>
                  </a:cxn>
                  <a:cxn ang="0">
                    <a:pos x="T2" y="T3"/>
                  </a:cxn>
                  <a:cxn ang="0">
                    <a:pos x="T4" y="T5"/>
                  </a:cxn>
                  <a:cxn ang="0">
                    <a:pos x="T6" y="T7"/>
                  </a:cxn>
                  <a:cxn ang="0">
                    <a:pos x="T8" y="T9"/>
                  </a:cxn>
                </a:cxnLst>
                <a:rect l="0" t="0" r="r" b="b"/>
                <a:pathLst>
                  <a:path w="44" h="26">
                    <a:moveTo>
                      <a:pt x="42" y="22"/>
                    </a:moveTo>
                    <a:cubicBezTo>
                      <a:pt x="44" y="18"/>
                      <a:pt x="37" y="10"/>
                      <a:pt x="25" y="5"/>
                    </a:cubicBezTo>
                    <a:cubicBezTo>
                      <a:pt x="14" y="1"/>
                      <a:pt x="3" y="0"/>
                      <a:pt x="1" y="4"/>
                    </a:cubicBezTo>
                    <a:cubicBezTo>
                      <a:pt x="0" y="8"/>
                      <a:pt x="8" y="15"/>
                      <a:pt x="18" y="20"/>
                    </a:cubicBezTo>
                    <a:cubicBezTo>
                      <a:pt x="29" y="25"/>
                      <a:pt x="40" y="26"/>
                      <a:pt x="42" y="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4" name="Freeform 1138"/>
              <p:cNvSpPr>
                <a:spLocks/>
              </p:cNvSpPr>
              <p:nvPr/>
            </p:nvSpPr>
            <p:spPr bwMode="auto">
              <a:xfrm>
                <a:off x="3604" y="1957"/>
                <a:ext cx="43" cy="73"/>
              </a:xfrm>
              <a:custGeom>
                <a:avLst/>
                <a:gdLst>
                  <a:gd name="T0" fmla="*/ 18 w 23"/>
                  <a:gd name="T1" fmla="*/ 38 h 39"/>
                  <a:gd name="T2" fmla="*/ 19 w 23"/>
                  <a:gd name="T3" fmla="*/ 17 h 39"/>
                  <a:gd name="T4" fmla="*/ 5 w 23"/>
                  <a:gd name="T5" fmla="*/ 2 h 39"/>
                  <a:gd name="T6" fmla="*/ 4 w 23"/>
                  <a:gd name="T7" fmla="*/ 23 h 39"/>
                  <a:gd name="T8" fmla="*/ 18 w 23"/>
                  <a:gd name="T9" fmla="*/ 38 h 39"/>
                </a:gdLst>
                <a:ahLst/>
                <a:cxnLst>
                  <a:cxn ang="0">
                    <a:pos x="T0" y="T1"/>
                  </a:cxn>
                  <a:cxn ang="0">
                    <a:pos x="T2" y="T3"/>
                  </a:cxn>
                  <a:cxn ang="0">
                    <a:pos x="T4" y="T5"/>
                  </a:cxn>
                  <a:cxn ang="0">
                    <a:pos x="T6" y="T7"/>
                  </a:cxn>
                  <a:cxn ang="0">
                    <a:pos x="T8" y="T9"/>
                  </a:cxn>
                </a:cxnLst>
                <a:rect l="0" t="0" r="r" b="b"/>
                <a:pathLst>
                  <a:path w="23" h="39">
                    <a:moveTo>
                      <a:pt x="18" y="38"/>
                    </a:moveTo>
                    <a:cubicBezTo>
                      <a:pt x="22" y="36"/>
                      <a:pt x="23" y="27"/>
                      <a:pt x="19" y="17"/>
                    </a:cubicBezTo>
                    <a:cubicBezTo>
                      <a:pt x="16" y="7"/>
                      <a:pt x="9" y="0"/>
                      <a:pt x="5" y="2"/>
                    </a:cubicBezTo>
                    <a:cubicBezTo>
                      <a:pt x="0" y="4"/>
                      <a:pt x="0" y="13"/>
                      <a:pt x="4" y="23"/>
                    </a:cubicBezTo>
                    <a:cubicBezTo>
                      <a:pt x="7" y="33"/>
                      <a:pt x="13" y="39"/>
                      <a:pt x="18" y="3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5" name="Freeform 1139"/>
              <p:cNvSpPr>
                <a:spLocks/>
              </p:cNvSpPr>
              <p:nvPr/>
            </p:nvSpPr>
            <p:spPr bwMode="auto">
              <a:xfrm>
                <a:off x="3546" y="3139"/>
                <a:ext cx="43" cy="61"/>
              </a:xfrm>
              <a:custGeom>
                <a:avLst/>
                <a:gdLst>
                  <a:gd name="T0" fmla="*/ 3 w 23"/>
                  <a:gd name="T1" fmla="*/ 30 h 32"/>
                  <a:gd name="T2" fmla="*/ 17 w 23"/>
                  <a:gd name="T3" fmla="*/ 20 h 32"/>
                  <a:gd name="T4" fmla="*/ 20 w 23"/>
                  <a:gd name="T5" fmla="*/ 3 h 32"/>
                  <a:gd name="T6" fmla="*/ 6 w 23"/>
                  <a:gd name="T7" fmla="*/ 13 h 32"/>
                  <a:gd name="T8" fmla="*/ 3 w 23"/>
                  <a:gd name="T9" fmla="*/ 30 h 32"/>
                </a:gdLst>
                <a:ahLst/>
                <a:cxnLst>
                  <a:cxn ang="0">
                    <a:pos x="T0" y="T1"/>
                  </a:cxn>
                  <a:cxn ang="0">
                    <a:pos x="T2" y="T3"/>
                  </a:cxn>
                  <a:cxn ang="0">
                    <a:pos x="T4" y="T5"/>
                  </a:cxn>
                  <a:cxn ang="0">
                    <a:pos x="T6" y="T7"/>
                  </a:cxn>
                  <a:cxn ang="0">
                    <a:pos x="T8" y="T9"/>
                  </a:cxn>
                </a:cxnLst>
                <a:rect l="0" t="0" r="r" b="b"/>
                <a:pathLst>
                  <a:path w="23" h="32">
                    <a:moveTo>
                      <a:pt x="3" y="30"/>
                    </a:moveTo>
                    <a:cubicBezTo>
                      <a:pt x="6" y="32"/>
                      <a:pt x="12" y="28"/>
                      <a:pt x="17" y="20"/>
                    </a:cubicBezTo>
                    <a:cubicBezTo>
                      <a:pt x="22" y="12"/>
                      <a:pt x="23" y="5"/>
                      <a:pt x="20" y="3"/>
                    </a:cubicBezTo>
                    <a:cubicBezTo>
                      <a:pt x="17" y="0"/>
                      <a:pt x="10" y="5"/>
                      <a:pt x="6" y="13"/>
                    </a:cubicBezTo>
                    <a:cubicBezTo>
                      <a:pt x="1" y="20"/>
                      <a:pt x="0" y="28"/>
                      <a:pt x="3"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6" name="Freeform 1140"/>
              <p:cNvSpPr>
                <a:spLocks/>
              </p:cNvSpPr>
              <p:nvPr/>
            </p:nvSpPr>
            <p:spPr bwMode="auto">
              <a:xfrm>
                <a:off x="3822" y="1863"/>
                <a:ext cx="45" cy="86"/>
              </a:xfrm>
              <a:custGeom>
                <a:avLst/>
                <a:gdLst>
                  <a:gd name="T0" fmla="*/ 19 w 24"/>
                  <a:gd name="T1" fmla="*/ 44 h 46"/>
                  <a:gd name="T2" fmla="*/ 20 w 24"/>
                  <a:gd name="T3" fmla="*/ 20 h 46"/>
                  <a:gd name="T4" fmla="*/ 4 w 24"/>
                  <a:gd name="T5" fmla="*/ 2 h 46"/>
                  <a:gd name="T6" fmla="*/ 4 w 24"/>
                  <a:gd name="T7" fmla="*/ 26 h 46"/>
                  <a:gd name="T8" fmla="*/ 19 w 24"/>
                  <a:gd name="T9" fmla="*/ 44 h 46"/>
                </a:gdLst>
                <a:ahLst/>
                <a:cxnLst>
                  <a:cxn ang="0">
                    <a:pos x="T0" y="T1"/>
                  </a:cxn>
                  <a:cxn ang="0">
                    <a:pos x="T2" y="T3"/>
                  </a:cxn>
                  <a:cxn ang="0">
                    <a:pos x="T4" y="T5"/>
                  </a:cxn>
                  <a:cxn ang="0">
                    <a:pos x="T6" y="T7"/>
                  </a:cxn>
                  <a:cxn ang="0">
                    <a:pos x="T8" y="T9"/>
                  </a:cxn>
                </a:cxnLst>
                <a:rect l="0" t="0" r="r" b="b"/>
                <a:pathLst>
                  <a:path w="24" h="46">
                    <a:moveTo>
                      <a:pt x="19" y="44"/>
                    </a:moveTo>
                    <a:cubicBezTo>
                      <a:pt x="24" y="43"/>
                      <a:pt x="24" y="32"/>
                      <a:pt x="20" y="20"/>
                    </a:cubicBezTo>
                    <a:cubicBezTo>
                      <a:pt x="15" y="9"/>
                      <a:pt x="8" y="0"/>
                      <a:pt x="4" y="2"/>
                    </a:cubicBezTo>
                    <a:cubicBezTo>
                      <a:pt x="0" y="4"/>
                      <a:pt x="0" y="15"/>
                      <a:pt x="4" y="26"/>
                    </a:cubicBezTo>
                    <a:cubicBezTo>
                      <a:pt x="9" y="38"/>
                      <a:pt x="15" y="46"/>
                      <a:pt x="19" y="4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7" name="Freeform 1141"/>
              <p:cNvSpPr>
                <a:spLocks/>
              </p:cNvSpPr>
              <p:nvPr/>
            </p:nvSpPr>
            <p:spPr bwMode="auto">
              <a:xfrm>
                <a:off x="3833" y="2882"/>
                <a:ext cx="44" cy="86"/>
              </a:xfrm>
              <a:custGeom>
                <a:avLst/>
                <a:gdLst>
                  <a:gd name="T0" fmla="*/ 5 w 23"/>
                  <a:gd name="T1" fmla="*/ 44 h 46"/>
                  <a:gd name="T2" fmla="*/ 19 w 23"/>
                  <a:gd name="T3" fmla="*/ 26 h 46"/>
                  <a:gd name="T4" fmla="*/ 19 w 23"/>
                  <a:gd name="T5" fmla="*/ 2 h 46"/>
                  <a:gd name="T6" fmla="*/ 4 w 23"/>
                  <a:gd name="T7" fmla="*/ 21 h 46"/>
                  <a:gd name="T8" fmla="*/ 5 w 23"/>
                  <a:gd name="T9" fmla="*/ 44 h 46"/>
                </a:gdLst>
                <a:ahLst/>
                <a:cxnLst>
                  <a:cxn ang="0">
                    <a:pos x="T0" y="T1"/>
                  </a:cxn>
                  <a:cxn ang="0">
                    <a:pos x="T2" y="T3"/>
                  </a:cxn>
                  <a:cxn ang="0">
                    <a:pos x="T4" y="T5"/>
                  </a:cxn>
                  <a:cxn ang="0">
                    <a:pos x="T6" y="T7"/>
                  </a:cxn>
                  <a:cxn ang="0">
                    <a:pos x="T8" y="T9"/>
                  </a:cxn>
                </a:cxnLst>
                <a:rect l="0" t="0" r="r" b="b"/>
                <a:pathLst>
                  <a:path w="23" h="46">
                    <a:moveTo>
                      <a:pt x="5" y="44"/>
                    </a:moveTo>
                    <a:cubicBezTo>
                      <a:pt x="9" y="46"/>
                      <a:pt x="16" y="38"/>
                      <a:pt x="19" y="26"/>
                    </a:cubicBezTo>
                    <a:cubicBezTo>
                      <a:pt x="23" y="14"/>
                      <a:pt x="23" y="3"/>
                      <a:pt x="19" y="2"/>
                    </a:cubicBezTo>
                    <a:cubicBezTo>
                      <a:pt x="14" y="0"/>
                      <a:pt x="8" y="9"/>
                      <a:pt x="4" y="21"/>
                    </a:cubicBezTo>
                    <a:cubicBezTo>
                      <a:pt x="0" y="32"/>
                      <a:pt x="0" y="43"/>
                      <a:pt x="5" y="4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8" name="Freeform 1142"/>
              <p:cNvSpPr>
                <a:spLocks/>
              </p:cNvSpPr>
              <p:nvPr/>
            </p:nvSpPr>
            <p:spPr bwMode="auto">
              <a:xfrm>
                <a:off x="3692" y="2850"/>
                <a:ext cx="27" cy="47"/>
              </a:xfrm>
              <a:custGeom>
                <a:avLst/>
                <a:gdLst>
                  <a:gd name="T0" fmla="*/ 3 w 14"/>
                  <a:gd name="T1" fmla="*/ 24 h 25"/>
                  <a:gd name="T2" fmla="*/ 11 w 14"/>
                  <a:gd name="T3" fmla="*/ 14 h 25"/>
                  <a:gd name="T4" fmla="*/ 10 w 14"/>
                  <a:gd name="T5" fmla="*/ 1 h 25"/>
                  <a:gd name="T6" fmla="*/ 2 w 14"/>
                  <a:gd name="T7" fmla="*/ 11 h 25"/>
                  <a:gd name="T8" fmla="*/ 3 w 14"/>
                  <a:gd name="T9" fmla="*/ 24 h 25"/>
                </a:gdLst>
                <a:ahLst/>
                <a:cxnLst>
                  <a:cxn ang="0">
                    <a:pos x="T0" y="T1"/>
                  </a:cxn>
                  <a:cxn ang="0">
                    <a:pos x="T2" y="T3"/>
                  </a:cxn>
                  <a:cxn ang="0">
                    <a:pos x="T4" y="T5"/>
                  </a:cxn>
                  <a:cxn ang="0">
                    <a:pos x="T6" y="T7"/>
                  </a:cxn>
                  <a:cxn ang="0">
                    <a:pos x="T8" y="T9"/>
                  </a:cxn>
                </a:cxnLst>
                <a:rect l="0" t="0" r="r" b="b"/>
                <a:pathLst>
                  <a:path w="14" h="25">
                    <a:moveTo>
                      <a:pt x="3" y="24"/>
                    </a:moveTo>
                    <a:cubicBezTo>
                      <a:pt x="5" y="25"/>
                      <a:pt x="9" y="21"/>
                      <a:pt x="11" y="14"/>
                    </a:cubicBezTo>
                    <a:cubicBezTo>
                      <a:pt x="14" y="7"/>
                      <a:pt x="13" y="2"/>
                      <a:pt x="10" y="1"/>
                    </a:cubicBezTo>
                    <a:cubicBezTo>
                      <a:pt x="8" y="0"/>
                      <a:pt x="4" y="4"/>
                      <a:pt x="2" y="11"/>
                    </a:cubicBezTo>
                    <a:cubicBezTo>
                      <a:pt x="0" y="17"/>
                      <a:pt x="0" y="23"/>
                      <a:pt x="3" y="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9" name="Freeform 1143"/>
              <p:cNvSpPr>
                <a:spLocks/>
              </p:cNvSpPr>
              <p:nvPr/>
            </p:nvSpPr>
            <p:spPr bwMode="auto">
              <a:xfrm>
                <a:off x="3345" y="1463"/>
                <a:ext cx="1039" cy="2552"/>
              </a:xfrm>
              <a:custGeom>
                <a:avLst/>
                <a:gdLst>
                  <a:gd name="T0" fmla="*/ 0 w 553"/>
                  <a:gd name="T1" fmla="*/ 1355 h 1358"/>
                  <a:gd name="T2" fmla="*/ 1 w 553"/>
                  <a:gd name="T3" fmla="*/ 1358 h 1358"/>
                  <a:gd name="T4" fmla="*/ 192 w 553"/>
                  <a:gd name="T5" fmla="*/ 1213 h 1358"/>
                  <a:gd name="T6" fmla="*/ 253 w 553"/>
                  <a:gd name="T7" fmla="*/ 1276 h 1358"/>
                  <a:gd name="T8" fmla="*/ 553 w 553"/>
                  <a:gd name="T9" fmla="*/ 626 h 1358"/>
                  <a:gd name="T10" fmla="*/ 429 w 553"/>
                  <a:gd name="T11" fmla="*/ 614 h 1358"/>
                  <a:gd name="T12" fmla="*/ 281 w 553"/>
                  <a:gd name="T13" fmla="*/ 0 h 1358"/>
                  <a:gd name="T14" fmla="*/ 279 w 553"/>
                  <a:gd name="T15" fmla="*/ 2 h 1358"/>
                  <a:gd name="T16" fmla="*/ 425 w 553"/>
                  <a:gd name="T17" fmla="*/ 624 h 1358"/>
                  <a:gd name="T18" fmla="*/ 548 w 553"/>
                  <a:gd name="T19" fmla="*/ 637 h 1358"/>
                  <a:gd name="T20" fmla="*/ 258 w 553"/>
                  <a:gd name="T21" fmla="*/ 1266 h 1358"/>
                  <a:gd name="T22" fmla="*/ 197 w 553"/>
                  <a:gd name="T23" fmla="*/ 1204 h 1358"/>
                  <a:gd name="T24" fmla="*/ 0 w 553"/>
                  <a:gd name="T25" fmla="*/ 135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3" h="1358">
                    <a:moveTo>
                      <a:pt x="0" y="1355"/>
                    </a:moveTo>
                    <a:cubicBezTo>
                      <a:pt x="0" y="1356"/>
                      <a:pt x="1" y="1357"/>
                      <a:pt x="1" y="1358"/>
                    </a:cubicBezTo>
                    <a:cubicBezTo>
                      <a:pt x="72" y="1318"/>
                      <a:pt x="136" y="1269"/>
                      <a:pt x="192" y="1213"/>
                    </a:cubicBezTo>
                    <a:cubicBezTo>
                      <a:pt x="212" y="1234"/>
                      <a:pt x="232" y="1255"/>
                      <a:pt x="253" y="1276"/>
                    </a:cubicBezTo>
                    <a:cubicBezTo>
                      <a:pt x="424" y="1104"/>
                      <a:pt x="527" y="869"/>
                      <a:pt x="553" y="626"/>
                    </a:cubicBezTo>
                    <a:cubicBezTo>
                      <a:pt x="512" y="622"/>
                      <a:pt x="470" y="618"/>
                      <a:pt x="429" y="614"/>
                    </a:cubicBezTo>
                    <a:cubicBezTo>
                      <a:pt x="452" y="400"/>
                      <a:pt x="405" y="179"/>
                      <a:pt x="281" y="0"/>
                    </a:cubicBezTo>
                    <a:cubicBezTo>
                      <a:pt x="281" y="0"/>
                      <a:pt x="280" y="1"/>
                      <a:pt x="279" y="2"/>
                    </a:cubicBezTo>
                    <a:cubicBezTo>
                      <a:pt x="404" y="182"/>
                      <a:pt x="450" y="407"/>
                      <a:pt x="425" y="624"/>
                    </a:cubicBezTo>
                    <a:cubicBezTo>
                      <a:pt x="466" y="628"/>
                      <a:pt x="507" y="633"/>
                      <a:pt x="548" y="637"/>
                    </a:cubicBezTo>
                    <a:cubicBezTo>
                      <a:pt x="522" y="871"/>
                      <a:pt x="422" y="1098"/>
                      <a:pt x="258" y="1266"/>
                    </a:cubicBezTo>
                    <a:cubicBezTo>
                      <a:pt x="238" y="1246"/>
                      <a:pt x="217" y="1225"/>
                      <a:pt x="197" y="1204"/>
                    </a:cubicBezTo>
                    <a:cubicBezTo>
                      <a:pt x="140" y="1263"/>
                      <a:pt x="74" y="1314"/>
                      <a:pt x="0" y="135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0" name="Freeform 1144"/>
              <p:cNvSpPr>
                <a:spLocks/>
              </p:cNvSpPr>
              <p:nvPr/>
            </p:nvSpPr>
            <p:spPr bwMode="auto">
              <a:xfrm>
                <a:off x="3835" y="1419"/>
                <a:ext cx="72" cy="91"/>
              </a:xfrm>
              <a:custGeom>
                <a:avLst/>
                <a:gdLst>
                  <a:gd name="T0" fmla="*/ 34 w 38"/>
                  <a:gd name="T1" fmla="*/ 45 h 48"/>
                  <a:gd name="T2" fmla="*/ 26 w 38"/>
                  <a:gd name="T3" fmla="*/ 19 h 48"/>
                  <a:gd name="T4" fmla="*/ 4 w 38"/>
                  <a:gd name="T5" fmla="*/ 2 h 48"/>
                  <a:gd name="T6" fmla="*/ 12 w 38"/>
                  <a:gd name="T7" fmla="*/ 29 h 48"/>
                  <a:gd name="T8" fmla="*/ 34 w 38"/>
                  <a:gd name="T9" fmla="*/ 45 h 48"/>
                </a:gdLst>
                <a:ahLst/>
                <a:cxnLst>
                  <a:cxn ang="0">
                    <a:pos x="T0" y="T1"/>
                  </a:cxn>
                  <a:cxn ang="0">
                    <a:pos x="T2" y="T3"/>
                  </a:cxn>
                  <a:cxn ang="0">
                    <a:pos x="T4" y="T5"/>
                  </a:cxn>
                  <a:cxn ang="0">
                    <a:pos x="T6" y="T7"/>
                  </a:cxn>
                  <a:cxn ang="0">
                    <a:pos x="T8" y="T9"/>
                  </a:cxn>
                </a:cxnLst>
                <a:rect l="0" t="0" r="r" b="b"/>
                <a:pathLst>
                  <a:path w="38" h="48">
                    <a:moveTo>
                      <a:pt x="34" y="45"/>
                    </a:moveTo>
                    <a:cubicBezTo>
                      <a:pt x="38" y="43"/>
                      <a:pt x="34" y="31"/>
                      <a:pt x="26" y="19"/>
                    </a:cubicBezTo>
                    <a:cubicBezTo>
                      <a:pt x="18" y="7"/>
                      <a:pt x="8" y="0"/>
                      <a:pt x="4" y="2"/>
                    </a:cubicBezTo>
                    <a:cubicBezTo>
                      <a:pt x="0" y="5"/>
                      <a:pt x="4" y="17"/>
                      <a:pt x="12" y="29"/>
                    </a:cubicBezTo>
                    <a:cubicBezTo>
                      <a:pt x="21" y="40"/>
                      <a:pt x="30" y="48"/>
                      <a:pt x="34" y="4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1" name="Freeform 1145"/>
              <p:cNvSpPr>
                <a:spLocks/>
              </p:cNvSpPr>
              <p:nvPr/>
            </p:nvSpPr>
            <p:spPr bwMode="auto">
              <a:xfrm>
                <a:off x="4127" y="2572"/>
                <a:ext cx="35" cy="97"/>
              </a:xfrm>
              <a:custGeom>
                <a:avLst/>
                <a:gdLst>
                  <a:gd name="T0" fmla="*/ 6 w 19"/>
                  <a:gd name="T1" fmla="*/ 51 h 52"/>
                  <a:gd name="T2" fmla="*/ 17 w 19"/>
                  <a:gd name="T3" fmla="*/ 27 h 52"/>
                  <a:gd name="T4" fmla="*/ 12 w 19"/>
                  <a:gd name="T5" fmla="*/ 0 h 52"/>
                  <a:gd name="T6" fmla="*/ 1 w 19"/>
                  <a:gd name="T7" fmla="*/ 25 h 52"/>
                  <a:gd name="T8" fmla="*/ 6 w 19"/>
                  <a:gd name="T9" fmla="*/ 51 h 52"/>
                </a:gdLst>
                <a:ahLst/>
                <a:cxnLst>
                  <a:cxn ang="0">
                    <a:pos x="T0" y="T1"/>
                  </a:cxn>
                  <a:cxn ang="0">
                    <a:pos x="T2" y="T3"/>
                  </a:cxn>
                  <a:cxn ang="0">
                    <a:pos x="T4" y="T5"/>
                  </a:cxn>
                  <a:cxn ang="0">
                    <a:pos x="T6" y="T7"/>
                  </a:cxn>
                  <a:cxn ang="0">
                    <a:pos x="T8" y="T9"/>
                  </a:cxn>
                </a:cxnLst>
                <a:rect l="0" t="0" r="r" b="b"/>
                <a:pathLst>
                  <a:path w="19" h="52">
                    <a:moveTo>
                      <a:pt x="6" y="51"/>
                    </a:moveTo>
                    <a:cubicBezTo>
                      <a:pt x="11" y="52"/>
                      <a:pt x="16" y="41"/>
                      <a:pt x="17" y="27"/>
                    </a:cubicBezTo>
                    <a:cubicBezTo>
                      <a:pt x="19" y="12"/>
                      <a:pt x="16" y="0"/>
                      <a:pt x="12" y="0"/>
                    </a:cubicBezTo>
                    <a:cubicBezTo>
                      <a:pt x="7" y="0"/>
                      <a:pt x="3" y="11"/>
                      <a:pt x="1" y="25"/>
                    </a:cubicBezTo>
                    <a:cubicBezTo>
                      <a:pt x="0" y="39"/>
                      <a:pt x="2" y="51"/>
                      <a:pt x="6" y="5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2" name="Freeform 1146"/>
              <p:cNvSpPr>
                <a:spLocks/>
              </p:cNvSpPr>
              <p:nvPr/>
            </p:nvSpPr>
            <p:spPr bwMode="auto">
              <a:xfrm>
                <a:off x="3311" y="3982"/>
                <a:ext cx="81" cy="54"/>
              </a:xfrm>
              <a:custGeom>
                <a:avLst/>
                <a:gdLst>
                  <a:gd name="T0" fmla="*/ 1 w 43"/>
                  <a:gd name="T1" fmla="*/ 25 h 29"/>
                  <a:gd name="T2" fmla="*/ 25 w 43"/>
                  <a:gd name="T3" fmla="*/ 20 h 29"/>
                  <a:gd name="T4" fmla="*/ 41 w 43"/>
                  <a:gd name="T5" fmla="*/ 3 h 29"/>
                  <a:gd name="T6" fmla="*/ 18 w 43"/>
                  <a:gd name="T7" fmla="*/ 9 h 29"/>
                  <a:gd name="T8" fmla="*/ 1 w 43"/>
                  <a:gd name="T9" fmla="*/ 25 h 29"/>
                </a:gdLst>
                <a:ahLst/>
                <a:cxnLst>
                  <a:cxn ang="0">
                    <a:pos x="T0" y="T1"/>
                  </a:cxn>
                  <a:cxn ang="0">
                    <a:pos x="T2" y="T3"/>
                  </a:cxn>
                  <a:cxn ang="0">
                    <a:pos x="T4" y="T5"/>
                  </a:cxn>
                  <a:cxn ang="0">
                    <a:pos x="T6" y="T7"/>
                  </a:cxn>
                  <a:cxn ang="0">
                    <a:pos x="T8" y="T9"/>
                  </a:cxn>
                </a:cxnLst>
                <a:rect l="0" t="0" r="r" b="b"/>
                <a:pathLst>
                  <a:path w="43" h="29">
                    <a:moveTo>
                      <a:pt x="1" y="25"/>
                    </a:moveTo>
                    <a:cubicBezTo>
                      <a:pt x="3" y="29"/>
                      <a:pt x="14" y="27"/>
                      <a:pt x="25" y="20"/>
                    </a:cubicBezTo>
                    <a:cubicBezTo>
                      <a:pt x="36" y="15"/>
                      <a:pt x="43" y="7"/>
                      <a:pt x="41" y="3"/>
                    </a:cubicBezTo>
                    <a:cubicBezTo>
                      <a:pt x="39" y="0"/>
                      <a:pt x="29" y="3"/>
                      <a:pt x="18" y="9"/>
                    </a:cubicBezTo>
                    <a:cubicBezTo>
                      <a:pt x="7" y="15"/>
                      <a:pt x="0" y="22"/>
                      <a:pt x="1" y="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3" name="Freeform 1147"/>
              <p:cNvSpPr>
                <a:spLocks/>
              </p:cNvSpPr>
              <p:nvPr/>
            </p:nvSpPr>
            <p:spPr bwMode="auto">
              <a:xfrm>
                <a:off x="4361" y="2589"/>
                <a:ext cx="38" cy="111"/>
              </a:xfrm>
              <a:custGeom>
                <a:avLst/>
                <a:gdLst>
                  <a:gd name="T0" fmla="*/ 6 w 20"/>
                  <a:gd name="T1" fmla="*/ 59 h 59"/>
                  <a:gd name="T2" fmla="*/ 18 w 20"/>
                  <a:gd name="T3" fmla="*/ 30 h 59"/>
                  <a:gd name="T4" fmla="*/ 13 w 20"/>
                  <a:gd name="T5" fmla="*/ 0 h 59"/>
                  <a:gd name="T6" fmla="*/ 2 w 20"/>
                  <a:gd name="T7" fmla="*/ 28 h 59"/>
                  <a:gd name="T8" fmla="*/ 6 w 20"/>
                  <a:gd name="T9" fmla="*/ 59 h 59"/>
                </a:gdLst>
                <a:ahLst/>
                <a:cxnLst>
                  <a:cxn ang="0">
                    <a:pos x="T0" y="T1"/>
                  </a:cxn>
                  <a:cxn ang="0">
                    <a:pos x="T2" y="T3"/>
                  </a:cxn>
                  <a:cxn ang="0">
                    <a:pos x="T4" y="T5"/>
                  </a:cxn>
                  <a:cxn ang="0">
                    <a:pos x="T6" y="T7"/>
                  </a:cxn>
                  <a:cxn ang="0">
                    <a:pos x="T8" y="T9"/>
                  </a:cxn>
                </a:cxnLst>
                <a:rect l="0" t="0" r="r" b="b"/>
                <a:pathLst>
                  <a:path w="20" h="59">
                    <a:moveTo>
                      <a:pt x="6" y="59"/>
                    </a:moveTo>
                    <a:cubicBezTo>
                      <a:pt x="11" y="59"/>
                      <a:pt x="16" y="46"/>
                      <a:pt x="18" y="30"/>
                    </a:cubicBezTo>
                    <a:cubicBezTo>
                      <a:pt x="20" y="14"/>
                      <a:pt x="17" y="0"/>
                      <a:pt x="13" y="0"/>
                    </a:cubicBezTo>
                    <a:cubicBezTo>
                      <a:pt x="8" y="0"/>
                      <a:pt x="4" y="13"/>
                      <a:pt x="2" y="28"/>
                    </a:cubicBezTo>
                    <a:cubicBezTo>
                      <a:pt x="0" y="44"/>
                      <a:pt x="2" y="58"/>
                      <a:pt x="6" y="5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4" name="Freeform 1148"/>
              <p:cNvSpPr>
                <a:spLocks/>
              </p:cNvSpPr>
              <p:nvPr/>
            </p:nvSpPr>
            <p:spPr bwMode="auto">
              <a:xfrm>
                <a:off x="3775" y="3811"/>
                <a:ext cx="88" cy="92"/>
              </a:xfrm>
              <a:custGeom>
                <a:avLst/>
                <a:gdLst>
                  <a:gd name="T0" fmla="*/ 3 w 47"/>
                  <a:gd name="T1" fmla="*/ 45 h 49"/>
                  <a:gd name="T2" fmla="*/ 29 w 47"/>
                  <a:gd name="T3" fmla="*/ 31 h 49"/>
                  <a:gd name="T4" fmla="*/ 44 w 47"/>
                  <a:gd name="T5" fmla="*/ 4 h 49"/>
                  <a:gd name="T6" fmla="*/ 18 w 47"/>
                  <a:gd name="T7" fmla="*/ 19 h 49"/>
                  <a:gd name="T8" fmla="*/ 3 w 47"/>
                  <a:gd name="T9" fmla="*/ 45 h 49"/>
                </a:gdLst>
                <a:ahLst/>
                <a:cxnLst>
                  <a:cxn ang="0">
                    <a:pos x="T0" y="T1"/>
                  </a:cxn>
                  <a:cxn ang="0">
                    <a:pos x="T2" y="T3"/>
                  </a:cxn>
                  <a:cxn ang="0">
                    <a:pos x="T4" y="T5"/>
                  </a:cxn>
                  <a:cxn ang="0">
                    <a:pos x="T6" y="T7"/>
                  </a:cxn>
                  <a:cxn ang="0">
                    <a:pos x="T8" y="T9"/>
                  </a:cxn>
                </a:cxnLst>
                <a:rect l="0" t="0" r="r" b="b"/>
                <a:pathLst>
                  <a:path w="47" h="49">
                    <a:moveTo>
                      <a:pt x="3" y="45"/>
                    </a:moveTo>
                    <a:cubicBezTo>
                      <a:pt x="6" y="49"/>
                      <a:pt x="18" y="42"/>
                      <a:pt x="29" y="31"/>
                    </a:cubicBezTo>
                    <a:cubicBezTo>
                      <a:pt x="41" y="19"/>
                      <a:pt x="47" y="7"/>
                      <a:pt x="44" y="4"/>
                    </a:cubicBezTo>
                    <a:cubicBezTo>
                      <a:pt x="41" y="0"/>
                      <a:pt x="29" y="7"/>
                      <a:pt x="18" y="19"/>
                    </a:cubicBezTo>
                    <a:cubicBezTo>
                      <a:pt x="7" y="30"/>
                      <a:pt x="0" y="42"/>
                      <a:pt x="3" y="4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5" name="Freeform 1149"/>
              <p:cNvSpPr>
                <a:spLocks/>
              </p:cNvSpPr>
              <p:nvPr/>
            </p:nvSpPr>
            <p:spPr bwMode="auto">
              <a:xfrm>
                <a:off x="3681" y="3715"/>
                <a:ext cx="53" cy="52"/>
              </a:xfrm>
              <a:custGeom>
                <a:avLst/>
                <a:gdLst>
                  <a:gd name="T0" fmla="*/ 2 w 28"/>
                  <a:gd name="T1" fmla="*/ 26 h 28"/>
                  <a:gd name="T2" fmla="*/ 18 w 28"/>
                  <a:gd name="T3" fmla="*/ 17 h 28"/>
                  <a:gd name="T4" fmla="*/ 26 w 28"/>
                  <a:gd name="T5" fmla="*/ 1 h 28"/>
                  <a:gd name="T6" fmla="*/ 11 w 28"/>
                  <a:gd name="T7" fmla="*/ 10 h 28"/>
                  <a:gd name="T8" fmla="*/ 2 w 28"/>
                  <a:gd name="T9" fmla="*/ 26 h 28"/>
                </a:gdLst>
                <a:ahLst/>
                <a:cxnLst>
                  <a:cxn ang="0">
                    <a:pos x="T0" y="T1"/>
                  </a:cxn>
                  <a:cxn ang="0">
                    <a:pos x="T2" y="T3"/>
                  </a:cxn>
                  <a:cxn ang="0">
                    <a:pos x="T4" y="T5"/>
                  </a:cxn>
                  <a:cxn ang="0">
                    <a:pos x="T6" y="T7"/>
                  </a:cxn>
                  <a:cxn ang="0">
                    <a:pos x="T8" y="T9"/>
                  </a:cxn>
                </a:cxnLst>
                <a:rect l="0" t="0" r="r" b="b"/>
                <a:pathLst>
                  <a:path w="28" h="28">
                    <a:moveTo>
                      <a:pt x="2" y="26"/>
                    </a:moveTo>
                    <a:cubicBezTo>
                      <a:pt x="4" y="28"/>
                      <a:pt x="11" y="24"/>
                      <a:pt x="18" y="17"/>
                    </a:cubicBezTo>
                    <a:cubicBezTo>
                      <a:pt x="24" y="11"/>
                      <a:pt x="28" y="4"/>
                      <a:pt x="26" y="1"/>
                    </a:cubicBezTo>
                    <a:cubicBezTo>
                      <a:pt x="24" y="0"/>
                      <a:pt x="17" y="3"/>
                      <a:pt x="11" y="10"/>
                    </a:cubicBezTo>
                    <a:cubicBezTo>
                      <a:pt x="4" y="16"/>
                      <a:pt x="0" y="23"/>
                      <a:pt x="2" y="2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6" name="Freeform 1150"/>
              <p:cNvSpPr>
                <a:spLocks/>
              </p:cNvSpPr>
              <p:nvPr/>
            </p:nvSpPr>
            <p:spPr bwMode="auto">
              <a:xfrm>
                <a:off x="3046" y="1801"/>
                <a:ext cx="539" cy="1350"/>
              </a:xfrm>
              <a:custGeom>
                <a:avLst/>
                <a:gdLst>
                  <a:gd name="T0" fmla="*/ 31 w 287"/>
                  <a:gd name="T1" fmla="*/ 716 h 718"/>
                  <a:gd name="T2" fmla="*/ 33 w 287"/>
                  <a:gd name="T3" fmla="*/ 718 h 718"/>
                  <a:gd name="T4" fmla="*/ 112 w 287"/>
                  <a:gd name="T5" fmla="*/ 621 h 718"/>
                  <a:gd name="T6" fmla="*/ 184 w 287"/>
                  <a:gd name="T7" fmla="*/ 668 h 718"/>
                  <a:gd name="T8" fmla="*/ 273 w 287"/>
                  <a:gd name="T9" fmla="*/ 271 h 718"/>
                  <a:gd name="T10" fmla="*/ 149 w 287"/>
                  <a:gd name="T11" fmla="*/ 287 h 718"/>
                  <a:gd name="T12" fmla="*/ 2 w 287"/>
                  <a:gd name="T13" fmla="*/ 0 h 718"/>
                  <a:gd name="T14" fmla="*/ 0 w 287"/>
                  <a:gd name="T15" fmla="*/ 2 h 718"/>
                  <a:gd name="T16" fmla="*/ 147 w 287"/>
                  <a:gd name="T17" fmla="*/ 293 h 718"/>
                  <a:gd name="T18" fmla="*/ 270 w 287"/>
                  <a:gd name="T19" fmla="*/ 278 h 718"/>
                  <a:gd name="T20" fmla="*/ 185 w 287"/>
                  <a:gd name="T21" fmla="*/ 661 h 718"/>
                  <a:gd name="T22" fmla="*/ 112 w 287"/>
                  <a:gd name="T23" fmla="*/ 615 h 718"/>
                  <a:gd name="T24" fmla="*/ 31 w 287"/>
                  <a:gd name="T25" fmla="*/ 716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718">
                    <a:moveTo>
                      <a:pt x="31" y="716"/>
                    </a:moveTo>
                    <a:cubicBezTo>
                      <a:pt x="32" y="716"/>
                      <a:pt x="33" y="717"/>
                      <a:pt x="33" y="718"/>
                    </a:cubicBezTo>
                    <a:cubicBezTo>
                      <a:pt x="64" y="689"/>
                      <a:pt x="90" y="656"/>
                      <a:pt x="112" y="621"/>
                    </a:cubicBezTo>
                    <a:cubicBezTo>
                      <a:pt x="136" y="636"/>
                      <a:pt x="160" y="652"/>
                      <a:pt x="184" y="668"/>
                    </a:cubicBezTo>
                    <a:cubicBezTo>
                      <a:pt x="256" y="551"/>
                      <a:pt x="287" y="408"/>
                      <a:pt x="273" y="271"/>
                    </a:cubicBezTo>
                    <a:cubicBezTo>
                      <a:pt x="232" y="276"/>
                      <a:pt x="191" y="282"/>
                      <a:pt x="149" y="287"/>
                    </a:cubicBezTo>
                    <a:cubicBezTo>
                      <a:pt x="138" y="179"/>
                      <a:pt x="90" y="75"/>
                      <a:pt x="2" y="0"/>
                    </a:cubicBezTo>
                    <a:cubicBezTo>
                      <a:pt x="1" y="1"/>
                      <a:pt x="1" y="2"/>
                      <a:pt x="0" y="2"/>
                    </a:cubicBezTo>
                    <a:cubicBezTo>
                      <a:pt x="89" y="77"/>
                      <a:pt x="137" y="183"/>
                      <a:pt x="147" y="293"/>
                    </a:cubicBezTo>
                    <a:cubicBezTo>
                      <a:pt x="188" y="288"/>
                      <a:pt x="229" y="283"/>
                      <a:pt x="270" y="278"/>
                    </a:cubicBezTo>
                    <a:cubicBezTo>
                      <a:pt x="283" y="410"/>
                      <a:pt x="253" y="547"/>
                      <a:pt x="185" y="661"/>
                    </a:cubicBezTo>
                    <a:cubicBezTo>
                      <a:pt x="160" y="646"/>
                      <a:pt x="136" y="630"/>
                      <a:pt x="112" y="615"/>
                    </a:cubicBezTo>
                    <a:cubicBezTo>
                      <a:pt x="90" y="652"/>
                      <a:pt x="63" y="686"/>
                      <a:pt x="31" y="7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7" name="Freeform 1151"/>
              <p:cNvSpPr>
                <a:spLocks/>
              </p:cNvSpPr>
              <p:nvPr/>
            </p:nvSpPr>
            <p:spPr bwMode="auto">
              <a:xfrm>
                <a:off x="3022" y="1780"/>
                <a:ext cx="52" cy="45"/>
              </a:xfrm>
              <a:custGeom>
                <a:avLst/>
                <a:gdLst>
                  <a:gd name="T0" fmla="*/ 24 w 28"/>
                  <a:gd name="T1" fmla="*/ 21 h 24"/>
                  <a:gd name="T2" fmla="*/ 20 w 28"/>
                  <a:gd name="T3" fmla="*/ 6 h 24"/>
                  <a:gd name="T4" fmla="*/ 3 w 28"/>
                  <a:gd name="T5" fmla="*/ 4 h 24"/>
                  <a:gd name="T6" fmla="*/ 8 w 28"/>
                  <a:gd name="T7" fmla="*/ 19 h 24"/>
                  <a:gd name="T8" fmla="*/ 24 w 28"/>
                  <a:gd name="T9" fmla="*/ 21 h 24"/>
                </a:gdLst>
                <a:ahLst/>
                <a:cxnLst>
                  <a:cxn ang="0">
                    <a:pos x="T0" y="T1"/>
                  </a:cxn>
                  <a:cxn ang="0">
                    <a:pos x="T2" y="T3"/>
                  </a:cxn>
                  <a:cxn ang="0">
                    <a:pos x="T4" y="T5"/>
                  </a:cxn>
                  <a:cxn ang="0">
                    <a:pos x="T6" y="T7"/>
                  </a:cxn>
                  <a:cxn ang="0">
                    <a:pos x="T8" y="T9"/>
                  </a:cxn>
                </a:cxnLst>
                <a:rect l="0" t="0" r="r" b="b"/>
                <a:pathLst>
                  <a:path w="28" h="24">
                    <a:moveTo>
                      <a:pt x="24" y="21"/>
                    </a:moveTo>
                    <a:cubicBezTo>
                      <a:pt x="28" y="18"/>
                      <a:pt x="26" y="11"/>
                      <a:pt x="20" y="6"/>
                    </a:cubicBezTo>
                    <a:cubicBezTo>
                      <a:pt x="14" y="1"/>
                      <a:pt x="6" y="0"/>
                      <a:pt x="3" y="4"/>
                    </a:cubicBezTo>
                    <a:cubicBezTo>
                      <a:pt x="0" y="7"/>
                      <a:pt x="3" y="14"/>
                      <a:pt x="8" y="19"/>
                    </a:cubicBezTo>
                    <a:cubicBezTo>
                      <a:pt x="14" y="23"/>
                      <a:pt x="21" y="24"/>
                      <a:pt x="24"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8" name="Freeform 1152"/>
              <p:cNvSpPr>
                <a:spLocks/>
              </p:cNvSpPr>
              <p:nvPr/>
            </p:nvSpPr>
            <p:spPr bwMode="auto">
              <a:xfrm>
                <a:off x="3307" y="2318"/>
                <a:ext cx="34" cy="51"/>
              </a:xfrm>
              <a:custGeom>
                <a:avLst/>
                <a:gdLst>
                  <a:gd name="T0" fmla="*/ 10 w 18"/>
                  <a:gd name="T1" fmla="*/ 26 h 27"/>
                  <a:gd name="T2" fmla="*/ 17 w 18"/>
                  <a:gd name="T3" fmla="*/ 12 h 27"/>
                  <a:gd name="T4" fmla="*/ 7 w 18"/>
                  <a:gd name="T5" fmla="*/ 0 h 27"/>
                  <a:gd name="T6" fmla="*/ 1 w 18"/>
                  <a:gd name="T7" fmla="*/ 14 h 27"/>
                  <a:gd name="T8" fmla="*/ 10 w 18"/>
                  <a:gd name="T9" fmla="*/ 26 h 27"/>
                </a:gdLst>
                <a:ahLst/>
                <a:cxnLst>
                  <a:cxn ang="0">
                    <a:pos x="T0" y="T1"/>
                  </a:cxn>
                  <a:cxn ang="0">
                    <a:pos x="T2" y="T3"/>
                  </a:cxn>
                  <a:cxn ang="0">
                    <a:pos x="T4" y="T5"/>
                  </a:cxn>
                  <a:cxn ang="0">
                    <a:pos x="T6" y="T7"/>
                  </a:cxn>
                  <a:cxn ang="0">
                    <a:pos x="T8" y="T9"/>
                  </a:cxn>
                </a:cxnLst>
                <a:rect l="0" t="0" r="r" b="b"/>
                <a:pathLst>
                  <a:path w="18" h="27">
                    <a:moveTo>
                      <a:pt x="10" y="26"/>
                    </a:moveTo>
                    <a:cubicBezTo>
                      <a:pt x="15" y="26"/>
                      <a:pt x="18" y="19"/>
                      <a:pt x="17" y="12"/>
                    </a:cubicBezTo>
                    <a:cubicBezTo>
                      <a:pt x="16" y="5"/>
                      <a:pt x="12" y="0"/>
                      <a:pt x="7" y="0"/>
                    </a:cubicBezTo>
                    <a:cubicBezTo>
                      <a:pt x="3" y="1"/>
                      <a:pt x="0" y="7"/>
                      <a:pt x="1" y="14"/>
                    </a:cubicBezTo>
                    <a:cubicBezTo>
                      <a:pt x="2" y="21"/>
                      <a:pt x="6" y="27"/>
                      <a:pt x="10" y="2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9" name="Freeform 1153"/>
              <p:cNvSpPr>
                <a:spLocks/>
              </p:cNvSpPr>
              <p:nvPr/>
            </p:nvSpPr>
            <p:spPr bwMode="auto">
              <a:xfrm>
                <a:off x="3089" y="3126"/>
                <a:ext cx="40" cy="40"/>
              </a:xfrm>
              <a:custGeom>
                <a:avLst/>
                <a:gdLst>
                  <a:gd name="T0" fmla="*/ 2 w 21"/>
                  <a:gd name="T1" fmla="*/ 19 h 21"/>
                  <a:gd name="T2" fmla="*/ 15 w 21"/>
                  <a:gd name="T3" fmla="*/ 16 h 21"/>
                  <a:gd name="T4" fmla="*/ 19 w 21"/>
                  <a:gd name="T5" fmla="*/ 3 h 21"/>
                  <a:gd name="T6" fmla="*/ 6 w 21"/>
                  <a:gd name="T7" fmla="*/ 6 h 21"/>
                  <a:gd name="T8" fmla="*/ 2 w 21"/>
                  <a:gd name="T9" fmla="*/ 19 h 21"/>
                </a:gdLst>
                <a:ahLst/>
                <a:cxnLst>
                  <a:cxn ang="0">
                    <a:pos x="T0" y="T1"/>
                  </a:cxn>
                  <a:cxn ang="0">
                    <a:pos x="T2" y="T3"/>
                  </a:cxn>
                  <a:cxn ang="0">
                    <a:pos x="T4" y="T5"/>
                  </a:cxn>
                  <a:cxn ang="0">
                    <a:pos x="T6" y="T7"/>
                  </a:cxn>
                  <a:cxn ang="0">
                    <a:pos x="T8" y="T9"/>
                  </a:cxn>
                </a:cxnLst>
                <a:rect l="0" t="0" r="r" b="b"/>
                <a:pathLst>
                  <a:path w="21" h="21">
                    <a:moveTo>
                      <a:pt x="2" y="19"/>
                    </a:moveTo>
                    <a:cubicBezTo>
                      <a:pt x="4" y="21"/>
                      <a:pt x="10" y="20"/>
                      <a:pt x="15" y="16"/>
                    </a:cubicBezTo>
                    <a:cubicBezTo>
                      <a:pt x="20" y="11"/>
                      <a:pt x="21" y="5"/>
                      <a:pt x="19" y="3"/>
                    </a:cubicBezTo>
                    <a:cubicBezTo>
                      <a:pt x="16" y="0"/>
                      <a:pt x="11" y="1"/>
                      <a:pt x="6" y="6"/>
                    </a:cubicBezTo>
                    <a:cubicBezTo>
                      <a:pt x="1" y="10"/>
                      <a:pt x="0" y="16"/>
                      <a:pt x="2"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0" name="Freeform 1154"/>
              <p:cNvSpPr>
                <a:spLocks/>
              </p:cNvSpPr>
              <p:nvPr/>
            </p:nvSpPr>
            <p:spPr bwMode="auto">
              <a:xfrm>
                <a:off x="3538" y="2280"/>
                <a:ext cx="36" cy="64"/>
              </a:xfrm>
              <a:custGeom>
                <a:avLst/>
                <a:gdLst>
                  <a:gd name="T0" fmla="*/ 11 w 19"/>
                  <a:gd name="T1" fmla="*/ 33 h 34"/>
                  <a:gd name="T2" fmla="*/ 18 w 19"/>
                  <a:gd name="T3" fmla="*/ 16 h 34"/>
                  <a:gd name="T4" fmla="*/ 7 w 19"/>
                  <a:gd name="T5" fmla="*/ 0 h 34"/>
                  <a:gd name="T6" fmla="*/ 1 w 19"/>
                  <a:gd name="T7" fmla="*/ 18 h 34"/>
                  <a:gd name="T8" fmla="*/ 11 w 19"/>
                  <a:gd name="T9" fmla="*/ 33 h 34"/>
                </a:gdLst>
                <a:ahLst/>
                <a:cxnLst>
                  <a:cxn ang="0">
                    <a:pos x="T0" y="T1"/>
                  </a:cxn>
                  <a:cxn ang="0">
                    <a:pos x="T2" y="T3"/>
                  </a:cxn>
                  <a:cxn ang="0">
                    <a:pos x="T4" y="T5"/>
                  </a:cxn>
                  <a:cxn ang="0">
                    <a:pos x="T6" y="T7"/>
                  </a:cxn>
                  <a:cxn ang="0">
                    <a:pos x="T8" y="T9"/>
                  </a:cxn>
                </a:cxnLst>
                <a:rect l="0" t="0" r="r" b="b"/>
                <a:pathLst>
                  <a:path w="19" h="34">
                    <a:moveTo>
                      <a:pt x="11" y="33"/>
                    </a:moveTo>
                    <a:cubicBezTo>
                      <a:pt x="16" y="33"/>
                      <a:pt x="19" y="25"/>
                      <a:pt x="18" y="16"/>
                    </a:cubicBezTo>
                    <a:cubicBezTo>
                      <a:pt x="17" y="7"/>
                      <a:pt x="12" y="0"/>
                      <a:pt x="7" y="0"/>
                    </a:cubicBezTo>
                    <a:cubicBezTo>
                      <a:pt x="3" y="1"/>
                      <a:pt x="0" y="9"/>
                      <a:pt x="1" y="18"/>
                    </a:cubicBezTo>
                    <a:cubicBezTo>
                      <a:pt x="2" y="27"/>
                      <a:pt x="6" y="34"/>
                      <a:pt x="11" y="3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1" name="Freeform 1155"/>
              <p:cNvSpPr>
                <a:spLocks/>
              </p:cNvSpPr>
              <p:nvPr/>
            </p:nvSpPr>
            <p:spPr bwMode="auto">
              <a:xfrm>
                <a:off x="3365" y="3023"/>
                <a:ext cx="47" cy="62"/>
              </a:xfrm>
              <a:custGeom>
                <a:avLst/>
                <a:gdLst>
                  <a:gd name="T0" fmla="*/ 4 w 25"/>
                  <a:gd name="T1" fmla="*/ 30 h 33"/>
                  <a:gd name="T2" fmla="*/ 20 w 25"/>
                  <a:gd name="T3" fmla="*/ 21 h 33"/>
                  <a:gd name="T4" fmla="*/ 21 w 25"/>
                  <a:gd name="T5" fmla="*/ 2 h 33"/>
                  <a:gd name="T6" fmla="*/ 6 w 25"/>
                  <a:gd name="T7" fmla="*/ 12 h 33"/>
                  <a:gd name="T8" fmla="*/ 4 w 25"/>
                  <a:gd name="T9" fmla="*/ 30 h 33"/>
                </a:gdLst>
                <a:ahLst/>
                <a:cxnLst>
                  <a:cxn ang="0">
                    <a:pos x="T0" y="T1"/>
                  </a:cxn>
                  <a:cxn ang="0">
                    <a:pos x="T2" y="T3"/>
                  </a:cxn>
                  <a:cxn ang="0">
                    <a:pos x="T4" y="T5"/>
                  </a:cxn>
                  <a:cxn ang="0">
                    <a:pos x="T6" y="T7"/>
                  </a:cxn>
                  <a:cxn ang="0">
                    <a:pos x="T8" y="T9"/>
                  </a:cxn>
                </a:cxnLst>
                <a:rect l="0" t="0" r="r" b="b"/>
                <a:pathLst>
                  <a:path w="25" h="33">
                    <a:moveTo>
                      <a:pt x="4" y="30"/>
                    </a:moveTo>
                    <a:cubicBezTo>
                      <a:pt x="8" y="33"/>
                      <a:pt x="15" y="29"/>
                      <a:pt x="20" y="21"/>
                    </a:cubicBezTo>
                    <a:cubicBezTo>
                      <a:pt x="25" y="13"/>
                      <a:pt x="25" y="5"/>
                      <a:pt x="21" y="2"/>
                    </a:cubicBezTo>
                    <a:cubicBezTo>
                      <a:pt x="18" y="0"/>
                      <a:pt x="11" y="4"/>
                      <a:pt x="6" y="12"/>
                    </a:cubicBezTo>
                    <a:cubicBezTo>
                      <a:pt x="2" y="20"/>
                      <a:pt x="0" y="28"/>
                      <a:pt x="4" y="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2" name="Freeform 1156"/>
              <p:cNvSpPr>
                <a:spLocks/>
              </p:cNvSpPr>
              <p:nvPr/>
            </p:nvSpPr>
            <p:spPr bwMode="auto">
              <a:xfrm>
                <a:off x="3243" y="2948"/>
                <a:ext cx="27" cy="35"/>
              </a:xfrm>
              <a:custGeom>
                <a:avLst/>
                <a:gdLst>
                  <a:gd name="T0" fmla="*/ 2 w 14"/>
                  <a:gd name="T1" fmla="*/ 17 h 19"/>
                  <a:gd name="T2" fmla="*/ 11 w 14"/>
                  <a:gd name="T3" fmla="*/ 12 h 19"/>
                  <a:gd name="T4" fmla="*/ 11 w 14"/>
                  <a:gd name="T5" fmla="*/ 2 h 19"/>
                  <a:gd name="T6" fmla="*/ 2 w 14"/>
                  <a:gd name="T7" fmla="*/ 7 h 19"/>
                  <a:gd name="T8" fmla="*/ 2 w 14"/>
                  <a:gd name="T9" fmla="*/ 17 h 19"/>
                </a:gdLst>
                <a:ahLst/>
                <a:cxnLst>
                  <a:cxn ang="0">
                    <a:pos x="T0" y="T1"/>
                  </a:cxn>
                  <a:cxn ang="0">
                    <a:pos x="T2" y="T3"/>
                  </a:cxn>
                  <a:cxn ang="0">
                    <a:pos x="T4" y="T5"/>
                  </a:cxn>
                  <a:cxn ang="0">
                    <a:pos x="T6" y="T7"/>
                  </a:cxn>
                  <a:cxn ang="0">
                    <a:pos x="T8" y="T9"/>
                  </a:cxn>
                </a:cxnLst>
                <a:rect l="0" t="0" r="r" b="b"/>
                <a:pathLst>
                  <a:path w="14" h="19">
                    <a:moveTo>
                      <a:pt x="2" y="17"/>
                    </a:moveTo>
                    <a:cubicBezTo>
                      <a:pt x="4" y="19"/>
                      <a:pt x="8" y="17"/>
                      <a:pt x="11" y="12"/>
                    </a:cubicBezTo>
                    <a:cubicBezTo>
                      <a:pt x="14" y="8"/>
                      <a:pt x="14" y="3"/>
                      <a:pt x="11" y="2"/>
                    </a:cubicBezTo>
                    <a:cubicBezTo>
                      <a:pt x="9" y="0"/>
                      <a:pt x="5" y="3"/>
                      <a:pt x="2" y="7"/>
                    </a:cubicBezTo>
                    <a:cubicBezTo>
                      <a:pt x="0" y="11"/>
                      <a:pt x="0" y="16"/>
                      <a:pt x="2"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3" name="Freeform 1157"/>
              <p:cNvSpPr>
                <a:spLocks/>
              </p:cNvSpPr>
              <p:nvPr/>
            </p:nvSpPr>
            <p:spPr bwMode="auto">
              <a:xfrm>
                <a:off x="2302" y="2393"/>
                <a:ext cx="1366" cy="1468"/>
              </a:xfrm>
              <a:custGeom>
                <a:avLst/>
                <a:gdLst>
                  <a:gd name="T0" fmla="*/ 1 w 727"/>
                  <a:gd name="T1" fmla="*/ 690 h 781"/>
                  <a:gd name="T2" fmla="*/ 0 w 727"/>
                  <a:gd name="T3" fmla="*/ 693 h 781"/>
                  <a:gd name="T4" fmla="*/ 208 w 727"/>
                  <a:gd name="T5" fmla="*/ 696 h 781"/>
                  <a:gd name="T6" fmla="*/ 223 w 727"/>
                  <a:gd name="T7" fmla="*/ 781 h 781"/>
                  <a:gd name="T8" fmla="*/ 690 w 727"/>
                  <a:gd name="T9" fmla="*/ 504 h 781"/>
                  <a:gd name="T10" fmla="*/ 592 w 727"/>
                  <a:gd name="T11" fmla="*/ 426 h 781"/>
                  <a:gd name="T12" fmla="*/ 723 w 727"/>
                  <a:gd name="T13" fmla="*/ 0 h 781"/>
                  <a:gd name="T14" fmla="*/ 720 w 727"/>
                  <a:gd name="T15" fmla="*/ 0 h 781"/>
                  <a:gd name="T16" fmla="*/ 585 w 727"/>
                  <a:gd name="T17" fmla="*/ 430 h 781"/>
                  <a:gd name="T18" fmla="*/ 683 w 727"/>
                  <a:gd name="T19" fmla="*/ 509 h 781"/>
                  <a:gd name="T20" fmla="*/ 231 w 727"/>
                  <a:gd name="T21" fmla="*/ 777 h 781"/>
                  <a:gd name="T22" fmla="*/ 216 w 727"/>
                  <a:gd name="T23" fmla="*/ 692 h 781"/>
                  <a:gd name="T24" fmla="*/ 1 w 727"/>
                  <a:gd name="T25" fmla="*/ 690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7" h="781">
                    <a:moveTo>
                      <a:pt x="1" y="690"/>
                    </a:moveTo>
                    <a:cubicBezTo>
                      <a:pt x="1" y="691"/>
                      <a:pt x="0" y="692"/>
                      <a:pt x="0" y="693"/>
                    </a:cubicBezTo>
                    <a:cubicBezTo>
                      <a:pt x="74" y="704"/>
                      <a:pt x="144" y="705"/>
                      <a:pt x="208" y="696"/>
                    </a:cubicBezTo>
                    <a:cubicBezTo>
                      <a:pt x="213" y="725"/>
                      <a:pt x="217" y="753"/>
                      <a:pt x="223" y="781"/>
                    </a:cubicBezTo>
                    <a:cubicBezTo>
                      <a:pt x="426" y="754"/>
                      <a:pt x="584" y="648"/>
                      <a:pt x="690" y="504"/>
                    </a:cubicBezTo>
                    <a:cubicBezTo>
                      <a:pt x="658" y="478"/>
                      <a:pt x="625" y="452"/>
                      <a:pt x="592" y="426"/>
                    </a:cubicBezTo>
                    <a:cubicBezTo>
                      <a:pt x="682" y="305"/>
                      <a:pt x="727" y="152"/>
                      <a:pt x="723" y="0"/>
                    </a:cubicBezTo>
                    <a:cubicBezTo>
                      <a:pt x="722" y="0"/>
                      <a:pt x="721" y="0"/>
                      <a:pt x="720" y="0"/>
                    </a:cubicBezTo>
                    <a:cubicBezTo>
                      <a:pt x="724" y="153"/>
                      <a:pt x="677" y="308"/>
                      <a:pt x="585" y="430"/>
                    </a:cubicBezTo>
                    <a:cubicBezTo>
                      <a:pt x="618" y="456"/>
                      <a:pt x="651" y="483"/>
                      <a:pt x="683" y="509"/>
                    </a:cubicBezTo>
                    <a:cubicBezTo>
                      <a:pt x="579" y="647"/>
                      <a:pt x="426" y="749"/>
                      <a:pt x="231" y="777"/>
                    </a:cubicBezTo>
                    <a:cubicBezTo>
                      <a:pt x="226" y="749"/>
                      <a:pt x="221" y="720"/>
                      <a:pt x="216" y="692"/>
                    </a:cubicBezTo>
                    <a:cubicBezTo>
                      <a:pt x="149" y="701"/>
                      <a:pt x="78" y="702"/>
                      <a:pt x="1" y="69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4" name="Freeform 1158"/>
              <p:cNvSpPr>
                <a:spLocks/>
              </p:cNvSpPr>
              <p:nvPr/>
            </p:nvSpPr>
            <p:spPr bwMode="auto">
              <a:xfrm>
                <a:off x="3642" y="2359"/>
                <a:ext cx="32" cy="68"/>
              </a:xfrm>
              <a:custGeom>
                <a:avLst/>
                <a:gdLst>
                  <a:gd name="T0" fmla="*/ 8 w 17"/>
                  <a:gd name="T1" fmla="*/ 36 h 36"/>
                  <a:gd name="T2" fmla="*/ 16 w 17"/>
                  <a:gd name="T3" fmla="*/ 18 h 36"/>
                  <a:gd name="T4" fmla="*/ 7 w 17"/>
                  <a:gd name="T5" fmla="*/ 0 h 36"/>
                  <a:gd name="T6" fmla="*/ 0 w 17"/>
                  <a:gd name="T7" fmla="*/ 19 h 36"/>
                  <a:gd name="T8" fmla="*/ 8 w 17"/>
                  <a:gd name="T9" fmla="*/ 36 h 36"/>
                </a:gdLst>
                <a:ahLst/>
                <a:cxnLst>
                  <a:cxn ang="0">
                    <a:pos x="T0" y="T1"/>
                  </a:cxn>
                  <a:cxn ang="0">
                    <a:pos x="T2" y="T3"/>
                  </a:cxn>
                  <a:cxn ang="0">
                    <a:pos x="T4" y="T5"/>
                  </a:cxn>
                  <a:cxn ang="0">
                    <a:pos x="T6" y="T7"/>
                  </a:cxn>
                  <a:cxn ang="0">
                    <a:pos x="T8" y="T9"/>
                  </a:cxn>
                </a:cxnLst>
                <a:rect l="0" t="0" r="r" b="b"/>
                <a:pathLst>
                  <a:path w="17" h="36">
                    <a:moveTo>
                      <a:pt x="8" y="36"/>
                    </a:moveTo>
                    <a:cubicBezTo>
                      <a:pt x="13" y="36"/>
                      <a:pt x="17" y="28"/>
                      <a:pt x="16" y="18"/>
                    </a:cubicBezTo>
                    <a:cubicBezTo>
                      <a:pt x="16" y="8"/>
                      <a:pt x="12" y="0"/>
                      <a:pt x="7" y="0"/>
                    </a:cubicBezTo>
                    <a:cubicBezTo>
                      <a:pt x="3" y="1"/>
                      <a:pt x="0" y="9"/>
                      <a:pt x="0" y="19"/>
                    </a:cubicBezTo>
                    <a:cubicBezTo>
                      <a:pt x="0" y="28"/>
                      <a:pt x="4" y="36"/>
                      <a:pt x="8" y="3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5" name="Freeform 1159"/>
              <p:cNvSpPr>
                <a:spLocks/>
              </p:cNvSpPr>
              <p:nvPr/>
            </p:nvSpPr>
            <p:spPr bwMode="auto">
              <a:xfrm>
                <a:off x="3384" y="3162"/>
                <a:ext cx="53" cy="66"/>
              </a:xfrm>
              <a:custGeom>
                <a:avLst/>
                <a:gdLst>
                  <a:gd name="T0" fmla="*/ 3 w 28"/>
                  <a:gd name="T1" fmla="*/ 32 h 35"/>
                  <a:gd name="T2" fmla="*/ 21 w 28"/>
                  <a:gd name="T3" fmla="*/ 23 h 35"/>
                  <a:gd name="T4" fmla="*/ 25 w 28"/>
                  <a:gd name="T5" fmla="*/ 3 h 35"/>
                  <a:gd name="T6" fmla="*/ 8 w 28"/>
                  <a:gd name="T7" fmla="*/ 12 h 35"/>
                  <a:gd name="T8" fmla="*/ 3 w 28"/>
                  <a:gd name="T9" fmla="*/ 32 h 35"/>
                </a:gdLst>
                <a:ahLst/>
                <a:cxnLst>
                  <a:cxn ang="0">
                    <a:pos x="T0" y="T1"/>
                  </a:cxn>
                  <a:cxn ang="0">
                    <a:pos x="T2" y="T3"/>
                  </a:cxn>
                  <a:cxn ang="0">
                    <a:pos x="T4" y="T5"/>
                  </a:cxn>
                  <a:cxn ang="0">
                    <a:pos x="T6" y="T7"/>
                  </a:cxn>
                  <a:cxn ang="0">
                    <a:pos x="T8" y="T9"/>
                  </a:cxn>
                </a:cxnLst>
                <a:rect l="0" t="0" r="r" b="b"/>
                <a:pathLst>
                  <a:path w="28" h="35">
                    <a:moveTo>
                      <a:pt x="3" y="32"/>
                    </a:moveTo>
                    <a:cubicBezTo>
                      <a:pt x="6" y="35"/>
                      <a:pt x="14" y="31"/>
                      <a:pt x="21" y="23"/>
                    </a:cubicBezTo>
                    <a:cubicBezTo>
                      <a:pt x="27" y="14"/>
                      <a:pt x="28" y="5"/>
                      <a:pt x="25" y="3"/>
                    </a:cubicBezTo>
                    <a:cubicBezTo>
                      <a:pt x="21" y="0"/>
                      <a:pt x="14" y="4"/>
                      <a:pt x="8" y="12"/>
                    </a:cubicBezTo>
                    <a:cubicBezTo>
                      <a:pt x="2" y="20"/>
                      <a:pt x="0" y="29"/>
                      <a:pt x="3" y="3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6" name="Freeform 1160"/>
              <p:cNvSpPr>
                <a:spLocks/>
              </p:cNvSpPr>
              <p:nvPr/>
            </p:nvSpPr>
            <p:spPr bwMode="auto">
              <a:xfrm>
                <a:off x="2270" y="3679"/>
                <a:ext cx="77" cy="32"/>
              </a:xfrm>
              <a:custGeom>
                <a:avLst/>
                <a:gdLst>
                  <a:gd name="T0" fmla="*/ 0 w 41"/>
                  <a:gd name="T1" fmla="*/ 5 h 17"/>
                  <a:gd name="T2" fmla="*/ 20 w 41"/>
                  <a:gd name="T3" fmla="*/ 15 h 17"/>
                  <a:gd name="T4" fmla="*/ 41 w 41"/>
                  <a:gd name="T5" fmla="*/ 11 h 17"/>
                  <a:gd name="T6" fmla="*/ 22 w 41"/>
                  <a:gd name="T7" fmla="*/ 2 h 17"/>
                  <a:gd name="T8" fmla="*/ 0 w 41"/>
                  <a:gd name="T9" fmla="*/ 5 h 17"/>
                </a:gdLst>
                <a:ahLst/>
                <a:cxnLst>
                  <a:cxn ang="0">
                    <a:pos x="T0" y="T1"/>
                  </a:cxn>
                  <a:cxn ang="0">
                    <a:pos x="T2" y="T3"/>
                  </a:cxn>
                  <a:cxn ang="0">
                    <a:pos x="T4" y="T5"/>
                  </a:cxn>
                  <a:cxn ang="0">
                    <a:pos x="T6" y="T7"/>
                  </a:cxn>
                  <a:cxn ang="0">
                    <a:pos x="T8" y="T9"/>
                  </a:cxn>
                </a:cxnLst>
                <a:rect l="0" t="0" r="r" b="b"/>
                <a:pathLst>
                  <a:path w="41" h="17">
                    <a:moveTo>
                      <a:pt x="0" y="5"/>
                    </a:moveTo>
                    <a:cubicBezTo>
                      <a:pt x="0" y="9"/>
                      <a:pt x="8" y="13"/>
                      <a:pt x="20" y="15"/>
                    </a:cubicBezTo>
                    <a:cubicBezTo>
                      <a:pt x="31" y="17"/>
                      <a:pt x="41" y="15"/>
                      <a:pt x="41" y="11"/>
                    </a:cubicBezTo>
                    <a:cubicBezTo>
                      <a:pt x="41" y="7"/>
                      <a:pt x="33" y="4"/>
                      <a:pt x="22" y="2"/>
                    </a:cubicBezTo>
                    <a:cubicBezTo>
                      <a:pt x="10" y="0"/>
                      <a:pt x="1" y="2"/>
                      <a:pt x="0" y="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7" name="Freeform 1161"/>
              <p:cNvSpPr>
                <a:spLocks/>
              </p:cNvSpPr>
              <p:nvPr/>
            </p:nvSpPr>
            <p:spPr bwMode="auto">
              <a:xfrm>
                <a:off x="3565" y="3303"/>
                <a:ext cx="62" cy="75"/>
              </a:xfrm>
              <a:custGeom>
                <a:avLst/>
                <a:gdLst>
                  <a:gd name="T0" fmla="*/ 3 w 33"/>
                  <a:gd name="T1" fmla="*/ 37 h 40"/>
                  <a:gd name="T2" fmla="*/ 23 w 33"/>
                  <a:gd name="T3" fmla="*/ 25 h 40"/>
                  <a:gd name="T4" fmla="*/ 29 w 33"/>
                  <a:gd name="T5" fmla="*/ 3 h 40"/>
                  <a:gd name="T6" fmla="*/ 10 w 33"/>
                  <a:gd name="T7" fmla="*/ 15 h 40"/>
                  <a:gd name="T8" fmla="*/ 3 w 33"/>
                  <a:gd name="T9" fmla="*/ 37 h 40"/>
                </a:gdLst>
                <a:ahLst/>
                <a:cxnLst>
                  <a:cxn ang="0">
                    <a:pos x="T0" y="T1"/>
                  </a:cxn>
                  <a:cxn ang="0">
                    <a:pos x="T2" y="T3"/>
                  </a:cxn>
                  <a:cxn ang="0">
                    <a:pos x="T4" y="T5"/>
                  </a:cxn>
                  <a:cxn ang="0">
                    <a:pos x="T6" y="T7"/>
                  </a:cxn>
                  <a:cxn ang="0">
                    <a:pos x="T8" y="T9"/>
                  </a:cxn>
                </a:cxnLst>
                <a:rect l="0" t="0" r="r" b="b"/>
                <a:pathLst>
                  <a:path w="33" h="40">
                    <a:moveTo>
                      <a:pt x="3" y="37"/>
                    </a:moveTo>
                    <a:cubicBezTo>
                      <a:pt x="7" y="40"/>
                      <a:pt x="16" y="35"/>
                      <a:pt x="23" y="25"/>
                    </a:cubicBezTo>
                    <a:cubicBezTo>
                      <a:pt x="30" y="16"/>
                      <a:pt x="33" y="5"/>
                      <a:pt x="29" y="3"/>
                    </a:cubicBezTo>
                    <a:cubicBezTo>
                      <a:pt x="25" y="0"/>
                      <a:pt x="17" y="5"/>
                      <a:pt x="10" y="15"/>
                    </a:cubicBezTo>
                    <a:cubicBezTo>
                      <a:pt x="3" y="25"/>
                      <a:pt x="0" y="35"/>
                      <a:pt x="3" y="3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8" name="Freeform 1162"/>
              <p:cNvSpPr>
                <a:spLocks/>
              </p:cNvSpPr>
              <p:nvPr/>
            </p:nvSpPr>
            <p:spPr bwMode="auto">
              <a:xfrm>
                <a:off x="2674" y="3839"/>
                <a:ext cx="96" cy="39"/>
              </a:xfrm>
              <a:custGeom>
                <a:avLst/>
                <a:gdLst>
                  <a:gd name="T0" fmla="*/ 1 w 51"/>
                  <a:gd name="T1" fmla="*/ 14 h 21"/>
                  <a:gd name="T2" fmla="*/ 27 w 51"/>
                  <a:gd name="T3" fmla="*/ 19 h 21"/>
                  <a:gd name="T4" fmla="*/ 50 w 51"/>
                  <a:gd name="T5" fmla="*/ 7 h 21"/>
                  <a:gd name="T6" fmla="*/ 25 w 51"/>
                  <a:gd name="T7" fmla="*/ 2 h 21"/>
                  <a:gd name="T8" fmla="*/ 1 w 51"/>
                  <a:gd name="T9" fmla="*/ 14 h 21"/>
                </a:gdLst>
                <a:ahLst/>
                <a:cxnLst>
                  <a:cxn ang="0">
                    <a:pos x="T0" y="T1"/>
                  </a:cxn>
                  <a:cxn ang="0">
                    <a:pos x="T2" y="T3"/>
                  </a:cxn>
                  <a:cxn ang="0">
                    <a:pos x="T4" y="T5"/>
                  </a:cxn>
                  <a:cxn ang="0">
                    <a:pos x="T6" y="T7"/>
                  </a:cxn>
                  <a:cxn ang="0">
                    <a:pos x="T8" y="T9"/>
                  </a:cxn>
                </a:cxnLst>
                <a:rect l="0" t="0" r="r" b="b"/>
                <a:pathLst>
                  <a:path w="51" h="21">
                    <a:moveTo>
                      <a:pt x="1" y="14"/>
                    </a:moveTo>
                    <a:cubicBezTo>
                      <a:pt x="1" y="18"/>
                      <a:pt x="14" y="21"/>
                      <a:pt x="27" y="19"/>
                    </a:cubicBezTo>
                    <a:cubicBezTo>
                      <a:pt x="41" y="17"/>
                      <a:pt x="51" y="11"/>
                      <a:pt x="50" y="7"/>
                    </a:cubicBezTo>
                    <a:cubicBezTo>
                      <a:pt x="49" y="2"/>
                      <a:pt x="38" y="0"/>
                      <a:pt x="25" y="2"/>
                    </a:cubicBezTo>
                    <a:cubicBezTo>
                      <a:pt x="11" y="4"/>
                      <a:pt x="0" y="9"/>
                      <a:pt x="1"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9" name="Freeform 1163"/>
              <p:cNvSpPr>
                <a:spLocks/>
              </p:cNvSpPr>
              <p:nvPr/>
            </p:nvSpPr>
            <p:spPr bwMode="auto">
              <a:xfrm>
                <a:off x="2668" y="3688"/>
                <a:ext cx="53" cy="23"/>
              </a:xfrm>
              <a:custGeom>
                <a:avLst/>
                <a:gdLst>
                  <a:gd name="T0" fmla="*/ 0 w 28"/>
                  <a:gd name="T1" fmla="*/ 8 h 12"/>
                  <a:gd name="T2" fmla="*/ 15 w 28"/>
                  <a:gd name="T3" fmla="*/ 11 h 12"/>
                  <a:gd name="T4" fmla="*/ 27 w 28"/>
                  <a:gd name="T5" fmla="*/ 4 h 12"/>
                  <a:gd name="T6" fmla="*/ 13 w 28"/>
                  <a:gd name="T7" fmla="*/ 1 h 12"/>
                  <a:gd name="T8" fmla="*/ 0 w 28"/>
                  <a:gd name="T9" fmla="*/ 8 h 12"/>
                </a:gdLst>
                <a:ahLst/>
                <a:cxnLst>
                  <a:cxn ang="0">
                    <a:pos x="T0" y="T1"/>
                  </a:cxn>
                  <a:cxn ang="0">
                    <a:pos x="T2" y="T3"/>
                  </a:cxn>
                  <a:cxn ang="0">
                    <a:pos x="T4" y="T5"/>
                  </a:cxn>
                  <a:cxn ang="0">
                    <a:pos x="T6" y="T7"/>
                  </a:cxn>
                  <a:cxn ang="0">
                    <a:pos x="T8" y="T9"/>
                  </a:cxn>
                </a:cxnLst>
                <a:rect l="0" t="0" r="r" b="b"/>
                <a:pathLst>
                  <a:path w="28" h="12">
                    <a:moveTo>
                      <a:pt x="0" y="8"/>
                    </a:moveTo>
                    <a:cubicBezTo>
                      <a:pt x="1" y="11"/>
                      <a:pt x="7" y="12"/>
                      <a:pt x="15" y="11"/>
                    </a:cubicBezTo>
                    <a:cubicBezTo>
                      <a:pt x="23" y="10"/>
                      <a:pt x="28" y="7"/>
                      <a:pt x="27" y="4"/>
                    </a:cubicBezTo>
                    <a:cubicBezTo>
                      <a:pt x="27" y="1"/>
                      <a:pt x="21" y="0"/>
                      <a:pt x="13" y="1"/>
                    </a:cubicBezTo>
                    <a:cubicBezTo>
                      <a:pt x="6" y="2"/>
                      <a:pt x="0" y="5"/>
                      <a:pt x="0"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0" name="Freeform 1164"/>
              <p:cNvSpPr>
                <a:spLocks/>
              </p:cNvSpPr>
              <p:nvPr/>
            </p:nvSpPr>
            <p:spPr bwMode="auto">
              <a:xfrm>
                <a:off x="3642" y="2527"/>
                <a:ext cx="460" cy="1141"/>
              </a:xfrm>
              <a:custGeom>
                <a:avLst/>
                <a:gdLst>
                  <a:gd name="T0" fmla="*/ 0 w 245"/>
                  <a:gd name="T1" fmla="*/ 606 h 607"/>
                  <a:gd name="T2" fmla="*/ 0 w 245"/>
                  <a:gd name="T3" fmla="*/ 607 h 607"/>
                  <a:gd name="T4" fmla="*/ 67 w 245"/>
                  <a:gd name="T5" fmla="*/ 531 h 607"/>
                  <a:gd name="T6" fmla="*/ 97 w 245"/>
                  <a:gd name="T7" fmla="*/ 556 h 607"/>
                  <a:gd name="T8" fmla="*/ 240 w 245"/>
                  <a:gd name="T9" fmla="*/ 297 h 607"/>
                  <a:gd name="T10" fmla="*/ 188 w 245"/>
                  <a:gd name="T11" fmla="*/ 276 h 607"/>
                  <a:gd name="T12" fmla="*/ 245 w 245"/>
                  <a:gd name="T13" fmla="*/ 1 h 607"/>
                  <a:gd name="T14" fmla="*/ 243 w 245"/>
                  <a:gd name="T15" fmla="*/ 1 h 607"/>
                  <a:gd name="T16" fmla="*/ 185 w 245"/>
                  <a:gd name="T17" fmla="*/ 280 h 607"/>
                  <a:gd name="T18" fmla="*/ 237 w 245"/>
                  <a:gd name="T19" fmla="*/ 300 h 607"/>
                  <a:gd name="T20" fmla="*/ 99 w 245"/>
                  <a:gd name="T21" fmla="*/ 552 h 607"/>
                  <a:gd name="T22" fmla="*/ 69 w 245"/>
                  <a:gd name="T23" fmla="*/ 527 h 607"/>
                  <a:gd name="T24" fmla="*/ 0 w 245"/>
                  <a:gd name="T25" fmla="*/ 60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5" h="607">
                    <a:moveTo>
                      <a:pt x="0" y="606"/>
                    </a:moveTo>
                    <a:cubicBezTo>
                      <a:pt x="0" y="607"/>
                      <a:pt x="0" y="607"/>
                      <a:pt x="0" y="607"/>
                    </a:cubicBezTo>
                    <a:cubicBezTo>
                      <a:pt x="24" y="583"/>
                      <a:pt x="46" y="558"/>
                      <a:pt x="67" y="531"/>
                    </a:cubicBezTo>
                    <a:cubicBezTo>
                      <a:pt x="77" y="540"/>
                      <a:pt x="87" y="548"/>
                      <a:pt x="97" y="556"/>
                    </a:cubicBezTo>
                    <a:cubicBezTo>
                      <a:pt x="158" y="478"/>
                      <a:pt x="206" y="390"/>
                      <a:pt x="240" y="297"/>
                    </a:cubicBezTo>
                    <a:cubicBezTo>
                      <a:pt x="223" y="290"/>
                      <a:pt x="205" y="283"/>
                      <a:pt x="188" y="276"/>
                    </a:cubicBezTo>
                    <a:cubicBezTo>
                      <a:pt x="220" y="188"/>
                      <a:pt x="239" y="95"/>
                      <a:pt x="245" y="1"/>
                    </a:cubicBezTo>
                    <a:cubicBezTo>
                      <a:pt x="244" y="0"/>
                      <a:pt x="244" y="1"/>
                      <a:pt x="243" y="1"/>
                    </a:cubicBezTo>
                    <a:cubicBezTo>
                      <a:pt x="238" y="96"/>
                      <a:pt x="218" y="190"/>
                      <a:pt x="185" y="280"/>
                    </a:cubicBezTo>
                    <a:cubicBezTo>
                      <a:pt x="202" y="287"/>
                      <a:pt x="220" y="294"/>
                      <a:pt x="237" y="300"/>
                    </a:cubicBezTo>
                    <a:cubicBezTo>
                      <a:pt x="204" y="391"/>
                      <a:pt x="157" y="476"/>
                      <a:pt x="99" y="552"/>
                    </a:cubicBezTo>
                    <a:cubicBezTo>
                      <a:pt x="89" y="543"/>
                      <a:pt x="79" y="535"/>
                      <a:pt x="69" y="527"/>
                    </a:cubicBezTo>
                    <a:cubicBezTo>
                      <a:pt x="47" y="555"/>
                      <a:pt x="24" y="581"/>
                      <a:pt x="0" y="60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1" name="Freeform 1165"/>
              <p:cNvSpPr>
                <a:spLocks/>
              </p:cNvSpPr>
              <p:nvPr/>
            </p:nvSpPr>
            <p:spPr bwMode="auto">
              <a:xfrm>
                <a:off x="4093" y="2506"/>
                <a:ext cx="15" cy="43"/>
              </a:xfrm>
              <a:custGeom>
                <a:avLst/>
                <a:gdLst>
                  <a:gd name="T0" fmla="*/ 3 w 8"/>
                  <a:gd name="T1" fmla="*/ 23 h 23"/>
                  <a:gd name="T2" fmla="*/ 8 w 8"/>
                  <a:gd name="T3" fmla="*/ 12 h 23"/>
                  <a:gd name="T4" fmla="*/ 5 w 8"/>
                  <a:gd name="T5" fmla="*/ 0 h 23"/>
                  <a:gd name="T6" fmla="*/ 0 w 8"/>
                  <a:gd name="T7" fmla="*/ 11 h 23"/>
                  <a:gd name="T8" fmla="*/ 3 w 8"/>
                  <a:gd name="T9" fmla="*/ 23 h 23"/>
                </a:gdLst>
                <a:ahLst/>
                <a:cxnLst>
                  <a:cxn ang="0">
                    <a:pos x="T0" y="T1"/>
                  </a:cxn>
                  <a:cxn ang="0">
                    <a:pos x="T2" y="T3"/>
                  </a:cxn>
                  <a:cxn ang="0">
                    <a:pos x="T4" y="T5"/>
                  </a:cxn>
                  <a:cxn ang="0">
                    <a:pos x="T6" y="T7"/>
                  </a:cxn>
                  <a:cxn ang="0">
                    <a:pos x="T8" y="T9"/>
                  </a:cxn>
                </a:cxnLst>
                <a:rect l="0" t="0" r="r" b="b"/>
                <a:pathLst>
                  <a:path w="8" h="23">
                    <a:moveTo>
                      <a:pt x="3" y="23"/>
                    </a:moveTo>
                    <a:cubicBezTo>
                      <a:pt x="5" y="23"/>
                      <a:pt x="7" y="18"/>
                      <a:pt x="8" y="12"/>
                    </a:cubicBezTo>
                    <a:cubicBezTo>
                      <a:pt x="8" y="6"/>
                      <a:pt x="7" y="0"/>
                      <a:pt x="5" y="0"/>
                    </a:cubicBezTo>
                    <a:cubicBezTo>
                      <a:pt x="3" y="0"/>
                      <a:pt x="1" y="5"/>
                      <a:pt x="0" y="11"/>
                    </a:cubicBezTo>
                    <a:cubicBezTo>
                      <a:pt x="0" y="18"/>
                      <a:pt x="1" y="23"/>
                      <a:pt x="3"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2" name="Freeform 1166"/>
              <p:cNvSpPr>
                <a:spLocks/>
              </p:cNvSpPr>
              <p:nvPr/>
            </p:nvSpPr>
            <p:spPr bwMode="auto">
              <a:xfrm>
                <a:off x="3982" y="3025"/>
                <a:ext cx="21" cy="43"/>
              </a:xfrm>
              <a:custGeom>
                <a:avLst/>
                <a:gdLst>
                  <a:gd name="T0" fmla="*/ 2 w 11"/>
                  <a:gd name="T1" fmla="*/ 22 h 23"/>
                  <a:gd name="T2" fmla="*/ 9 w 11"/>
                  <a:gd name="T3" fmla="*/ 13 h 23"/>
                  <a:gd name="T4" fmla="*/ 10 w 11"/>
                  <a:gd name="T5" fmla="*/ 1 h 23"/>
                  <a:gd name="T6" fmla="*/ 2 w 11"/>
                  <a:gd name="T7" fmla="*/ 10 h 23"/>
                  <a:gd name="T8" fmla="*/ 2 w 11"/>
                  <a:gd name="T9" fmla="*/ 22 h 23"/>
                </a:gdLst>
                <a:ahLst/>
                <a:cxnLst>
                  <a:cxn ang="0">
                    <a:pos x="T0" y="T1"/>
                  </a:cxn>
                  <a:cxn ang="0">
                    <a:pos x="T2" y="T3"/>
                  </a:cxn>
                  <a:cxn ang="0">
                    <a:pos x="T4" y="T5"/>
                  </a:cxn>
                  <a:cxn ang="0">
                    <a:pos x="T6" y="T7"/>
                  </a:cxn>
                  <a:cxn ang="0">
                    <a:pos x="T8" y="T9"/>
                  </a:cxn>
                </a:cxnLst>
                <a:rect l="0" t="0" r="r" b="b"/>
                <a:pathLst>
                  <a:path w="11" h="23">
                    <a:moveTo>
                      <a:pt x="2" y="22"/>
                    </a:moveTo>
                    <a:cubicBezTo>
                      <a:pt x="4" y="23"/>
                      <a:pt x="7" y="19"/>
                      <a:pt x="9" y="13"/>
                    </a:cubicBezTo>
                    <a:cubicBezTo>
                      <a:pt x="11" y="7"/>
                      <a:pt x="11" y="2"/>
                      <a:pt x="10" y="1"/>
                    </a:cubicBezTo>
                    <a:cubicBezTo>
                      <a:pt x="7" y="0"/>
                      <a:pt x="5" y="5"/>
                      <a:pt x="2" y="10"/>
                    </a:cubicBezTo>
                    <a:cubicBezTo>
                      <a:pt x="0" y="16"/>
                      <a:pt x="0" y="21"/>
                      <a:pt x="2" y="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3" name="Freeform 1167"/>
              <p:cNvSpPr>
                <a:spLocks/>
              </p:cNvSpPr>
              <p:nvPr/>
            </p:nvSpPr>
            <p:spPr bwMode="auto">
              <a:xfrm>
                <a:off x="3629" y="3651"/>
                <a:ext cx="30" cy="30"/>
              </a:xfrm>
              <a:custGeom>
                <a:avLst/>
                <a:gdLst>
                  <a:gd name="T0" fmla="*/ 1 w 16"/>
                  <a:gd name="T1" fmla="*/ 15 h 16"/>
                  <a:gd name="T2" fmla="*/ 10 w 16"/>
                  <a:gd name="T3" fmla="*/ 10 h 16"/>
                  <a:gd name="T4" fmla="*/ 15 w 16"/>
                  <a:gd name="T5" fmla="*/ 1 h 16"/>
                  <a:gd name="T6" fmla="*/ 6 w 16"/>
                  <a:gd name="T7" fmla="*/ 5 h 16"/>
                  <a:gd name="T8" fmla="*/ 1 w 16"/>
                  <a:gd name="T9" fmla="*/ 15 h 16"/>
                </a:gdLst>
                <a:ahLst/>
                <a:cxnLst>
                  <a:cxn ang="0">
                    <a:pos x="T0" y="T1"/>
                  </a:cxn>
                  <a:cxn ang="0">
                    <a:pos x="T2" y="T3"/>
                  </a:cxn>
                  <a:cxn ang="0">
                    <a:pos x="T4" y="T5"/>
                  </a:cxn>
                  <a:cxn ang="0">
                    <a:pos x="T6" y="T7"/>
                  </a:cxn>
                  <a:cxn ang="0">
                    <a:pos x="T8" y="T9"/>
                  </a:cxn>
                </a:cxnLst>
                <a:rect l="0" t="0" r="r" b="b"/>
                <a:pathLst>
                  <a:path w="16" h="16">
                    <a:moveTo>
                      <a:pt x="1" y="15"/>
                    </a:moveTo>
                    <a:cubicBezTo>
                      <a:pt x="3" y="16"/>
                      <a:pt x="6" y="14"/>
                      <a:pt x="10" y="10"/>
                    </a:cubicBezTo>
                    <a:cubicBezTo>
                      <a:pt x="14" y="6"/>
                      <a:pt x="16" y="2"/>
                      <a:pt x="15" y="1"/>
                    </a:cubicBezTo>
                    <a:cubicBezTo>
                      <a:pt x="13" y="0"/>
                      <a:pt x="9" y="2"/>
                      <a:pt x="6" y="5"/>
                    </a:cubicBezTo>
                    <a:cubicBezTo>
                      <a:pt x="2" y="9"/>
                      <a:pt x="0" y="13"/>
                      <a:pt x="1"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4" name="Freeform 1168"/>
              <p:cNvSpPr>
                <a:spLocks/>
              </p:cNvSpPr>
              <p:nvPr/>
            </p:nvSpPr>
            <p:spPr bwMode="auto">
              <a:xfrm>
                <a:off x="4080" y="3062"/>
                <a:ext cx="22" cy="45"/>
              </a:xfrm>
              <a:custGeom>
                <a:avLst/>
                <a:gdLst>
                  <a:gd name="T0" fmla="*/ 2 w 12"/>
                  <a:gd name="T1" fmla="*/ 23 h 24"/>
                  <a:gd name="T2" fmla="*/ 9 w 12"/>
                  <a:gd name="T3" fmla="*/ 13 h 24"/>
                  <a:gd name="T4" fmla="*/ 10 w 12"/>
                  <a:gd name="T5" fmla="*/ 1 h 24"/>
                  <a:gd name="T6" fmla="*/ 3 w 12"/>
                  <a:gd name="T7" fmla="*/ 11 h 24"/>
                  <a:gd name="T8" fmla="*/ 2 w 12"/>
                  <a:gd name="T9" fmla="*/ 23 h 24"/>
                </a:gdLst>
                <a:ahLst/>
                <a:cxnLst>
                  <a:cxn ang="0">
                    <a:pos x="T0" y="T1"/>
                  </a:cxn>
                  <a:cxn ang="0">
                    <a:pos x="T2" y="T3"/>
                  </a:cxn>
                  <a:cxn ang="0">
                    <a:pos x="T4" y="T5"/>
                  </a:cxn>
                  <a:cxn ang="0">
                    <a:pos x="T6" y="T7"/>
                  </a:cxn>
                  <a:cxn ang="0">
                    <a:pos x="T8" y="T9"/>
                  </a:cxn>
                </a:cxnLst>
                <a:rect l="0" t="0" r="r" b="b"/>
                <a:pathLst>
                  <a:path w="12" h="24">
                    <a:moveTo>
                      <a:pt x="2" y="23"/>
                    </a:moveTo>
                    <a:cubicBezTo>
                      <a:pt x="4" y="24"/>
                      <a:pt x="7" y="20"/>
                      <a:pt x="9" y="13"/>
                    </a:cubicBezTo>
                    <a:cubicBezTo>
                      <a:pt x="12" y="7"/>
                      <a:pt x="12" y="2"/>
                      <a:pt x="10" y="1"/>
                    </a:cubicBezTo>
                    <a:cubicBezTo>
                      <a:pt x="8" y="0"/>
                      <a:pt x="5" y="5"/>
                      <a:pt x="3" y="11"/>
                    </a:cubicBezTo>
                    <a:cubicBezTo>
                      <a:pt x="0" y="17"/>
                      <a:pt x="0" y="23"/>
                      <a:pt x="2"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5" name="Freeform 1169"/>
              <p:cNvSpPr>
                <a:spLocks/>
              </p:cNvSpPr>
              <p:nvPr/>
            </p:nvSpPr>
            <p:spPr bwMode="auto">
              <a:xfrm>
                <a:off x="3807" y="3549"/>
                <a:ext cx="34" cy="42"/>
              </a:xfrm>
              <a:custGeom>
                <a:avLst/>
                <a:gdLst>
                  <a:gd name="T0" fmla="*/ 2 w 18"/>
                  <a:gd name="T1" fmla="*/ 21 h 22"/>
                  <a:gd name="T2" fmla="*/ 12 w 18"/>
                  <a:gd name="T3" fmla="*/ 14 h 22"/>
                  <a:gd name="T4" fmla="*/ 17 w 18"/>
                  <a:gd name="T5" fmla="*/ 1 h 22"/>
                  <a:gd name="T6" fmla="*/ 6 w 18"/>
                  <a:gd name="T7" fmla="*/ 9 h 22"/>
                  <a:gd name="T8" fmla="*/ 2 w 18"/>
                  <a:gd name="T9" fmla="*/ 21 h 22"/>
                </a:gdLst>
                <a:ahLst/>
                <a:cxnLst>
                  <a:cxn ang="0">
                    <a:pos x="T0" y="T1"/>
                  </a:cxn>
                  <a:cxn ang="0">
                    <a:pos x="T2" y="T3"/>
                  </a:cxn>
                  <a:cxn ang="0">
                    <a:pos x="T4" y="T5"/>
                  </a:cxn>
                  <a:cxn ang="0">
                    <a:pos x="T6" y="T7"/>
                  </a:cxn>
                  <a:cxn ang="0">
                    <a:pos x="T8" y="T9"/>
                  </a:cxn>
                </a:cxnLst>
                <a:rect l="0" t="0" r="r" b="b"/>
                <a:pathLst>
                  <a:path w="18" h="22">
                    <a:moveTo>
                      <a:pt x="2" y="21"/>
                    </a:moveTo>
                    <a:cubicBezTo>
                      <a:pt x="3" y="22"/>
                      <a:pt x="8" y="19"/>
                      <a:pt x="12" y="14"/>
                    </a:cubicBezTo>
                    <a:cubicBezTo>
                      <a:pt x="16" y="8"/>
                      <a:pt x="18" y="3"/>
                      <a:pt x="17" y="1"/>
                    </a:cubicBezTo>
                    <a:cubicBezTo>
                      <a:pt x="15" y="0"/>
                      <a:pt x="10" y="4"/>
                      <a:pt x="6" y="9"/>
                    </a:cubicBezTo>
                    <a:cubicBezTo>
                      <a:pt x="3" y="14"/>
                      <a:pt x="0" y="19"/>
                      <a:pt x="2"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6" name="Freeform 1170"/>
              <p:cNvSpPr>
                <a:spLocks/>
              </p:cNvSpPr>
              <p:nvPr/>
            </p:nvSpPr>
            <p:spPr bwMode="auto">
              <a:xfrm>
                <a:off x="3758" y="3512"/>
                <a:ext cx="21" cy="24"/>
              </a:xfrm>
              <a:custGeom>
                <a:avLst/>
                <a:gdLst>
                  <a:gd name="T0" fmla="*/ 1 w 11"/>
                  <a:gd name="T1" fmla="*/ 12 h 13"/>
                  <a:gd name="T2" fmla="*/ 7 w 11"/>
                  <a:gd name="T3" fmla="*/ 8 h 13"/>
                  <a:gd name="T4" fmla="*/ 10 w 11"/>
                  <a:gd name="T5" fmla="*/ 1 h 13"/>
                  <a:gd name="T6" fmla="*/ 4 w 11"/>
                  <a:gd name="T7" fmla="*/ 5 h 13"/>
                  <a:gd name="T8" fmla="*/ 1 w 11"/>
                  <a:gd name="T9" fmla="*/ 12 h 13"/>
                </a:gdLst>
                <a:ahLst/>
                <a:cxnLst>
                  <a:cxn ang="0">
                    <a:pos x="T0" y="T1"/>
                  </a:cxn>
                  <a:cxn ang="0">
                    <a:pos x="T2" y="T3"/>
                  </a:cxn>
                  <a:cxn ang="0">
                    <a:pos x="T4" y="T5"/>
                  </a:cxn>
                  <a:cxn ang="0">
                    <a:pos x="T6" y="T7"/>
                  </a:cxn>
                  <a:cxn ang="0">
                    <a:pos x="T8" y="T9"/>
                  </a:cxn>
                </a:cxnLst>
                <a:rect l="0" t="0" r="r" b="b"/>
                <a:pathLst>
                  <a:path w="11" h="13">
                    <a:moveTo>
                      <a:pt x="1" y="12"/>
                    </a:moveTo>
                    <a:cubicBezTo>
                      <a:pt x="2" y="13"/>
                      <a:pt x="5" y="11"/>
                      <a:pt x="7" y="8"/>
                    </a:cubicBezTo>
                    <a:cubicBezTo>
                      <a:pt x="10" y="5"/>
                      <a:pt x="11" y="2"/>
                      <a:pt x="10" y="1"/>
                    </a:cubicBezTo>
                    <a:cubicBezTo>
                      <a:pt x="9" y="0"/>
                      <a:pt x="6" y="2"/>
                      <a:pt x="4" y="5"/>
                    </a:cubicBezTo>
                    <a:cubicBezTo>
                      <a:pt x="1" y="8"/>
                      <a:pt x="0" y="11"/>
                      <a:pt x="1"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7" name="Freeform 1171"/>
              <p:cNvSpPr>
                <a:spLocks/>
              </p:cNvSpPr>
              <p:nvPr/>
            </p:nvSpPr>
            <p:spPr bwMode="auto">
              <a:xfrm>
                <a:off x="2772" y="3045"/>
                <a:ext cx="678" cy="549"/>
              </a:xfrm>
              <a:custGeom>
                <a:avLst/>
                <a:gdLst>
                  <a:gd name="T0" fmla="*/ 361 w 361"/>
                  <a:gd name="T1" fmla="*/ 0 h 292"/>
                  <a:gd name="T2" fmla="*/ 360 w 361"/>
                  <a:gd name="T3" fmla="*/ 0 h 292"/>
                  <a:gd name="T4" fmla="*/ 322 w 361"/>
                  <a:gd name="T5" fmla="*/ 58 h 292"/>
                  <a:gd name="T6" fmla="*/ 291 w 361"/>
                  <a:gd name="T7" fmla="*/ 34 h 292"/>
                  <a:gd name="T8" fmla="*/ 162 w 361"/>
                  <a:gd name="T9" fmla="*/ 160 h 292"/>
                  <a:gd name="T10" fmla="*/ 194 w 361"/>
                  <a:gd name="T11" fmla="*/ 208 h 292"/>
                  <a:gd name="T12" fmla="*/ 0 w 361"/>
                  <a:gd name="T13" fmla="*/ 291 h 292"/>
                  <a:gd name="T14" fmla="*/ 1 w 361"/>
                  <a:gd name="T15" fmla="*/ 292 h 292"/>
                  <a:gd name="T16" fmla="*/ 197 w 361"/>
                  <a:gd name="T17" fmla="*/ 207 h 292"/>
                  <a:gd name="T18" fmla="*/ 165 w 361"/>
                  <a:gd name="T19" fmla="*/ 160 h 292"/>
                  <a:gd name="T20" fmla="*/ 291 w 361"/>
                  <a:gd name="T21" fmla="*/ 37 h 292"/>
                  <a:gd name="T22" fmla="*/ 322 w 361"/>
                  <a:gd name="T23" fmla="*/ 61 h 292"/>
                  <a:gd name="T24" fmla="*/ 361 w 361"/>
                  <a:gd name="T25"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1" h="292">
                    <a:moveTo>
                      <a:pt x="361" y="0"/>
                    </a:moveTo>
                    <a:cubicBezTo>
                      <a:pt x="361" y="0"/>
                      <a:pt x="360" y="0"/>
                      <a:pt x="360" y="0"/>
                    </a:cubicBezTo>
                    <a:cubicBezTo>
                      <a:pt x="348" y="20"/>
                      <a:pt x="336" y="39"/>
                      <a:pt x="322" y="58"/>
                    </a:cubicBezTo>
                    <a:cubicBezTo>
                      <a:pt x="312" y="50"/>
                      <a:pt x="302" y="42"/>
                      <a:pt x="291" y="34"/>
                    </a:cubicBezTo>
                    <a:cubicBezTo>
                      <a:pt x="256" y="83"/>
                      <a:pt x="213" y="126"/>
                      <a:pt x="162" y="160"/>
                    </a:cubicBezTo>
                    <a:cubicBezTo>
                      <a:pt x="173" y="176"/>
                      <a:pt x="183" y="192"/>
                      <a:pt x="194" y="208"/>
                    </a:cubicBezTo>
                    <a:cubicBezTo>
                      <a:pt x="137" y="246"/>
                      <a:pt x="73" y="275"/>
                      <a:pt x="0" y="291"/>
                    </a:cubicBezTo>
                    <a:cubicBezTo>
                      <a:pt x="0" y="291"/>
                      <a:pt x="1" y="292"/>
                      <a:pt x="1" y="292"/>
                    </a:cubicBezTo>
                    <a:cubicBezTo>
                      <a:pt x="74" y="276"/>
                      <a:pt x="140" y="246"/>
                      <a:pt x="197" y="207"/>
                    </a:cubicBezTo>
                    <a:cubicBezTo>
                      <a:pt x="186" y="191"/>
                      <a:pt x="176" y="176"/>
                      <a:pt x="165" y="160"/>
                    </a:cubicBezTo>
                    <a:cubicBezTo>
                      <a:pt x="214" y="126"/>
                      <a:pt x="256" y="84"/>
                      <a:pt x="291" y="37"/>
                    </a:cubicBezTo>
                    <a:cubicBezTo>
                      <a:pt x="301" y="45"/>
                      <a:pt x="311" y="53"/>
                      <a:pt x="322" y="61"/>
                    </a:cubicBezTo>
                    <a:cubicBezTo>
                      <a:pt x="336" y="42"/>
                      <a:pt x="349" y="21"/>
                      <a:pt x="36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8" name="Freeform 1172"/>
              <p:cNvSpPr>
                <a:spLocks/>
              </p:cNvSpPr>
              <p:nvPr/>
            </p:nvSpPr>
            <p:spPr bwMode="auto">
              <a:xfrm>
                <a:off x="2755" y="3585"/>
                <a:ext cx="35" cy="17"/>
              </a:xfrm>
              <a:custGeom>
                <a:avLst/>
                <a:gdLst>
                  <a:gd name="T0" fmla="*/ 18 w 19"/>
                  <a:gd name="T1" fmla="*/ 3 h 9"/>
                  <a:gd name="T2" fmla="*/ 9 w 19"/>
                  <a:gd name="T3" fmla="*/ 1 h 9"/>
                  <a:gd name="T4" fmla="*/ 1 w 19"/>
                  <a:gd name="T5" fmla="*/ 6 h 9"/>
                  <a:gd name="T6" fmla="*/ 10 w 19"/>
                  <a:gd name="T7" fmla="*/ 8 h 9"/>
                  <a:gd name="T8" fmla="*/ 18 w 19"/>
                  <a:gd name="T9" fmla="*/ 3 h 9"/>
                </a:gdLst>
                <a:ahLst/>
                <a:cxnLst>
                  <a:cxn ang="0">
                    <a:pos x="T0" y="T1"/>
                  </a:cxn>
                  <a:cxn ang="0">
                    <a:pos x="T2" y="T3"/>
                  </a:cxn>
                  <a:cxn ang="0">
                    <a:pos x="T4" y="T5"/>
                  </a:cxn>
                  <a:cxn ang="0">
                    <a:pos x="T6" y="T7"/>
                  </a:cxn>
                  <a:cxn ang="0">
                    <a:pos x="T8" y="T9"/>
                  </a:cxn>
                </a:cxnLst>
                <a:rect l="0" t="0" r="r" b="b"/>
                <a:pathLst>
                  <a:path w="19" h="9">
                    <a:moveTo>
                      <a:pt x="18" y="3"/>
                    </a:moveTo>
                    <a:cubicBezTo>
                      <a:pt x="18" y="0"/>
                      <a:pt x="13" y="0"/>
                      <a:pt x="9" y="1"/>
                    </a:cubicBezTo>
                    <a:cubicBezTo>
                      <a:pt x="4" y="2"/>
                      <a:pt x="0" y="4"/>
                      <a:pt x="1" y="6"/>
                    </a:cubicBezTo>
                    <a:cubicBezTo>
                      <a:pt x="1" y="9"/>
                      <a:pt x="6" y="9"/>
                      <a:pt x="10" y="8"/>
                    </a:cubicBezTo>
                    <a:cubicBezTo>
                      <a:pt x="15" y="7"/>
                      <a:pt x="19" y="5"/>
                      <a:pt x="18"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9" name="Freeform 1173"/>
              <p:cNvSpPr>
                <a:spLocks/>
              </p:cNvSpPr>
              <p:nvPr/>
            </p:nvSpPr>
            <p:spPr bwMode="auto">
              <a:xfrm>
                <a:off x="3123" y="3425"/>
                <a:ext cx="28" cy="23"/>
              </a:xfrm>
              <a:custGeom>
                <a:avLst/>
                <a:gdLst>
                  <a:gd name="T0" fmla="*/ 14 w 15"/>
                  <a:gd name="T1" fmla="*/ 1 h 12"/>
                  <a:gd name="T2" fmla="*/ 5 w 15"/>
                  <a:gd name="T3" fmla="*/ 3 h 12"/>
                  <a:gd name="T4" fmla="*/ 1 w 15"/>
                  <a:gd name="T5" fmla="*/ 11 h 12"/>
                  <a:gd name="T6" fmla="*/ 10 w 15"/>
                  <a:gd name="T7" fmla="*/ 9 h 12"/>
                  <a:gd name="T8" fmla="*/ 14 w 15"/>
                  <a:gd name="T9" fmla="*/ 1 h 12"/>
                </a:gdLst>
                <a:ahLst/>
                <a:cxnLst>
                  <a:cxn ang="0">
                    <a:pos x="T0" y="T1"/>
                  </a:cxn>
                  <a:cxn ang="0">
                    <a:pos x="T2" y="T3"/>
                  </a:cxn>
                  <a:cxn ang="0">
                    <a:pos x="T4" y="T5"/>
                  </a:cxn>
                  <a:cxn ang="0">
                    <a:pos x="T6" y="T7"/>
                  </a:cxn>
                  <a:cxn ang="0">
                    <a:pos x="T8" y="T9"/>
                  </a:cxn>
                </a:cxnLst>
                <a:rect l="0" t="0" r="r" b="b"/>
                <a:pathLst>
                  <a:path w="15" h="12">
                    <a:moveTo>
                      <a:pt x="14" y="1"/>
                    </a:moveTo>
                    <a:cubicBezTo>
                      <a:pt x="13" y="0"/>
                      <a:pt x="9" y="0"/>
                      <a:pt x="5" y="3"/>
                    </a:cubicBezTo>
                    <a:cubicBezTo>
                      <a:pt x="2" y="5"/>
                      <a:pt x="0" y="9"/>
                      <a:pt x="1" y="11"/>
                    </a:cubicBezTo>
                    <a:cubicBezTo>
                      <a:pt x="2" y="12"/>
                      <a:pt x="6" y="12"/>
                      <a:pt x="10" y="9"/>
                    </a:cubicBezTo>
                    <a:cubicBezTo>
                      <a:pt x="13" y="7"/>
                      <a:pt x="15" y="3"/>
                      <a:pt x="14"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0" name="Freeform 1174"/>
              <p:cNvSpPr>
                <a:spLocks/>
              </p:cNvSpPr>
              <p:nvPr/>
            </p:nvSpPr>
            <p:spPr bwMode="auto">
              <a:xfrm>
                <a:off x="3439" y="3034"/>
                <a:ext cx="17" cy="25"/>
              </a:xfrm>
              <a:custGeom>
                <a:avLst/>
                <a:gdLst>
                  <a:gd name="T0" fmla="*/ 8 w 9"/>
                  <a:gd name="T1" fmla="*/ 1 h 13"/>
                  <a:gd name="T2" fmla="*/ 2 w 9"/>
                  <a:gd name="T3" fmla="*/ 5 h 13"/>
                  <a:gd name="T4" fmla="*/ 2 w 9"/>
                  <a:gd name="T5" fmla="*/ 13 h 13"/>
                  <a:gd name="T6" fmla="*/ 7 w 9"/>
                  <a:gd name="T7" fmla="*/ 9 h 13"/>
                  <a:gd name="T8" fmla="*/ 8 w 9"/>
                  <a:gd name="T9" fmla="*/ 1 h 13"/>
                </a:gdLst>
                <a:ahLst/>
                <a:cxnLst>
                  <a:cxn ang="0">
                    <a:pos x="T0" y="T1"/>
                  </a:cxn>
                  <a:cxn ang="0">
                    <a:pos x="T2" y="T3"/>
                  </a:cxn>
                  <a:cxn ang="0">
                    <a:pos x="T4" y="T5"/>
                  </a:cxn>
                  <a:cxn ang="0">
                    <a:pos x="T6" y="T7"/>
                  </a:cxn>
                  <a:cxn ang="0">
                    <a:pos x="T8" y="T9"/>
                  </a:cxn>
                </a:cxnLst>
                <a:rect l="0" t="0" r="r" b="b"/>
                <a:pathLst>
                  <a:path w="9" h="13">
                    <a:moveTo>
                      <a:pt x="8" y="1"/>
                    </a:moveTo>
                    <a:cubicBezTo>
                      <a:pt x="6" y="0"/>
                      <a:pt x="4" y="2"/>
                      <a:pt x="2" y="5"/>
                    </a:cubicBezTo>
                    <a:cubicBezTo>
                      <a:pt x="0" y="8"/>
                      <a:pt x="0" y="12"/>
                      <a:pt x="2" y="13"/>
                    </a:cubicBezTo>
                    <a:cubicBezTo>
                      <a:pt x="3" y="13"/>
                      <a:pt x="6" y="12"/>
                      <a:pt x="7" y="9"/>
                    </a:cubicBezTo>
                    <a:cubicBezTo>
                      <a:pt x="9" y="5"/>
                      <a:pt x="9" y="2"/>
                      <a:pt x="8"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1" name="Freeform 1175"/>
              <p:cNvSpPr>
                <a:spLocks/>
              </p:cNvSpPr>
              <p:nvPr/>
            </p:nvSpPr>
            <p:spPr bwMode="auto">
              <a:xfrm>
                <a:off x="3063" y="3337"/>
                <a:ext cx="28" cy="22"/>
              </a:xfrm>
              <a:custGeom>
                <a:avLst/>
                <a:gdLst>
                  <a:gd name="T0" fmla="*/ 14 w 15"/>
                  <a:gd name="T1" fmla="*/ 1 h 12"/>
                  <a:gd name="T2" fmla="*/ 6 w 15"/>
                  <a:gd name="T3" fmla="*/ 3 h 12"/>
                  <a:gd name="T4" fmla="*/ 1 w 15"/>
                  <a:gd name="T5" fmla="*/ 10 h 12"/>
                  <a:gd name="T6" fmla="*/ 10 w 15"/>
                  <a:gd name="T7" fmla="*/ 9 h 12"/>
                  <a:gd name="T8" fmla="*/ 14 w 15"/>
                  <a:gd name="T9" fmla="*/ 1 h 12"/>
                </a:gdLst>
                <a:ahLst/>
                <a:cxnLst>
                  <a:cxn ang="0">
                    <a:pos x="T0" y="T1"/>
                  </a:cxn>
                  <a:cxn ang="0">
                    <a:pos x="T2" y="T3"/>
                  </a:cxn>
                  <a:cxn ang="0">
                    <a:pos x="T4" y="T5"/>
                  </a:cxn>
                  <a:cxn ang="0">
                    <a:pos x="T6" y="T7"/>
                  </a:cxn>
                  <a:cxn ang="0">
                    <a:pos x="T8" y="T9"/>
                  </a:cxn>
                </a:cxnLst>
                <a:rect l="0" t="0" r="r" b="b"/>
                <a:pathLst>
                  <a:path w="15" h="12">
                    <a:moveTo>
                      <a:pt x="14" y="1"/>
                    </a:moveTo>
                    <a:cubicBezTo>
                      <a:pt x="13" y="0"/>
                      <a:pt x="9" y="0"/>
                      <a:pt x="6" y="3"/>
                    </a:cubicBezTo>
                    <a:cubicBezTo>
                      <a:pt x="2" y="5"/>
                      <a:pt x="0" y="8"/>
                      <a:pt x="1" y="10"/>
                    </a:cubicBezTo>
                    <a:cubicBezTo>
                      <a:pt x="3" y="12"/>
                      <a:pt x="6" y="11"/>
                      <a:pt x="10" y="9"/>
                    </a:cubicBezTo>
                    <a:cubicBezTo>
                      <a:pt x="13" y="6"/>
                      <a:pt x="15" y="3"/>
                      <a:pt x="14"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2" name="Freeform 1176"/>
              <p:cNvSpPr>
                <a:spLocks/>
              </p:cNvSpPr>
              <p:nvPr/>
            </p:nvSpPr>
            <p:spPr bwMode="auto">
              <a:xfrm>
                <a:off x="3309" y="3096"/>
                <a:ext cx="23" cy="28"/>
              </a:xfrm>
              <a:custGeom>
                <a:avLst/>
                <a:gdLst>
                  <a:gd name="T0" fmla="*/ 10 w 12"/>
                  <a:gd name="T1" fmla="*/ 2 h 15"/>
                  <a:gd name="T2" fmla="*/ 3 w 12"/>
                  <a:gd name="T3" fmla="*/ 5 h 15"/>
                  <a:gd name="T4" fmla="*/ 1 w 12"/>
                  <a:gd name="T5" fmla="*/ 14 h 15"/>
                  <a:gd name="T6" fmla="*/ 9 w 12"/>
                  <a:gd name="T7" fmla="*/ 10 h 15"/>
                  <a:gd name="T8" fmla="*/ 10 w 12"/>
                  <a:gd name="T9" fmla="*/ 2 h 15"/>
                </a:gdLst>
                <a:ahLst/>
                <a:cxnLst>
                  <a:cxn ang="0">
                    <a:pos x="T0" y="T1"/>
                  </a:cxn>
                  <a:cxn ang="0">
                    <a:pos x="T2" y="T3"/>
                  </a:cxn>
                  <a:cxn ang="0">
                    <a:pos x="T4" y="T5"/>
                  </a:cxn>
                  <a:cxn ang="0">
                    <a:pos x="T6" y="T7"/>
                  </a:cxn>
                  <a:cxn ang="0">
                    <a:pos x="T8" y="T9"/>
                  </a:cxn>
                </a:cxnLst>
                <a:rect l="0" t="0" r="r" b="b"/>
                <a:pathLst>
                  <a:path w="12" h="15">
                    <a:moveTo>
                      <a:pt x="10" y="2"/>
                    </a:moveTo>
                    <a:cubicBezTo>
                      <a:pt x="8" y="0"/>
                      <a:pt x="5" y="2"/>
                      <a:pt x="3" y="5"/>
                    </a:cubicBezTo>
                    <a:cubicBezTo>
                      <a:pt x="0" y="9"/>
                      <a:pt x="0" y="12"/>
                      <a:pt x="1" y="14"/>
                    </a:cubicBezTo>
                    <a:cubicBezTo>
                      <a:pt x="3" y="15"/>
                      <a:pt x="6" y="13"/>
                      <a:pt x="9" y="10"/>
                    </a:cubicBezTo>
                    <a:cubicBezTo>
                      <a:pt x="11" y="7"/>
                      <a:pt x="12" y="3"/>
                      <a:pt x="10"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3" name="Freeform 1177"/>
              <p:cNvSpPr>
                <a:spLocks/>
              </p:cNvSpPr>
              <p:nvPr/>
            </p:nvSpPr>
            <p:spPr bwMode="auto">
              <a:xfrm>
                <a:off x="3369" y="3145"/>
                <a:ext cx="15" cy="19"/>
              </a:xfrm>
              <a:custGeom>
                <a:avLst/>
                <a:gdLst>
                  <a:gd name="T0" fmla="*/ 7 w 8"/>
                  <a:gd name="T1" fmla="*/ 1 h 10"/>
                  <a:gd name="T2" fmla="*/ 3 w 8"/>
                  <a:gd name="T3" fmla="*/ 4 h 10"/>
                  <a:gd name="T4" fmla="*/ 1 w 8"/>
                  <a:gd name="T5" fmla="*/ 9 h 10"/>
                  <a:gd name="T6" fmla="*/ 6 w 8"/>
                  <a:gd name="T7" fmla="*/ 7 h 10"/>
                  <a:gd name="T8" fmla="*/ 7 w 8"/>
                  <a:gd name="T9" fmla="*/ 1 h 10"/>
                </a:gdLst>
                <a:ahLst/>
                <a:cxnLst>
                  <a:cxn ang="0">
                    <a:pos x="T0" y="T1"/>
                  </a:cxn>
                  <a:cxn ang="0">
                    <a:pos x="T2" y="T3"/>
                  </a:cxn>
                  <a:cxn ang="0">
                    <a:pos x="T4" y="T5"/>
                  </a:cxn>
                  <a:cxn ang="0">
                    <a:pos x="T6" y="T7"/>
                  </a:cxn>
                  <a:cxn ang="0">
                    <a:pos x="T8" y="T9"/>
                  </a:cxn>
                </a:cxnLst>
                <a:rect l="0" t="0" r="r" b="b"/>
                <a:pathLst>
                  <a:path w="8" h="10">
                    <a:moveTo>
                      <a:pt x="7" y="1"/>
                    </a:moveTo>
                    <a:cubicBezTo>
                      <a:pt x="6" y="0"/>
                      <a:pt x="4" y="2"/>
                      <a:pt x="3" y="4"/>
                    </a:cubicBezTo>
                    <a:cubicBezTo>
                      <a:pt x="1" y="6"/>
                      <a:pt x="0" y="8"/>
                      <a:pt x="1" y="9"/>
                    </a:cubicBezTo>
                    <a:cubicBezTo>
                      <a:pt x="2" y="10"/>
                      <a:pt x="5" y="9"/>
                      <a:pt x="6" y="7"/>
                    </a:cubicBezTo>
                    <a:cubicBezTo>
                      <a:pt x="8" y="5"/>
                      <a:pt x="8" y="2"/>
                      <a:pt x="7"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4" name="Freeform 1178"/>
              <p:cNvSpPr>
                <a:spLocks/>
              </p:cNvSpPr>
              <p:nvPr/>
            </p:nvSpPr>
            <p:spPr bwMode="auto">
              <a:xfrm>
                <a:off x="4252" y="765"/>
                <a:ext cx="707" cy="2745"/>
              </a:xfrm>
              <a:custGeom>
                <a:avLst/>
                <a:gdLst>
                  <a:gd name="T0" fmla="*/ 2 w 376"/>
                  <a:gd name="T1" fmla="*/ 0 h 1460"/>
                  <a:gd name="T2" fmla="*/ 0 w 376"/>
                  <a:gd name="T3" fmla="*/ 2 h 1460"/>
                  <a:gd name="T4" fmla="*/ 145 w 376"/>
                  <a:gd name="T5" fmla="*/ 188 h 1460"/>
                  <a:gd name="T6" fmla="*/ 93 w 376"/>
                  <a:gd name="T7" fmla="*/ 222 h 1460"/>
                  <a:gd name="T8" fmla="*/ 273 w 376"/>
                  <a:gd name="T9" fmla="*/ 809 h 1460"/>
                  <a:gd name="T10" fmla="*/ 362 w 376"/>
                  <a:gd name="T11" fmla="*/ 803 h 1460"/>
                  <a:gd name="T12" fmla="*/ 241 w 376"/>
                  <a:gd name="T13" fmla="*/ 1459 h 1460"/>
                  <a:gd name="T14" fmla="*/ 243 w 376"/>
                  <a:gd name="T15" fmla="*/ 1460 h 1460"/>
                  <a:gd name="T16" fmla="*/ 364 w 376"/>
                  <a:gd name="T17" fmla="*/ 793 h 1460"/>
                  <a:gd name="T18" fmla="*/ 275 w 376"/>
                  <a:gd name="T19" fmla="*/ 800 h 1460"/>
                  <a:gd name="T20" fmla="*/ 100 w 376"/>
                  <a:gd name="T21" fmla="*/ 229 h 1460"/>
                  <a:gd name="T22" fmla="*/ 153 w 376"/>
                  <a:gd name="T23" fmla="*/ 195 h 1460"/>
                  <a:gd name="T24" fmla="*/ 2 w 376"/>
                  <a:gd name="T25" fmla="*/ 0 h 1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1460">
                    <a:moveTo>
                      <a:pt x="2" y="0"/>
                    </a:moveTo>
                    <a:cubicBezTo>
                      <a:pt x="1" y="1"/>
                      <a:pt x="0" y="2"/>
                      <a:pt x="0" y="2"/>
                    </a:cubicBezTo>
                    <a:cubicBezTo>
                      <a:pt x="56" y="60"/>
                      <a:pt x="104" y="122"/>
                      <a:pt x="145" y="188"/>
                    </a:cubicBezTo>
                    <a:cubicBezTo>
                      <a:pt x="128" y="199"/>
                      <a:pt x="111" y="211"/>
                      <a:pt x="93" y="222"/>
                    </a:cubicBezTo>
                    <a:cubicBezTo>
                      <a:pt x="204" y="399"/>
                      <a:pt x="263" y="602"/>
                      <a:pt x="273" y="809"/>
                    </a:cubicBezTo>
                    <a:cubicBezTo>
                      <a:pt x="303" y="807"/>
                      <a:pt x="332" y="805"/>
                      <a:pt x="362" y="803"/>
                    </a:cubicBezTo>
                    <a:cubicBezTo>
                      <a:pt x="373" y="1026"/>
                      <a:pt x="331" y="1254"/>
                      <a:pt x="241" y="1459"/>
                    </a:cubicBezTo>
                    <a:cubicBezTo>
                      <a:pt x="242" y="1459"/>
                      <a:pt x="242" y="1460"/>
                      <a:pt x="243" y="1460"/>
                    </a:cubicBezTo>
                    <a:cubicBezTo>
                      <a:pt x="334" y="1252"/>
                      <a:pt x="376" y="1020"/>
                      <a:pt x="364" y="793"/>
                    </a:cubicBezTo>
                    <a:cubicBezTo>
                      <a:pt x="334" y="795"/>
                      <a:pt x="305" y="797"/>
                      <a:pt x="275" y="800"/>
                    </a:cubicBezTo>
                    <a:cubicBezTo>
                      <a:pt x="264" y="599"/>
                      <a:pt x="207" y="401"/>
                      <a:pt x="100" y="229"/>
                    </a:cubicBezTo>
                    <a:cubicBezTo>
                      <a:pt x="118" y="218"/>
                      <a:pt x="135" y="206"/>
                      <a:pt x="153" y="195"/>
                    </a:cubicBezTo>
                    <a:cubicBezTo>
                      <a:pt x="110" y="126"/>
                      <a:pt x="59" y="61"/>
                      <a:pt x="2"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5" name="Freeform 1179"/>
              <p:cNvSpPr>
                <a:spLocks/>
              </p:cNvSpPr>
              <p:nvPr/>
            </p:nvSpPr>
            <p:spPr bwMode="auto">
              <a:xfrm>
                <a:off x="4681" y="3459"/>
                <a:ext cx="51" cy="98"/>
              </a:xfrm>
              <a:custGeom>
                <a:avLst/>
                <a:gdLst>
                  <a:gd name="T0" fmla="*/ 24 w 27"/>
                  <a:gd name="T1" fmla="*/ 2 h 52"/>
                  <a:gd name="T2" fmla="*/ 8 w 27"/>
                  <a:gd name="T3" fmla="*/ 24 h 52"/>
                  <a:gd name="T4" fmla="*/ 2 w 27"/>
                  <a:gd name="T5" fmla="*/ 51 h 52"/>
                  <a:gd name="T6" fmla="*/ 19 w 27"/>
                  <a:gd name="T7" fmla="*/ 29 h 52"/>
                  <a:gd name="T8" fmla="*/ 24 w 27"/>
                  <a:gd name="T9" fmla="*/ 2 h 52"/>
                </a:gdLst>
                <a:ahLst/>
                <a:cxnLst>
                  <a:cxn ang="0">
                    <a:pos x="T0" y="T1"/>
                  </a:cxn>
                  <a:cxn ang="0">
                    <a:pos x="T2" y="T3"/>
                  </a:cxn>
                  <a:cxn ang="0">
                    <a:pos x="T4" y="T5"/>
                  </a:cxn>
                  <a:cxn ang="0">
                    <a:pos x="T6" y="T7"/>
                  </a:cxn>
                  <a:cxn ang="0">
                    <a:pos x="T8" y="T9"/>
                  </a:cxn>
                </a:cxnLst>
                <a:rect l="0" t="0" r="r" b="b"/>
                <a:pathLst>
                  <a:path w="27" h="52">
                    <a:moveTo>
                      <a:pt x="24" y="2"/>
                    </a:moveTo>
                    <a:cubicBezTo>
                      <a:pt x="21" y="0"/>
                      <a:pt x="14" y="10"/>
                      <a:pt x="8" y="24"/>
                    </a:cubicBezTo>
                    <a:cubicBezTo>
                      <a:pt x="2" y="38"/>
                      <a:pt x="0" y="50"/>
                      <a:pt x="2" y="51"/>
                    </a:cubicBezTo>
                    <a:cubicBezTo>
                      <a:pt x="5" y="52"/>
                      <a:pt x="13" y="43"/>
                      <a:pt x="19" y="29"/>
                    </a:cubicBezTo>
                    <a:cubicBezTo>
                      <a:pt x="25" y="15"/>
                      <a:pt x="27" y="3"/>
                      <a:pt x="24"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6" name="Freeform 1180"/>
              <p:cNvSpPr>
                <a:spLocks/>
              </p:cNvSpPr>
              <p:nvPr/>
            </p:nvSpPr>
            <p:spPr bwMode="auto">
              <a:xfrm>
                <a:off x="4922" y="2220"/>
                <a:ext cx="24" cy="102"/>
              </a:xfrm>
              <a:custGeom>
                <a:avLst/>
                <a:gdLst>
                  <a:gd name="T0" fmla="*/ 5 w 13"/>
                  <a:gd name="T1" fmla="*/ 0 h 54"/>
                  <a:gd name="T2" fmla="*/ 1 w 13"/>
                  <a:gd name="T3" fmla="*/ 28 h 54"/>
                  <a:gd name="T4" fmla="*/ 8 w 13"/>
                  <a:gd name="T5" fmla="*/ 54 h 54"/>
                  <a:gd name="T6" fmla="*/ 13 w 13"/>
                  <a:gd name="T7" fmla="*/ 27 h 54"/>
                  <a:gd name="T8" fmla="*/ 5 w 13"/>
                  <a:gd name="T9" fmla="*/ 0 h 54"/>
                </a:gdLst>
                <a:ahLst/>
                <a:cxnLst>
                  <a:cxn ang="0">
                    <a:pos x="T0" y="T1"/>
                  </a:cxn>
                  <a:cxn ang="0">
                    <a:pos x="T2" y="T3"/>
                  </a:cxn>
                  <a:cxn ang="0">
                    <a:pos x="T4" y="T5"/>
                  </a:cxn>
                  <a:cxn ang="0">
                    <a:pos x="T6" y="T7"/>
                  </a:cxn>
                  <a:cxn ang="0">
                    <a:pos x="T8" y="T9"/>
                  </a:cxn>
                </a:cxnLst>
                <a:rect l="0" t="0" r="r" b="b"/>
                <a:pathLst>
                  <a:path w="13" h="54">
                    <a:moveTo>
                      <a:pt x="5" y="0"/>
                    </a:moveTo>
                    <a:cubicBezTo>
                      <a:pt x="2" y="0"/>
                      <a:pt x="0" y="13"/>
                      <a:pt x="1" y="28"/>
                    </a:cubicBezTo>
                    <a:cubicBezTo>
                      <a:pt x="2" y="42"/>
                      <a:pt x="5" y="54"/>
                      <a:pt x="8" y="54"/>
                    </a:cubicBezTo>
                    <a:cubicBezTo>
                      <a:pt x="11" y="54"/>
                      <a:pt x="13" y="42"/>
                      <a:pt x="13" y="27"/>
                    </a:cubicBezTo>
                    <a:cubicBezTo>
                      <a:pt x="12" y="12"/>
                      <a:pt x="8" y="0"/>
                      <a:pt x="5"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7" name="Freeform 1181"/>
              <p:cNvSpPr>
                <a:spLocks/>
              </p:cNvSpPr>
              <p:nvPr/>
            </p:nvSpPr>
            <p:spPr bwMode="auto">
              <a:xfrm>
                <a:off x="4226" y="739"/>
                <a:ext cx="64" cy="66"/>
              </a:xfrm>
              <a:custGeom>
                <a:avLst/>
                <a:gdLst>
                  <a:gd name="T0" fmla="*/ 2 w 34"/>
                  <a:gd name="T1" fmla="*/ 2 h 35"/>
                  <a:gd name="T2" fmla="*/ 13 w 34"/>
                  <a:gd name="T3" fmla="*/ 21 h 35"/>
                  <a:gd name="T4" fmla="*/ 32 w 34"/>
                  <a:gd name="T5" fmla="*/ 34 h 35"/>
                  <a:gd name="T6" fmla="*/ 21 w 34"/>
                  <a:gd name="T7" fmla="*/ 14 h 35"/>
                  <a:gd name="T8" fmla="*/ 2 w 34"/>
                  <a:gd name="T9" fmla="*/ 2 h 35"/>
                </a:gdLst>
                <a:ahLst/>
                <a:cxnLst>
                  <a:cxn ang="0">
                    <a:pos x="T0" y="T1"/>
                  </a:cxn>
                  <a:cxn ang="0">
                    <a:pos x="T2" y="T3"/>
                  </a:cxn>
                  <a:cxn ang="0">
                    <a:pos x="T4" y="T5"/>
                  </a:cxn>
                  <a:cxn ang="0">
                    <a:pos x="T6" y="T7"/>
                  </a:cxn>
                  <a:cxn ang="0">
                    <a:pos x="T8" y="T9"/>
                  </a:cxn>
                </a:cxnLst>
                <a:rect l="0" t="0" r="r" b="b"/>
                <a:pathLst>
                  <a:path w="34" h="35">
                    <a:moveTo>
                      <a:pt x="2" y="2"/>
                    </a:moveTo>
                    <a:cubicBezTo>
                      <a:pt x="0" y="4"/>
                      <a:pt x="5" y="12"/>
                      <a:pt x="13" y="21"/>
                    </a:cubicBezTo>
                    <a:cubicBezTo>
                      <a:pt x="22" y="30"/>
                      <a:pt x="30" y="35"/>
                      <a:pt x="32" y="34"/>
                    </a:cubicBezTo>
                    <a:cubicBezTo>
                      <a:pt x="34" y="32"/>
                      <a:pt x="29" y="23"/>
                      <a:pt x="21" y="14"/>
                    </a:cubicBezTo>
                    <a:cubicBezTo>
                      <a:pt x="12" y="5"/>
                      <a:pt x="3" y="0"/>
                      <a:pt x="2"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8" name="Freeform 1182"/>
              <p:cNvSpPr>
                <a:spLocks/>
              </p:cNvSpPr>
              <p:nvPr/>
            </p:nvSpPr>
            <p:spPr bwMode="auto">
              <a:xfrm>
                <a:off x="4756" y="2235"/>
                <a:ext cx="25" cy="96"/>
              </a:xfrm>
              <a:custGeom>
                <a:avLst/>
                <a:gdLst>
                  <a:gd name="T0" fmla="*/ 5 w 13"/>
                  <a:gd name="T1" fmla="*/ 1 h 51"/>
                  <a:gd name="T2" fmla="*/ 1 w 13"/>
                  <a:gd name="T3" fmla="*/ 26 h 51"/>
                  <a:gd name="T4" fmla="*/ 7 w 13"/>
                  <a:gd name="T5" fmla="*/ 51 h 51"/>
                  <a:gd name="T6" fmla="*/ 12 w 13"/>
                  <a:gd name="T7" fmla="*/ 25 h 51"/>
                  <a:gd name="T8" fmla="*/ 5 w 13"/>
                  <a:gd name="T9" fmla="*/ 1 h 51"/>
                </a:gdLst>
                <a:ahLst/>
                <a:cxnLst>
                  <a:cxn ang="0">
                    <a:pos x="T0" y="T1"/>
                  </a:cxn>
                  <a:cxn ang="0">
                    <a:pos x="T2" y="T3"/>
                  </a:cxn>
                  <a:cxn ang="0">
                    <a:pos x="T4" y="T5"/>
                  </a:cxn>
                  <a:cxn ang="0">
                    <a:pos x="T6" y="T7"/>
                  </a:cxn>
                  <a:cxn ang="0">
                    <a:pos x="T8" y="T9"/>
                  </a:cxn>
                </a:cxnLst>
                <a:rect l="0" t="0" r="r" b="b"/>
                <a:pathLst>
                  <a:path w="13" h="51">
                    <a:moveTo>
                      <a:pt x="5" y="1"/>
                    </a:moveTo>
                    <a:cubicBezTo>
                      <a:pt x="2" y="1"/>
                      <a:pt x="0" y="12"/>
                      <a:pt x="1" y="26"/>
                    </a:cubicBezTo>
                    <a:cubicBezTo>
                      <a:pt x="1" y="40"/>
                      <a:pt x="4" y="51"/>
                      <a:pt x="7" y="51"/>
                    </a:cubicBezTo>
                    <a:cubicBezTo>
                      <a:pt x="11" y="51"/>
                      <a:pt x="13" y="39"/>
                      <a:pt x="12" y="25"/>
                    </a:cubicBezTo>
                    <a:cubicBezTo>
                      <a:pt x="11" y="11"/>
                      <a:pt x="8" y="0"/>
                      <a:pt x="5"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9" name="Freeform 1183"/>
              <p:cNvSpPr>
                <a:spLocks/>
              </p:cNvSpPr>
              <p:nvPr/>
            </p:nvSpPr>
            <p:spPr bwMode="auto">
              <a:xfrm>
                <a:off x="4401" y="1139"/>
                <a:ext cx="60" cy="89"/>
              </a:xfrm>
              <a:custGeom>
                <a:avLst/>
                <a:gdLst>
                  <a:gd name="T0" fmla="*/ 2 w 32"/>
                  <a:gd name="T1" fmla="*/ 2 h 47"/>
                  <a:gd name="T2" fmla="*/ 11 w 32"/>
                  <a:gd name="T3" fmla="*/ 27 h 47"/>
                  <a:gd name="T4" fmla="*/ 29 w 32"/>
                  <a:gd name="T5" fmla="*/ 45 h 47"/>
                  <a:gd name="T6" fmla="*/ 21 w 32"/>
                  <a:gd name="T7" fmla="*/ 20 h 47"/>
                  <a:gd name="T8" fmla="*/ 2 w 32"/>
                  <a:gd name="T9" fmla="*/ 2 h 47"/>
                </a:gdLst>
                <a:ahLst/>
                <a:cxnLst>
                  <a:cxn ang="0">
                    <a:pos x="T0" y="T1"/>
                  </a:cxn>
                  <a:cxn ang="0">
                    <a:pos x="T2" y="T3"/>
                  </a:cxn>
                  <a:cxn ang="0">
                    <a:pos x="T4" y="T5"/>
                  </a:cxn>
                  <a:cxn ang="0">
                    <a:pos x="T6" y="T7"/>
                  </a:cxn>
                  <a:cxn ang="0">
                    <a:pos x="T8" y="T9"/>
                  </a:cxn>
                </a:cxnLst>
                <a:rect l="0" t="0" r="r" b="b"/>
                <a:pathLst>
                  <a:path w="32" h="47">
                    <a:moveTo>
                      <a:pt x="2" y="2"/>
                    </a:moveTo>
                    <a:cubicBezTo>
                      <a:pt x="0" y="4"/>
                      <a:pt x="4" y="15"/>
                      <a:pt x="11" y="27"/>
                    </a:cubicBezTo>
                    <a:cubicBezTo>
                      <a:pt x="19" y="39"/>
                      <a:pt x="27" y="47"/>
                      <a:pt x="29" y="45"/>
                    </a:cubicBezTo>
                    <a:cubicBezTo>
                      <a:pt x="32" y="43"/>
                      <a:pt x="29" y="32"/>
                      <a:pt x="21" y="20"/>
                    </a:cubicBezTo>
                    <a:cubicBezTo>
                      <a:pt x="14" y="8"/>
                      <a:pt x="5" y="0"/>
                      <a:pt x="2"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0" name="Freeform 1184"/>
              <p:cNvSpPr>
                <a:spLocks/>
              </p:cNvSpPr>
              <p:nvPr/>
            </p:nvSpPr>
            <p:spPr bwMode="auto">
              <a:xfrm>
                <a:off x="4508" y="1092"/>
                <a:ext cx="40" cy="57"/>
              </a:xfrm>
              <a:custGeom>
                <a:avLst/>
                <a:gdLst>
                  <a:gd name="T0" fmla="*/ 2 w 21"/>
                  <a:gd name="T1" fmla="*/ 1 h 30"/>
                  <a:gd name="T2" fmla="*/ 8 w 21"/>
                  <a:gd name="T3" fmla="*/ 17 h 30"/>
                  <a:gd name="T4" fmla="*/ 20 w 21"/>
                  <a:gd name="T5" fmla="*/ 29 h 30"/>
                  <a:gd name="T6" fmla="*/ 14 w 21"/>
                  <a:gd name="T7" fmla="*/ 13 h 30"/>
                  <a:gd name="T8" fmla="*/ 2 w 21"/>
                  <a:gd name="T9" fmla="*/ 1 h 30"/>
                </a:gdLst>
                <a:ahLst/>
                <a:cxnLst>
                  <a:cxn ang="0">
                    <a:pos x="T0" y="T1"/>
                  </a:cxn>
                  <a:cxn ang="0">
                    <a:pos x="T2" y="T3"/>
                  </a:cxn>
                  <a:cxn ang="0">
                    <a:pos x="T4" y="T5"/>
                  </a:cxn>
                  <a:cxn ang="0">
                    <a:pos x="T6" y="T7"/>
                  </a:cxn>
                  <a:cxn ang="0">
                    <a:pos x="T8" y="T9"/>
                  </a:cxn>
                </a:cxnLst>
                <a:rect l="0" t="0" r="r" b="b"/>
                <a:pathLst>
                  <a:path w="21" h="30">
                    <a:moveTo>
                      <a:pt x="2" y="1"/>
                    </a:moveTo>
                    <a:cubicBezTo>
                      <a:pt x="0" y="2"/>
                      <a:pt x="3" y="10"/>
                      <a:pt x="8" y="17"/>
                    </a:cubicBezTo>
                    <a:cubicBezTo>
                      <a:pt x="12" y="25"/>
                      <a:pt x="18" y="30"/>
                      <a:pt x="20" y="29"/>
                    </a:cubicBezTo>
                    <a:cubicBezTo>
                      <a:pt x="21" y="28"/>
                      <a:pt x="19" y="21"/>
                      <a:pt x="14" y="13"/>
                    </a:cubicBezTo>
                    <a:cubicBezTo>
                      <a:pt x="9" y="5"/>
                      <a:pt x="4" y="0"/>
                      <a:pt x="2"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1" name="Freeform 1185"/>
              <p:cNvSpPr>
                <a:spLocks/>
              </p:cNvSpPr>
              <p:nvPr/>
            </p:nvSpPr>
            <p:spPr bwMode="auto">
              <a:xfrm>
                <a:off x="3910" y="3233"/>
                <a:ext cx="792" cy="593"/>
              </a:xfrm>
              <a:custGeom>
                <a:avLst/>
                <a:gdLst>
                  <a:gd name="T0" fmla="*/ 69 w 421"/>
                  <a:gd name="T1" fmla="*/ 12 h 315"/>
                  <a:gd name="T2" fmla="*/ 66 w 421"/>
                  <a:gd name="T3" fmla="*/ 18 h 315"/>
                  <a:gd name="T4" fmla="*/ 111 w 421"/>
                  <a:gd name="T5" fmla="*/ 42 h 315"/>
                  <a:gd name="T6" fmla="*/ 0 w 421"/>
                  <a:gd name="T7" fmla="*/ 222 h 315"/>
                  <a:gd name="T8" fmla="*/ 112 w 421"/>
                  <a:gd name="T9" fmla="*/ 315 h 315"/>
                  <a:gd name="T10" fmla="*/ 283 w 421"/>
                  <a:gd name="T11" fmla="*/ 9 h 315"/>
                  <a:gd name="T12" fmla="*/ 418 w 421"/>
                  <a:gd name="T13" fmla="*/ 64 h 315"/>
                  <a:gd name="T14" fmla="*/ 421 w 421"/>
                  <a:gd name="T15" fmla="*/ 54 h 315"/>
                  <a:gd name="T16" fmla="*/ 284 w 421"/>
                  <a:gd name="T17" fmla="*/ 0 h 315"/>
                  <a:gd name="T18" fmla="*/ 115 w 421"/>
                  <a:gd name="T19" fmla="*/ 307 h 315"/>
                  <a:gd name="T20" fmla="*/ 6 w 421"/>
                  <a:gd name="T21" fmla="*/ 217 h 315"/>
                  <a:gd name="T22" fmla="*/ 117 w 421"/>
                  <a:gd name="T23" fmla="*/ 36 h 315"/>
                  <a:gd name="T24" fmla="*/ 69 w 421"/>
                  <a:gd name="T25" fmla="*/ 1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1" h="315">
                    <a:moveTo>
                      <a:pt x="69" y="12"/>
                    </a:moveTo>
                    <a:cubicBezTo>
                      <a:pt x="68" y="14"/>
                      <a:pt x="67" y="16"/>
                      <a:pt x="66" y="18"/>
                    </a:cubicBezTo>
                    <a:cubicBezTo>
                      <a:pt x="81" y="26"/>
                      <a:pt x="96" y="34"/>
                      <a:pt x="111" y="42"/>
                    </a:cubicBezTo>
                    <a:cubicBezTo>
                      <a:pt x="80" y="106"/>
                      <a:pt x="43" y="166"/>
                      <a:pt x="0" y="222"/>
                    </a:cubicBezTo>
                    <a:cubicBezTo>
                      <a:pt x="37" y="253"/>
                      <a:pt x="74" y="284"/>
                      <a:pt x="112" y="315"/>
                    </a:cubicBezTo>
                    <a:cubicBezTo>
                      <a:pt x="184" y="223"/>
                      <a:pt x="241" y="119"/>
                      <a:pt x="283" y="9"/>
                    </a:cubicBezTo>
                    <a:cubicBezTo>
                      <a:pt x="328" y="27"/>
                      <a:pt x="373" y="45"/>
                      <a:pt x="418" y="64"/>
                    </a:cubicBezTo>
                    <a:cubicBezTo>
                      <a:pt x="419" y="61"/>
                      <a:pt x="420" y="57"/>
                      <a:pt x="421" y="54"/>
                    </a:cubicBezTo>
                    <a:cubicBezTo>
                      <a:pt x="376" y="36"/>
                      <a:pt x="330" y="18"/>
                      <a:pt x="284" y="0"/>
                    </a:cubicBezTo>
                    <a:cubicBezTo>
                      <a:pt x="243" y="110"/>
                      <a:pt x="187" y="214"/>
                      <a:pt x="115" y="307"/>
                    </a:cubicBezTo>
                    <a:cubicBezTo>
                      <a:pt x="79" y="277"/>
                      <a:pt x="43" y="247"/>
                      <a:pt x="6" y="217"/>
                    </a:cubicBezTo>
                    <a:cubicBezTo>
                      <a:pt x="49" y="161"/>
                      <a:pt x="86" y="100"/>
                      <a:pt x="117" y="36"/>
                    </a:cubicBezTo>
                    <a:cubicBezTo>
                      <a:pt x="101" y="28"/>
                      <a:pt x="85" y="19"/>
                      <a:pt x="69"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2" name="Freeform 1186"/>
              <p:cNvSpPr>
                <a:spLocks/>
              </p:cNvSpPr>
              <p:nvPr/>
            </p:nvSpPr>
            <p:spPr bwMode="auto">
              <a:xfrm>
                <a:off x="4681" y="3292"/>
                <a:ext cx="45" cy="96"/>
              </a:xfrm>
              <a:custGeom>
                <a:avLst/>
                <a:gdLst>
                  <a:gd name="T0" fmla="*/ 7 w 24"/>
                  <a:gd name="T1" fmla="*/ 23 h 51"/>
                  <a:gd name="T2" fmla="*/ 3 w 24"/>
                  <a:gd name="T3" fmla="*/ 50 h 51"/>
                  <a:gd name="T4" fmla="*/ 17 w 24"/>
                  <a:gd name="T5" fmla="*/ 27 h 51"/>
                  <a:gd name="T6" fmla="*/ 21 w 24"/>
                  <a:gd name="T7" fmla="*/ 1 h 51"/>
                  <a:gd name="T8" fmla="*/ 7 w 24"/>
                  <a:gd name="T9" fmla="*/ 23 h 51"/>
                </a:gdLst>
                <a:ahLst/>
                <a:cxnLst>
                  <a:cxn ang="0">
                    <a:pos x="T0" y="T1"/>
                  </a:cxn>
                  <a:cxn ang="0">
                    <a:pos x="T2" y="T3"/>
                  </a:cxn>
                  <a:cxn ang="0">
                    <a:pos x="T4" y="T5"/>
                  </a:cxn>
                  <a:cxn ang="0">
                    <a:pos x="T6" y="T7"/>
                  </a:cxn>
                  <a:cxn ang="0">
                    <a:pos x="T8" y="T9"/>
                  </a:cxn>
                </a:cxnLst>
                <a:rect l="0" t="0" r="r" b="b"/>
                <a:pathLst>
                  <a:path w="24" h="51">
                    <a:moveTo>
                      <a:pt x="7" y="23"/>
                    </a:moveTo>
                    <a:cubicBezTo>
                      <a:pt x="2" y="37"/>
                      <a:pt x="0" y="49"/>
                      <a:pt x="3" y="50"/>
                    </a:cubicBezTo>
                    <a:cubicBezTo>
                      <a:pt x="6" y="51"/>
                      <a:pt x="13" y="41"/>
                      <a:pt x="17" y="27"/>
                    </a:cubicBezTo>
                    <a:cubicBezTo>
                      <a:pt x="22" y="14"/>
                      <a:pt x="24" y="2"/>
                      <a:pt x="21" y="1"/>
                    </a:cubicBezTo>
                    <a:cubicBezTo>
                      <a:pt x="18" y="0"/>
                      <a:pt x="12" y="10"/>
                      <a:pt x="7"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3" name="Freeform 1187"/>
              <p:cNvSpPr>
                <a:spLocks/>
              </p:cNvSpPr>
              <p:nvPr/>
            </p:nvSpPr>
            <p:spPr bwMode="auto">
              <a:xfrm>
                <a:off x="4423" y="3200"/>
                <a:ext cx="42" cy="86"/>
              </a:xfrm>
              <a:custGeom>
                <a:avLst/>
                <a:gdLst>
                  <a:gd name="T0" fmla="*/ 6 w 22"/>
                  <a:gd name="T1" fmla="*/ 21 h 46"/>
                  <a:gd name="T2" fmla="*/ 3 w 22"/>
                  <a:gd name="T3" fmla="*/ 44 h 46"/>
                  <a:gd name="T4" fmla="*/ 17 w 22"/>
                  <a:gd name="T5" fmla="*/ 25 h 46"/>
                  <a:gd name="T6" fmla="*/ 19 w 22"/>
                  <a:gd name="T7" fmla="*/ 1 h 46"/>
                  <a:gd name="T8" fmla="*/ 6 w 22"/>
                  <a:gd name="T9" fmla="*/ 21 h 46"/>
                </a:gdLst>
                <a:ahLst/>
                <a:cxnLst>
                  <a:cxn ang="0">
                    <a:pos x="T0" y="T1"/>
                  </a:cxn>
                  <a:cxn ang="0">
                    <a:pos x="T2" y="T3"/>
                  </a:cxn>
                  <a:cxn ang="0">
                    <a:pos x="T4" y="T5"/>
                  </a:cxn>
                  <a:cxn ang="0">
                    <a:pos x="T6" y="T7"/>
                  </a:cxn>
                  <a:cxn ang="0">
                    <a:pos x="T8" y="T9"/>
                  </a:cxn>
                </a:cxnLst>
                <a:rect l="0" t="0" r="r" b="b"/>
                <a:pathLst>
                  <a:path w="22" h="46">
                    <a:moveTo>
                      <a:pt x="6" y="21"/>
                    </a:moveTo>
                    <a:cubicBezTo>
                      <a:pt x="1" y="32"/>
                      <a:pt x="0" y="43"/>
                      <a:pt x="3" y="44"/>
                    </a:cubicBezTo>
                    <a:cubicBezTo>
                      <a:pt x="6" y="46"/>
                      <a:pt x="12" y="37"/>
                      <a:pt x="17" y="25"/>
                    </a:cubicBezTo>
                    <a:cubicBezTo>
                      <a:pt x="21" y="13"/>
                      <a:pt x="22" y="2"/>
                      <a:pt x="19" y="1"/>
                    </a:cubicBezTo>
                    <a:cubicBezTo>
                      <a:pt x="16" y="0"/>
                      <a:pt x="10" y="9"/>
                      <a:pt x="6" y="2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4" name="Freeform 1188"/>
              <p:cNvSpPr>
                <a:spLocks/>
              </p:cNvSpPr>
              <p:nvPr/>
            </p:nvSpPr>
            <p:spPr bwMode="auto">
              <a:xfrm>
                <a:off x="4021" y="3233"/>
                <a:ext cx="34" cy="57"/>
              </a:xfrm>
              <a:custGeom>
                <a:avLst/>
                <a:gdLst>
                  <a:gd name="T0" fmla="*/ 5 w 18"/>
                  <a:gd name="T1" fmla="*/ 13 h 30"/>
                  <a:gd name="T2" fmla="*/ 2 w 18"/>
                  <a:gd name="T3" fmla="*/ 29 h 30"/>
                  <a:gd name="T4" fmla="*/ 13 w 18"/>
                  <a:gd name="T5" fmla="*/ 17 h 30"/>
                  <a:gd name="T6" fmla="*/ 16 w 18"/>
                  <a:gd name="T7" fmla="*/ 1 h 30"/>
                  <a:gd name="T8" fmla="*/ 5 w 18"/>
                  <a:gd name="T9" fmla="*/ 13 h 30"/>
                </a:gdLst>
                <a:ahLst/>
                <a:cxnLst>
                  <a:cxn ang="0">
                    <a:pos x="T0" y="T1"/>
                  </a:cxn>
                  <a:cxn ang="0">
                    <a:pos x="T2" y="T3"/>
                  </a:cxn>
                  <a:cxn ang="0">
                    <a:pos x="T4" y="T5"/>
                  </a:cxn>
                  <a:cxn ang="0">
                    <a:pos x="T6" y="T7"/>
                  </a:cxn>
                  <a:cxn ang="0">
                    <a:pos x="T8" y="T9"/>
                  </a:cxn>
                </a:cxnLst>
                <a:rect l="0" t="0" r="r" b="b"/>
                <a:pathLst>
                  <a:path w="18" h="30">
                    <a:moveTo>
                      <a:pt x="5" y="13"/>
                    </a:moveTo>
                    <a:cubicBezTo>
                      <a:pt x="1" y="20"/>
                      <a:pt x="0" y="28"/>
                      <a:pt x="2" y="29"/>
                    </a:cubicBezTo>
                    <a:cubicBezTo>
                      <a:pt x="4" y="30"/>
                      <a:pt x="9" y="25"/>
                      <a:pt x="13" y="17"/>
                    </a:cubicBezTo>
                    <a:cubicBezTo>
                      <a:pt x="17" y="10"/>
                      <a:pt x="18" y="2"/>
                      <a:pt x="16" y="1"/>
                    </a:cubicBezTo>
                    <a:cubicBezTo>
                      <a:pt x="13" y="0"/>
                      <a:pt x="8" y="5"/>
                      <a:pt x="5" y="1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5" name="Freeform 1189"/>
              <p:cNvSpPr>
                <a:spLocks/>
              </p:cNvSpPr>
              <p:nvPr/>
            </p:nvSpPr>
            <p:spPr bwMode="auto">
              <a:xfrm>
                <a:off x="4093" y="3781"/>
                <a:ext cx="64" cy="77"/>
              </a:xfrm>
              <a:custGeom>
                <a:avLst/>
                <a:gdLst>
                  <a:gd name="T0" fmla="*/ 13 w 34"/>
                  <a:gd name="T1" fmla="*/ 17 h 41"/>
                  <a:gd name="T2" fmla="*/ 3 w 34"/>
                  <a:gd name="T3" fmla="*/ 38 h 41"/>
                  <a:gd name="T4" fmla="*/ 22 w 34"/>
                  <a:gd name="T5" fmla="*/ 24 h 41"/>
                  <a:gd name="T6" fmla="*/ 31 w 34"/>
                  <a:gd name="T7" fmla="*/ 2 h 41"/>
                  <a:gd name="T8" fmla="*/ 13 w 34"/>
                  <a:gd name="T9" fmla="*/ 17 h 41"/>
                </a:gdLst>
                <a:ahLst/>
                <a:cxnLst>
                  <a:cxn ang="0">
                    <a:pos x="T0" y="T1"/>
                  </a:cxn>
                  <a:cxn ang="0">
                    <a:pos x="T2" y="T3"/>
                  </a:cxn>
                  <a:cxn ang="0">
                    <a:pos x="T4" y="T5"/>
                  </a:cxn>
                  <a:cxn ang="0">
                    <a:pos x="T6" y="T7"/>
                  </a:cxn>
                  <a:cxn ang="0">
                    <a:pos x="T8" y="T9"/>
                  </a:cxn>
                </a:cxnLst>
                <a:rect l="0" t="0" r="r" b="b"/>
                <a:pathLst>
                  <a:path w="34" h="41">
                    <a:moveTo>
                      <a:pt x="13" y="17"/>
                    </a:moveTo>
                    <a:cubicBezTo>
                      <a:pt x="5" y="27"/>
                      <a:pt x="0" y="36"/>
                      <a:pt x="3" y="38"/>
                    </a:cubicBezTo>
                    <a:cubicBezTo>
                      <a:pt x="5" y="41"/>
                      <a:pt x="14" y="34"/>
                      <a:pt x="22" y="24"/>
                    </a:cubicBezTo>
                    <a:cubicBezTo>
                      <a:pt x="29" y="14"/>
                      <a:pt x="34" y="4"/>
                      <a:pt x="31" y="2"/>
                    </a:cubicBezTo>
                    <a:cubicBezTo>
                      <a:pt x="28" y="0"/>
                      <a:pt x="20" y="7"/>
                      <a:pt x="13"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6" name="Freeform 1190"/>
              <p:cNvSpPr>
                <a:spLocks/>
              </p:cNvSpPr>
              <p:nvPr/>
            </p:nvSpPr>
            <p:spPr bwMode="auto">
              <a:xfrm>
                <a:off x="3886" y="3611"/>
                <a:ext cx="56" cy="68"/>
              </a:xfrm>
              <a:custGeom>
                <a:avLst/>
                <a:gdLst>
                  <a:gd name="T0" fmla="*/ 11 w 30"/>
                  <a:gd name="T1" fmla="*/ 14 h 36"/>
                  <a:gd name="T2" fmla="*/ 3 w 30"/>
                  <a:gd name="T3" fmla="*/ 34 h 36"/>
                  <a:gd name="T4" fmla="*/ 20 w 30"/>
                  <a:gd name="T5" fmla="*/ 21 h 36"/>
                  <a:gd name="T6" fmla="*/ 27 w 30"/>
                  <a:gd name="T7" fmla="*/ 2 h 36"/>
                  <a:gd name="T8" fmla="*/ 11 w 30"/>
                  <a:gd name="T9" fmla="*/ 14 h 36"/>
                </a:gdLst>
                <a:ahLst/>
                <a:cxnLst>
                  <a:cxn ang="0">
                    <a:pos x="T0" y="T1"/>
                  </a:cxn>
                  <a:cxn ang="0">
                    <a:pos x="T2" y="T3"/>
                  </a:cxn>
                  <a:cxn ang="0">
                    <a:pos x="T4" y="T5"/>
                  </a:cxn>
                  <a:cxn ang="0">
                    <a:pos x="T6" y="T7"/>
                  </a:cxn>
                  <a:cxn ang="0">
                    <a:pos x="T8" y="T9"/>
                  </a:cxn>
                </a:cxnLst>
                <a:rect l="0" t="0" r="r" b="b"/>
                <a:pathLst>
                  <a:path w="30" h="36">
                    <a:moveTo>
                      <a:pt x="11" y="14"/>
                    </a:moveTo>
                    <a:cubicBezTo>
                      <a:pt x="4" y="23"/>
                      <a:pt x="0" y="31"/>
                      <a:pt x="3" y="34"/>
                    </a:cubicBezTo>
                    <a:cubicBezTo>
                      <a:pt x="5" y="36"/>
                      <a:pt x="13" y="31"/>
                      <a:pt x="20" y="21"/>
                    </a:cubicBezTo>
                    <a:cubicBezTo>
                      <a:pt x="27" y="13"/>
                      <a:pt x="30" y="4"/>
                      <a:pt x="27" y="2"/>
                    </a:cubicBezTo>
                    <a:cubicBezTo>
                      <a:pt x="25" y="0"/>
                      <a:pt x="17" y="5"/>
                      <a:pt x="11"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7" name="Freeform 1191"/>
              <p:cNvSpPr>
                <a:spLocks/>
              </p:cNvSpPr>
              <p:nvPr/>
            </p:nvSpPr>
            <p:spPr bwMode="auto">
              <a:xfrm>
                <a:off x="4108" y="3286"/>
                <a:ext cx="28" cy="47"/>
              </a:xfrm>
              <a:custGeom>
                <a:avLst/>
                <a:gdLst>
                  <a:gd name="T0" fmla="*/ 4 w 15"/>
                  <a:gd name="T1" fmla="*/ 11 h 25"/>
                  <a:gd name="T2" fmla="*/ 2 w 15"/>
                  <a:gd name="T3" fmla="*/ 24 h 25"/>
                  <a:gd name="T4" fmla="*/ 10 w 15"/>
                  <a:gd name="T5" fmla="*/ 14 h 25"/>
                  <a:gd name="T6" fmla="*/ 13 w 15"/>
                  <a:gd name="T7" fmla="*/ 1 h 25"/>
                  <a:gd name="T8" fmla="*/ 4 w 15"/>
                  <a:gd name="T9" fmla="*/ 11 h 25"/>
                </a:gdLst>
                <a:ahLst/>
                <a:cxnLst>
                  <a:cxn ang="0">
                    <a:pos x="T0" y="T1"/>
                  </a:cxn>
                  <a:cxn ang="0">
                    <a:pos x="T2" y="T3"/>
                  </a:cxn>
                  <a:cxn ang="0">
                    <a:pos x="T4" y="T5"/>
                  </a:cxn>
                  <a:cxn ang="0">
                    <a:pos x="T6" y="T7"/>
                  </a:cxn>
                  <a:cxn ang="0">
                    <a:pos x="T8" y="T9"/>
                  </a:cxn>
                </a:cxnLst>
                <a:rect l="0" t="0" r="r" b="b"/>
                <a:pathLst>
                  <a:path w="15" h="25">
                    <a:moveTo>
                      <a:pt x="4" y="11"/>
                    </a:moveTo>
                    <a:cubicBezTo>
                      <a:pt x="1" y="17"/>
                      <a:pt x="0" y="23"/>
                      <a:pt x="2" y="24"/>
                    </a:cubicBezTo>
                    <a:cubicBezTo>
                      <a:pt x="4" y="25"/>
                      <a:pt x="8" y="21"/>
                      <a:pt x="10" y="14"/>
                    </a:cubicBezTo>
                    <a:cubicBezTo>
                      <a:pt x="14" y="8"/>
                      <a:pt x="15" y="2"/>
                      <a:pt x="13" y="1"/>
                    </a:cubicBezTo>
                    <a:cubicBezTo>
                      <a:pt x="11" y="0"/>
                      <a:pt x="7" y="5"/>
                      <a:pt x="4"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8" name="Freeform 1192"/>
              <p:cNvSpPr>
                <a:spLocks/>
              </p:cNvSpPr>
              <p:nvPr/>
            </p:nvSpPr>
            <p:spPr bwMode="auto">
              <a:xfrm>
                <a:off x="2944" y="3461"/>
                <a:ext cx="718" cy="474"/>
              </a:xfrm>
              <a:custGeom>
                <a:avLst/>
                <a:gdLst>
                  <a:gd name="T0" fmla="*/ 113 w 382"/>
                  <a:gd name="T1" fmla="*/ 0 h 252"/>
                  <a:gd name="T2" fmla="*/ 109 w 382"/>
                  <a:gd name="T3" fmla="*/ 2 h 252"/>
                  <a:gd name="T4" fmla="*/ 137 w 382"/>
                  <a:gd name="T5" fmla="*/ 46 h 252"/>
                  <a:gd name="T6" fmla="*/ 0 w 382"/>
                  <a:gd name="T7" fmla="*/ 115 h 252"/>
                  <a:gd name="T8" fmla="*/ 52 w 382"/>
                  <a:gd name="T9" fmla="*/ 252 h 252"/>
                  <a:gd name="T10" fmla="*/ 283 w 382"/>
                  <a:gd name="T11" fmla="*/ 120 h 252"/>
                  <a:gd name="T12" fmla="*/ 376 w 382"/>
                  <a:gd name="T13" fmla="*/ 235 h 252"/>
                  <a:gd name="T14" fmla="*/ 382 w 382"/>
                  <a:gd name="T15" fmla="*/ 229 h 252"/>
                  <a:gd name="T16" fmla="*/ 287 w 382"/>
                  <a:gd name="T17" fmla="*/ 114 h 252"/>
                  <a:gd name="T18" fmla="*/ 58 w 382"/>
                  <a:gd name="T19" fmla="*/ 247 h 252"/>
                  <a:gd name="T20" fmla="*/ 6 w 382"/>
                  <a:gd name="T21" fmla="*/ 115 h 252"/>
                  <a:gd name="T22" fmla="*/ 143 w 382"/>
                  <a:gd name="T23" fmla="*/ 45 h 252"/>
                  <a:gd name="T24" fmla="*/ 113 w 382"/>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2" h="252">
                    <a:moveTo>
                      <a:pt x="113" y="0"/>
                    </a:moveTo>
                    <a:cubicBezTo>
                      <a:pt x="111" y="1"/>
                      <a:pt x="110" y="2"/>
                      <a:pt x="109" y="2"/>
                    </a:cubicBezTo>
                    <a:cubicBezTo>
                      <a:pt x="118" y="17"/>
                      <a:pt x="128" y="32"/>
                      <a:pt x="137" y="46"/>
                    </a:cubicBezTo>
                    <a:cubicBezTo>
                      <a:pt x="96" y="74"/>
                      <a:pt x="50" y="97"/>
                      <a:pt x="0" y="115"/>
                    </a:cubicBezTo>
                    <a:cubicBezTo>
                      <a:pt x="18" y="161"/>
                      <a:pt x="35" y="206"/>
                      <a:pt x="52" y="252"/>
                    </a:cubicBezTo>
                    <a:cubicBezTo>
                      <a:pt x="140" y="221"/>
                      <a:pt x="217" y="176"/>
                      <a:pt x="283" y="120"/>
                    </a:cubicBezTo>
                    <a:cubicBezTo>
                      <a:pt x="314" y="158"/>
                      <a:pt x="345" y="196"/>
                      <a:pt x="376" y="235"/>
                    </a:cubicBezTo>
                    <a:cubicBezTo>
                      <a:pt x="378" y="233"/>
                      <a:pt x="380" y="231"/>
                      <a:pt x="382" y="229"/>
                    </a:cubicBezTo>
                    <a:cubicBezTo>
                      <a:pt x="350" y="191"/>
                      <a:pt x="319" y="153"/>
                      <a:pt x="287" y="114"/>
                    </a:cubicBezTo>
                    <a:cubicBezTo>
                      <a:pt x="221" y="170"/>
                      <a:pt x="144" y="216"/>
                      <a:pt x="58" y="247"/>
                    </a:cubicBezTo>
                    <a:cubicBezTo>
                      <a:pt x="41" y="204"/>
                      <a:pt x="23" y="160"/>
                      <a:pt x="6" y="115"/>
                    </a:cubicBezTo>
                    <a:cubicBezTo>
                      <a:pt x="56" y="97"/>
                      <a:pt x="101" y="73"/>
                      <a:pt x="143" y="45"/>
                    </a:cubicBezTo>
                    <a:cubicBezTo>
                      <a:pt x="133" y="30"/>
                      <a:pt x="123" y="15"/>
                      <a:pt x="11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9" name="Freeform 1193"/>
              <p:cNvSpPr>
                <a:spLocks/>
              </p:cNvSpPr>
              <p:nvPr/>
            </p:nvSpPr>
            <p:spPr bwMode="auto">
              <a:xfrm>
                <a:off x="3625" y="3867"/>
                <a:ext cx="66" cy="58"/>
              </a:xfrm>
              <a:custGeom>
                <a:avLst/>
                <a:gdLst>
                  <a:gd name="T0" fmla="*/ 14 w 35"/>
                  <a:gd name="T1" fmla="*/ 11 h 31"/>
                  <a:gd name="T2" fmla="*/ 2 w 35"/>
                  <a:gd name="T3" fmla="*/ 29 h 31"/>
                  <a:gd name="T4" fmla="*/ 21 w 35"/>
                  <a:gd name="T5" fmla="*/ 21 h 31"/>
                  <a:gd name="T6" fmla="*/ 33 w 35"/>
                  <a:gd name="T7" fmla="*/ 3 h 31"/>
                  <a:gd name="T8" fmla="*/ 14 w 35"/>
                  <a:gd name="T9" fmla="*/ 11 h 31"/>
                </a:gdLst>
                <a:ahLst/>
                <a:cxnLst>
                  <a:cxn ang="0">
                    <a:pos x="T0" y="T1"/>
                  </a:cxn>
                  <a:cxn ang="0">
                    <a:pos x="T2" y="T3"/>
                  </a:cxn>
                  <a:cxn ang="0">
                    <a:pos x="T4" y="T5"/>
                  </a:cxn>
                  <a:cxn ang="0">
                    <a:pos x="T6" y="T7"/>
                  </a:cxn>
                  <a:cxn ang="0">
                    <a:pos x="T8" y="T9"/>
                  </a:cxn>
                </a:cxnLst>
                <a:rect l="0" t="0" r="r" b="b"/>
                <a:pathLst>
                  <a:path w="35" h="31">
                    <a:moveTo>
                      <a:pt x="14" y="11"/>
                    </a:moveTo>
                    <a:cubicBezTo>
                      <a:pt x="5" y="19"/>
                      <a:pt x="0" y="26"/>
                      <a:pt x="2" y="29"/>
                    </a:cubicBezTo>
                    <a:cubicBezTo>
                      <a:pt x="4" y="31"/>
                      <a:pt x="13" y="28"/>
                      <a:pt x="21" y="21"/>
                    </a:cubicBezTo>
                    <a:cubicBezTo>
                      <a:pt x="30" y="13"/>
                      <a:pt x="35" y="5"/>
                      <a:pt x="33" y="3"/>
                    </a:cubicBezTo>
                    <a:cubicBezTo>
                      <a:pt x="30" y="0"/>
                      <a:pt x="22" y="4"/>
                      <a:pt x="14"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0" name="Freeform 1194"/>
              <p:cNvSpPr>
                <a:spLocks/>
              </p:cNvSpPr>
              <p:nvPr/>
            </p:nvSpPr>
            <p:spPr bwMode="auto">
              <a:xfrm>
                <a:off x="3452" y="3655"/>
                <a:ext cx="58" cy="52"/>
              </a:xfrm>
              <a:custGeom>
                <a:avLst/>
                <a:gdLst>
                  <a:gd name="T0" fmla="*/ 12 w 31"/>
                  <a:gd name="T1" fmla="*/ 10 h 28"/>
                  <a:gd name="T2" fmla="*/ 2 w 31"/>
                  <a:gd name="T3" fmla="*/ 25 h 28"/>
                  <a:gd name="T4" fmla="*/ 19 w 31"/>
                  <a:gd name="T5" fmla="*/ 19 h 28"/>
                  <a:gd name="T6" fmla="*/ 29 w 31"/>
                  <a:gd name="T7" fmla="*/ 3 h 28"/>
                  <a:gd name="T8" fmla="*/ 12 w 31"/>
                  <a:gd name="T9" fmla="*/ 10 h 28"/>
                </a:gdLst>
                <a:ahLst/>
                <a:cxnLst>
                  <a:cxn ang="0">
                    <a:pos x="T0" y="T1"/>
                  </a:cxn>
                  <a:cxn ang="0">
                    <a:pos x="T2" y="T3"/>
                  </a:cxn>
                  <a:cxn ang="0">
                    <a:pos x="T4" y="T5"/>
                  </a:cxn>
                  <a:cxn ang="0">
                    <a:pos x="T6" y="T7"/>
                  </a:cxn>
                  <a:cxn ang="0">
                    <a:pos x="T8" y="T9"/>
                  </a:cxn>
                </a:cxnLst>
                <a:rect l="0" t="0" r="r" b="b"/>
                <a:pathLst>
                  <a:path w="31" h="28">
                    <a:moveTo>
                      <a:pt x="12" y="10"/>
                    </a:moveTo>
                    <a:cubicBezTo>
                      <a:pt x="5" y="16"/>
                      <a:pt x="0" y="23"/>
                      <a:pt x="2" y="25"/>
                    </a:cubicBezTo>
                    <a:cubicBezTo>
                      <a:pt x="4" y="28"/>
                      <a:pt x="12" y="25"/>
                      <a:pt x="19" y="19"/>
                    </a:cubicBezTo>
                    <a:cubicBezTo>
                      <a:pt x="27" y="13"/>
                      <a:pt x="31" y="6"/>
                      <a:pt x="29" y="3"/>
                    </a:cubicBezTo>
                    <a:cubicBezTo>
                      <a:pt x="26" y="0"/>
                      <a:pt x="19" y="4"/>
                      <a:pt x="12"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1" name="Freeform 1195"/>
              <p:cNvSpPr>
                <a:spLocks/>
              </p:cNvSpPr>
              <p:nvPr/>
            </p:nvSpPr>
            <p:spPr bwMode="auto">
              <a:xfrm>
                <a:off x="3134" y="3450"/>
                <a:ext cx="38" cy="30"/>
              </a:xfrm>
              <a:custGeom>
                <a:avLst/>
                <a:gdLst>
                  <a:gd name="T0" fmla="*/ 7 w 20"/>
                  <a:gd name="T1" fmla="*/ 4 h 16"/>
                  <a:gd name="T2" fmla="*/ 1 w 20"/>
                  <a:gd name="T3" fmla="*/ 14 h 16"/>
                  <a:gd name="T4" fmla="*/ 13 w 20"/>
                  <a:gd name="T5" fmla="*/ 12 h 16"/>
                  <a:gd name="T6" fmla="*/ 19 w 20"/>
                  <a:gd name="T7" fmla="*/ 2 h 16"/>
                  <a:gd name="T8" fmla="*/ 7 w 20"/>
                  <a:gd name="T9" fmla="*/ 4 h 16"/>
                </a:gdLst>
                <a:ahLst/>
                <a:cxnLst>
                  <a:cxn ang="0">
                    <a:pos x="T0" y="T1"/>
                  </a:cxn>
                  <a:cxn ang="0">
                    <a:pos x="T2" y="T3"/>
                  </a:cxn>
                  <a:cxn ang="0">
                    <a:pos x="T4" y="T5"/>
                  </a:cxn>
                  <a:cxn ang="0">
                    <a:pos x="T6" y="T7"/>
                  </a:cxn>
                  <a:cxn ang="0">
                    <a:pos x="T8" y="T9"/>
                  </a:cxn>
                </a:cxnLst>
                <a:rect l="0" t="0" r="r" b="b"/>
                <a:pathLst>
                  <a:path w="20" h="16">
                    <a:moveTo>
                      <a:pt x="7" y="4"/>
                    </a:moveTo>
                    <a:cubicBezTo>
                      <a:pt x="2" y="7"/>
                      <a:pt x="0" y="12"/>
                      <a:pt x="1" y="14"/>
                    </a:cubicBezTo>
                    <a:cubicBezTo>
                      <a:pt x="2" y="16"/>
                      <a:pt x="8" y="15"/>
                      <a:pt x="13" y="12"/>
                    </a:cubicBezTo>
                    <a:cubicBezTo>
                      <a:pt x="18" y="9"/>
                      <a:pt x="20" y="4"/>
                      <a:pt x="19" y="2"/>
                    </a:cubicBezTo>
                    <a:cubicBezTo>
                      <a:pt x="17" y="0"/>
                      <a:pt x="12" y="0"/>
                      <a:pt x="7"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2" name="Freeform 1196"/>
              <p:cNvSpPr>
                <a:spLocks/>
              </p:cNvSpPr>
              <p:nvPr/>
            </p:nvSpPr>
            <p:spPr bwMode="auto">
              <a:xfrm>
                <a:off x="3014" y="3914"/>
                <a:ext cx="70" cy="36"/>
              </a:xfrm>
              <a:custGeom>
                <a:avLst/>
                <a:gdLst>
                  <a:gd name="T0" fmla="*/ 17 w 37"/>
                  <a:gd name="T1" fmla="*/ 4 h 19"/>
                  <a:gd name="T2" fmla="*/ 1 w 37"/>
                  <a:gd name="T3" fmla="*/ 15 h 19"/>
                  <a:gd name="T4" fmla="*/ 21 w 37"/>
                  <a:gd name="T5" fmla="*/ 15 h 19"/>
                  <a:gd name="T6" fmla="*/ 36 w 37"/>
                  <a:gd name="T7" fmla="*/ 3 h 19"/>
                  <a:gd name="T8" fmla="*/ 17 w 37"/>
                  <a:gd name="T9" fmla="*/ 4 h 19"/>
                </a:gdLst>
                <a:ahLst/>
                <a:cxnLst>
                  <a:cxn ang="0">
                    <a:pos x="T0" y="T1"/>
                  </a:cxn>
                  <a:cxn ang="0">
                    <a:pos x="T2" y="T3"/>
                  </a:cxn>
                  <a:cxn ang="0">
                    <a:pos x="T4" y="T5"/>
                  </a:cxn>
                  <a:cxn ang="0">
                    <a:pos x="T6" y="T7"/>
                  </a:cxn>
                  <a:cxn ang="0">
                    <a:pos x="T8" y="T9"/>
                  </a:cxn>
                </a:cxnLst>
                <a:rect l="0" t="0" r="r" b="b"/>
                <a:pathLst>
                  <a:path w="37" h="19">
                    <a:moveTo>
                      <a:pt x="17" y="4"/>
                    </a:moveTo>
                    <a:cubicBezTo>
                      <a:pt x="7" y="7"/>
                      <a:pt x="0" y="12"/>
                      <a:pt x="1" y="15"/>
                    </a:cubicBezTo>
                    <a:cubicBezTo>
                      <a:pt x="2" y="19"/>
                      <a:pt x="11" y="19"/>
                      <a:pt x="21" y="15"/>
                    </a:cubicBezTo>
                    <a:cubicBezTo>
                      <a:pt x="31" y="12"/>
                      <a:pt x="37" y="6"/>
                      <a:pt x="36" y="3"/>
                    </a:cubicBezTo>
                    <a:cubicBezTo>
                      <a:pt x="34" y="0"/>
                      <a:pt x="26" y="1"/>
                      <a:pt x="17"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3" name="Freeform 1197"/>
              <p:cNvSpPr>
                <a:spLocks/>
              </p:cNvSpPr>
              <p:nvPr/>
            </p:nvSpPr>
            <p:spPr bwMode="auto">
              <a:xfrm>
                <a:off x="2920" y="3660"/>
                <a:ext cx="58" cy="32"/>
              </a:xfrm>
              <a:custGeom>
                <a:avLst/>
                <a:gdLst>
                  <a:gd name="T0" fmla="*/ 14 w 31"/>
                  <a:gd name="T1" fmla="*/ 3 h 17"/>
                  <a:gd name="T2" fmla="*/ 2 w 31"/>
                  <a:gd name="T3" fmla="*/ 14 h 17"/>
                  <a:gd name="T4" fmla="*/ 18 w 31"/>
                  <a:gd name="T5" fmla="*/ 14 h 17"/>
                  <a:gd name="T6" fmla="*/ 30 w 31"/>
                  <a:gd name="T7" fmla="*/ 3 h 17"/>
                  <a:gd name="T8" fmla="*/ 14 w 31"/>
                  <a:gd name="T9" fmla="*/ 3 h 17"/>
                </a:gdLst>
                <a:ahLst/>
                <a:cxnLst>
                  <a:cxn ang="0">
                    <a:pos x="T0" y="T1"/>
                  </a:cxn>
                  <a:cxn ang="0">
                    <a:pos x="T2" y="T3"/>
                  </a:cxn>
                  <a:cxn ang="0">
                    <a:pos x="T4" y="T5"/>
                  </a:cxn>
                  <a:cxn ang="0">
                    <a:pos x="T6" y="T7"/>
                  </a:cxn>
                  <a:cxn ang="0">
                    <a:pos x="T8" y="T9"/>
                  </a:cxn>
                </a:cxnLst>
                <a:rect l="0" t="0" r="r" b="b"/>
                <a:pathLst>
                  <a:path w="31" h="17">
                    <a:moveTo>
                      <a:pt x="14" y="3"/>
                    </a:moveTo>
                    <a:cubicBezTo>
                      <a:pt x="6" y="6"/>
                      <a:pt x="0" y="10"/>
                      <a:pt x="2" y="14"/>
                    </a:cubicBezTo>
                    <a:cubicBezTo>
                      <a:pt x="3" y="17"/>
                      <a:pt x="10" y="17"/>
                      <a:pt x="18" y="14"/>
                    </a:cubicBezTo>
                    <a:cubicBezTo>
                      <a:pt x="26" y="11"/>
                      <a:pt x="31" y="6"/>
                      <a:pt x="30" y="3"/>
                    </a:cubicBezTo>
                    <a:cubicBezTo>
                      <a:pt x="29" y="1"/>
                      <a:pt x="22" y="0"/>
                      <a:pt x="14"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4" name="Freeform 1198"/>
              <p:cNvSpPr>
                <a:spLocks/>
              </p:cNvSpPr>
              <p:nvPr/>
            </p:nvSpPr>
            <p:spPr bwMode="auto">
              <a:xfrm>
                <a:off x="3189" y="3534"/>
                <a:ext cx="32" cy="27"/>
              </a:xfrm>
              <a:custGeom>
                <a:avLst/>
                <a:gdLst>
                  <a:gd name="T0" fmla="*/ 6 w 17"/>
                  <a:gd name="T1" fmla="*/ 4 h 14"/>
                  <a:gd name="T2" fmla="*/ 1 w 17"/>
                  <a:gd name="T3" fmla="*/ 12 h 14"/>
                  <a:gd name="T4" fmla="*/ 10 w 17"/>
                  <a:gd name="T5" fmla="*/ 10 h 14"/>
                  <a:gd name="T6" fmla="*/ 15 w 17"/>
                  <a:gd name="T7" fmla="*/ 2 h 14"/>
                  <a:gd name="T8" fmla="*/ 6 w 17"/>
                  <a:gd name="T9" fmla="*/ 4 h 14"/>
                </a:gdLst>
                <a:ahLst/>
                <a:cxnLst>
                  <a:cxn ang="0">
                    <a:pos x="T0" y="T1"/>
                  </a:cxn>
                  <a:cxn ang="0">
                    <a:pos x="T2" y="T3"/>
                  </a:cxn>
                  <a:cxn ang="0">
                    <a:pos x="T4" y="T5"/>
                  </a:cxn>
                  <a:cxn ang="0">
                    <a:pos x="T6" y="T7"/>
                  </a:cxn>
                  <a:cxn ang="0">
                    <a:pos x="T8" y="T9"/>
                  </a:cxn>
                </a:cxnLst>
                <a:rect l="0" t="0" r="r" b="b"/>
                <a:pathLst>
                  <a:path w="17" h="14">
                    <a:moveTo>
                      <a:pt x="6" y="4"/>
                    </a:moveTo>
                    <a:cubicBezTo>
                      <a:pt x="2" y="7"/>
                      <a:pt x="0" y="10"/>
                      <a:pt x="1" y="12"/>
                    </a:cubicBezTo>
                    <a:cubicBezTo>
                      <a:pt x="2" y="14"/>
                      <a:pt x="6" y="13"/>
                      <a:pt x="10" y="10"/>
                    </a:cubicBezTo>
                    <a:cubicBezTo>
                      <a:pt x="14" y="7"/>
                      <a:pt x="17" y="4"/>
                      <a:pt x="15" y="2"/>
                    </a:cubicBezTo>
                    <a:cubicBezTo>
                      <a:pt x="15" y="0"/>
                      <a:pt x="10" y="1"/>
                      <a:pt x="6"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5" name="Freeform 1199"/>
              <p:cNvSpPr>
                <a:spLocks/>
              </p:cNvSpPr>
              <p:nvPr/>
            </p:nvSpPr>
            <p:spPr bwMode="auto">
              <a:xfrm>
                <a:off x="2952" y="904"/>
                <a:ext cx="459" cy="705"/>
              </a:xfrm>
              <a:custGeom>
                <a:avLst/>
                <a:gdLst>
                  <a:gd name="T0" fmla="*/ 0 w 244"/>
                  <a:gd name="T1" fmla="*/ 342 h 375"/>
                  <a:gd name="T2" fmla="*/ 5 w 244"/>
                  <a:gd name="T3" fmla="*/ 344 h 375"/>
                  <a:gd name="T4" fmla="*/ 29 w 244"/>
                  <a:gd name="T5" fmla="*/ 299 h 375"/>
                  <a:gd name="T6" fmla="*/ 146 w 244"/>
                  <a:gd name="T7" fmla="*/ 375 h 375"/>
                  <a:gd name="T8" fmla="*/ 244 w 244"/>
                  <a:gd name="T9" fmla="*/ 266 h 375"/>
                  <a:gd name="T10" fmla="*/ 21 w 244"/>
                  <a:gd name="T11" fmla="*/ 138 h 375"/>
                  <a:gd name="T12" fmla="*/ 76 w 244"/>
                  <a:gd name="T13" fmla="*/ 3 h 375"/>
                  <a:gd name="T14" fmla="*/ 68 w 244"/>
                  <a:gd name="T15" fmla="*/ 0 h 375"/>
                  <a:gd name="T16" fmla="*/ 14 w 244"/>
                  <a:gd name="T17" fmla="*/ 138 h 375"/>
                  <a:gd name="T18" fmla="*/ 238 w 244"/>
                  <a:gd name="T19" fmla="*/ 263 h 375"/>
                  <a:gd name="T20" fmla="*/ 144 w 244"/>
                  <a:gd name="T21" fmla="*/ 371 h 375"/>
                  <a:gd name="T22" fmla="*/ 26 w 244"/>
                  <a:gd name="T23" fmla="*/ 295 h 375"/>
                  <a:gd name="T24" fmla="*/ 0 w 244"/>
                  <a:gd name="T25" fmla="*/ 34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375">
                    <a:moveTo>
                      <a:pt x="0" y="342"/>
                    </a:moveTo>
                    <a:cubicBezTo>
                      <a:pt x="2" y="343"/>
                      <a:pt x="3" y="344"/>
                      <a:pt x="5" y="344"/>
                    </a:cubicBezTo>
                    <a:cubicBezTo>
                      <a:pt x="13" y="329"/>
                      <a:pt x="21" y="314"/>
                      <a:pt x="29" y="299"/>
                    </a:cubicBezTo>
                    <a:cubicBezTo>
                      <a:pt x="73" y="320"/>
                      <a:pt x="112" y="346"/>
                      <a:pt x="146" y="375"/>
                    </a:cubicBezTo>
                    <a:cubicBezTo>
                      <a:pt x="179" y="339"/>
                      <a:pt x="212" y="302"/>
                      <a:pt x="244" y="266"/>
                    </a:cubicBezTo>
                    <a:cubicBezTo>
                      <a:pt x="182" y="213"/>
                      <a:pt x="108" y="169"/>
                      <a:pt x="21" y="138"/>
                    </a:cubicBezTo>
                    <a:cubicBezTo>
                      <a:pt x="39" y="93"/>
                      <a:pt x="58" y="48"/>
                      <a:pt x="76" y="3"/>
                    </a:cubicBezTo>
                    <a:cubicBezTo>
                      <a:pt x="73" y="2"/>
                      <a:pt x="71" y="1"/>
                      <a:pt x="68" y="0"/>
                    </a:cubicBezTo>
                    <a:cubicBezTo>
                      <a:pt x="50" y="46"/>
                      <a:pt x="32" y="92"/>
                      <a:pt x="14" y="138"/>
                    </a:cubicBezTo>
                    <a:cubicBezTo>
                      <a:pt x="102" y="168"/>
                      <a:pt x="176" y="212"/>
                      <a:pt x="238" y="263"/>
                    </a:cubicBezTo>
                    <a:cubicBezTo>
                      <a:pt x="207" y="299"/>
                      <a:pt x="176" y="335"/>
                      <a:pt x="144" y="371"/>
                    </a:cubicBezTo>
                    <a:cubicBezTo>
                      <a:pt x="109" y="341"/>
                      <a:pt x="70" y="316"/>
                      <a:pt x="26" y="295"/>
                    </a:cubicBezTo>
                    <a:cubicBezTo>
                      <a:pt x="17" y="310"/>
                      <a:pt x="9" y="326"/>
                      <a:pt x="0" y="34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6" name="Freeform 1200"/>
              <p:cNvSpPr>
                <a:spLocks/>
              </p:cNvSpPr>
              <p:nvPr/>
            </p:nvSpPr>
            <p:spPr bwMode="auto">
              <a:xfrm>
                <a:off x="3046" y="887"/>
                <a:ext cx="83" cy="40"/>
              </a:xfrm>
              <a:custGeom>
                <a:avLst/>
                <a:gdLst>
                  <a:gd name="T0" fmla="*/ 20 w 44"/>
                  <a:gd name="T1" fmla="*/ 16 h 21"/>
                  <a:gd name="T2" fmla="*/ 42 w 44"/>
                  <a:gd name="T3" fmla="*/ 18 h 21"/>
                  <a:gd name="T4" fmla="*/ 24 w 44"/>
                  <a:gd name="T5" fmla="*/ 5 h 21"/>
                  <a:gd name="T6" fmla="*/ 1 w 44"/>
                  <a:gd name="T7" fmla="*/ 3 h 21"/>
                  <a:gd name="T8" fmla="*/ 20 w 44"/>
                  <a:gd name="T9" fmla="*/ 16 h 21"/>
                </a:gdLst>
                <a:ahLst/>
                <a:cxnLst>
                  <a:cxn ang="0">
                    <a:pos x="T0" y="T1"/>
                  </a:cxn>
                  <a:cxn ang="0">
                    <a:pos x="T2" y="T3"/>
                  </a:cxn>
                  <a:cxn ang="0">
                    <a:pos x="T4" y="T5"/>
                  </a:cxn>
                  <a:cxn ang="0">
                    <a:pos x="T6" y="T7"/>
                  </a:cxn>
                  <a:cxn ang="0">
                    <a:pos x="T8" y="T9"/>
                  </a:cxn>
                </a:cxnLst>
                <a:rect l="0" t="0" r="r" b="b"/>
                <a:pathLst>
                  <a:path w="44" h="21">
                    <a:moveTo>
                      <a:pt x="20" y="16"/>
                    </a:moveTo>
                    <a:cubicBezTo>
                      <a:pt x="31" y="20"/>
                      <a:pt x="41" y="21"/>
                      <a:pt x="42" y="18"/>
                    </a:cubicBezTo>
                    <a:cubicBezTo>
                      <a:pt x="44" y="15"/>
                      <a:pt x="35" y="9"/>
                      <a:pt x="24" y="5"/>
                    </a:cubicBezTo>
                    <a:cubicBezTo>
                      <a:pt x="12" y="1"/>
                      <a:pt x="2" y="0"/>
                      <a:pt x="1" y="3"/>
                    </a:cubicBezTo>
                    <a:cubicBezTo>
                      <a:pt x="0" y="6"/>
                      <a:pt x="8" y="12"/>
                      <a:pt x="20" y="1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7" name="Freeform 1201"/>
              <p:cNvSpPr>
                <a:spLocks/>
              </p:cNvSpPr>
              <p:nvPr/>
            </p:nvSpPr>
            <p:spPr bwMode="auto">
              <a:xfrm>
                <a:off x="2950" y="1145"/>
                <a:ext cx="70" cy="36"/>
              </a:xfrm>
              <a:custGeom>
                <a:avLst/>
                <a:gdLst>
                  <a:gd name="T0" fmla="*/ 17 w 37"/>
                  <a:gd name="T1" fmla="*/ 15 h 19"/>
                  <a:gd name="T2" fmla="*/ 36 w 37"/>
                  <a:gd name="T3" fmla="*/ 16 h 19"/>
                  <a:gd name="T4" fmla="*/ 21 w 37"/>
                  <a:gd name="T5" fmla="*/ 4 h 19"/>
                  <a:gd name="T6" fmla="*/ 2 w 37"/>
                  <a:gd name="T7" fmla="*/ 3 h 19"/>
                  <a:gd name="T8" fmla="*/ 17 w 37"/>
                  <a:gd name="T9" fmla="*/ 15 h 19"/>
                </a:gdLst>
                <a:ahLst/>
                <a:cxnLst>
                  <a:cxn ang="0">
                    <a:pos x="T0" y="T1"/>
                  </a:cxn>
                  <a:cxn ang="0">
                    <a:pos x="T2" y="T3"/>
                  </a:cxn>
                  <a:cxn ang="0">
                    <a:pos x="T4" y="T5"/>
                  </a:cxn>
                  <a:cxn ang="0">
                    <a:pos x="T6" y="T7"/>
                  </a:cxn>
                  <a:cxn ang="0">
                    <a:pos x="T8" y="T9"/>
                  </a:cxn>
                </a:cxnLst>
                <a:rect l="0" t="0" r="r" b="b"/>
                <a:pathLst>
                  <a:path w="37" h="19">
                    <a:moveTo>
                      <a:pt x="17" y="15"/>
                    </a:moveTo>
                    <a:cubicBezTo>
                      <a:pt x="26" y="18"/>
                      <a:pt x="35" y="19"/>
                      <a:pt x="36" y="16"/>
                    </a:cubicBezTo>
                    <a:cubicBezTo>
                      <a:pt x="37" y="13"/>
                      <a:pt x="31" y="7"/>
                      <a:pt x="21" y="4"/>
                    </a:cubicBezTo>
                    <a:cubicBezTo>
                      <a:pt x="11" y="0"/>
                      <a:pt x="3" y="0"/>
                      <a:pt x="2" y="3"/>
                    </a:cubicBezTo>
                    <a:cubicBezTo>
                      <a:pt x="0" y="6"/>
                      <a:pt x="7" y="11"/>
                      <a:pt x="17"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8" name="Freeform 1202"/>
              <p:cNvSpPr>
                <a:spLocks/>
              </p:cNvSpPr>
              <p:nvPr/>
            </p:nvSpPr>
            <p:spPr bwMode="auto">
              <a:xfrm>
                <a:off x="2937" y="1536"/>
                <a:ext cx="39" cy="24"/>
              </a:xfrm>
              <a:custGeom>
                <a:avLst/>
                <a:gdLst>
                  <a:gd name="T0" fmla="*/ 9 w 21"/>
                  <a:gd name="T1" fmla="*/ 11 h 13"/>
                  <a:gd name="T2" fmla="*/ 20 w 21"/>
                  <a:gd name="T3" fmla="*/ 11 h 13"/>
                  <a:gd name="T4" fmla="*/ 13 w 21"/>
                  <a:gd name="T5" fmla="*/ 2 h 13"/>
                  <a:gd name="T6" fmla="*/ 2 w 21"/>
                  <a:gd name="T7" fmla="*/ 2 h 13"/>
                  <a:gd name="T8" fmla="*/ 9 w 21"/>
                  <a:gd name="T9" fmla="*/ 11 h 13"/>
                </a:gdLst>
                <a:ahLst/>
                <a:cxnLst>
                  <a:cxn ang="0">
                    <a:pos x="T0" y="T1"/>
                  </a:cxn>
                  <a:cxn ang="0">
                    <a:pos x="T2" y="T3"/>
                  </a:cxn>
                  <a:cxn ang="0">
                    <a:pos x="T4" y="T5"/>
                  </a:cxn>
                  <a:cxn ang="0">
                    <a:pos x="T6" y="T7"/>
                  </a:cxn>
                  <a:cxn ang="0">
                    <a:pos x="T8" y="T9"/>
                  </a:cxn>
                </a:cxnLst>
                <a:rect l="0" t="0" r="r" b="b"/>
                <a:pathLst>
                  <a:path w="21" h="13">
                    <a:moveTo>
                      <a:pt x="9" y="11"/>
                    </a:moveTo>
                    <a:cubicBezTo>
                      <a:pt x="14" y="13"/>
                      <a:pt x="19" y="13"/>
                      <a:pt x="20" y="11"/>
                    </a:cubicBezTo>
                    <a:cubicBezTo>
                      <a:pt x="21" y="9"/>
                      <a:pt x="18" y="5"/>
                      <a:pt x="13" y="2"/>
                    </a:cubicBezTo>
                    <a:cubicBezTo>
                      <a:pt x="8" y="0"/>
                      <a:pt x="3" y="0"/>
                      <a:pt x="2" y="2"/>
                    </a:cubicBezTo>
                    <a:cubicBezTo>
                      <a:pt x="0" y="5"/>
                      <a:pt x="4" y="8"/>
                      <a:pt x="9"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9" name="Freeform 1203"/>
              <p:cNvSpPr>
                <a:spLocks/>
              </p:cNvSpPr>
              <p:nvPr/>
            </p:nvSpPr>
            <p:spPr bwMode="auto">
              <a:xfrm>
                <a:off x="3386" y="1382"/>
                <a:ext cx="53" cy="49"/>
              </a:xfrm>
              <a:custGeom>
                <a:avLst/>
                <a:gdLst>
                  <a:gd name="T0" fmla="*/ 10 w 28"/>
                  <a:gd name="T1" fmla="*/ 17 h 26"/>
                  <a:gd name="T2" fmla="*/ 26 w 28"/>
                  <a:gd name="T3" fmla="*/ 23 h 26"/>
                  <a:gd name="T4" fmla="*/ 18 w 28"/>
                  <a:gd name="T5" fmla="*/ 8 h 26"/>
                  <a:gd name="T6" fmla="*/ 2 w 28"/>
                  <a:gd name="T7" fmla="*/ 2 h 26"/>
                  <a:gd name="T8" fmla="*/ 10 w 28"/>
                  <a:gd name="T9" fmla="*/ 17 h 26"/>
                </a:gdLst>
                <a:ahLst/>
                <a:cxnLst>
                  <a:cxn ang="0">
                    <a:pos x="T0" y="T1"/>
                  </a:cxn>
                  <a:cxn ang="0">
                    <a:pos x="T2" y="T3"/>
                  </a:cxn>
                  <a:cxn ang="0">
                    <a:pos x="T4" y="T5"/>
                  </a:cxn>
                  <a:cxn ang="0">
                    <a:pos x="T6" y="T7"/>
                  </a:cxn>
                  <a:cxn ang="0">
                    <a:pos x="T8" y="T9"/>
                  </a:cxn>
                </a:cxnLst>
                <a:rect l="0" t="0" r="r" b="b"/>
                <a:pathLst>
                  <a:path w="28" h="26">
                    <a:moveTo>
                      <a:pt x="10" y="17"/>
                    </a:moveTo>
                    <a:cubicBezTo>
                      <a:pt x="17" y="23"/>
                      <a:pt x="24" y="26"/>
                      <a:pt x="26" y="23"/>
                    </a:cubicBezTo>
                    <a:cubicBezTo>
                      <a:pt x="28" y="21"/>
                      <a:pt x="25" y="14"/>
                      <a:pt x="18" y="8"/>
                    </a:cubicBezTo>
                    <a:cubicBezTo>
                      <a:pt x="12" y="3"/>
                      <a:pt x="4" y="0"/>
                      <a:pt x="2" y="2"/>
                    </a:cubicBezTo>
                    <a:cubicBezTo>
                      <a:pt x="0" y="5"/>
                      <a:pt x="4" y="12"/>
                      <a:pt x="10" y="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0" name="Freeform 1204"/>
              <p:cNvSpPr>
                <a:spLocks/>
              </p:cNvSpPr>
              <p:nvPr/>
            </p:nvSpPr>
            <p:spPr bwMode="auto">
              <a:xfrm>
                <a:off x="3202" y="1587"/>
                <a:ext cx="45" cy="39"/>
              </a:xfrm>
              <a:custGeom>
                <a:avLst/>
                <a:gdLst>
                  <a:gd name="T0" fmla="*/ 8 w 24"/>
                  <a:gd name="T1" fmla="*/ 15 h 21"/>
                  <a:gd name="T2" fmla="*/ 21 w 24"/>
                  <a:gd name="T3" fmla="*/ 19 h 21"/>
                  <a:gd name="T4" fmla="*/ 16 w 24"/>
                  <a:gd name="T5" fmla="*/ 6 h 21"/>
                  <a:gd name="T6" fmla="*/ 2 w 24"/>
                  <a:gd name="T7" fmla="*/ 2 h 21"/>
                  <a:gd name="T8" fmla="*/ 8 w 24"/>
                  <a:gd name="T9" fmla="*/ 15 h 21"/>
                </a:gdLst>
                <a:ahLst/>
                <a:cxnLst>
                  <a:cxn ang="0">
                    <a:pos x="T0" y="T1"/>
                  </a:cxn>
                  <a:cxn ang="0">
                    <a:pos x="T2" y="T3"/>
                  </a:cxn>
                  <a:cxn ang="0">
                    <a:pos x="T4" y="T5"/>
                  </a:cxn>
                  <a:cxn ang="0">
                    <a:pos x="T6" y="T7"/>
                  </a:cxn>
                  <a:cxn ang="0">
                    <a:pos x="T8" y="T9"/>
                  </a:cxn>
                </a:cxnLst>
                <a:rect l="0" t="0" r="r" b="b"/>
                <a:pathLst>
                  <a:path w="24" h="21">
                    <a:moveTo>
                      <a:pt x="8" y="15"/>
                    </a:moveTo>
                    <a:cubicBezTo>
                      <a:pt x="13" y="19"/>
                      <a:pt x="19" y="21"/>
                      <a:pt x="21" y="19"/>
                    </a:cubicBezTo>
                    <a:cubicBezTo>
                      <a:pt x="24" y="16"/>
                      <a:pt x="21" y="10"/>
                      <a:pt x="16" y="6"/>
                    </a:cubicBezTo>
                    <a:cubicBezTo>
                      <a:pt x="10" y="1"/>
                      <a:pt x="4" y="0"/>
                      <a:pt x="2" y="2"/>
                    </a:cubicBezTo>
                    <a:cubicBezTo>
                      <a:pt x="0" y="5"/>
                      <a:pt x="3" y="10"/>
                      <a:pt x="8" y="1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1" name="Freeform 1205"/>
              <p:cNvSpPr>
                <a:spLocks/>
              </p:cNvSpPr>
              <p:nvPr/>
            </p:nvSpPr>
            <p:spPr bwMode="auto">
              <a:xfrm>
                <a:off x="2990" y="1453"/>
                <a:ext cx="33" cy="23"/>
              </a:xfrm>
              <a:custGeom>
                <a:avLst/>
                <a:gdLst>
                  <a:gd name="T0" fmla="*/ 7 w 18"/>
                  <a:gd name="T1" fmla="*/ 9 h 12"/>
                  <a:gd name="T2" fmla="*/ 16 w 18"/>
                  <a:gd name="T3" fmla="*/ 10 h 12"/>
                  <a:gd name="T4" fmla="*/ 10 w 18"/>
                  <a:gd name="T5" fmla="*/ 3 h 12"/>
                  <a:gd name="T6" fmla="*/ 1 w 18"/>
                  <a:gd name="T7" fmla="*/ 2 h 12"/>
                  <a:gd name="T8" fmla="*/ 7 w 18"/>
                  <a:gd name="T9" fmla="*/ 9 h 12"/>
                </a:gdLst>
                <a:ahLst/>
                <a:cxnLst>
                  <a:cxn ang="0">
                    <a:pos x="T0" y="T1"/>
                  </a:cxn>
                  <a:cxn ang="0">
                    <a:pos x="T2" y="T3"/>
                  </a:cxn>
                  <a:cxn ang="0">
                    <a:pos x="T4" y="T5"/>
                  </a:cxn>
                  <a:cxn ang="0">
                    <a:pos x="T6" y="T7"/>
                  </a:cxn>
                  <a:cxn ang="0">
                    <a:pos x="T8" y="T9"/>
                  </a:cxn>
                </a:cxnLst>
                <a:rect l="0" t="0" r="r" b="b"/>
                <a:pathLst>
                  <a:path w="18" h="12">
                    <a:moveTo>
                      <a:pt x="7" y="9"/>
                    </a:moveTo>
                    <a:cubicBezTo>
                      <a:pt x="11" y="11"/>
                      <a:pt x="16" y="12"/>
                      <a:pt x="16" y="10"/>
                    </a:cubicBezTo>
                    <a:cubicBezTo>
                      <a:pt x="18" y="8"/>
                      <a:pt x="15" y="5"/>
                      <a:pt x="10" y="3"/>
                    </a:cubicBezTo>
                    <a:cubicBezTo>
                      <a:pt x="6" y="1"/>
                      <a:pt x="2" y="0"/>
                      <a:pt x="1" y="2"/>
                    </a:cubicBezTo>
                    <a:cubicBezTo>
                      <a:pt x="0" y="4"/>
                      <a:pt x="3" y="7"/>
                      <a:pt x="7"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2" name="Freeform 1206"/>
              <p:cNvSpPr>
                <a:spLocks/>
              </p:cNvSpPr>
              <p:nvPr/>
            </p:nvSpPr>
            <p:spPr bwMode="auto">
              <a:xfrm>
                <a:off x="4764" y="1587"/>
                <a:ext cx="236" cy="394"/>
              </a:xfrm>
              <a:custGeom>
                <a:avLst/>
                <a:gdLst>
                  <a:gd name="T0" fmla="*/ 0 w 126"/>
                  <a:gd name="T1" fmla="*/ 97 h 210"/>
                  <a:gd name="T2" fmla="*/ 1 w 126"/>
                  <a:gd name="T3" fmla="*/ 101 h 210"/>
                  <a:gd name="T4" fmla="*/ 22 w 126"/>
                  <a:gd name="T5" fmla="*/ 95 h 210"/>
                  <a:gd name="T6" fmla="*/ 47 w 126"/>
                  <a:gd name="T7" fmla="*/ 210 h 210"/>
                  <a:gd name="T8" fmla="*/ 107 w 126"/>
                  <a:gd name="T9" fmla="*/ 198 h 210"/>
                  <a:gd name="T10" fmla="*/ 67 w 126"/>
                  <a:gd name="T11" fmla="*/ 24 h 210"/>
                  <a:gd name="T12" fmla="*/ 126 w 126"/>
                  <a:gd name="T13" fmla="*/ 4 h 210"/>
                  <a:gd name="T14" fmla="*/ 125 w 126"/>
                  <a:gd name="T15" fmla="*/ 0 h 210"/>
                  <a:gd name="T16" fmla="*/ 65 w 126"/>
                  <a:gd name="T17" fmla="*/ 21 h 210"/>
                  <a:gd name="T18" fmla="*/ 106 w 126"/>
                  <a:gd name="T19" fmla="*/ 194 h 210"/>
                  <a:gd name="T20" fmla="*/ 47 w 126"/>
                  <a:gd name="T21" fmla="*/ 206 h 210"/>
                  <a:gd name="T22" fmla="*/ 22 w 126"/>
                  <a:gd name="T23" fmla="*/ 91 h 210"/>
                  <a:gd name="T24" fmla="*/ 0 w 126"/>
                  <a:gd name="T25" fmla="*/ 9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210">
                    <a:moveTo>
                      <a:pt x="0" y="97"/>
                    </a:moveTo>
                    <a:cubicBezTo>
                      <a:pt x="0" y="99"/>
                      <a:pt x="1" y="100"/>
                      <a:pt x="1" y="101"/>
                    </a:cubicBezTo>
                    <a:cubicBezTo>
                      <a:pt x="8" y="99"/>
                      <a:pt x="15" y="97"/>
                      <a:pt x="22" y="95"/>
                    </a:cubicBezTo>
                    <a:cubicBezTo>
                      <a:pt x="32" y="133"/>
                      <a:pt x="40" y="171"/>
                      <a:pt x="47" y="210"/>
                    </a:cubicBezTo>
                    <a:cubicBezTo>
                      <a:pt x="67" y="206"/>
                      <a:pt x="87" y="202"/>
                      <a:pt x="107" y="198"/>
                    </a:cubicBezTo>
                    <a:cubicBezTo>
                      <a:pt x="97" y="139"/>
                      <a:pt x="84" y="81"/>
                      <a:pt x="67" y="24"/>
                    </a:cubicBezTo>
                    <a:cubicBezTo>
                      <a:pt x="86" y="18"/>
                      <a:pt x="106" y="11"/>
                      <a:pt x="126" y="4"/>
                    </a:cubicBezTo>
                    <a:cubicBezTo>
                      <a:pt x="126" y="3"/>
                      <a:pt x="125" y="1"/>
                      <a:pt x="125" y="0"/>
                    </a:cubicBezTo>
                    <a:cubicBezTo>
                      <a:pt x="105" y="7"/>
                      <a:pt x="84" y="14"/>
                      <a:pt x="65" y="21"/>
                    </a:cubicBezTo>
                    <a:cubicBezTo>
                      <a:pt x="82" y="77"/>
                      <a:pt x="96" y="135"/>
                      <a:pt x="106" y="194"/>
                    </a:cubicBezTo>
                    <a:cubicBezTo>
                      <a:pt x="86" y="198"/>
                      <a:pt x="66" y="202"/>
                      <a:pt x="47" y="206"/>
                    </a:cubicBezTo>
                    <a:cubicBezTo>
                      <a:pt x="40" y="167"/>
                      <a:pt x="32" y="129"/>
                      <a:pt x="22" y="91"/>
                    </a:cubicBezTo>
                    <a:cubicBezTo>
                      <a:pt x="15" y="93"/>
                      <a:pt x="7" y="95"/>
                      <a:pt x="0" y="9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3" name="Freeform 1207"/>
              <p:cNvSpPr>
                <a:spLocks/>
              </p:cNvSpPr>
              <p:nvPr/>
            </p:nvSpPr>
            <p:spPr bwMode="auto">
              <a:xfrm>
                <a:off x="4989" y="1568"/>
                <a:ext cx="19" cy="45"/>
              </a:xfrm>
              <a:custGeom>
                <a:avLst/>
                <a:gdLst>
                  <a:gd name="T0" fmla="*/ 3 w 10"/>
                  <a:gd name="T1" fmla="*/ 13 h 24"/>
                  <a:gd name="T2" fmla="*/ 9 w 10"/>
                  <a:gd name="T3" fmla="*/ 24 h 24"/>
                  <a:gd name="T4" fmla="*/ 8 w 10"/>
                  <a:gd name="T5" fmla="*/ 11 h 24"/>
                  <a:gd name="T6" fmla="*/ 2 w 10"/>
                  <a:gd name="T7" fmla="*/ 0 h 24"/>
                  <a:gd name="T8" fmla="*/ 3 w 10"/>
                  <a:gd name="T9" fmla="*/ 13 h 24"/>
                </a:gdLst>
                <a:ahLst/>
                <a:cxnLst>
                  <a:cxn ang="0">
                    <a:pos x="T0" y="T1"/>
                  </a:cxn>
                  <a:cxn ang="0">
                    <a:pos x="T2" y="T3"/>
                  </a:cxn>
                  <a:cxn ang="0">
                    <a:pos x="T4" y="T5"/>
                  </a:cxn>
                  <a:cxn ang="0">
                    <a:pos x="T6" y="T7"/>
                  </a:cxn>
                  <a:cxn ang="0">
                    <a:pos x="T8" y="T9"/>
                  </a:cxn>
                </a:cxnLst>
                <a:rect l="0" t="0" r="r" b="b"/>
                <a:pathLst>
                  <a:path w="10" h="24">
                    <a:moveTo>
                      <a:pt x="3" y="13"/>
                    </a:moveTo>
                    <a:cubicBezTo>
                      <a:pt x="5" y="19"/>
                      <a:pt x="8" y="24"/>
                      <a:pt x="9" y="24"/>
                    </a:cubicBezTo>
                    <a:cubicBezTo>
                      <a:pt x="10" y="23"/>
                      <a:pt x="9" y="18"/>
                      <a:pt x="8" y="11"/>
                    </a:cubicBezTo>
                    <a:cubicBezTo>
                      <a:pt x="5" y="5"/>
                      <a:pt x="3" y="0"/>
                      <a:pt x="2" y="0"/>
                    </a:cubicBezTo>
                    <a:cubicBezTo>
                      <a:pt x="0" y="1"/>
                      <a:pt x="1" y="6"/>
                      <a:pt x="3" y="1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4" name="Freeform 1208"/>
              <p:cNvSpPr>
                <a:spLocks/>
              </p:cNvSpPr>
              <p:nvPr/>
            </p:nvSpPr>
            <p:spPr bwMode="auto">
              <a:xfrm>
                <a:off x="4878" y="1607"/>
                <a:ext cx="19" cy="44"/>
              </a:xfrm>
              <a:custGeom>
                <a:avLst/>
                <a:gdLst>
                  <a:gd name="T0" fmla="*/ 2 w 10"/>
                  <a:gd name="T1" fmla="*/ 12 h 23"/>
                  <a:gd name="T2" fmla="*/ 8 w 10"/>
                  <a:gd name="T3" fmla="*/ 23 h 23"/>
                  <a:gd name="T4" fmla="*/ 7 w 10"/>
                  <a:gd name="T5" fmla="*/ 10 h 23"/>
                  <a:gd name="T6" fmla="*/ 1 w 10"/>
                  <a:gd name="T7" fmla="*/ 0 h 23"/>
                  <a:gd name="T8" fmla="*/ 2 w 10"/>
                  <a:gd name="T9" fmla="*/ 12 h 23"/>
                </a:gdLst>
                <a:ahLst/>
                <a:cxnLst>
                  <a:cxn ang="0">
                    <a:pos x="T0" y="T1"/>
                  </a:cxn>
                  <a:cxn ang="0">
                    <a:pos x="T2" y="T3"/>
                  </a:cxn>
                  <a:cxn ang="0">
                    <a:pos x="T4" y="T5"/>
                  </a:cxn>
                  <a:cxn ang="0">
                    <a:pos x="T6" y="T7"/>
                  </a:cxn>
                  <a:cxn ang="0">
                    <a:pos x="T8" y="T9"/>
                  </a:cxn>
                </a:cxnLst>
                <a:rect l="0" t="0" r="r" b="b"/>
                <a:pathLst>
                  <a:path w="10" h="23">
                    <a:moveTo>
                      <a:pt x="2" y="12"/>
                    </a:moveTo>
                    <a:cubicBezTo>
                      <a:pt x="4" y="18"/>
                      <a:pt x="7" y="23"/>
                      <a:pt x="8" y="23"/>
                    </a:cubicBezTo>
                    <a:cubicBezTo>
                      <a:pt x="10" y="22"/>
                      <a:pt x="9" y="17"/>
                      <a:pt x="7" y="10"/>
                    </a:cubicBezTo>
                    <a:cubicBezTo>
                      <a:pt x="5" y="4"/>
                      <a:pt x="3" y="0"/>
                      <a:pt x="1" y="0"/>
                    </a:cubicBezTo>
                    <a:cubicBezTo>
                      <a:pt x="0" y="1"/>
                      <a:pt x="1" y="6"/>
                      <a:pt x="2"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5" name="Freeform 1209"/>
              <p:cNvSpPr>
                <a:spLocks/>
              </p:cNvSpPr>
              <p:nvPr/>
            </p:nvSpPr>
            <p:spPr bwMode="auto">
              <a:xfrm>
                <a:off x="4758" y="1756"/>
                <a:ext cx="13" cy="34"/>
              </a:xfrm>
              <a:custGeom>
                <a:avLst/>
                <a:gdLst>
                  <a:gd name="T0" fmla="*/ 2 w 7"/>
                  <a:gd name="T1" fmla="*/ 10 h 18"/>
                  <a:gd name="T2" fmla="*/ 6 w 7"/>
                  <a:gd name="T3" fmla="*/ 18 h 18"/>
                  <a:gd name="T4" fmla="*/ 6 w 7"/>
                  <a:gd name="T5" fmla="*/ 9 h 18"/>
                  <a:gd name="T6" fmla="*/ 1 w 7"/>
                  <a:gd name="T7" fmla="*/ 1 h 18"/>
                  <a:gd name="T8" fmla="*/ 2 w 7"/>
                  <a:gd name="T9" fmla="*/ 10 h 18"/>
                </a:gdLst>
                <a:ahLst/>
                <a:cxnLst>
                  <a:cxn ang="0">
                    <a:pos x="T0" y="T1"/>
                  </a:cxn>
                  <a:cxn ang="0">
                    <a:pos x="T2" y="T3"/>
                  </a:cxn>
                  <a:cxn ang="0">
                    <a:pos x="T4" y="T5"/>
                  </a:cxn>
                  <a:cxn ang="0">
                    <a:pos x="T6" y="T7"/>
                  </a:cxn>
                  <a:cxn ang="0">
                    <a:pos x="T8" y="T9"/>
                  </a:cxn>
                </a:cxnLst>
                <a:rect l="0" t="0" r="r" b="b"/>
                <a:pathLst>
                  <a:path w="7" h="18">
                    <a:moveTo>
                      <a:pt x="2" y="10"/>
                    </a:moveTo>
                    <a:cubicBezTo>
                      <a:pt x="3" y="14"/>
                      <a:pt x="5" y="18"/>
                      <a:pt x="6" y="18"/>
                    </a:cubicBezTo>
                    <a:cubicBezTo>
                      <a:pt x="7" y="18"/>
                      <a:pt x="7" y="13"/>
                      <a:pt x="6" y="9"/>
                    </a:cubicBezTo>
                    <a:cubicBezTo>
                      <a:pt x="4" y="4"/>
                      <a:pt x="3" y="0"/>
                      <a:pt x="1" y="1"/>
                    </a:cubicBezTo>
                    <a:cubicBezTo>
                      <a:pt x="0" y="1"/>
                      <a:pt x="0" y="5"/>
                      <a:pt x="2"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6" name="Freeform 1210"/>
              <p:cNvSpPr>
                <a:spLocks/>
              </p:cNvSpPr>
              <p:nvPr/>
            </p:nvSpPr>
            <p:spPr bwMode="auto">
              <a:xfrm>
                <a:off x="4957" y="1933"/>
                <a:ext cx="13" cy="45"/>
              </a:xfrm>
              <a:custGeom>
                <a:avLst/>
                <a:gdLst>
                  <a:gd name="T0" fmla="*/ 1 w 7"/>
                  <a:gd name="T1" fmla="*/ 12 h 24"/>
                  <a:gd name="T2" fmla="*/ 6 w 7"/>
                  <a:gd name="T3" fmla="*/ 24 h 24"/>
                  <a:gd name="T4" fmla="*/ 6 w 7"/>
                  <a:gd name="T5" fmla="*/ 12 h 24"/>
                  <a:gd name="T6" fmla="*/ 2 w 7"/>
                  <a:gd name="T7" fmla="*/ 0 h 24"/>
                  <a:gd name="T8" fmla="*/ 1 w 7"/>
                  <a:gd name="T9" fmla="*/ 12 h 24"/>
                </a:gdLst>
                <a:ahLst/>
                <a:cxnLst>
                  <a:cxn ang="0">
                    <a:pos x="T0" y="T1"/>
                  </a:cxn>
                  <a:cxn ang="0">
                    <a:pos x="T2" y="T3"/>
                  </a:cxn>
                  <a:cxn ang="0">
                    <a:pos x="T4" y="T5"/>
                  </a:cxn>
                  <a:cxn ang="0">
                    <a:pos x="T6" y="T7"/>
                  </a:cxn>
                  <a:cxn ang="0">
                    <a:pos x="T8" y="T9"/>
                  </a:cxn>
                </a:cxnLst>
                <a:rect l="0" t="0" r="r" b="b"/>
                <a:pathLst>
                  <a:path w="7" h="24">
                    <a:moveTo>
                      <a:pt x="1" y="12"/>
                    </a:moveTo>
                    <a:cubicBezTo>
                      <a:pt x="2" y="19"/>
                      <a:pt x="4" y="24"/>
                      <a:pt x="6" y="24"/>
                    </a:cubicBezTo>
                    <a:cubicBezTo>
                      <a:pt x="7" y="23"/>
                      <a:pt x="7" y="18"/>
                      <a:pt x="6" y="12"/>
                    </a:cubicBezTo>
                    <a:cubicBezTo>
                      <a:pt x="5" y="5"/>
                      <a:pt x="3" y="0"/>
                      <a:pt x="2" y="0"/>
                    </a:cubicBezTo>
                    <a:cubicBezTo>
                      <a:pt x="0" y="1"/>
                      <a:pt x="0" y="6"/>
                      <a:pt x="1"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7" name="Freeform 1211"/>
              <p:cNvSpPr>
                <a:spLocks/>
              </p:cNvSpPr>
              <p:nvPr/>
            </p:nvSpPr>
            <p:spPr bwMode="auto">
              <a:xfrm>
                <a:off x="4844" y="1957"/>
                <a:ext cx="14" cy="41"/>
              </a:xfrm>
              <a:custGeom>
                <a:avLst/>
                <a:gdLst>
                  <a:gd name="T0" fmla="*/ 1 w 7"/>
                  <a:gd name="T1" fmla="*/ 12 h 22"/>
                  <a:gd name="T2" fmla="*/ 5 w 7"/>
                  <a:gd name="T3" fmla="*/ 22 h 22"/>
                  <a:gd name="T4" fmla="*/ 6 w 7"/>
                  <a:gd name="T5" fmla="*/ 11 h 22"/>
                  <a:gd name="T6" fmla="*/ 2 w 7"/>
                  <a:gd name="T7" fmla="*/ 0 h 22"/>
                  <a:gd name="T8" fmla="*/ 1 w 7"/>
                  <a:gd name="T9" fmla="*/ 12 h 22"/>
                </a:gdLst>
                <a:ahLst/>
                <a:cxnLst>
                  <a:cxn ang="0">
                    <a:pos x="T0" y="T1"/>
                  </a:cxn>
                  <a:cxn ang="0">
                    <a:pos x="T2" y="T3"/>
                  </a:cxn>
                  <a:cxn ang="0">
                    <a:pos x="T4" y="T5"/>
                  </a:cxn>
                  <a:cxn ang="0">
                    <a:pos x="T6" y="T7"/>
                  </a:cxn>
                  <a:cxn ang="0">
                    <a:pos x="T8" y="T9"/>
                  </a:cxn>
                </a:cxnLst>
                <a:rect l="0" t="0" r="r" b="b"/>
                <a:pathLst>
                  <a:path w="7" h="22">
                    <a:moveTo>
                      <a:pt x="1" y="12"/>
                    </a:moveTo>
                    <a:cubicBezTo>
                      <a:pt x="2" y="18"/>
                      <a:pt x="4" y="22"/>
                      <a:pt x="5" y="22"/>
                    </a:cubicBezTo>
                    <a:cubicBezTo>
                      <a:pt x="7" y="22"/>
                      <a:pt x="7" y="17"/>
                      <a:pt x="6" y="11"/>
                    </a:cubicBezTo>
                    <a:cubicBezTo>
                      <a:pt x="5" y="5"/>
                      <a:pt x="3" y="0"/>
                      <a:pt x="2" y="0"/>
                    </a:cubicBezTo>
                    <a:cubicBezTo>
                      <a:pt x="0" y="0"/>
                      <a:pt x="0" y="6"/>
                      <a:pt x="1" y="1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8" name="Freeform 1212"/>
              <p:cNvSpPr>
                <a:spLocks/>
              </p:cNvSpPr>
              <p:nvPr/>
            </p:nvSpPr>
            <p:spPr bwMode="auto">
              <a:xfrm>
                <a:off x="4799" y="1750"/>
                <a:ext cx="12" cy="26"/>
              </a:xfrm>
              <a:custGeom>
                <a:avLst/>
                <a:gdLst>
                  <a:gd name="T0" fmla="*/ 2 w 6"/>
                  <a:gd name="T1" fmla="*/ 8 h 14"/>
                  <a:gd name="T2" fmla="*/ 5 w 6"/>
                  <a:gd name="T3" fmla="*/ 14 h 14"/>
                  <a:gd name="T4" fmla="*/ 5 w 6"/>
                  <a:gd name="T5" fmla="*/ 7 h 14"/>
                  <a:gd name="T6" fmla="*/ 1 w 6"/>
                  <a:gd name="T7" fmla="*/ 1 h 14"/>
                  <a:gd name="T8" fmla="*/ 2 w 6"/>
                  <a:gd name="T9" fmla="*/ 8 h 14"/>
                </a:gdLst>
                <a:ahLst/>
                <a:cxnLst>
                  <a:cxn ang="0">
                    <a:pos x="T0" y="T1"/>
                  </a:cxn>
                  <a:cxn ang="0">
                    <a:pos x="T2" y="T3"/>
                  </a:cxn>
                  <a:cxn ang="0">
                    <a:pos x="T4" y="T5"/>
                  </a:cxn>
                  <a:cxn ang="0">
                    <a:pos x="T6" y="T7"/>
                  </a:cxn>
                  <a:cxn ang="0">
                    <a:pos x="T8" y="T9"/>
                  </a:cxn>
                </a:cxnLst>
                <a:rect l="0" t="0" r="r" b="b"/>
                <a:pathLst>
                  <a:path w="6" h="14">
                    <a:moveTo>
                      <a:pt x="2" y="8"/>
                    </a:moveTo>
                    <a:cubicBezTo>
                      <a:pt x="3" y="11"/>
                      <a:pt x="4" y="14"/>
                      <a:pt x="5" y="14"/>
                    </a:cubicBezTo>
                    <a:cubicBezTo>
                      <a:pt x="6" y="14"/>
                      <a:pt x="6" y="11"/>
                      <a:pt x="5" y="7"/>
                    </a:cubicBezTo>
                    <a:cubicBezTo>
                      <a:pt x="3" y="3"/>
                      <a:pt x="2" y="0"/>
                      <a:pt x="1" y="1"/>
                    </a:cubicBezTo>
                    <a:cubicBezTo>
                      <a:pt x="0" y="1"/>
                      <a:pt x="1" y="4"/>
                      <a:pt x="2"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9" name="Freeform 1213"/>
              <p:cNvSpPr>
                <a:spLocks/>
              </p:cNvSpPr>
              <p:nvPr/>
            </p:nvSpPr>
            <p:spPr bwMode="auto">
              <a:xfrm>
                <a:off x="4356" y="2100"/>
                <a:ext cx="263" cy="301"/>
              </a:xfrm>
              <a:custGeom>
                <a:avLst/>
                <a:gdLst>
                  <a:gd name="T0" fmla="*/ 0 w 140"/>
                  <a:gd name="T1" fmla="*/ 65 h 160"/>
                  <a:gd name="T2" fmla="*/ 1 w 140"/>
                  <a:gd name="T3" fmla="*/ 68 h 160"/>
                  <a:gd name="T4" fmla="*/ 22 w 140"/>
                  <a:gd name="T5" fmla="*/ 66 h 160"/>
                  <a:gd name="T6" fmla="*/ 27 w 140"/>
                  <a:gd name="T7" fmla="*/ 160 h 160"/>
                  <a:gd name="T8" fmla="*/ 89 w 140"/>
                  <a:gd name="T9" fmla="*/ 158 h 160"/>
                  <a:gd name="T10" fmla="*/ 79 w 140"/>
                  <a:gd name="T11" fmla="*/ 14 h 160"/>
                  <a:gd name="T12" fmla="*/ 140 w 140"/>
                  <a:gd name="T13" fmla="*/ 4 h 160"/>
                  <a:gd name="T14" fmla="*/ 140 w 140"/>
                  <a:gd name="T15" fmla="*/ 0 h 160"/>
                  <a:gd name="T16" fmla="*/ 78 w 140"/>
                  <a:gd name="T17" fmla="*/ 10 h 160"/>
                  <a:gd name="T18" fmla="*/ 88 w 140"/>
                  <a:gd name="T19" fmla="*/ 155 h 160"/>
                  <a:gd name="T20" fmla="*/ 28 w 140"/>
                  <a:gd name="T21" fmla="*/ 156 h 160"/>
                  <a:gd name="T22" fmla="*/ 23 w 140"/>
                  <a:gd name="T23" fmla="*/ 62 h 160"/>
                  <a:gd name="T24" fmla="*/ 0 w 140"/>
                  <a:gd name="T25" fmla="*/ 6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160">
                    <a:moveTo>
                      <a:pt x="0" y="65"/>
                    </a:moveTo>
                    <a:cubicBezTo>
                      <a:pt x="1" y="66"/>
                      <a:pt x="1" y="67"/>
                      <a:pt x="1" y="68"/>
                    </a:cubicBezTo>
                    <a:cubicBezTo>
                      <a:pt x="8" y="67"/>
                      <a:pt x="15" y="66"/>
                      <a:pt x="22" y="66"/>
                    </a:cubicBezTo>
                    <a:cubicBezTo>
                      <a:pt x="26" y="97"/>
                      <a:pt x="27" y="129"/>
                      <a:pt x="27" y="160"/>
                    </a:cubicBezTo>
                    <a:cubicBezTo>
                      <a:pt x="48" y="160"/>
                      <a:pt x="68" y="159"/>
                      <a:pt x="89" y="158"/>
                    </a:cubicBezTo>
                    <a:cubicBezTo>
                      <a:pt x="88" y="110"/>
                      <a:pt x="85" y="62"/>
                      <a:pt x="79" y="14"/>
                    </a:cubicBezTo>
                    <a:cubicBezTo>
                      <a:pt x="99" y="11"/>
                      <a:pt x="120" y="7"/>
                      <a:pt x="140" y="4"/>
                    </a:cubicBezTo>
                    <a:cubicBezTo>
                      <a:pt x="140" y="3"/>
                      <a:pt x="140" y="1"/>
                      <a:pt x="140" y="0"/>
                    </a:cubicBezTo>
                    <a:cubicBezTo>
                      <a:pt x="119" y="3"/>
                      <a:pt x="98" y="7"/>
                      <a:pt x="78" y="10"/>
                    </a:cubicBezTo>
                    <a:cubicBezTo>
                      <a:pt x="84" y="58"/>
                      <a:pt x="87" y="106"/>
                      <a:pt x="88" y="155"/>
                    </a:cubicBezTo>
                    <a:cubicBezTo>
                      <a:pt x="68" y="155"/>
                      <a:pt x="48" y="156"/>
                      <a:pt x="28" y="156"/>
                    </a:cubicBezTo>
                    <a:cubicBezTo>
                      <a:pt x="28" y="125"/>
                      <a:pt x="26" y="93"/>
                      <a:pt x="23" y="62"/>
                    </a:cubicBezTo>
                    <a:cubicBezTo>
                      <a:pt x="15" y="63"/>
                      <a:pt x="8" y="64"/>
                      <a:pt x="0" y="6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0" name="Freeform 1214"/>
              <p:cNvSpPr>
                <a:spLocks/>
              </p:cNvSpPr>
              <p:nvPr/>
            </p:nvSpPr>
            <p:spPr bwMode="auto">
              <a:xfrm>
                <a:off x="4613" y="2085"/>
                <a:ext cx="12" cy="37"/>
              </a:xfrm>
              <a:custGeom>
                <a:avLst/>
                <a:gdLst>
                  <a:gd name="T0" fmla="*/ 1 w 6"/>
                  <a:gd name="T1" fmla="*/ 10 h 20"/>
                  <a:gd name="T2" fmla="*/ 4 w 6"/>
                  <a:gd name="T3" fmla="*/ 20 h 20"/>
                  <a:gd name="T4" fmla="*/ 6 w 6"/>
                  <a:gd name="T5" fmla="*/ 10 h 20"/>
                  <a:gd name="T6" fmla="*/ 2 w 6"/>
                  <a:gd name="T7" fmla="*/ 0 h 20"/>
                  <a:gd name="T8" fmla="*/ 1 w 6"/>
                  <a:gd name="T9" fmla="*/ 10 h 20"/>
                </a:gdLst>
                <a:ahLst/>
                <a:cxnLst>
                  <a:cxn ang="0">
                    <a:pos x="T0" y="T1"/>
                  </a:cxn>
                  <a:cxn ang="0">
                    <a:pos x="T2" y="T3"/>
                  </a:cxn>
                  <a:cxn ang="0">
                    <a:pos x="T4" y="T5"/>
                  </a:cxn>
                  <a:cxn ang="0">
                    <a:pos x="T6" y="T7"/>
                  </a:cxn>
                  <a:cxn ang="0">
                    <a:pos x="T8" y="T9"/>
                  </a:cxn>
                </a:cxnLst>
                <a:rect l="0" t="0" r="r" b="b"/>
                <a:pathLst>
                  <a:path w="6" h="20">
                    <a:moveTo>
                      <a:pt x="1" y="10"/>
                    </a:moveTo>
                    <a:cubicBezTo>
                      <a:pt x="1" y="16"/>
                      <a:pt x="3" y="20"/>
                      <a:pt x="4" y="20"/>
                    </a:cubicBezTo>
                    <a:cubicBezTo>
                      <a:pt x="6" y="19"/>
                      <a:pt x="6" y="15"/>
                      <a:pt x="6" y="10"/>
                    </a:cubicBezTo>
                    <a:cubicBezTo>
                      <a:pt x="5" y="4"/>
                      <a:pt x="3" y="0"/>
                      <a:pt x="2" y="0"/>
                    </a:cubicBezTo>
                    <a:cubicBezTo>
                      <a:pt x="0" y="0"/>
                      <a:pt x="0" y="5"/>
                      <a:pt x="1"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1" name="Freeform 1215"/>
              <p:cNvSpPr>
                <a:spLocks/>
              </p:cNvSpPr>
              <p:nvPr/>
            </p:nvSpPr>
            <p:spPr bwMode="auto">
              <a:xfrm>
                <a:off x="4497" y="2104"/>
                <a:ext cx="13" cy="37"/>
              </a:xfrm>
              <a:custGeom>
                <a:avLst/>
                <a:gdLst>
                  <a:gd name="T0" fmla="*/ 1 w 7"/>
                  <a:gd name="T1" fmla="*/ 10 h 20"/>
                  <a:gd name="T2" fmla="*/ 5 w 7"/>
                  <a:gd name="T3" fmla="*/ 19 h 20"/>
                  <a:gd name="T4" fmla="*/ 6 w 7"/>
                  <a:gd name="T5" fmla="*/ 10 h 20"/>
                  <a:gd name="T6" fmla="*/ 2 w 7"/>
                  <a:gd name="T7" fmla="*/ 1 h 20"/>
                  <a:gd name="T8" fmla="*/ 1 w 7"/>
                  <a:gd name="T9" fmla="*/ 10 h 20"/>
                </a:gdLst>
                <a:ahLst/>
                <a:cxnLst>
                  <a:cxn ang="0">
                    <a:pos x="T0" y="T1"/>
                  </a:cxn>
                  <a:cxn ang="0">
                    <a:pos x="T2" y="T3"/>
                  </a:cxn>
                  <a:cxn ang="0">
                    <a:pos x="T4" y="T5"/>
                  </a:cxn>
                  <a:cxn ang="0">
                    <a:pos x="T6" y="T7"/>
                  </a:cxn>
                  <a:cxn ang="0">
                    <a:pos x="T8" y="T9"/>
                  </a:cxn>
                </a:cxnLst>
                <a:rect l="0" t="0" r="r" b="b"/>
                <a:pathLst>
                  <a:path w="7" h="20">
                    <a:moveTo>
                      <a:pt x="1" y="10"/>
                    </a:moveTo>
                    <a:cubicBezTo>
                      <a:pt x="2" y="16"/>
                      <a:pt x="3" y="20"/>
                      <a:pt x="5" y="19"/>
                    </a:cubicBezTo>
                    <a:cubicBezTo>
                      <a:pt x="6" y="19"/>
                      <a:pt x="7" y="15"/>
                      <a:pt x="6" y="10"/>
                    </a:cubicBezTo>
                    <a:cubicBezTo>
                      <a:pt x="5" y="4"/>
                      <a:pt x="4" y="0"/>
                      <a:pt x="2" y="1"/>
                    </a:cubicBezTo>
                    <a:cubicBezTo>
                      <a:pt x="1" y="1"/>
                      <a:pt x="0" y="5"/>
                      <a:pt x="1"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2" name="Freeform 1216"/>
              <p:cNvSpPr>
                <a:spLocks/>
              </p:cNvSpPr>
              <p:nvPr/>
            </p:nvSpPr>
            <p:spPr bwMode="auto">
              <a:xfrm>
                <a:off x="4354" y="2211"/>
                <a:ext cx="7" cy="28"/>
              </a:xfrm>
              <a:custGeom>
                <a:avLst/>
                <a:gdLst>
                  <a:gd name="T0" fmla="*/ 0 w 4"/>
                  <a:gd name="T1" fmla="*/ 8 h 15"/>
                  <a:gd name="T2" fmla="*/ 3 w 4"/>
                  <a:gd name="T3" fmla="*/ 15 h 15"/>
                  <a:gd name="T4" fmla="*/ 4 w 4"/>
                  <a:gd name="T5" fmla="*/ 7 h 15"/>
                  <a:gd name="T6" fmla="*/ 1 w 4"/>
                  <a:gd name="T7" fmla="*/ 0 h 15"/>
                  <a:gd name="T8" fmla="*/ 0 w 4"/>
                  <a:gd name="T9" fmla="*/ 8 h 15"/>
                </a:gdLst>
                <a:ahLst/>
                <a:cxnLst>
                  <a:cxn ang="0">
                    <a:pos x="T0" y="T1"/>
                  </a:cxn>
                  <a:cxn ang="0">
                    <a:pos x="T2" y="T3"/>
                  </a:cxn>
                  <a:cxn ang="0">
                    <a:pos x="T4" y="T5"/>
                  </a:cxn>
                  <a:cxn ang="0">
                    <a:pos x="T6" y="T7"/>
                  </a:cxn>
                  <a:cxn ang="0">
                    <a:pos x="T8" y="T9"/>
                  </a:cxn>
                </a:cxnLst>
                <a:rect l="0" t="0" r="r" b="b"/>
                <a:pathLst>
                  <a:path w="4" h="15">
                    <a:moveTo>
                      <a:pt x="0" y="8"/>
                    </a:moveTo>
                    <a:cubicBezTo>
                      <a:pt x="0" y="11"/>
                      <a:pt x="1" y="15"/>
                      <a:pt x="3" y="15"/>
                    </a:cubicBezTo>
                    <a:cubicBezTo>
                      <a:pt x="4" y="15"/>
                      <a:pt x="4" y="11"/>
                      <a:pt x="4" y="7"/>
                    </a:cubicBezTo>
                    <a:cubicBezTo>
                      <a:pt x="3" y="3"/>
                      <a:pt x="2" y="0"/>
                      <a:pt x="1" y="0"/>
                    </a:cubicBezTo>
                    <a:cubicBezTo>
                      <a:pt x="0" y="1"/>
                      <a:pt x="0" y="4"/>
                      <a:pt x="0"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3" name="Freeform 1217"/>
              <p:cNvSpPr>
                <a:spLocks/>
              </p:cNvSpPr>
              <p:nvPr/>
            </p:nvSpPr>
            <p:spPr bwMode="auto">
              <a:xfrm>
                <a:off x="4517" y="2376"/>
                <a:ext cx="10" cy="36"/>
              </a:xfrm>
              <a:custGeom>
                <a:avLst/>
                <a:gdLst>
                  <a:gd name="T0" fmla="*/ 0 w 5"/>
                  <a:gd name="T1" fmla="*/ 10 h 19"/>
                  <a:gd name="T2" fmla="*/ 3 w 5"/>
                  <a:gd name="T3" fmla="*/ 19 h 19"/>
                  <a:gd name="T4" fmla="*/ 5 w 5"/>
                  <a:gd name="T5" fmla="*/ 9 h 19"/>
                  <a:gd name="T6" fmla="*/ 3 w 5"/>
                  <a:gd name="T7" fmla="*/ 0 h 19"/>
                  <a:gd name="T8" fmla="*/ 0 w 5"/>
                  <a:gd name="T9" fmla="*/ 10 h 19"/>
                </a:gdLst>
                <a:ahLst/>
                <a:cxnLst>
                  <a:cxn ang="0">
                    <a:pos x="T0" y="T1"/>
                  </a:cxn>
                  <a:cxn ang="0">
                    <a:pos x="T2" y="T3"/>
                  </a:cxn>
                  <a:cxn ang="0">
                    <a:pos x="T4" y="T5"/>
                  </a:cxn>
                  <a:cxn ang="0">
                    <a:pos x="T6" y="T7"/>
                  </a:cxn>
                  <a:cxn ang="0">
                    <a:pos x="T8" y="T9"/>
                  </a:cxn>
                </a:cxnLst>
                <a:rect l="0" t="0" r="r" b="b"/>
                <a:pathLst>
                  <a:path w="5" h="19">
                    <a:moveTo>
                      <a:pt x="0" y="10"/>
                    </a:moveTo>
                    <a:cubicBezTo>
                      <a:pt x="0" y="15"/>
                      <a:pt x="1" y="19"/>
                      <a:pt x="3" y="19"/>
                    </a:cubicBezTo>
                    <a:cubicBezTo>
                      <a:pt x="4" y="19"/>
                      <a:pt x="5" y="15"/>
                      <a:pt x="5" y="9"/>
                    </a:cubicBezTo>
                    <a:cubicBezTo>
                      <a:pt x="5" y="4"/>
                      <a:pt x="4" y="0"/>
                      <a:pt x="3" y="0"/>
                    </a:cubicBezTo>
                    <a:cubicBezTo>
                      <a:pt x="1" y="0"/>
                      <a:pt x="0" y="4"/>
                      <a:pt x="0"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4" name="Freeform 1218"/>
              <p:cNvSpPr>
                <a:spLocks/>
              </p:cNvSpPr>
              <p:nvPr/>
            </p:nvSpPr>
            <p:spPr bwMode="auto">
              <a:xfrm>
                <a:off x="4403" y="2380"/>
                <a:ext cx="9" cy="36"/>
              </a:xfrm>
              <a:custGeom>
                <a:avLst/>
                <a:gdLst>
                  <a:gd name="T0" fmla="*/ 0 w 5"/>
                  <a:gd name="T1" fmla="*/ 10 h 19"/>
                  <a:gd name="T2" fmla="*/ 2 w 5"/>
                  <a:gd name="T3" fmla="*/ 19 h 19"/>
                  <a:gd name="T4" fmla="*/ 5 w 5"/>
                  <a:gd name="T5" fmla="*/ 9 h 19"/>
                  <a:gd name="T6" fmla="*/ 2 w 5"/>
                  <a:gd name="T7" fmla="*/ 0 h 19"/>
                  <a:gd name="T8" fmla="*/ 0 w 5"/>
                  <a:gd name="T9" fmla="*/ 10 h 19"/>
                </a:gdLst>
                <a:ahLst/>
                <a:cxnLst>
                  <a:cxn ang="0">
                    <a:pos x="T0" y="T1"/>
                  </a:cxn>
                  <a:cxn ang="0">
                    <a:pos x="T2" y="T3"/>
                  </a:cxn>
                  <a:cxn ang="0">
                    <a:pos x="T4" y="T5"/>
                  </a:cxn>
                  <a:cxn ang="0">
                    <a:pos x="T6" y="T7"/>
                  </a:cxn>
                  <a:cxn ang="0">
                    <a:pos x="T8" y="T9"/>
                  </a:cxn>
                </a:cxnLst>
                <a:rect l="0" t="0" r="r" b="b"/>
                <a:pathLst>
                  <a:path w="5" h="19">
                    <a:moveTo>
                      <a:pt x="0" y="10"/>
                    </a:moveTo>
                    <a:cubicBezTo>
                      <a:pt x="0" y="14"/>
                      <a:pt x="1" y="18"/>
                      <a:pt x="2" y="19"/>
                    </a:cubicBezTo>
                    <a:cubicBezTo>
                      <a:pt x="4" y="18"/>
                      <a:pt x="5" y="14"/>
                      <a:pt x="5" y="9"/>
                    </a:cubicBezTo>
                    <a:cubicBezTo>
                      <a:pt x="5" y="4"/>
                      <a:pt x="4" y="0"/>
                      <a:pt x="2" y="0"/>
                    </a:cubicBezTo>
                    <a:cubicBezTo>
                      <a:pt x="1" y="0"/>
                      <a:pt x="0" y="4"/>
                      <a:pt x="0"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5" name="Freeform 1219"/>
              <p:cNvSpPr>
                <a:spLocks/>
              </p:cNvSpPr>
              <p:nvPr/>
            </p:nvSpPr>
            <p:spPr bwMode="auto">
              <a:xfrm>
                <a:off x="4395" y="2211"/>
                <a:ext cx="6" cy="22"/>
              </a:xfrm>
              <a:custGeom>
                <a:avLst/>
                <a:gdLst>
                  <a:gd name="T0" fmla="*/ 0 w 3"/>
                  <a:gd name="T1" fmla="*/ 6 h 12"/>
                  <a:gd name="T2" fmla="*/ 2 w 3"/>
                  <a:gd name="T3" fmla="*/ 11 h 12"/>
                  <a:gd name="T4" fmla="*/ 3 w 3"/>
                  <a:gd name="T5" fmla="*/ 6 h 12"/>
                  <a:gd name="T6" fmla="*/ 1 w 3"/>
                  <a:gd name="T7" fmla="*/ 0 h 12"/>
                  <a:gd name="T8" fmla="*/ 0 w 3"/>
                  <a:gd name="T9" fmla="*/ 6 h 12"/>
                </a:gdLst>
                <a:ahLst/>
                <a:cxnLst>
                  <a:cxn ang="0">
                    <a:pos x="T0" y="T1"/>
                  </a:cxn>
                  <a:cxn ang="0">
                    <a:pos x="T2" y="T3"/>
                  </a:cxn>
                  <a:cxn ang="0">
                    <a:pos x="T4" y="T5"/>
                  </a:cxn>
                  <a:cxn ang="0">
                    <a:pos x="T6" y="T7"/>
                  </a:cxn>
                  <a:cxn ang="0">
                    <a:pos x="T8" y="T9"/>
                  </a:cxn>
                </a:cxnLst>
                <a:rect l="0" t="0" r="r" b="b"/>
                <a:pathLst>
                  <a:path w="3" h="12">
                    <a:moveTo>
                      <a:pt x="0" y="6"/>
                    </a:moveTo>
                    <a:cubicBezTo>
                      <a:pt x="0" y="9"/>
                      <a:pt x="1" y="12"/>
                      <a:pt x="2" y="11"/>
                    </a:cubicBezTo>
                    <a:cubicBezTo>
                      <a:pt x="3" y="11"/>
                      <a:pt x="3" y="9"/>
                      <a:pt x="3" y="6"/>
                    </a:cubicBezTo>
                    <a:cubicBezTo>
                      <a:pt x="3" y="3"/>
                      <a:pt x="2" y="0"/>
                      <a:pt x="1" y="0"/>
                    </a:cubicBezTo>
                    <a:cubicBezTo>
                      <a:pt x="0" y="0"/>
                      <a:pt x="0" y="3"/>
                      <a:pt x="0"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6" name="Freeform 1220"/>
              <p:cNvSpPr>
                <a:spLocks/>
              </p:cNvSpPr>
              <p:nvPr/>
            </p:nvSpPr>
            <p:spPr bwMode="auto">
              <a:xfrm>
                <a:off x="3612" y="1476"/>
                <a:ext cx="233" cy="344"/>
              </a:xfrm>
              <a:custGeom>
                <a:avLst/>
                <a:gdLst>
                  <a:gd name="T0" fmla="*/ 0 w 124"/>
                  <a:gd name="T1" fmla="*/ 127 h 183"/>
                  <a:gd name="T2" fmla="*/ 2 w 124"/>
                  <a:gd name="T3" fmla="*/ 129 h 183"/>
                  <a:gd name="T4" fmla="*/ 23 w 124"/>
                  <a:gd name="T5" fmla="*/ 115 h 183"/>
                  <a:gd name="T6" fmla="*/ 60 w 124"/>
                  <a:gd name="T7" fmla="*/ 183 h 183"/>
                  <a:gd name="T8" fmla="*/ 124 w 124"/>
                  <a:gd name="T9" fmla="*/ 151 h 183"/>
                  <a:gd name="T10" fmla="*/ 62 w 124"/>
                  <a:gd name="T11" fmla="*/ 45 h 183"/>
                  <a:gd name="T12" fmla="*/ 121 w 124"/>
                  <a:gd name="T13" fmla="*/ 3 h 183"/>
                  <a:gd name="T14" fmla="*/ 119 w 124"/>
                  <a:gd name="T15" fmla="*/ 0 h 183"/>
                  <a:gd name="T16" fmla="*/ 60 w 124"/>
                  <a:gd name="T17" fmla="*/ 43 h 183"/>
                  <a:gd name="T18" fmla="*/ 122 w 124"/>
                  <a:gd name="T19" fmla="*/ 149 h 183"/>
                  <a:gd name="T20" fmla="*/ 60 w 124"/>
                  <a:gd name="T21" fmla="*/ 180 h 183"/>
                  <a:gd name="T22" fmla="*/ 22 w 124"/>
                  <a:gd name="T23" fmla="*/ 112 h 183"/>
                  <a:gd name="T24" fmla="*/ 0 w 124"/>
                  <a:gd name="T25" fmla="*/ 12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83">
                    <a:moveTo>
                      <a:pt x="0" y="127"/>
                    </a:moveTo>
                    <a:cubicBezTo>
                      <a:pt x="1" y="128"/>
                      <a:pt x="1" y="128"/>
                      <a:pt x="2" y="129"/>
                    </a:cubicBezTo>
                    <a:cubicBezTo>
                      <a:pt x="9" y="125"/>
                      <a:pt x="16" y="120"/>
                      <a:pt x="23" y="115"/>
                    </a:cubicBezTo>
                    <a:cubicBezTo>
                      <a:pt x="37" y="137"/>
                      <a:pt x="49" y="160"/>
                      <a:pt x="60" y="183"/>
                    </a:cubicBezTo>
                    <a:cubicBezTo>
                      <a:pt x="81" y="173"/>
                      <a:pt x="103" y="162"/>
                      <a:pt x="124" y="151"/>
                    </a:cubicBezTo>
                    <a:cubicBezTo>
                      <a:pt x="106" y="114"/>
                      <a:pt x="86" y="79"/>
                      <a:pt x="62" y="45"/>
                    </a:cubicBezTo>
                    <a:cubicBezTo>
                      <a:pt x="82" y="31"/>
                      <a:pt x="101" y="17"/>
                      <a:pt x="121" y="3"/>
                    </a:cubicBezTo>
                    <a:cubicBezTo>
                      <a:pt x="120" y="2"/>
                      <a:pt x="120" y="1"/>
                      <a:pt x="119" y="0"/>
                    </a:cubicBezTo>
                    <a:cubicBezTo>
                      <a:pt x="99" y="14"/>
                      <a:pt x="79" y="29"/>
                      <a:pt x="60" y="43"/>
                    </a:cubicBezTo>
                    <a:cubicBezTo>
                      <a:pt x="84" y="77"/>
                      <a:pt x="104" y="112"/>
                      <a:pt x="122" y="149"/>
                    </a:cubicBezTo>
                    <a:cubicBezTo>
                      <a:pt x="101" y="160"/>
                      <a:pt x="80" y="170"/>
                      <a:pt x="60" y="180"/>
                    </a:cubicBezTo>
                    <a:cubicBezTo>
                      <a:pt x="49" y="157"/>
                      <a:pt x="36" y="134"/>
                      <a:pt x="22" y="112"/>
                    </a:cubicBezTo>
                    <a:cubicBezTo>
                      <a:pt x="15" y="117"/>
                      <a:pt x="8" y="122"/>
                      <a:pt x="0" y="12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7" name="Freeform 1221"/>
              <p:cNvSpPr>
                <a:spLocks/>
              </p:cNvSpPr>
              <p:nvPr/>
            </p:nvSpPr>
            <p:spPr bwMode="auto">
              <a:xfrm>
                <a:off x="3824" y="1463"/>
                <a:ext cx="24" cy="32"/>
              </a:xfrm>
              <a:custGeom>
                <a:avLst/>
                <a:gdLst>
                  <a:gd name="T0" fmla="*/ 5 w 13"/>
                  <a:gd name="T1" fmla="*/ 10 h 17"/>
                  <a:gd name="T2" fmla="*/ 12 w 13"/>
                  <a:gd name="T3" fmla="*/ 16 h 17"/>
                  <a:gd name="T4" fmla="*/ 9 w 13"/>
                  <a:gd name="T5" fmla="*/ 7 h 17"/>
                  <a:gd name="T6" fmla="*/ 2 w 13"/>
                  <a:gd name="T7" fmla="*/ 1 h 17"/>
                  <a:gd name="T8" fmla="*/ 5 w 13"/>
                  <a:gd name="T9" fmla="*/ 10 h 17"/>
                </a:gdLst>
                <a:ahLst/>
                <a:cxnLst>
                  <a:cxn ang="0">
                    <a:pos x="T0" y="T1"/>
                  </a:cxn>
                  <a:cxn ang="0">
                    <a:pos x="T2" y="T3"/>
                  </a:cxn>
                  <a:cxn ang="0">
                    <a:pos x="T4" y="T5"/>
                  </a:cxn>
                  <a:cxn ang="0">
                    <a:pos x="T6" y="T7"/>
                  </a:cxn>
                  <a:cxn ang="0">
                    <a:pos x="T8" y="T9"/>
                  </a:cxn>
                </a:cxnLst>
                <a:rect l="0" t="0" r="r" b="b"/>
                <a:pathLst>
                  <a:path w="13" h="17">
                    <a:moveTo>
                      <a:pt x="5" y="10"/>
                    </a:moveTo>
                    <a:cubicBezTo>
                      <a:pt x="7" y="14"/>
                      <a:pt x="10" y="17"/>
                      <a:pt x="12" y="16"/>
                    </a:cubicBezTo>
                    <a:cubicBezTo>
                      <a:pt x="13" y="15"/>
                      <a:pt x="12" y="11"/>
                      <a:pt x="9" y="7"/>
                    </a:cubicBezTo>
                    <a:cubicBezTo>
                      <a:pt x="7" y="3"/>
                      <a:pt x="3" y="0"/>
                      <a:pt x="2" y="1"/>
                    </a:cubicBezTo>
                    <a:cubicBezTo>
                      <a:pt x="0" y="2"/>
                      <a:pt x="2" y="6"/>
                      <a:pt x="5" y="1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8" name="Freeform 1222"/>
              <p:cNvSpPr>
                <a:spLocks/>
              </p:cNvSpPr>
              <p:nvPr/>
            </p:nvSpPr>
            <p:spPr bwMode="auto">
              <a:xfrm>
                <a:off x="3715" y="1543"/>
                <a:ext cx="23" cy="29"/>
              </a:xfrm>
              <a:custGeom>
                <a:avLst/>
                <a:gdLst>
                  <a:gd name="T0" fmla="*/ 4 w 12"/>
                  <a:gd name="T1" fmla="*/ 9 h 15"/>
                  <a:gd name="T2" fmla="*/ 11 w 12"/>
                  <a:gd name="T3" fmla="*/ 14 h 15"/>
                  <a:gd name="T4" fmla="*/ 8 w 12"/>
                  <a:gd name="T5" fmla="*/ 6 h 15"/>
                  <a:gd name="T6" fmla="*/ 1 w 12"/>
                  <a:gd name="T7" fmla="*/ 1 h 15"/>
                  <a:gd name="T8" fmla="*/ 4 w 12"/>
                  <a:gd name="T9" fmla="*/ 9 h 15"/>
                </a:gdLst>
                <a:ahLst/>
                <a:cxnLst>
                  <a:cxn ang="0">
                    <a:pos x="T0" y="T1"/>
                  </a:cxn>
                  <a:cxn ang="0">
                    <a:pos x="T2" y="T3"/>
                  </a:cxn>
                  <a:cxn ang="0">
                    <a:pos x="T4" y="T5"/>
                  </a:cxn>
                  <a:cxn ang="0">
                    <a:pos x="T6" y="T7"/>
                  </a:cxn>
                  <a:cxn ang="0">
                    <a:pos x="T8" y="T9"/>
                  </a:cxn>
                </a:cxnLst>
                <a:rect l="0" t="0" r="r" b="b"/>
                <a:pathLst>
                  <a:path w="12" h="15">
                    <a:moveTo>
                      <a:pt x="4" y="9"/>
                    </a:moveTo>
                    <a:cubicBezTo>
                      <a:pt x="6" y="13"/>
                      <a:pt x="9" y="15"/>
                      <a:pt x="11" y="14"/>
                    </a:cubicBezTo>
                    <a:cubicBezTo>
                      <a:pt x="12" y="13"/>
                      <a:pt x="11" y="10"/>
                      <a:pt x="8" y="6"/>
                    </a:cubicBezTo>
                    <a:cubicBezTo>
                      <a:pt x="6" y="2"/>
                      <a:pt x="3" y="0"/>
                      <a:pt x="1" y="1"/>
                    </a:cubicBezTo>
                    <a:cubicBezTo>
                      <a:pt x="0" y="2"/>
                      <a:pt x="1" y="6"/>
                      <a:pt x="4"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9" name="Freeform 1223"/>
              <p:cNvSpPr>
                <a:spLocks/>
              </p:cNvSpPr>
              <p:nvPr/>
            </p:nvSpPr>
            <p:spPr bwMode="auto">
              <a:xfrm>
                <a:off x="3606" y="1705"/>
                <a:ext cx="15" cy="21"/>
              </a:xfrm>
              <a:custGeom>
                <a:avLst/>
                <a:gdLst>
                  <a:gd name="T0" fmla="*/ 2 w 8"/>
                  <a:gd name="T1" fmla="*/ 7 h 11"/>
                  <a:gd name="T2" fmla="*/ 7 w 8"/>
                  <a:gd name="T3" fmla="*/ 11 h 11"/>
                  <a:gd name="T4" fmla="*/ 6 w 8"/>
                  <a:gd name="T5" fmla="*/ 5 h 11"/>
                  <a:gd name="T6" fmla="*/ 1 w 8"/>
                  <a:gd name="T7" fmla="*/ 1 h 11"/>
                  <a:gd name="T8" fmla="*/ 2 w 8"/>
                  <a:gd name="T9" fmla="*/ 7 h 11"/>
                </a:gdLst>
                <a:ahLst/>
                <a:cxnLst>
                  <a:cxn ang="0">
                    <a:pos x="T0" y="T1"/>
                  </a:cxn>
                  <a:cxn ang="0">
                    <a:pos x="T2" y="T3"/>
                  </a:cxn>
                  <a:cxn ang="0">
                    <a:pos x="T4" y="T5"/>
                  </a:cxn>
                  <a:cxn ang="0">
                    <a:pos x="T6" y="T7"/>
                  </a:cxn>
                  <a:cxn ang="0">
                    <a:pos x="T8" y="T9"/>
                  </a:cxn>
                </a:cxnLst>
                <a:rect l="0" t="0" r="r" b="b"/>
                <a:pathLst>
                  <a:path w="8" h="11">
                    <a:moveTo>
                      <a:pt x="2" y="7"/>
                    </a:moveTo>
                    <a:cubicBezTo>
                      <a:pt x="4" y="10"/>
                      <a:pt x="6" y="11"/>
                      <a:pt x="7" y="11"/>
                    </a:cubicBezTo>
                    <a:cubicBezTo>
                      <a:pt x="8" y="10"/>
                      <a:pt x="8" y="7"/>
                      <a:pt x="6" y="5"/>
                    </a:cubicBezTo>
                    <a:cubicBezTo>
                      <a:pt x="5" y="2"/>
                      <a:pt x="2" y="0"/>
                      <a:pt x="1" y="1"/>
                    </a:cubicBezTo>
                    <a:cubicBezTo>
                      <a:pt x="0" y="2"/>
                      <a:pt x="1" y="4"/>
                      <a:pt x="2"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0" name="Freeform 1224"/>
              <p:cNvSpPr>
                <a:spLocks/>
              </p:cNvSpPr>
              <p:nvPr/>
            </p:nvSpPr>
            <p:spPr bwMode="auto">
              <a:xfrm>
                <a:off x="3833" y="1743"/>
                <a:ext cx="19" cy="30"/>
              </a:xfrm>
              <a:custGeom>
                <a:avLst/>
                <a:gdLst>
                  <a:gd name="T0" fmla="*/ 3 w 10"/>
                  <a:gd name="T1" fmla="*/ 9 h 16"/>
                  <a:gd name="T2" fmla="*/ 8 w 10"/>
                  <a:gd name="T3" fmla="*/ 15 h 16"/>
                  <a:gd name="T4" fmla="*/ 8 w 10"/>
                  <a:gd name="T5" fmla="*/ 7 h 16"/>
                  <a:gd name="T6" fmla="*/ 2 w 10"/>
                  <a:gd name="T7" fmla="*/ 1 h 16"/>
                  <a:gd name="T8" fmla="*/ 3 w 10"/>
                  <a:gd name="T9" fmla="*/ 9 h 16"/>
                </a:gdLst>
                <a:ahLst/>
                <a:cxnLst>
                  <a:cxn ang="0">
                    <a:pos x="T0" y="T1"/>
                  </a:cxn>
                  <a:cxn ang="0">
                    <a:pos x="T2" y="T3"/>
                  </a:cxn>
                  <a:cxn ang="0">
                    <a:pos x="T4" y="T5"/>
                  </a:cxn>
                  <a:cxn ang="0">
                    <a:pos x="T6" y="T7"/>
                  </a:cxn>
                  <a:cxn ang="0">
                    <a:pos x="T8" y="T9"/>
                  </a:cxn>
                </a:cxnLst>
                <a:rect l="0" t="0" r="r" b="b"/>
                <a:pathLst>
                  <a:path w="10" h="16">
                    <a:moveTo>
                      <a:pt x="3" y="9"/>
                    </a:moveTo>
                    <a:cubicBezTo>
                      <a:pt x="4" y="13"/>
                      <a:pt x="7" y="16"/>
                      <a:pt x="8" y="15"/>
                    </a:cubicBezTo>
                    <a:cubicBezTo>
                      <a:pt x="10" y="15"/>
                      <a:pt x="10" y="11"/>
                      <a:pt x="8" y="7"/>
                    </a:cubicBezTo>
                    <a:cubicBezTo>
                      <a:pt x="6" y="3"/>
                      <a:pt x="3" y="0"/>
                      <a:pt x="2" y="1"/>
                    </a:cubicBezTo>
                    <a:cubicBezTo>
                      <a:pt x="0" y="1"/>
                      <a:pt x="1" y="5"/>
                      <a:pt x="3"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1" name="Freeform 1225"/>
              <p:cNvSpPr>
                <a:spLocks/>
              </p:cNvSpPr>
              <p:nvPr/>
            </p:nvSpPr>
            <p:spPr bwMode="auto">
              <a:xfrm>
                <a:off x="3715" y="1805"/>
                <a:ext cx="17" cy="28"/>
              </a:xfrm>
              <a:custGeom>
                <a:avLst/>
                <a:gdLst>
                  <a:gd name="T0" fmla="*/ 2 w 9"/>
                  <a:gd name="T1" fmla="*/ 8 h 15"/>
                  <a:gd name="T2" fmla="*/ 8 w 9"/>
                  <a:gd name="T3" fmla="*/ 14 h 15"/>
                  <a:gd name="T4" fmla="*/ 7 w 9"/>
                  <a:gd name="T5" fmla="*/ 6 h 15"/>
                  <a:gd name="T6" fmla="*/ 1 w 9"/>
                  <a:gd name="T7" fmla="*/ 1 h 15"/>
                  <a:gd name="T8" fmla="*/ 2 w 9"/>
                  <a:gd name="T9" fmla="*/ 8 h 15"/>
                </a:gdLst>
                <a:ahLst/>
                <a:cxnLst>
                  <a:cxn ang="0">
                    <a:pos x="T0" y="T1"/>
                  </a:cxn>
                  <a:cxn ang="0">
                    <a:pos x="T2" y="T3"/>
                  </a:cxn>
                  <a:cxn ang="0">
                    <a:pos x="T4" y="T5"/>
                  </a:cxn>
                  <a:cxn ang="0">
                    <a:pos x="T6" y="T7"/>
                  </a:cxn>
                  <a:cxn ang="0">
                    <a:pos x="T8" y="T9"/>
                  </a:cxn>
                </a:cxnLst>
                <a:rect l="0" t="0" r="r" b="b"/>
                <a:pathLst>
                  <a:path w="9" h="15">
                    <a:moveTo>
                      <a:pt x="2" y="8"/>
                    </a:moveTo>
                    <a:cubicBezTo>
                      <a:pt x="4" y="12"/>
                      <a:pt x="7" y="15"/>
                      <a:pt x="8" y="14"/>
                    </a:cubicBezTo>
                    <a:cubicBezTo>
                      <a:pt x="9" y="13"/>
                      <a:pt x="9" y="9"/>
                      <a:pt x="7" y="6"/>
                    </a:cubicBezTo>
                    <a:cubicBezTo>
                      <a:pt x="6" y="2"/>
                      <a:pt x="3" y="0"/>
                      <a:pt x="1" y="1"/>
                    </a:cubicBezTo>
                    <a:cubicBezTo>
                      <a:pt x="0" y="1"/>
                      <a:pt x="0" y="5"/>
                      <a:pt x="2"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2" name="Freeform 1226"/>
              <p:cNvSpPr>
                <a:spLocks/>
              </p:cNvSpPr>
              <p:nvPr/>
            </p:nvSpPr>
            <p:spPr bwMode="auto">
              <a:xfrm>
                <a:off x="3649" y="1682"/>
                <a:ext cx="11" cy="19"/>
              </a:xfrm>
              <a:custGeom>
                <a:avLst/>
                <a:gdLst>
                  <a:gd name="T0" fmla="*/ 2 w 6"/>
                  <a:gd name="T1" fmla="*/ 6 h 10"/>
                  <a:gd name="T2" fmla="*/ 5 w 6"/>
                  <a:gd name="T3" fmla="*/ 9 h 10"/>
                  <a:gd name="T4" fmla="*/ 4 w 6"/>
                  <a:gd name="T5" fmla="*/ 4 h 10"/>
                  <a:gd name="T6" fmla="*/ 0 w 6"/>
                  <a:gd name="T7" fmla="*/ 1 h 10"/>
                  <a:gd name="T8" fmla="*/ 2 w 6"/>
                  <a:gd name="T9" fmla="*/ 6 h 10"/>
                </a:gdLst>
                <a:ahLst/>
                <a:cxnLst>
                  <a:cxn ang="0">
                    <a:pos x="T0" y="T1"/>
                  </a:cxn>
                  <a:cxn ang="0">
                    <a:pos x="T2" y="T3"/>
                  </a:cxn>
                  <a:cxn ang="0">
                    <a:pos x="T4" y="T5"/>
                  </a:cxn>
                  <a:cxn ang="0">
                    <a:pos x="T6" y="T7"/>
                  </a:cxn>
                  <a:cxn ang="0">
                    <a:pos x="T8" y="T9"/>
                  </a:cxn>
                </a:cxnLst>
                <a:rect l="0" t="0" r="r" b="b"/>
                <a:pathLst>
                  <a:path w="6" h="10">
                    <a:moveTo>
                      <a:pt x="2" y="6"/>
                    </a:moveTo>
                    <a:cubicBezTo>
                      <a:pt x="3" y="8"/>
                      <a:pt x="5" y="10"/>
                      <a:pt x="5" y="9"/>
                    </a:cubicBezTo>
                    <a:cubicBezTo>
                      <a:pt x="6" y="8"/>
                      <a:pt x="6" y="6"/>
                      <a:pt x="4" y="4"/>
                    </a:cubicBezTo>
                    <a:cubicBezTo>
                      <a:pt x="3" y="2"/>
                      <a:pt x="1" y="0"/>
                      <a:pt x="0" y="1"/>
                    </a:cubicBezTo>
                    <a:cubicBezTo>
                      <a:pt x="0" y="2"/>
                      <a:pt x="0" y="4"/>
                      <a:pt x="2"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3" name="Freeform 1227"/>
              <p:cNvSpPr>
                <a:spLocks/>
              </p:cNvSpPr>
              <p:nvPr/>
            </p:nvSpPr>
            <p:spPr bwMode="auto">
              <a:xfrm>
                <a:off x="4602" y="1910"/>
                <a:ext cx="180" cy="1276"/>
              </a:xfrm>
              <a:custGeom>
                <a:avLst/>
                <a:gdLst>
                  <a:gd name="T0" fmla="*/ 0 w 96"/>
                  <a:gd name="T1" fmla="*/ 679 h 679"/>
                  <a:gd name="T2" fmla="*/ 1 w 96"/>
                  <a:gd name="T3" fmla="*/ 679 h 679"/>
                  <a:gd name="T4" fmla="*/ 30 w 96"/>
                  <a:gd name="T5" fmla="*/ 579 h 679"/>
                  <a:gd name="T6" fmla="*/ 58 w 96"/>
                  <a:gd name="T7" fmla="*/ 586 h 679"/>
                  <a:gd name="T8" fmla="*/ 96 w 96"/>
                  <a:gd name="T9" fmla="*/ 289 h 679"/>
                  <a:gd name="T10" fmla="*/ 53 w 96"/>
                  <a:gd name="T11" fmla="*/ 289 h 679"/>
                  <a:gd name="T12" fmla="*/ 25 w 96"/>
                  <a:gd name="T13" fmla="*/ 0 h 679"/>
                  <a:gd name="T14" fmla="*/ 24 w 96"/>
                  <a:gd name="T15" fmla="*/ 0 h 679"/>
                  <a:gd name="T16" fmla="*/ 52 w 96"/>
                  <a:gd name="T17" fmla="*/ 293 h 679"/>
                  <a:gd name="T18" fmla="*/ 95 w 96"/>
                  <a:gd name="T19" fmla="*/ 293 h 679"/>
                  <a:gd name="T20" fmla="*/ 58 w 96"/>
                  <a:gd name="T21" fmla="*/ 581 h 679"/>
                  <a:gd name="T22" fmla="*/ 29 w 96"/>
                  <a:gd name="T23" fmla="*/ 574 h 679"/>
                  <a:gd name="T24" fmla="*/ 0 w 96"/>
                  <a:gd name="T25" fmla="*/ 679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679">
                    <a:moveTo>
                      <a:pt x="0" y="679"/>
                    </a:moveTo>
                    <a:cubicBezTo>
                      <a:pt x="1" y="679"/>
                      <a:pt x="1" y="679"/>
                      <a:pt x="1" y="679"/>
                    </a:cubicBezTo>
                    <a:cubicBezTo>
                      <a:pt x="12" y="646"/>
                      <a:pt x="21" y="613"/>
                      <a:pt x="30" y="579"/>
                    </a:cubicBezTo>
                    <a:cubicBezTo>
                      <a:pt x="39" y="582"/>
                      <a:pt x="48" y="584"/>
                      <a:pt x="58" y="586"/>
                    </a:cubicBezTo>
                    <a:cubicBezTo>
                      <a:pt x="81" y="489"/>
                      <a:pt x="94" y="389"/>
                      <a:pt x="96" y="289"/>
                    </a:cubicBezTo>
                    <a:cubicBezTo>
                      <a:pt x="82" y="289"/>
                      <a:pt x="67" y="289"/>
                      <a:pt x="53" y="289"/>
                    </a:cubicBezTo>
                    <a:cubicBezTo>
                      <a:pt x="55" y="192"/>
                      <a:pt x="46" y="94"/>
                      <a:pt x="25" y="0"/>
                    </a:cubicBezTo>
                    <a:cubicBezTo>
                      <a:pt x="25" y="0"/>
                      <a:pt x="25" y="0"/>
                      <a:pt x="24" y="0"/>
                    </a:cubicBezTo>
                    <a:cubicBezTo>
                      <a:pt x="45" y="96"/>
                      <a:pt x="54" y="195"/>
                      <a:pt x="52" y="293"/>
                    </a:cubicBezTo>
                    <a:cubicBezTo>
                      <a:pt x="66" y="293"/>
                      <a:pt x="81" y="294"/>
                      <a:pt x="95" y="293"/>
                    </a:cubicBezTo>
                    <a:cubicBezTo>
                      <a:pt x="93" y="390"/>
                      <a:pt x="80" y="487"/>
                      <a:pt x="58" y="581"/>
                    </a:cubicBezTo>
                    <a:cubicBezTo>
                      <a:pt x="49" y="579"/>
                      <a:pt x="39" y="577"/>
                      <a:pt x="29" y="574"/>
                    </a:cubicBezTo>
                    <a:cubicBezTo>
                      <a:pt x="21" y="610"/>
                      <a:pt x="11" y="645"/>
                      <a:pt x="0" y="67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4" name="Freeform 1228"/>
              <p:cNvSpPr>
                <a:spLocks/>
              </p:cNvSpPr>
              <p:nvPr/>
            </p:nvSpPr>
            <p:spPr bwMode="auto">
              <a:xfrm>
                <a:off x="4641" y="1887"/>
                <a:ext cx="16" cy="46"/>
              </a:xfrm>
              <a:custGeom>
                <a:avLst/>
                <a:gdLst>
                  <a:gd name="T0" fmla="*/ 6 w 8"/>
                  <a:gd name="T1" fmla="*/ 24 h 24"/>
                  <a:gd name="T2" fmla="*/ 7 w 8"/>
                  <a:gd name="T3" fmla="*/ 11 h 24"/>
                  <a:gd name="T4" fmla="*/ 2 w 8"/>
                  <a:gd name="T5" fmla="*/ 1 h 24"/>
                  <a:gd name="T6" fmla="*/ 1 w 8"/>
                  <a:gd name="T7" fmla="*/ 13 h 24"/>
                  <a:gd name="T8" fmla="*/ 6 w 8"/>
                  <a:gd name="T9" fmla="*/ 24 h 24"/>
                </a:gdLst>
                <a:ahLst/>
                <a:cxnLst>
                  <a:cxn ang="0">
                    <a:pos x="T0" y="T1"/>
                  </a:cxn>
                  <a:cxn ang="0">
                    <a:pos x="T2" y="T3"/>
                  </a:cxn>
                  <a:cxn ang="0">
                    <a:pos x="T4" y="T5"/>
                  </a:cxn>
                  <a:cxn ang="0">
                    <a:pos x="T6" y="T7"/>
                  </a:cxn>
                  <a:cxn ang="0">
                    <a:pos x="T8" y="T9"/>
                  </a:cxn>
                </a:cxnLst>
                <a:rect l="0" t="0" r="r" b="b"/>
                <a:pathLst>
                  <a:path w="8" h="24">
                    <a:moveTo>
                      <a:pt x="6" y="24"/>
                    </a:moveTo>
                    <a:cubicBezTo>
                      <a:pt x="8" y="23"/>
                      <a:pt x="8" y="18"/>
                      <a:pt x="7" y="11"/>
                    </a:cubicBezTo>
                    <a:cubicBezTo>
                      <a:pt x="5" y="5"/>
                      <a:pt x="3" y="0"/>
                      <a:pt x="2" y="1"/>
                    </a:cubicBezTo>
                    <a:cubicBezTo>
                      <a:pt x="0" y="1"/>
                      <a:pt x="0" y="6"/>
                      <a:pt x="1" y="13"/>
                    </a:cubicBezTo>
                    <a:cubicBezTo>
                      <a:pt x="2" y="19"/>
                      <a:pt x="5" y="24"/>
                      <a:pt x="6" y="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5" name="Freeform 1229"/>
              <p:cNvSpPr>
                <a:spLocks/>
              </p:cNvSpPr>
              <p:nvPr/>
            </p:nvSpPr>
            <p:spPr bwMode="auto">
              <a:xfrm>
                <a:off x="4696" y="2433"/>
                <a:ext cx="11" cy="43"/>
              </a:xfrm>
              <a:custGeom>
                <a:avLst/>
                <a:gdLst>
                  <a:gd name="T0" fmla="*/ 3 w 6"/>
                  <a:gd name="T1" fmla="*/ 23 h 23"/>
                  <a:gd name="T2" fmla="*/ 6 w 6"/>
                  <a:gd name="T3" fmla="*/ 12 h 23"/>
                  <a:gd name="T4" fmla="*/ 3 w 6"/>
                  <a:gd name="T5" fmla="*/ 0 h 23"/>
                  <a:gd name="T6" fmla="*/ 0 w 6"/>
                  <a:gd name="T7" fmla="*/ 12 h 23"/>
                  <a:gd name="T8" fmla="*/ 3 w 6"/>
                  <a:gd name="T9" fmla="*/ 23 h 23"/>
                </a:gdLst>
                <a:ahLst/>
                <a:cxnLst>
                  <a:cxn ang="0">
                    <a:pos x="T0" y="T1"/>
                  </a:cxn>
                  <a:cxn ang="0">
                    <a:pos x="T2" y="T3"/>
                  </a:cxn>
                  <a:cxn ang="0">
                    <a:pos x="T4" y="T5"/>
                  </a:cxn>
                  <a:cxn ang="0">
                    <a:pos x="T6" y="T7"/>
                  </a:cxn>
                  <a:cxn ang="0">
                    <a:pos x="T8" y="T9"/>
                  </a:cxn>
                </a:cxnLst>
                <a:rect l="0" t="0" r="r" b="b"/>
                <a:pathLst>
                  <a:path w="6" h="23">
                    <a:moveTo>
                      <a:pt x="3" y="23"/>
                    </a:moveTo>
                    <a:cubicBezTo>
                      <a:pt x="4" y="23"/>
                      <a:pt x="6" y="18"/>
                      <a:pt x="6" y="12"/>
                    </a:cubicBezTo>
                    <a:cubicBezTo>
                      <a:pt x="6" y="5"/>
                      <a:pt x="5" y="0"/>
                      <a:pt x="3" y="0"/>
                    </a:cubicBezTo>
                    <a:cubicBezTo>
                      <a:pt x="1" y="0"/>
                      <a:pt x="0" y="5"/>
                      <a:pt x="0" y="12"/>
                    </a:cubicBezTo>
                    <a:cubicBezTo>
                      <a:pt x="0" y="18"/>
                      <a:pt x="1" y="23"/>
                      <a:pt x="3"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6" name="Freeform 1230"/>
              <p:cNvSpPr>
                <a:spLocks/>
              </p:cNvSpPr>
              <p:nvPr/>
            </p:nvSpPr>
            <p:spPr bwMode="auto">
              <a:xfrm>
                <a:off x="4596" y="3166"/>
                <a:ext cx="15" cy="35"/>
              </a:xfrm>
              <a:custGeom>
                <a:avLst/>
                <a:gdLst>
                  <a:gd name="T0" fmla="*/ 1 w 8"/>
                  <a:gd name="T1" fmla="*/ 19 h 19"/>
                  <a:gd name="T2" fmla="*/ 6 w 8"/>
                  <a:gd name="T3" fmla="*/ 10 h 19"/>
                  <a:gd name="T4" fmla="*/ 7 w 8"/>
                  <a:gd name="T5" fmla="*/ 0 h 19"/>
                  <a:gd name="T6" fmla="*/ 2 w 8"/>
                  <a:gd name="T7" fmla="*/ 9 h 19"/>
                  <a:gd name="T8" fmla="*/ 1 w 8"/>
                  <a:gd name="T9" fmla="*/ 19 h 19"/>
                </a:gdLst>
                <a:ahLst/>
                <a:cxnLst>
                  <a:cxn ang="0">
                    <a:pos x="T0" y="T1"/>
                  </a:cxn>
                  <a:cxn ang="0">
                    <a:pos x="T2" y="T3"/>
                  </a:cxn>
                  <a:cxn ang="0">
                    <a:pos x="T4" y="T5"/>
                  </a:cxn>
                  <a:cxn ang="0">
                    <a:pos x="T6" y="T7"/>
                  </a:cxn>
                  <a:cxn ang="0">
                    <a:pos x="T8" y="T9"/>
                  </a:cxn>
                </a:cxnLst>
                <a:rect l="0" t="0" r="r" b="b"/>
                <a:pathLst>
                  <a:path w="8" h="19">
                    <a:moveTo>
                      <a:pt x="1" y="19"/>
                    </a:moveTo>
                    <a:cubicBezTo>
                      <a:pt x="2" y="19"/>
                      <a:pt x="5" y="15"/>
                      <a:pt x="6" y="10"/>
                    </a:cubicBezTo>
                    <a:cubicBezTo>
                      <a:pt x="8" y="5"/>
                      <a:pt x="8" y="1"/>
                      <a:pt x="7" y="0"/>
                    </a:cubicBezTo>
                    <a:cubicBezTo>
                      <a:pt x="6" y="0"/>
                      <a:pt x="4" y="4"/>
                      <a:pt x="2" y="9"/>
                    </a:cubicBezTo>
                    <a:cubicBezTo>
                      <a:pt x="0" y="14"/>
                      <a:pt x="0" y="19"/>
                      <a:pt x="1"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7" name="Freeform 1231"/>
              <p:cNvSpPr>
                <a:spLocks/>
              </p:cNvSpPr>
              <p:nvPr/>
            </p:nvSpPr>
            <p:spPr bwMode="auto">
              <a:xfrm>
                <a:off x="4775" y="2431"/>
                <a:ext cx="11" cy="47"/>
              </a:xfrm>
              <a:custGeom>
                <a:avLst/>
                <a:gdLst>
                  <a:gd name="T0" fmla="*/ 3 w 6"/>
                  <a:gd name="T1" fmla="*/ 25 h 25"/>
                  <a:gd name="T2" fmla="*/ 6 w 6"/>
                  <a:gd name="T3" fmla="*/ 13 h 25"/>
                  <a:gd name="T4" fmla="*/ 3 w 6"/>
                  <a:gd name="T5" fmla="*/ 1 h 25"/>
                  <a:gd name="T6" fmla="*/ 0 w 6"/>
                  <a:gd name="T7" fmla="*/ 13 h 25"/>
                  <a:gd name="T8" fmla="*/ 3 w 6"/>
                  <a:gd name="T9" fmla="*/ 25 h 25"/>
                </a:gdLst>
                <a:ahLst/>
                <a:cxnLst>
                  <a:cxn ang="0">
                    <a:pos x="T0" y="T1"/>
                  </a:cxn>
                  <a:cxn ang="0">
                    <a:pos x="T2" y="T3"/>
                  </a:cxn>
                  <a:cxn ang="0">
                    <a:pos x="T4" y="T5"/>
                  </a:cxn>
                  <a:cxn ang="0">
                    <a:pos x="T6" y="T7"/>
                  </a:cxn>
                  <a:cxn ang="0">
                    <a:pos x="T8" y="T9"/>
                  </a:cxn>
                </a:cxnLst>
                <a:rect l="0" t="0" r="r" b="b"/>
                <a:pathLst>
                  <a:path w="6" h="25">
                    <a:moveTo>
                      <a:pt x="3" y="25"/>
                    </a:moveTo>
                    <a:cubicBezTo>
                      <a:pt x="5" y="25"/>
                      <a:pt x="6" y="19"/>
                      <a:pt x="6" y="13"/>
                    </a:cubicBezTo>
                    <a:cubicBezTo>
                      <a:pt x="6" y="6"/>
                      <a:pt x="5" y="0"/>
                      <a:pt x="3" y="1"/>
                    </a:cubicBezTo>
                    <a:cubicBezTo>
                      <a:pt x="2" y="1"/>
                      <a:pt x="1" y="6"/>
                      <a:pt x="0" y="13"/>
                    </a:cubicBezTo>
                    <a:cubicBezTo>
                      <a:pt x="0" y="19"/>
                      <a:pt x="2" y="25"/>
                      <a:pt x="3" y="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8" name="Freeform 1232"/>
              <p:cNvSpPr>
                <a:spLocks/>
              </p:cNvSpPr>
              <p:nvPr/>
            </p:nvSpPr>
            <p:spPr bwMode="auto">
              <a:xfrm>
                <a:off x="4702" y="2987"/>
                <a:ext cx="17" cy="45"/>
              </a:xfrm>
              <a:custGeom>
                <a:avLst/>
                <a:gdLst>
                  <a:gd name="T0" fmla="*/ 2 w 9"/>
                  <a:gd name="T1" fmla="*/ 24 h 24"/>
                  <a:gd name="T2" fmla="*/ 7 w 9"/>
                  <a:gd name="T3" fmla="*/ 13 h 24"/>
                  <a:gd name="T4" fmla="*/ 7 w 9"/>
                  <a:gd name="T5" fmla="*/ 0 h 24"/>
                  <a:gd name="T6" fmla="*/ 2 w 9"/>
                  <a:gd name="T7" fmla="*/ 12 h 24"/>
                  <a:gd name="T8" fmla="*/ 2 w 9"/>
                  <a:gd name="T9" fmla="*/ 24 h 24"/>
                </a:gdLst>
                <a:ahLst/>
                <a:cxnLst>
                  <a:cxn ang="0">
                    <a:pos x="T0" y="T1"/>
                  </a:cxn>
                  <a:cxn ang="0">
                    <a:pos x="T2" y="T3"/>
                  </a:cxn>
                  <a:cxn ang="0">
                    <a:pos x="T4" y="T5"/>
                  </a:cxn>
                  <a:cxn ang="0">
                    <a:pos x="T6" y="T7"/>
                  </a:cxn>
                  <a:cxn ang="0">
                    <a:pos x="T8" y="T9"/>
                  </a:cxn>
                </a:cxnLst>
                <a:rect l="0" t="0" r="r" b="b"/>
                <a:pathLst>
                  <a:path w="9" h="24">
                    <a:moveTo>
                      <a:pt x="2" y="24"/>
                    </a:moveTo>
                    <a:cubicBezTo>
                      <a:pt x="3" y="24"/>
                      <a:pt x="6" y="19"/>
                      <a:pt x="7" y="13"/>
                    </a:cubicBezTo>
                    <a:cubicBezTo>
                      <a:pt x="9" y="6"/>
                      <a:pt x="9" y="1"/>
                      <a:pt x="7" y="0"/>
                    </a:cubicBezTo>
                    <a:cubicBezTo>
                      <a:pt x="6" y="0"/>
                      <a:pt x="3" y="5"/>
                      <a:pt x="2" y="12"/>
                    </a:cubicBezTo>
                    <a:cubicBezTo>
                      <a:pt x="0" y="18"/>
                      <a:pt x="0" y="24"/>
                      <a:pt x="2" y="2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9" name="Freeform 1233"/>
              <p:cNvSpPr>
                <a:spLocks/>
              </p:cNvSpPr>
              <p:nvPr/>
            </p:nvSpPr>
            <p:spPr bwMode="auto">
              <a:xfrm>
                <a:off x="4653" y="2983"/>
                <a:ext cx="9" cy="27"/>
              </a:xfrm>
              <a:custGeom>
                <a:avLst/>
                <a:gdLst>
                  <a:gd name="T0" fmla="*/ 1 w 5"/>
                  <a:gd name="T1" fmla="*/ 14 h 14"/>
                  <a:gd name="T2" fmla="*/ 4 w 5"/>
                  <a:gd name="T3" fmla="*/ 8 h 14"/>
                  <a:gd name="T4" fmla="*/ 4 w 5"/>
                  <a:gd name="T5" fmla="*/ 0 h 14"/>
                  <a:gd name="T6" fmla="*/ 1 w 5"/>
                  <a:gd name="T7" fmla="*/ 7 h 14"/>
                  <a:gd name="T8" fmla="*/ 1 w 5"/>
                  <a:gd name="T9" fmla="*/ 14 h 14"/>
                </a:gdLst>
                <a:ahLst/>
                <a:cxnLst>
                  <a:cxn ang="0">
                    <a:pos x="T0" y="T1"/>
                  </a:cxn>
                  <a:cxn ang="0">
                    <a:pos x="T2" y="T3"/>
                  </a:cxn>
                  <a:cxn ang="0">
                    <a:pos x="T4" y="T5"/>
                  </a:cxn>
                  <a:cxn ang="0">
                    <a:pos x="T6" y="T7"/>
                  </a:cxn>
                  <a:cxn ang="0">
                    <a:pos x="T8" y="T9"/>
                  </a:cxn>
                </a:cxnLst>
                <a:rect l="0" t="0" r="r" b="b"/>
                <a:pathLst>
                  <a:path w="5" h="14">
                    <a:moveTo>
                      <a:pt x="1" y="14"/>
                    </a:moveTo>
                    <a:cubicBezTo>
                      <a:pt x="2" y="14"/>
                      <a:pt x="3" y="12"/>
                      <a:pt x="4" y="8"/>
                    </a:cubicBezTo>
                    <a:cubicBezTo>
                      <a:pt x="5" y="3"/>
                      <a:pt x="5" y="0"/>
                      <a:pt x="4" y="0"/>
                    </a:cubicBezTo>
                    <a:cubicBezTo>
                      <a:pt x="3" y="0"/>
                      <a:pt x="2" y="2"/>
                      <a:pt x="1" y="7"/>
                    </a:cubicBezTo>
                    <a:cubicBezTo>
                      <a:pt x="0" y="11"/>
                      <a:pt x="0" y="14"/>
                      <a:pt x="1" y="1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0" name="Freeform 1234"/>
              <p:cNvSpPr>
                <a:spLocks/>
              </p:cNvSpPr>
              <p:nvPr/>
            </p:nvSpPr>
            <p:spPr bwMode="auto">
              <a:xfrm>
                <a:off x="3563" y="2872"/>
                <a:ext cx="438" cy="796"/>
              </a:xfrm>
              <a:custGeom>
                <a:avLst/>
                <a:gdLst>
                  <a:gd name="T0" fmla="*/ 233 w 233"/>
                  <a:gd name="T1" fmla="*/ 0 h 423"/>
                  <a:gd name="T2" fmla="*/ 232 w 233"/>
                  <a:gd name="T3" fmla="*/ 0 h 423"/>
                  <a:gd name="T4" fmla="*/ 210 w 233"/>
                  <a:gd name="T5" fmla="*/ 69 h 423"/>
                  <a:gd name="T6" fmla="*/ 183 w 233"/>
                  <a:gd name="T7" fmla="*/ 59 h 423"/>
                  <a:gd name="T8" fmla="*/ 97 w 233"/>
                  <a:gd name="T9" fmla="*/ 237 h 423"/>
                  <a:gd name="T10" fmla="*/ 133 w 233"/>
                  <a:gd name="T11" fmla="*/ 261 h 423"/>
                  <a:gd name="T12" fmla="*/ 0 w 233"/>
                  <a:gd name="T13" fmla="*/ 422 h 423"/>
                  <a:gd name="T14" fmla="*/ 1 w 233"/>
                  <a:gd name="T15" fmla="*/ 423 h 423"/>
                  <a:gd name="T16" fmla="*/ 135 w 233"/>
                  <a:gd name="T17" fmla="*/ 259 h 423"/>
                  <a:gd name="T18" fmla="*/ 100 w 233"/>
                  <a:gd name="T19" fmla="*/ 235 h 423"/>
                  <a:gd name="T20" fmla="*/ 183 w 233"/>
                  <a:gd name="T21" fmla="*/ 62 h 423"/>
                  <a:gd name="T22" fmla="*/ 210 w 233"/>
                  <a:gd name="T23" fmla="*/ 73 h 423"/>
                  <a:gd name="T24" fmla="*/ 233 w 233"/>
                  <a:gd name="T2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3" h="423">
                    <a:moveTo>
                      <a:pt x="233" y="0"/>
                    </a:moveTo>
                    <a:cubicBezTo>
                      <a:pt x="232" y="0"/>
                      <a:pt x="232" y="0"/>
                      <a:pt x="232" y="0"/>
                    </a:cubicBezTo>
                    <a:cubicBezTo>
                      <a:pt x="225" y="23"/>
                      <a:pt x="218" y="46"/>
                      <a:pt x="210" y="69"/>
                    </a:cubicBezTo>
                    <a:cubicBezTo>
                      <a:pt x="201" y="66"/>
                      <a:pt x="192" y="63"/>
                      <a:pt x="183" y="59"/>
                    </a:cubicBezTo>
                    <a:cubicBezTo>
                      <a:pt x="161" y="122"/>
                      <a:pt x="133" y="182"/>
                      <a:pt x="97" y="237"/>
                    </a:cubicBezTo>
                    <a:cubicBezTo>
                      <a:pt x="109" y="245"/>
                      <a:pt x="121" y="253"/>
                      <a:pt x="133" y="261"/>
                    </a:cubicBezTo>
                    <a:cubicBezTo>
                      <a:pt x="95" y="320"/>
                      <a:pt x="51" y="375"/>
                      <a:pt x="0" y="422"/>
                    </a:cubicBezTo>
                    <a:cubicBezTo>
                      <a:pt x="0" y="423"/>
                      <a:pt x="1" y="423"/>
                      <a:pt x="1" y="423"/>
                    </a:cubicBezTo>
                    <a:cubicBezTo>
                      <a:pt x="53" y="375"/>
                      <a:pt x="98" y="319"/>
                      <a:pt x="135" y="259"/>
                    </a:cubicBezTo>
                    <a:cubicBezTo>
                      <a:pt x="124" y="251"/>
                      <a:pt x="112" y="243"/>
                      <a:pt x="100" y="235"/>
                    </a:cubicBezTo>
                    <a:cubicBezTo>
                      <a:pt x="134" y="181"/>
                      <a:pt x="162" y="123"/>
                      <a:pt x="183" y="62"/>
                    </a:cubicBezTo>
                    <a:cubicBezTo>
                      <a:pt x="192" y="66"/>
                      <a:pt x="201" y="69"/>
                      <a:pt x="210" y="73"/>
                    </a:cubicBezTo>
                    <a:cubicBezTo>
                      <a:pt x="219" y="49"/>
                      <a:pt x="226" y="24"/>
                      <a:pt x="23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1" name="Freeform 1235"/>
              <p:cNvSpPr>
                <a:spLocks/>
              </p:cNvSpPr>
              <p:nvPr/>
            </p:nvSpPr>
            <p:spPr bwMode="auto">
              <a:xfrm>
                <a:off x="3550" y="3655"/>
                <a:ext cx="26" cy="26"/>
              </a:xfrm>
              <a:custGeom>
                <a:avLst/>
                <a:gdLst>
                  <a:gd name="T0" fmla="*/ 13 w 14"/>
                  <a:gd name="T1" fmla="*/ 1 h 14"/>
                  <a:gd name="T2" fmla="*/ 5 w 14"/>
                  <a:gd name="T3" fmla="*/ 5 h 14"/>
                  <a:gd name="T4" fmla="*/ 1 w 14"/>
                  <a:gd name="T5" fmla="*/ 12 h 14"/>
                  <a:gd name="T6" fmla="*/ 9 w 14"/>
                  <a:gd name="T7" fmla="*/ 9 h 14"/>
                  <a:gd name="T8" fmla="*/ 13 w 14"/>
                  <a:gd name="T9" fmla="*/ 1 h 14"/>
                </a:gdLst>
                <a:ahLst/>
                <a:cxnLst>
                  <a:cxn ang="0">
                    <a:pos x="T0" y="T1"/>
                  </a:cxn>
                  <a:cxn ang="0">
                    <a:pos x="T2" y="T3"/>
                  </a:cxn>
                  <a:cxn ang="0">
                    <a:pos x="T4" y="T5"/>
                  </a:cxn>
                  <a:cxn ang="0">
                    <a:pos x="T6" y="T7"/>
                  </a:cxn>
                  <a:cxn ang="0">
                    <a:pos x="T8" y="T9"/>
                  </a:cxn>
                </a:cxnLst>
                <a:rect l="0" t="0" r="r" b="b"/>
                <a:pathLst>
                  <a:path w="14" h="14">
                    <a:moveTo>
                      <a:pt x="13" y="1"/>
                    </a:moveTo>
                    <a:cubicBezTo>
                      <a:pt x="12" y="0"/>
                      <a:pt x="9" y="2"/>
                      <a:pt x="5" y="5"/>
                    </a:cubicBezTo>
                    <a:cubicBezTo>
                      <a:pt x="2" y="8"/>
                      <a:pt x="0" y="11"/>
                      <a:pt x="1" y="12"/>
                    </a:cubicBezTo>
                    <a:cubicBezTo>
                      <a:pt x="2" y="14"/>
                      <a:pt x="6" y="12"/>
                      <a:pt x="9" y="9"/>
                    </a:cubicBezTo>
                    <a:cubicBezTo>
                      <a:pt x="12" y="6"/>
                      <a:pt x="14" y="2"/>
                      <a:pt x="13"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2" name="Freeform 1236"/>
              <p:cNvSpPr>
                <a:spLocks/>
              </p:cNvSpPr>
              <p:nvPr/>
            </p:nvSpPr>
            <p:spPr bwMode="auto">
              <a:xfrm>
                <a:off x="3803" y="3348"/>
                <a:ext cx="21" cy="30"/>
              </a:xfrm>
              <a:custGeom>
                <a:avLst/>
                <a:gdLst>
                  <a:gd name="T0" fmla="*/ 10 w 11"/>
                  <a:gd name="T1" fmla="*/ 1 h 16"/>
                  <a:gd name="T2" fmla="*/ 3 w 11"/>
                  <a:gd name="T3" fmla="*/ 7 h 16"/>
                  <a:gd name="T4" fmla="*/ 1 w 11"/>
                  <a:gd name="T5" fmla="*/ 15 h 16"/>
                  <a:gd name="T6" fmla="*/ 8 w 11"/>
                  <a:gd name="T7" fmla="*/ 10 h 16"/>
                  <a:gd name="T8" fmla="*/ 10 w 11"/>
                  <a:gd name="T9" fmla="*/ 1 h 16"/>
                </a:gdLst>
                <a:ahLst/>
                <a:cxnLst>
                  <a:cxn ang="0">
                    <a:pos x="T0" y="T1"/>
                  </a:cxn>
                  <a:cxn ang="0">
                    <a:pos x="T2" y="T3"/>
                  </a:cxn>
                  <a:cxn ang="0">
                    <a:pos x="T4" y="T5"/>
                  </a:cxn>
                  <a:cxn ang="0">
                    <a:pos x="T6" y="T7"/>
                  </a:cxn>
                  <a:cxn ang="0">
                    <a:pos x="T8" y="T9"/>
                  </a:cxn>
                </a:cxnLst>
                <a:rect l="0" t="0" r="r" b="b"/>
                <a:pathLst>
                  <a:path w="11" h="16">
                    <a:moveTo>
                      <a:pt x="10" y="1"/>
                    </a:moveTo>
                    <a:cubicBezTo>
                      <a:pt x="9" y="0"/>
                      <a:pt x="5" y="3"/>
                      <a:pt x="3" y="7"/>
                    </a:cubicBezTo>
                    <a:cubicBezTo>
                      <a:pt x="1" y="10"/>
                      <a:pt x="0" y="14"/>
                      <a:pt x="1" y="15"/>
                    </a:cubicBezTo>
                    <a:cubicBezTo>
                      <a:pt x="2" y="16"/>
                      <a:pt x="5" y="14"/>
                      <a:pt x="8" y="10"/>
                    </a:cubicBezTo>
                    <a:cubicBezTo>
                      <a:pt x="10" y="6"/>
                      <a:pt x="11" y="2"/>
                      <a:pt x="1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3" name="Freeform 1237"/>
              <p:cNvSpPr>
                <a:spLocks/>
              </p:cNvSpPr>
              <p:nvPr/>
            </p:nvSpPr>
            <p:spPr bwMode="auto">
              <a:xfrm>
                <a:off x="3993" y="2861"/>
                <a:ext cx="11" cy="27"/>
              </a:xfrm>
              <a:custGeom>
                <a:avLst/>
                <a:gdLst>
                  <a:gd name="T0" fmla="*/ 5 w 6"/>
                  <a:gd name="T1" fmla="*/ 0 h 14"/>
                  <a:gd name="T2" fmla="*/ 1 w 6"/>
                  <a:gd name="T3" fmla="*/ 6 h 14"/>
                  <a:gd name="T4" fmla="*/ 1 w 6"/>
                  <a:gd name="T5" fmla="*/ 13 h 14"/>
                  <a:gd name="T6" fmla="*/ 5 w 6"/>
                  <a:gd name="T7" fmla="*/ 7 h 14"/>
                  <a:gd name="T8" fmla="*/ 5 w 6"/>
                  <a:gd name="T9" fmla="*/ 0 h 14"/>
                </a:gdLst>
                <a:ahLst/>
                <a:cxnLst>
                  <a:cxn ang="0">
                    <a:pos x="T0" y="T1"/>
                  </a:cxn>
                  <a:cxn ang="0">
                    <a:pos x="T2" y="T3"/>
                  </a:cxn>
                  <a:cxn ang="0">
                    <a:pos x="T4" y="T5"/>
                  </a:cxn>
                  <a:cxn ang="0">
                    <a:pos x="T6" y="T7"/>
                  </a:cxn>
                  <a:cxn ang="0">
                    <a:pos x="T8" y="T9"/>
                  </a:cxn>
                </a:cxnLst>
                <a:rect l="0" t="0" r="r" b="b"/>
                <a:pathLst>
                  <a:path w="6" h="14">
                    <a:moveTo>
                      <a:pt x="5" y="0"/>
                    </a:moveTo>
                    <a:cubicBezTo>
                      <a:pt x="4" y="0"/>
                      <a:pt x="2" y="2"/>
                      <a:pt x="1" y="6"/>
                    </a:cubicBezTo>
                    <a:cubicBezTo>
                      <a:pt x="0" y="10"/>
                      <a:pt x="0" y="13"/>
                      <a:pt x="1" y="13"/>
                    </a:cubicBezTo>
                    <a:cubicBezTo>
                      <a:pt x="2" y="14"/>
                      <a:pt x="4" y="11"/>
                      <a:pt x="5" y="7"/>
                    </a:cubicBezTo>
                    <a:cubicBezTo>
                      <a:pt x="6" y="4"/>
                      <a:pt x="6" y="0"/>
                      <a:pt x="5"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4" name="Freeform 1238"/>
              <p:cNvSpPr>
                <a:spLocks/>
              </p:cNvSpPr>
              <p:nvPr/>
            </p:nvSpPr>
            <p:spPr bwMode="auto">
              <a:xfrm>
                <a:off x="3736" y="3303"/>
                <a:ext cx="20" cy="30"/>
              </a:xfrm>
              <a:custGeom>
                <a:avLst/>
                <a:gdLst>
                  <a:gd name="T0" fmla="*/ 10 w 11"/>
                  <a:gd name="T1" fmla="*/ 1 h 16"/>
                  <a:gd name="T2" fmla="*/ 4 w 11"/>
                  <a:gd name="T3" fmla="*/ 6 h 16"/>
                  <a:gd name="T4" fmla="*/ 2 w 11"/>
                  <a:gd name="T5" fmla="*/ 15 h 16"/>
                  <a:gd name="T6" fmla="*/ 8 w 11"/>
                  <a:gd name="T7" fmla="*/ 10 h 16"/>
                  <a:gd name="T8" fmla="*/ 10 w 11"/>
                  <a:gd name="T9" fmla="*/ 1 h 16"/>
                </a:gdLst>
                <a:ahLst/>
                <a:cxnLst>
                  <a:cxn ang="0">
                    <a:pos x="T0" y="T1"/>
                  </a:cxn>
                  <a:cxn ang="0">
                    <a:pos x="T2" y="T3"/>
                  </a:cxn>
                  <a:cxn ang="0">
                    <a:pos x="T4" y="T5"/>
                  </a:cxn>
                  <a:cxn ang="0">
                    <a:pos x="T6" y="T7"/>
                  </a:cxn>
                  <a:cxn ang="0">
                    <a:pos x="T8" y="T9"/>
                  </a:cxn>
                </a:cxnLst>
                <a:rect l="0" t="0" r="r" b="b"/>
                <a:pathLst>
                  <a:path w="11" h="16">
                    <a:moveTo>
                      <a:pt x="10" y="1"/>
                    </a:moveTo>
                    <a:cubicBezTo>
                      <a:pt x="9" y="0"/>
                      <a:pt x="6" y="3"/>
                      <a:pt x="4" y="6"/>
                    </a:cubicBezTo>
                    <a:cubicBezTo>
                      <a:pt x="2" y="10"/>
                      <a:pt x="0" y="14"/>
                      <a:pt x="2" y="15"/>
                    </a:cubicBezTo>
                    <a:cubicBezTo>
                      <a:pt x="3" y="16"/>
                      <a:pt x="6" y="13"/>
                      <a:pt x="8" y="10"/>
                    </a:cubicBezTo>
                    <a:cubicBezTo>
                      <a:pt x="11" y="6"/>
                      <a:pt x="11" y="2"/>
                      <a:pt x="1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5" name="Freeform 1239"/>
              <p:cNvSpPr>
                <a:spLocks/>
              </p:cNvSpPr>
              <p:nvPr/>
            </p:nvSpPr>
            <p:spPr bwMode="auto">
              <a:xfrm>
                <a:off x="3899" y="2970"/>
                <a:ext cx="15" cy="30"/>
              </a:xfrm>
              <a:custGeom>
                <a:avLst/>
                <a:gdLst>
                  <a:gd name="T0" fmla="*/ 7 w 8"/>
                  <a:gd name="T1" fmla="*/ 1 h 16"/>
                  <a:gd name="T2" fmla="*/ 2 w 8"/>
                  <a:gd name="T3" fmla="*/ 7 h 16"/>
                  <a:gd name="T4" fmla="*/ 2 w 8"/>
                  <a:gd name="T5" fmla="*/ 15 h 16"/>
                  <a:gd name="T6" fmla="*/ 7 w 8"/>
                  <a:gd name="T7" fmla="*/ 9 h 16"/>
                  <a:gd name="T8" fmla="*/ 7 w 8"/>
                  <a:gd name="T9" fmla="*/ 1 h 16"/>
                </a:gdLst>
                <a:ahLst/>
                <a:cxnLst>
                  <a:cxn ang="0">
                    <a:pos x="T0" y="T1"/>
                  </a:cxn>
                  <a:cxn ang="0">
                    <a:pos x="T2" y="T3"/>
                  </a:cxn>
                  <a:cxn ang="0">
                    <a:pos x="T4" y="T5"/>
                  </a:cxn>
                  <a:cxn ang="0">
                    <a:pos x="T6" y="T7"/>
                  </a:cxn>
                  <a:cxn ang="0">
                    <a:pos x="T8" y="T9"/>
                  </a:cxn>
                </a:cxnLst>
                <a:rect l="0" t="0" r="r" b="b"/>
                <a:pathLst>
                  <a:path w="8" h="16">
                    <a:moveTo>
                      <a:pt x="7" y="1"/>
                    </a:moveTo>
                    <a:cubicBezTo>
                      <a:pt x="6" y="0"/>
                      <a:pt x="3" y="3"/>
                      <a:pt x="2" y="7"/>
                    </a:cubicBezTo>
                    <a:cubicBezTo>
                      <a:pt x="0" y="11"/>
                      <a:pt x="0" y="15"/>
                      <a:pt x="2" y="15"/>
                    </a:cubicBezTo>
                    <a:cubicBezTo>
                      <a:pt x="3" y="16"/>
                      <a:pt x="5" y="13"/>
                      <a:pt x="7" y="9"/>
                    </a:cubicBezTo>
                    <a:cubicBezTo>
                      <a:pt x="8" y="5"/>
                      <a:pt x="8" y="1"/>
                      <a:pt x="7"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6" name="Freeform 1240"/>
              <p:cNvSpPr>
                <a:spLocks/>
              </p:cNvSpPr>
              <p:nvPr/>
            </p:nvSpPr>
            <p:spPr bwMode="auto">
              <a:xfrm>
                <a:off x="3954" y="2995"/>
                <a:ext cx="9" cy="18"/>
              </a:xfrm>
              <a:custGeom>
                <a:avLst/>
                <a:gdLst>
                  <a:gd name="T0" fmla="*/ 4 w 5"/>
                  <a:gd name="T1" fmla="*/ 0 h 10"/>
                  <a:gd name="T2" fmla="*/ 1 w 5"/>
                  <a:gd name="T3" fmla="*/ 4 h 10"/>
                  <a:gd name="T4" fmla="*/ 1 w 5"/>
                  <a:gd name="T5" fmla="*/ 10 h 10"/>
                  <a:gd name="T6" fmla="*/ 4 w 5"/>
                  <a:gd name="T7" fmla="*/ 6 h 10"/>
                  <a:gd name="T8" fmla="*/ 4 w 5"/>
                  <a:gd name="T9" fmla="*/ 0 h 10"/>
                </a:gdLst>
                <a:ahLst/>
                <a:cxnLst>
                  <a:cxn ang="0">
                    <a:pos x="T0" y="T1"/>
                  </a:cxn>
                  <a:cxn ang="0">
                    <a:pos x="T2" y="T3"/>
                  </a:cxn>
                  <a:cxn ang="0">
                    <a:pos x="T4" y="T5"/>
                  </a:cxn>
                  <a:cxn ang="0">
                    <a:pos x="T6" y="T7"/>
                  </a:cxn>
                  <a:cxn ang="0">
                    <a:pos x="T8" y="T9"/>
                  </a:cxn>
                </a:cxnLst>
                <a:rect l="0" t="0" r="r" b="b"/>
                <a:pathLst>
                  <a:path w="5" h="10">
                    <a:moveTo>
                      <a:pt x="4" y="0"/>
                    </a:moveTo>
                    <a:cubicBezTo>
                      <a:pt x="3" y="0"/>
                      <a:pt x="2" y="2"/>
                      <a:pt x="1" y="4"/>
                    </a:cubicBezTo>
                    <a:cubicBezTo>
                      <a:pt x="0" y="7"/>
                      <a:pt x="0" y="10"/>
                      <a:pt x="1" y="10"/>
                    </a:cubicBezTo>
                    <a:cubicBezTo>
                      <a:pt x="2" y="10"/>
                      <a:pt x="3" y="8"/>
                      <a:pt x="4" y="6"/>
                    </a:cubicBezTo>
                    <a:cubicBezTo>
                      <a:pt x="5" y="3"/>
                      <a:pt x="5" y="0"/>
                      <a:pt x="4"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7" name="Freeform 1241"/>
              <p:cNvSpPr>
                <a:spLocks/>
              </p:cNvSpPr>
              <p:nvPr/>
            </p:nvSpPr>
            <p:spPr bwMode="auto">
              <a:xfrm>
                <a:off x="3232" y="1643"/>
                <a:ext cx="291" cy="406"/>
              </a:xfrm>
              <a:custGeom>
                <a:avLst/>
                <a:gdLst>
                  <a:gd name="T0" fmla="*/ 1 w 155"/>
                  <a:gd name="T1" fmla="*/ 0 h 216"/>
                  <a:gd name="T2" fmla="*/ 0 w 155"/>
                  <a:gd name="T3" fmla="*/ 1 h 216"/>
                  <a:gd name="T4" fmla="*/ 29 w 155"/>
                  <a:gd name="T5" fmla="*/ 29 h 216"/>
                  <a:gd name="T6" fmla="*/ 12 w 155"/>
                  <a:gd name="T7" fmla="*/ 45 h 216"/>
                  <a:gd name="T8" fmla="*/ 77 w 155"/>
                  <a:gd name="T9" fmla="*/ 131 h 216"/>
                  <a:gd name="T10" fmla="*/ 106 w 155"/>
                  <a:gd name="T11" fmla="*/ 113 h 216"/>
                  <a:gd name="T12" fmla="*/ 154 w 155"/>
                  <a:gd name="T13" fmla="*/ 216 h 216"/>
                  <a:gd name="T14" fmla="*/ 155 w 155"/>
                  <a:gd name="T15" fmla="*/ 216 h 216"/>
                  <a:gd name="T16" fmla="*/ 106 w 155"/>
                  <a:gd name="T17" fmla="*/ 111 h 216"/>
                  <a:gd name="T18" fmla="*/ 77 w 155"/>
                  <a:gd name="T19" fmla="*/ 129 h 216"/>
                  <a:gd name="T20" fmla="*/ 14 w 155"/>
                  <a:gd name="T21" fmla="*/ 46 h 216"/>
                  <a:gd name="T22" fmla="*/ 31 w 155"/>
                  <a:gd name="T23" fmla="*/ 30 h 216"/>
                  <a:gd name="T24" fmla="*/ 1 w 155"/>
                  <a:gd name="T2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216">
                    <a:moveTo>
                      <a:pt x="1" y="0"/>
                    </a:moveTo>
                    <a:cubicBezTo>
                      <a:pt x="0" y="0"/>
                      <a:pt x="0" y="1"/>
                      <a:pt x="0" y="1"/>
                    </a:cubicBezTo>
                    <a:cubicBezTo>
                      <a:pt x="10" y="10"/>
                      <a:pt x="20" y="20"/>
                      <a:pt x="29" y="29"/>
                    </a:cubicBezTo>
                    <a:cubicBezTo>
                      <a:pt x="24" y="35"/>
                      <a:pt x="18" y="40"/>
                      <a:pt x="12" y="45"/>
                    </a:cubicBezTo>
                    <a:cubicBezTo>
                      <a:pt x="38" y="72"/>
                      <a:pt x="59" y="101"/>
                      <a:pt x="77" y="131"/>
                    </a:cubicBezTo>
                    <a:cubicBezTo>
                      <a:pt x="87" y="125"/>
                      <a:pt x="96" y="119"/>
                      <a:pt x="106" y="113"/>
                    </a:cubicBezTo>
                    <a:cubicBezTo>
                      <a:pt x="126" y="146"/>
                      <a:pt x="142" y="180"/>
                      <a:pt x="154" y="216"/>
                    </a:cubicBezTo>
                    <a:cubicBezTo>
                      <a:pt x="155" y="216"/>
                      <a:pt x="155" y="216"/>
                      <a:pt x="155" y="216"/>
                    </a:cubicBezTo>
                    <a:cubicBezTo>
                      <a:pt x="142" y="179"/>
                      <a:pt x="126" y="144"/>
                      <a:pt x="106" y="111"/>
                    </a:cubicBezTo>
                    <a:cubicBezTo>
                      <a:pt x="96" y="117"/>
                      <a:pt x="87" y="123"/>
                      <a:pt x="77" y="129"/>
                    </a:cubicBezTo>
                    <a:cubicBezTo>
                      <a:pt x="59" y="100"/>
                      <a:pt x="38" y="72"/>
                      <a:pt x="14" y="46"/>
                    </a:cubicBezTo>
                    <a:cubicBezTo>
                      <a:pt x="20" y="41"/>
                      <a:pt x="25" y="35"/>
                      <a:pt x="31" y="30"/>
                    </a:cubicBezTo>
                    <a:cubicBezTo>
                      <a:pt x="22" y="20"/>
                      <a:pt x="11" y="1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8" name="Freeform 1242"/>
              <p:cNvSpPr>
                <a:spLocks/>
              </p:cNvSpPr>
              <p:nvPr/>
            </p:nvSpPr>
            <p:spPr bwMode="auto">
              <a:xfrm>
                <a:off x="3518" y="2040"/>
                <a:ext cx="9" cy="17"/>
              </a:xfrm>
              <a:custGeom>
                <a:avLst/>
                <a:gdLst>
                  <a:gd name="T0" fmla="*/ 1 w 5"/>
                  <a:gd name="T1" fmla="*/ 0 h 9"/>
                  <a:gd name="T2" fmla="*/ 0 w 5"/>
                  <a:gd name="T3" fmla="*/ 6 h 9"/>
                  <a:gd name="T4" fmla="*/ 4 w 5"/>
                  <a:gd name="T5" fmla="*/ 9 h 9"/>
                  <a:gd name="T6" fmla="*/ 4 w 5"/>
                  <a:gd name="T7" fmla="*/ 4 h 9"/>
                  <a:gd name="T8" fmla="*/ 1 w 5"/>
                  <a:gd name="T9" fmla="*/ 0 h 9"/>
                </a:gdLst>
                <a:ahLst/>
                <a:cxnLst>
                  <a:cxn ang="0">
                    <a:pos x="T0" y="T1"/>
                  </a:cxn>
                  <a:cxn ang="0">
                    <a:pos x="T2" y="T3"/>
                  </a:cxn>
                  <a:cxn ang="0">
                    <a:pos x="T4" y="T5"/>
                  </a:cxn>
                  <a:cxn ang="0">
                    <a:pos x="T6" y="T7"/>
                  </a:cxn>
                  <a:cxn ang="0">
                    <a:pos x="T8" y="T9"/>
                  </a:cxn>
                </a:cxnLst>
                <a:rect l="0" t="0" r="r" b="b"/>
                <a:pathLst>
                  <a:path w="5" h="9">
                    <a:moveTo>
                      <a:pt x="1" y="0"/>
                    </a:moveTo>
                    <a:cubicBezTo>
                      <a:pt x="0" y="1"/>
                      <a:pt x="0" y="3"/>
                      <a:pt x="0" y="6"/>
                    </a:cubicBezTo>
                    <a:cubicBezTo>
                      <a:pt x="1" y="8"/>
                      <a:pt x="3" y="9"/>
                      <a:pt x="4" y="9"/>
                    </a:cubicBezTo>
                    <a:cubicBezTo>
                      <a:pt x="5" y="8"/>
                      <a:pt x="5" y="6"/>
                      <a:pt x="4" y="4"/>
                    </a:cubicBezTo>
                    <a:cubicBezTo>
                      <a:pt x="4" y="1"/>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9" name="Freeform 1243"/>
              <p:cNvSpPr>
                <a:spLocks/>
              </p:cNvSpPr>
              <p:nvPr/>
            </p:nvSpPr>
            <p:spPr bwMode="auto">
              <a:xfrm>
                <a:off x="3426" y="1846"/>
                <a:ext cx="13" cy="17"/>
              </a:xfrm>
              <a:custGeom>
                <a:avLst/>
                <a:gdLst>
                  <a:gd name="T0" fmla="*/ 1 w 7"/>
                  <a:gd name="T1" fmla="*/ 1 h 9"/>
                  <a:gd name="T2" fmla="*/ 1 w 7"/>
                  <a:gd name="T3" fmla="*/ 6 h 9"/>
                  <a:gd name="T4" fmla="*/ 6 w 7"/>
                  <a:gd name="T5" fmla="*/ 9 h 9"/>
                  <a:gd name="T6" fmla="*/ 5 w 7"/>
                  <a:gd name="T7" fmla="*/ 4 h 9"/>
                  <a:gd name="T8" fmla="*/ 1 w 7"/>
                  <a:gd name="T9" fmla="*/ 1 h 9"/>
                </a:gdLst>
                <a:ahLst/>
                <a:cxnLst>
                  <a:cxn ang="0">
                    <a:pos x="T0" y="T1"/>
                  </a:cxn>
                  <a:cxn ang="0">
                    <a:pos x="T2" y="T3"/>
                  </a:cxn>
                  <a:cxn ang="0">
                    <a:pos x="T4" y="T5"/>
                  </a:cxn>
                  <a:cxn ang="0">
                    <a:pos x="T6" y="T7"/>
                  </a:cxn>
                  <a:cxn ang="0">
                    <a:pos x="T8" y="T9"/>
                  </a:cxn>
                </a:cxnLst>
                <a:rect l="0" t="0" r="r" b="b"/>
                <a:pathLst>
                  <a:path w="7" h="9">
                    <a:moveTo>
                      <a:pt x="1" y="1"/>
                    </a:moveTo>
                    <a:cubicBezTo>
                      <a:pt x="0" y="2"/>
                      <a:pt x="0" y="4"/>
                      <a:pt x="1" y="6"/>
                    </a:cubicBezTo>
                    <a:cubicBezTo>
                      <a:pt x="3" y="8"/>
                      <a:pt x="4" y="9"/>
                      <a:pt x="6" y="9"/>
                    </a:cubicBezTo>
                    <a:cubicBezTo>
                      <a:pt x="7" y="8"/>
                      <a:pt x="6" y="6"/>
                      <a:pt x="5" y="4"/>
                    </a:cubicBezTo>
                    <a:cubicBezTo>
                      <a:pt x="4" y="2"/>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0" name="Freeform 1244"/>
              <p:cNvSpPr>
                <a:spLocks/>
              </p:cNvSpPr>
              <p:nvPr/>
            </p:nvSpPr>
            <p:spPr bwMode="auto">
              <a:xfrm>
                <a:off x="3226" y="1639"/>
                <a:ext cx="14" cy="12"/>
              </a:xfrm>
              <a:custGeom>
                <a:avLst/>
                <a:gdLst>
                  <a:gd name="T0" fmla="*/ 1 w 7"/>
                  <a:gd name="T1" fmla="*/ 0 h 6"/>
                  <a:gd name="T2" fmla="*/ 3 w 7"/>
                  <a:gd name="T3" fmla="*/ 4 h 6"/>
                  <a:gd name="T4" fmla="*/ 7 w 7"/>
                  <a:gd name="T5" fmla="*/ 5 h 6"/>
                  <a:gd name="T6" fmla="*/ 5 w 7"/>
                  <a:gd name="T7" fmla="*/ 2 h 6"/>
                  <a:gd name="T8" fmla="*/ 1 w 7"/>
                  <a:gd name="T9" fmla="*/ 0 h 6"/>
                </a:gdLst>
                <a:ahLst/>
                <a:cxnLst>
                  <a:cxn ang="0">
                    <a:pos x="T0" y="T1"/>
                  </a:cxn>
                  <a:cxn ang="0">
                    <a:pos x="T2" y="T3"/>
                  </a:cxn>
                  <a:cxn ang="0">
                    <a:pos x="T4" y="T5"/>
                  </a:cxn>
                  <a:cxn ang="0">
                    <a:pos x="T6" y="T7"/>
                  </a:cxn>
                  <a:cxn ang="0">
                    <a:pos x="T8" y="T9"/>
                  </a:cxn>
                </a:cxnLst>
                <a:rect l="0" t="0" r="r" b="b"/>
                <a:pathLst>
                  <a:path w="7" h="6">
                    <a:moveTo>
                      <a:pt x="1" y="0"/>
                    </a:moveTo>
                    <a:cubicBezTo>
                      <a:pt x="0" y="1"/>
                      <a:pt x="1" y="3"/>
                      <a:pt x="3" y="4"/>
                    </a:cubicBezTo>
                    <a:cubicBezTo>
                      <a:pt x="4" y="6"/>
                      <a:pt x="6" y="6"/>
                      <a:pt x="7" y="5"/>
                    </a:cubicBezTo>
                    <a:cubicBezTo>
                      <a:pt x="7" y="5"/>
                      <a:pt x="7" y="3"/>
                      <a:pt x="5" y="2"/>
                    </a:cubicBezTo>
                    <a:cubicBezTo>
                      <a:pt x="4" y="0"/>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1" name="Freeform 1245"/>
              <p:cNvSpPr>
                <a:spLocks/>
              </p:cNvSpPr>
              <p:nvPr/>
            </p:nvSpPr>
            <p:spPr bwMode="auto">
              <a:xfrm>
                <a:off x="3373" y="1880"/>
                <a:ext cx="11" cy="17"/>
              </a:xfrm>
              <a:custGeom>
                <a:avLst/>
                <a:gdLst>
                  <a:gd name="T0" fmla="*/ 0 w 6"/>
                  <a:gd name="T1" fmla="*/ 1 h 9"/>
                  <a:gd name="T2" fmla="*/ 1 w 6"/>
                  <a:gd name="T3" fmla="*/ 6 h 9"/>
                  <a:gd name="T4" fmla="*/ 5 w 6"/>
                  <a:gd name="T5" fmla="*/ 8 h 9"/>
                  <a:gd name="T6" fmla="*/ 5 w 6"/>
                  <a:gd name="T7" fmla="*/ 3 h 9"/>
                  <a:gd name="T8" fmla="*/ 0 w 6"/>
                  <a:gd name="T9" fmla="*/ 1 h 9"/>
                </a:gdLst>
                <a:ahLst/>
                <a:cxnLst>
                  <a:cxn ang="0">
                    <a:pos x="T0" y="T1"/>
                  </a:cxn>
                  <a:cxn ang="0">
                    <a:pos x="T2" y="T3"/>
                  </a:cxn>
                  <a:cxn ang="0">
                    <a:pos x="T4" y="T5"/>
                  </a:cxn>
                  <a:cxn ang="0">
                    <a:pos x="T6" y="T7"/>
                  </a:cxn>
                  <a:cxn ang="0">
                    <a:pos x="T8" y="T9"/>
                  </a:cxn>
                </a:cxnLst>
                <a:rect l="0" t="0" r="r" b="b"/>
                <a:pathLst>
                  <a:path w="6" h="9">
                    <a:moveTo>
                      <a:pt x="0" y="1"/>
                    </a:moveTo>
                    <a:cubicBezTo>
                      <a:pt x="0" y="2"/>
                      <a:pt x="0" y="4"/>
                      <a:pt x="1" y="6"/>
                    </a:cubicBezTo>
                    <a:cubicBezTo>
                      <a:pt x="2" y="8"/>
                      <a:pt x="4" y="9"/>
                      <a:pt x="5" y="8"/>
                    </a:cubicBezTo>
                    <a:cubicBezTo>
                      <a:pt x="6" y="8"/>
                      <a:pt x="6" y="5"/>
                      <a:pt x="5" y="3"/>
                    </a:cubicBezTo>
                    <a:cubicBezTo>
                      <a:pt x="3" y="1"/>
                      <a:pt x="1" y="0"/>
                      <a:pt x="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2" name="Freeform 1246"/>
              <p:cNvSpPr>
                <a:spLocks/>
              </p:cNvSpPr>
              <p:nvPr/>
            </p:nvSpPr>
            <p:spPr bwMode="auto">
              <a:xfrm>
                <a:off x="3249" y="1720"/>
                <a:ext cx="15" cy="15"/>
              </a:xfrm>
              <a:custGeom>
                <a:avLst/>
                <a:gdLst>
                  <a:gd name="T0" fmla="*/ 1 w 8"/>
                  <a:gd name="T1" fmla="*/ 1 h 8"/>
                  <a:gd name="T2" fmla="*/ 2 w 8"/>
                  <a:gd name="T3" fmla="*/ 6 h 8"/>
                  <a:gd name="T4" fmla="*/ 7 w 8"/>
                  <a:gd name="T5" fmla="*/ 7 h 8"/>
                  <a:gd name="T6" fmla="*/ 6 w 8"/>
                  <a:gd name="T7" fmla="*/ 3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2"/>
                      <a:pt x="1" y="4"/>
                      <a:pt x="2" y="6"/>
                    </a:cubicBezTo>
                    <a:cubicBezTo>
                      <a:pt x="4" y="8"/>
                      <a:pt x="6" y="8"/>
                      <a:pt x="7" y="7"/>
                    </a:cubicBezTo>
                    <a:cubicBezTo>
                      <a:pt x="8" y="7"/>
                      <a:pt x="7" y="5"/>
                      <a:pt x="6" y="3"/>
                    </a:cubicBezTo>
                    <a:cubicBezTo>
                      <a:pt x="4" y="1"/>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3" name="Freeform 1247"/>
              <p:cNvSpPr>
                <a:spLocks/>
              </p:cNvSpPr>
              <p:nvPr/>
            </p:nvSpPr>
            <p:spPr bwMode="auto">
              <a:xfrm>
                <a:off x="3283" y="1694"/>
                <a:ext cx="9" cy="9"/>
              </a:xfrm>
              <a:custGeom>
                <a:avLst/>
                <a:gdLst>
                  <a:gd name="T0" fmla="*/ 1 w 5"/>
                  <a:gd name="T1" fmla="*/ 1 h 5"/>
                  <a:gd name="T2" fmla="*/ 2 w 5"/>
                  <a:gd name="T3" fmla="*/ 4 h 5"/>
                  <a:gd name="T4" fmla="*/ 5 w 5"/>
                  <a:gd name="T5" fmla="*/ 5 h 5"/>
                  <a:gd name="T6" fmla="*/ 4 w 5"/>
                  <a:gd name="T7" fmla="*/ 2 h 5"/>
                  <a:gd name="T8" fmla="*/ 1 w 5"/>
                  <a:gd name="T9" fmla="*/ 1 h 5"/>
                </a:gdLst>
                <a:ahLst/>
                <a:cxnLst>
                  <a:cxn ang="0">
                    <a:pos x="T0" y="T1"/>
                  </a:cxn>
                  <a:cxn ang="0">
                    <a:pos x="T2" y="T3"/>
                  </a:cxn>
                  <a:cxn ang="0">
                    <a:pos x="T4" y="T5"/>
                  </a:cxn>
                  <a:cxn ang="0">
                    <a:pos x="T6" y="T7"/>
                  </a:cxn>
                  <a:cxn ang="0">
                    <a:pos x="T8" y="T9"/>
                  </a:cxn>
                </a:cxnLst>
                <a:rect l="0" t="0" r="r" b="b"/>
                <a:pathLst>
                  <a:path w="5" h="5">
                    <a:moveTo>
                      <a:pt x="1" y="1"/>
                    </a:moveTo>
                    <a:cubicBezTo>
                      <a:pt x="0" y="1"/>
                      <a:pt x="1" y="2"/>
                      <a:pt x="2" y="4"/>
                    </a:cubicBezTo>
                    <a:cubicBezTo>
                      <a:pt x="3" y="5"/>
                      <a:pt x="4" y="5"/>
                      <a:pt x="5" y="5"/>
                    </a:cubicBezTo>
                    <a:cubicBezTo>
                      <a:pt x="5" y="4"/>
                      <a:pt x="5" y="3"/>
                      <a:pt x="4" y="2"/>
                    </a:cubicBezTo>
                    <a:cubicBezTo>
                      <a:pt x="3" y="0"/>
                      <a:pt x="1"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4" name="Freeform 1248"/>
              <p:cNvSpPr>
                <a:spLocks/>
              </p:cNvSpPr>
              <p:nvPr/>
            </p:nvSpPr>
            <p:spPr bwMode="auto">
              <a:xfrm>
                <a:off x="3602" y="910"/>
                <a:ext cx="587" cy="647"/>
              </a:xfrm>
              <a:custGeom>
                <a:avLst/>
                <a:gdLst>
                  <a:gd name="T0" fmla="*/ 0 w 312"/>
                  <a:gd name="T1" fmla="*/ 0 h 344"/>
                  <a:gd name="T2" fmla="*/ 0 w 312"/>
                  <a:gd name="T3" fmla="*/ 1 h 344"/>
                  <a:gd name="T4" fmla="*/ 59 w 312"/>
                  <a:gd name="T5" fmla="*/ 44 h 344"/>
                  <a:gd name="T6" fmla="*/ 43 w 312"/>
                  <a:gd name="T7" fmla="*/ 62 h 344"/>
                  <a:gd name="T8" fmla="*/ 180 w 312"/>
                  <a:gd name="T9" fmla="*/ 199 h 344"/>
                  <a:gd name="T10" fmla="*/ 206 w 312"/>
                  <a:gd name="T11" fmla="*/ 178 h 344"/>
                  <a:gd name="T12" fmla="*/ 311 w 312"/>
                  <a:gd name="T13" fmla="*/ 344 h 344"/>
                  <a:gd name="T14" fmla="*/ 312 w 312"/>
                  <a:gd name="T15" fmla="*/ 343 h 344"/>
                  <a:gd name="T16" fmla="*/ 205 w 312"/>
                  <a:gd name="T17" fmla="*/ 175 h 344"/>
                  <a:gd name="T18" fmla="*/ 179 w 312"/>
                  <a:gd name="T19" fmla="*/ 197 h 344"/>
                  <a:gd name="T20" fmla="*/ 46 w 312"/>
                  <a:gd name="T21" fmla="*/ 63 h 344"/>
                  <a:gd name="T22" fmla="*/ 62 w 312"/>
                  <a:gd name="T23" fmla="*/ 46 h 344"/>
                  <a:gd name="T24" fmla="*/ 0 w 312"/>
                  <a:gd name="T2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2" h="344">
                    <a:moveTo>
                      <a:pt x="0" y="0"/>
                    </a:moveTo>
                    <a:cubicBezTo>
                      <a:pt x="0" y="1"/>
                      <a:pt x="0" y="1"/>
                      <a:pt x="0" y="1"/>
                    </a:cubicBezTo>
                    <a:cubicBezTo>
                      <a:pt x="20" y="15"/>
                      <a:pt x="40" y="29"/>
                      <a:pt x="59" y="44"/>
                    </a:cubicBezTo>
                    <a:cubicBezTo>
                      <a:pt x="54" y="50"/>
                      <a:pt x="48" y="56"/>
                      <a:pt x="43" y="62"/>
                    </a:cubicBezTo>
                    <a:cubicBezTo>
                      <a:pt x="95" y="103"/>
                      <a:pt x="141" y="150"/>
                      <a:pt x="180" y="199"/>
                    </a:cubicBezTo>
                    <a:cubicBezTo>
                      <a:pt x="189" y="192"/>
                      <a:pt x="198" y="185"/>
                      <a:pt x="206" y="178"/>
                    </a:cubicBezTo>
                    <a:cubicBezTo>
                      <a:pt x="247" y="230"/>
                      <a:pt x="282" y="285"/>
                      <a:pt x="311" y="344"/>
                    </a:cubicBezTo>
                    <a:cubicBezTo>
                      <a:pt x="312" y="343"/>
                      <a:pt x="312" y="343"/>
                      <a:pt x="312" y="343"/>
                    </a:cubicBezTo>
                    <a:cubicBezTo>
                      <a:pt x="282" y="284"/>
                      <a:pt x="247" y="228"/>
                      <a:pt x="205" y="175"/>
                    </a:cubicBezTo>
                    <a:cubicBezTo>
                      <a:pt x="196" y="182"/>
                      <a:pt x="188" y="189"/>
                      <a:pt x="179" y="197"/>
                    </a:cubicBezTo>
                    <a:cubicBezTo>
                      <a:pt x="140" y="148"/>
                      <a:pt x="96" y="104"/>
                      <a:pt x="46" y="63"/>
                    </a:cubicBezTo>
                    <a:cubicBezTo>
                      <a:pt x="52" y="58"/>
                      <a:pt x="57" y="51"/>
                      <a:pt x="62" y="46"/>
                    </a:cubicBezTo>
                    <a:cubicBezTo>
                      <a:pt x="42" y="30"/>
                      <a:pt x="22" y="15"/>
                      <a:pt x="0"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5" name="Freeform 1249"/>
              <p:cNvSpPr>
                <a:spLocks/>
              </p:cNvSpPr>
              <p:nvPr/>
            </p:nvSpPr>
            <p:spPr bwMode="auto">
              <a:xfrm>
                <a:off x="4179" y="1542"/>
                <a:ext cx="17" cy="28"/>
              </a:xfrm>
              <a:custGeom>
                <a:avLst/>
                <a:gdLst>
                  <a:gd name="T0" fmla="*/ 1 w 9"/>
                  <a:gd name="T1" fmla="*/ 1 h 15"/>
                  <a:gd name="T2" fmla="*/ 2 w 9"/>
                  <a:gd name="T3" fmla="*/ 9 h 15"/>
                  <a:gd name="T4" fmla="*/ 8 w 9"/>
                  <a:gd name="T5" fmla="*/ 15 h 15"/>
                  <a:gd name="T6" fmla="*/ 6 w 9"/>
                  <a:gd name="T7" fmla="*/ 6 h 15"/>
                  <a:gd name="T8" fmla="*/ 1 w 9"/>
                  <a:gd name="T9" fmla="*/ 1 h 15"/>
                </a:gdLst>
                <a:ahLst/>
                <a:cxnLst>
                  <a:cxn ang="0">
                    <a:pos x="T0" y="T1"/>
                  </a:cxn>
                  <a:cxn ang="0">
                    <a:pos x="T2" y="T3"/>
                  </a:cxn>
                  <a:cxn ang="0">
                    <a:pos x="T4" y="T5"/>
                  </a:cxn>
                  <a:cxn ang="0">
                    <a:pos x="T6" y="T7"/>
                  </a:cxn>
                  <a:cxn ang="0">
                    <a:pos x="T8" y="T9"/>
                  </a:cxn>
                </a:cxnLst>
                <a:rect l="0" t="0" r="r" b="b"/>
                <a:pathLst>
                  <a:path w="9" h="15">
                    <a:moveTo>
                      <a:pt x="1" y="1"/>
                    </a:moveTo>
                    <a:cubicBezTo>
                      <a:pt x="0" y="1"/>
                      <a:pt x="0" y="5"/>
                      <a:pt x="2" y="9"/>
                    </a:cubicBezTo>
                    <a:cubicBezTo>
                      <a:pt x="4" y="13"/>
                      <a:pt x="7" y="15"/>
                      <a:pt x="8" y="15"/>
                    </a:cubicBezTo>
                    <a:cubicBezTo>
                      <a:pt x="9" y="14"/>
                      <a:pt x="8" y="10"/>
                      <a:pt x="6" y="6"/>
                    </a:cubicBezTo>
                    <a:cubicBezTo>
                      <a:pt x="4" y="3"/>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6" name="Freeform 1250"/>
              <p:cNvSpPr>
                <a:spLocks/>
              </p:cNvSpPr>
              <p:nvPr/>
            </p:nvSpPr>
            <p:spPr bwMode="auto">
              <a:xfrm>
                <a:off x="3978" y="1231"/>
                <a:ext cx="23" cy="27"/>
              </a:xfrm>
              <a:custGeom>
                <a:avLst/>
                <a:gdLst>
                  <a:gd name="T0" fmla="*/ 1 w 12"/>
                  <a:gd name="T1" fmla="*/ 0 h 14"/>
                  <a:gd name="T2" fmla="*/ 4 w 12"/>
                  <a:gd name="T3" fmla="*/ 8 h 14"/>
                  <a:gd name="T4" fmla="*/ 11 w 12"/>
                  <a:gd name="T5" fmla="*/ 13 h 14"/>
                  <a:gd name="T6" fmla="*/ 8 w 12"/>
                  <a:gd name="T7" fmla="*/ 5 h 14"/>
                  <a:gd name="T8" fmla="*/ 1 w 12"/>
                  <a:gd name="T9" fmla="*/ 0 h 14"/>
                </a:gdLst>
                <a:ahLst/>
                <a:cxnLst>
                  <a:cxn ang="0">
                    <a:pos x="T0" y="T1"/>
                  </a:cxn>
                  <a:cxn ang="0">
                    <a:pos x="T2" y="T3"/>
                  </a:cxn>
                  <a:cxn ang="0">
                    <a:pos x="T4" y="T5"/>
                  </a:cxn>
                  <a:cxn ang="0">
                    <a:pos x="T6" y="T7"/>
                  </a:cxn>
                  <a:cxn ang="0">
                    <a:pos x="T8" y="T9"/>
                  </a:cxn>
                </a:cxnLst>
                <a:rect l="0" t="0" r="r" b="b"/>
                <a:pathLst>
                  <a:path w="12" h="14">
                    <a:moveTo>
                      <a:pt x="1" y="0"/>
                    </a:moveTo>
                    <a:cubicBezTo>
                      <a:pt x="0" y="1"/>
                      <a:pt x="2" y="5"/>
                      <a:pt x="4" y="8"/>
                    </a:cubicBezTo>
                    <a:cubicBezTo>
                      <a:pt x="7" y="12"/>
                      <a:pt x="10" y="14"/>
                      <a:pt x="11" y="13"/>
                    </a:cubicBezTo>
                    <a:cubicBezTo>
                      <a:pt x="12" y="12"/>
                      <a:pt x="11" y="9"/>
                      <a:pt x="8" y="5"/>
                    </a:cubicBezTo>
                    <a:cubicBezTo>
                      <a:pt x="5" y="2"/>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7" name="Freeform 1251"/>
              <p:cNvSpPr>
                <a:spLocks/>
              </p:cNvSpPr>
              <p:nvPr/>
            </p:nvSpPr>
            <p:spPr bwMode="auto">
              <a:xfrm>
                <a:off x="3593" y="902"/>
                <a:ext cx="22" cy="19"/>
              </a:xfrm>
              <a:custGeom>
                <a:avLst/>
                <a:gdLst>
                  <a:gd name="T0" fmla="*/ 0 w 12"/>
                  <a:gd name="T1" fmla="*/ 1 h 10"/>
                  <a:gd name="T2" fmla="*/ 5 w 12"/>
                  <a:gd name="T3" fmla="*/ 6 h 10"/>
                  <a:gd name="T4" fmla="*/ 12 w 12"/>
                  <a:gd name="T5" fmla="*/ 9 h 10"/>
                  <a:gd name="T6" fmla="*/ 7 w 12"/>
                  <a:gd name="T7" fmla="*/ 3 h 10"/>
                  <a:gd name="T8" fmla="*/ 0 w 12"/>
                  <a:gd name="T9" fmla="*/ 1 h 10"/>
                </a:gdLst>
                <a:ahLst/>
                <a:cxnLst>
                  <a:cxn ang="0">
                    <a:pos x="T0" y="T1"/>
                  </a:cxn>
                  <a:cxn ang="0">
                    <a:pos x="T2" y="T3"/>
                  </a:cxn>
                  <a:cxn ang="0">
                    <a:pos x="T4" y="T5"/>
                  </a:cxn>
                  <a:cxn ang="0">
                    <a:pos x="T6" y="T7"/>
                  </a:cxn>
                  <a:cxn ang="0">
                    <a:pos x="T8" y="T9"/>
                  </a:cxn>
                </a:cxnLst>
                <a:rect l="0" t="0" r="r" b="b"/>
                <a:pathLst>
                  <a:path w="12" h="10">
                    <a:moveTo>
                      <a:pt x="0" y="1"/>
                    </a:moveTo>
                    <a:cubicBezTo>
                      <a:pt x="0" y="2"/>
                      <a:pt x="2" y="4"/>
                      <a:pt x="5" y="6"/>
                    </a:cubicBezTo>
                    <a:cubicBezTo>
                      <a:pt x="8" y="9"/>
                      <a:pt x="11" y="10"/>
                      <a:pt x="12" y="9"/>
                    </a:cubicBezTo>
                    <a:cubicBezTo>
                      <a:pt x="12" y="8"/>
                      <a:pt x="10" y="6"/>
                      <a:pt x="7" y="3"/>
                    </a:cubicBezTo>
                    <a:cubicBezTo>
                      <a:pt x="4" y="1"/>
                      <a:pt x="1" y="0"/>
                      <a:pt x="0"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8" name="Freeform 1252"/>
              <p:cNvSpPr>
                <a:spLocks/>
              </p:cNvSpPr>
              <p:nvPr/>
            </p:nvSpPr>
            <p:spPr bwMode="auto">
              <a:xfrm>
                <a:off x="3929" y="1271"/>
                <a:ext cx="23" cy="26"/>
              </a:xfrm>
              <a:custGeom>
                <a:avLst/>
                <a:gdLst>
                  <a:gd name="T0" fmla="*/ 1 w 12"/>
                  <a:gd name="T1" fmla="*/ 1 h 14"/>
                  <a:gd name="T2" fmla="*/ 4 w 12"/>
                  <a:gd name="T3" fmla="*/ 8 h 14"/>
                  <a:gd name="T4" fmla="*/ 11 w 12"/>
                  <a:gd name="T5" fmla="*/ 13 h 14"/>
                  <a:gd name="T6" fmla="*/ 8 w 12"/>
                  <a:gd name="T7" fmla="*/ 5 h 14"/>
                  <a:gd name="T8" fmla="*/ 1 w 12"/>
                  <a:gd name="T9" fmla="*/ 1 h 14"/>
                </a:gdLst>
                <a:ahLst/>
                <a:cxnLst>
                  <a:cxn ang="0">
                    <a:pos x="T0" y="T1"/>
                  </a:cxn>
                  <a:cxn ang="0">
                    <a:pos x="T2" y="T3"/>
                  </a:cxn>
                  <a:cxn ang="0">
                    <a:pos x="T4" y="T5"/>
                  </a:cxn>
                  <a:cxn ang="0">
                    <a:pos x="T6" y="T7"/>
                  </a:cxn>
                  <a:cxn ang="0">
                    <a:pos x="T8" y="T9"/>
                  </a:cxn>
                </a:cxnLst>
                <a:rect l="0" t="0" r="r" b="b"/>
                <a:pathLst>
                  <a:path w="12" h="14">
                    <a:moveTo>
                      <a:pt x="1" y="1"/>
                    </a:moveTo>
                    <a:cubicBezTo>
                      <a:pt x="0" y="2"/>
                      <a:pt x="2" y="5"/>
                      <a:pt x="4" y="8"/>
                    </a:cubicBezTo>
                    <a:cubicBezTo>
                      <a:pt x="7" y="11"/>
                      <a:pt x="10" y="14"/>
                      <a:pt x="11" y="13"/>
                    </a:cubicBezTo>
                    <a:cubicBezTo>
                      <a:pt x="12" y="12"/>
                      <a:pt x="10" y="9"/>
                      <a:pt x="8" y="5"/>
                    </a:cubicBezTo>
                    <a:cubicBezTo>
                      <a:pt x="5" y="2"/>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9" name="Freeform 1253"/>
              <p:cNvSpPr>
                <a:spLocks/>
              </p:cNvSpPr>
              <p:nvPr/>
            </p:nvSpPr>
            <p:spPr bwMode="auto">
              <a:xfrm>
                <a:off x="3672" y="1015"/>
                <a:ext cx="26" cy="23"/>
              </a:xfrm>
              <a:custGeom>
                <a:avLst/>
                <a:gdLst>
                  <a:gd name="T0" fmla="*/ 1 w 14"/>
                  <a:gd name="T1" fmla="*/ 1 h 12"/>
                  <a:gd name="T2" fmla="*/ 6 w 14"/>
                  <a:gd name="T3" fmla="*/ 8 h 12"/>
                  <a:gd name="T4" fmla="*/ 14 w 14"/>
                  <a:gd name="T5" fmla="*/ 11 h 12"/>
                  <a:gd name="T6" fmla="*/ 9 w 14"/>
                  <a:gd name="T7" fmla="*/ 4 h 12"/>
                  <a:gd name="T8" fmla="*/ 1 w 14"/>
                  <a:gd name="T9" fmla="*/ 1 h 12"/>
                </a:gdLst>
                <a:ahLst/>
                <a:cxnLst>
                  <a:cxn ang="0">
                    <a:pos x="T0" y="T1"/>
                  </a:cxn>
                  <a:cxn ang="0">
                    <a:pos x="T2" y="T3"/>
                  </a:cxn>
                  <a:cxn ang="0">
                    <a:pos x="T4" y="T5"/>
                  </a:cxn>
                  <a:cxn ang="0">
                    <a:pos x="T6" y="T7"/>
                  </a:cxn>
                  <a:cxn ang="0">
                    <a:pos x="T8" y="T9"/>
                  </a:cxn>
                </a:cxnLst>
                <a:rect l="0" t="0" r="r" b="b"/>
                <a:pathLst>
                  <a:path w="14" h="12">
                    <a:moveTo>
                      <a:pt x="1" y="1"/>
                    </a:moveTo>
                    <a:cubicBezTo>
                      <a:pt x="0" y="2"/>
                      <a:pt x="2" y="5"/>
                      <a:pt x="6" y="8"/>
                    </a:cubicBezTo>
                    <a:cubicBezTo>
                      <a:pt x="9" y="10"/>
                      <a:pt x="13" y="12"/>
                      <a:pt x="14" y="11"/>
                    </a:cubicBezTo>
                    <a:cubicBezTo>
                      <a:pt x="14" y="10"/>
                      <a:pt x="12" y="7"/>
                      <a:pt x="9" y="4"/>
                    </a:cubicBezTo>
                    <a:cubicBezTo>
                      <a:pt x="5" y="1"/>
                      <a:pt x="2" y="0"/>
                      <a:pt x="1"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0" name="Freeform 1254"/>
              <p:cNvSpPr>
                <a:spLocks/>
              </p:cNvSpPr>
              <p:nvPr/>
            </p:nvSpPr>
            <p:spPr bwMode="auto">
              <a:xfrm>
                <a:off x="3706" y="987"/>
                <a:ext cx="16" cy="13"/>
              </a:xfrm>
              <a:custGeom>
                <a:avLst/>
                <a:gdLst>
                  <a:gd name="T0" fmla="*/ 0 w 9"/>
                  <a:gd name="T1" fmla="*/ 0 h 7"/>
                  <a:gd name="T2" fmla="*/ 3 w 9"/>
                  <a:gd name="T3" fmla="*/ 5 h 7"/>
                  <a:gd name="T4" fmla="*/ 8 w 9"/>
                  <a:gd name="T5" fmla="*/ 7 h 7"/>
                  <a:gd name="T6" fmla="*/ 5 w 9"/>
                  <a:gd name="T7" fmla="*/ 2 h 7"/>
                  <a:gd name="T8" fmla="*/ 0 w 9"/>
                  <a:gd name="T9" fmla="*/ 0 h 7"/>
                </a:gdLst>
                <a:ahLst/>
                <a:cxnLst>
                  <a:cxn ang="0">
                    <a:pos x="T0" y="T1"/>
                  </a:cxn>
                  <a:cxn ang="0">
                    <a:pos x="T2" y="T3"/>
                  </a:cxn>
                  <a:cxn ang="0">
                    <a:pos x="T4" y="T5"/>
                  </a:cxn>
                  <a:cxn ang="0">
                    <a:pos x="T6" y="T7"/>
                  </a:cxn>
                  <a:cxn ang="0">
                    <a:pos x="T8" y="T9"/>
                  </a:cxn>
                </a:cxnLst>
                <a:rect l="0" t="0" r="r" b="b"/>
                <a:pathLst>
                  <a:path w="9" h="7">
                    <a:moveTo>
                      <a:pt x="0" y="0"/>
                    </a:moveTo>
                    <a:cubicBezTo>
                      <a:pt x="0" y="1"/>
                      <a:pt x="1" y="3"/>
                      <a:pt x="3" y="5"/>
                    </a:cubicBezTo>
                    <a:cubicBezTo>
                      <a:pt x="5" y="6"/>
                      <a:pt x="8" y="7"/>
                      <a:pt x="8" y="7"/>
                    </a:cubicBezTo>
                    <a:cubicBezTo>
                      <a:pt x="9" y="6"/>
                      <a:pt x="7" y="4"/>
                      <a:pt x="5" y="2"/>
                    </a:cubicBezTo>
                    <a:cubicBezTo>
                      <a:pt x="3" y="1"/>
                      <a:pt x="1" y="0"/>
                      <a:pt x="0"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1" name="Freeform 1255"/>
              <p:cNvSpPr>
                <a:spLocks/>
              </p:cNvSpPr>
              <p:nvPr/>
            </p:nvSpPr>
            <p:spPr bwMode="auto">
              <a:xfrm>
                <a:off x="3745" y="2079"/>
                <a:ext cx="98" cy="773"/>
              </a:xfrm>
              <a:custGeom>
                <a:avLst/>
                <a:gdLst>
                  <a:gd name="T0" fmla="*/ 17 w 52"/>
                  <a:gd name="T1" fmla="*/ 0 h 411"/>
                  <a:gd name="T2" fmla="*/ 16 w 52"/>
                  <a:gd name="T3" fmla="*/ 0 h 411"/>
                  <a:gd name="T4" fmla="*/ 29 w 52"/>
                  <a:gd name="T5" fmla="*/ 60 h 411"/>
                  <a:gd name="T6" fmla="*/ 0 w 52"/>
                  <a:gd name="T7" fmla="*/ 66 h 411"/>
                  <a:gd name="T8" fmla="*/ 8 w 52"/>
                  <a:gd name="T9" fmla="*/ 233 h 411"/>
                  <a:gd name="T10" fmla="*/ 50 w 52"/>
                  <a:gd name="T11" fmla="*/ 235 h 411"/>
                  <a:gd name="T12" fmla="*/ 20 w 52"/>
                  <a:gd name="T13" fmla="*/ 411 h 411"/>
                  <a:gd name="T14" fmla="*/ 21 w 52"/>
                  <a:gd name="T15" fmla="*/ 411 h 411"/>
                  <a:gd name="T16" fmla="*/ 52 w 52"/>
                  <a:gd name="T17" fmla="*/ 232 h 411"/>
                  <a:gd name="T18" fmla="*/ 9 w 52"/>
                  <a:gd name="T19" fmla="*/ 231 h 411"/>
                  <a:gd name="T20" fmla="*/ 1 w 52"/>
                  <a:gd name="T21" fmla="*/ 69 h 411"/>
                  <a:gd name="T22" fmla="*/ 30 w 52"/>
                  <a:gd name="T23" fmla="*/ 63 h 411"/>
                  <a:gd name="T24" fmla="*/ 17 w 52"/>
                  <a:gd name="T25"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411">
                    <a:moveTo>
                      <a:pt x="17" y="0"/>
                    </a:moveTo>
                    <a:cubicBezTo>
                      <a:pt x="17" y="0"/>
                      <a:pt x="17" y="0"/>
                      <a:pt x="16" y="0"/>
                    </a:cubicBezTo>
                    <a:cubicBezTo>
                      <a:pt x="21" y="20"/>
                      <a:pt x="25" y="40"/>
                      <a:pt x="29" y="60"/>
                    </a:cubicBezTo>
                    <a:cubicBezTo>
                      <a:pt x="19" y="63"/>
                      <a:pt x="9" y="64"/>
                      <a:pt x="0" y="66"/>
                    </a:cubicBezTo>
                    <a:cubicBezTo>
                      <a:pt x="9" y="121"/>
                      <a:pt x="12" y="177"/>
                      <a:pt x="8" y="233"/>
                    </a:cubicBezTo>
                    <a:cubicBezTo>
                      <a:pt x="22" y="233"/>
                      <a:pt x="36" y="234"/>
                      <a:pt x="50" y="235"/>
                    </a:cubicBezTo>
                    <a:cubicBezTo>
                      <a:pt x="47" y="295"/>
                      <a:pt x="36" y="354"/>
                      <a:pt x="20" y="411"/>
                    </a:cubicBezTo>
                    <a:cubicBezTo>
                      <a:pt x="20" y="411"/>
                      <a:pt x="20" y="411"/>
                      <a:pt x="21" y="411"/>
                    </a:cubicBezTo>
                    <a:cubicBezTo>
                      <a:pt x="38" y="353"/>
                      <a:pt x="48" y="293"/>
                      <a:pt x="52" y="232"/>
                    </a:cubicBezTo>
                    <a:cubicBezTo>
                      <a:pt x="37" y="232"/>
                      <a:pt x="23" y="231"/>
                      <a:pt x="9" y="231"/>
                    </a:cubicBezTo>
                    <a:cubicBezTo>
                      <a:pt x="13" y="176"/>
                      <a:pt x="10" y="122"/>
                      <a:pt x="1" y="69"/>
                    </a:cubicBezTo>
                    <a:cubicBezTo>
                      <a:pt x="11" y="67"/>
                      <a:pt x="20" y="65"/>
                      <a:pt x="30" y="63"/>
                    </a:cubicBezTo>
                    <a:cubicBezTo>
                      <a:pt x="27" y="42"/>
                      <a:pt x="22" y="21"/>
                      <a:pt x="17"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2" name="Freeform 1256"/>
              <p:cNvSpPr>
                <a:spLocks/>
              </p:cNvSpPr>
              <p:nvPr/>
            </p:nvSpPr>
            <p:spPr bwMode="auto">
              <a:xfrm>
                <a:off x="3775" y="2839"/>
                <a:ext cx="15" cy="28"/>
              </a:xfrm>
              <a:custGeom>
                <a:avLst/>
                <a:gdLst>
                  <a:gd name="T0" fmla="*/ 6 w 8"/>
                  <a:gd name="T1" fmla="*/ 0 h 15"/>
                  <a:gd name="T2" fmla="*/ 2 w 8"/>
                  <a:gd name="T3" fmla="*/ 6 h 15"/>
                  <a:gd name="T4" fmla="*/ 2 w 8"/>
                  <a:gd name="T5" fmla="*/ 14 h 15"/>
                  <a:gd name="T6" fmla="*/ 7 w 8"/>
                  <a:gd name="T7" fmla="*/ 8 h 15"/>
                  <a:gd name="T8" fmla="*/ 6 w 8"/>
                  <a:gd name="T9" fmla="*/ 0 h 15"/>
                </a:gdLst>
                <a:ahLst/>
                <a:cxnLst>
                  <a:cxn ang="0">
                    <a:pos x="T0" y="T1"/>
                  </a:cxn>
                  <a:cxn ang="0">
                    <a:pos x="T2" y="T3"/>
                  </a:cxn>
                  <a:cxn ang="0">
                    <a:pos x="T4" y="T5"/>
                  </a:cxn>
                  <a:cxn ang="0">
                    <a:pos x="T6" y="T7"/>
                  </a:cxn>
                  <a:cxn ang="0">
                    <a:pos x="T8" y="T9"/>
                  </a:cxn>
                </a:cxnLst>
                <a:rect l="0" t="0" r="r" b="b"/>
                <a:pathLst>
                  <a:path w="8" h="15">
                    <a:moveTo>
                      <a:pt x="6" y="0"/>
                    </a:moveTo>
                    <a:cubicBezTo>
                      <a:pt x="5" y="0"/>
                      <a:pt x="3" y="3"/>
                      <a:pt x="2" y="6"/>
                    </a:cubicBezTo>
                    <a:cubicBezTo>
                      <a:pt x="0" y="10"/>
                      <a:pt x="1" y="14"/>
                      <a:pt x="2" y="14"/>
                    </a:cubicBezTo>
                    <a:cubicBezTo>
                      <a:pt x="4" y="15"/>
                      <a:pt x="6" y="12"/>
                      <a:pt x="7" y="8"/>
                    </a:cubicBezTo>
                    <a:cubicBezTo>
                      <a:pt x="8" y="4"/>
                      <a:pt x="8" y="1"/>
                      <a:pt x="6"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3" name="Freeform 1257"/>
              <p:cNvSpPr>
                <a:spLocks/>
              </p:cNvSpPr>
              <p:nvPr/>
            </p:nvSpPr>
            <p:spPr bwMode="auto">
              <a:xfrm>
                <a:off x="3835" y="2506"/>
                <a:ext cx="12" cy="28"/>
              </a:xfrm>
              <a:custGeom>
                <a:avLst/>
                <a:gdLst>
                  <a:gd name="T0" fmla="*/ 3 w 6"/>
                  <a:gd name="T1" fmla="*/ 0 h 15"/>
                  <a:gd name="T2" fmla="*/ 0 w 6"/>
                  <a:gd name="T3" fmla="*/ 7 h 15"/>
                  <a:gd name="T4" fmla="*/ 3 w 6"/>
                  <a:gd name="T5" fmla="*/ 15 h 15"/>
                  <a:gd name="T6" fmla="*/ 6 w 6"/>
                  <a:gd name="T7" fmla="*/ 8 h 15"/>
                  <a:gd name="T8" fmla="*/ 3 w 6"/>
                  <a:gd name="T9" fmla="*/ 0 h 15"/>
                </a:gdLst>
                <a:ahLst/>
                <a:cxnLst>
                  <a:cxn ang="0">
                    <a:pos x="T0" y="T1"/>
                  </a:cxn>
                  <a:cxn ang="0">
                    <a:pos x="T2" y="T3"/>
                  </a:cxn>
                  <a:cxn ang="0">
                    <a:pos x="T4" y="T5"/>
                  </a:cxn>
                  <a:cxn ang="0">
                    <a:pos x="T6" y="T7"/>
                  </a:cxn>
                  <a:cxn ang="0">
                    <a:pos x="T8" y="T9"/>
                  </a:cxn>
                </a:cxnLst>
                <a:rect l="0" t="0" r="r" b="b"/>
                <a:pathLst>
                  <a:path w="6" h="15">
                    <a:moveTo>
                      <a:pt x="3" y="0"/>
                    </a:moveTo>
                    <a:cubicBezTo>
                      <a:pt x="2" y="0"/>
                      <a:pt x="0" y="4"/>
                      <a:pt x="0" y="7"/>
                    </a:cubicBezTo>
                    <a:cubicBezTo>
                      <a:pt x="0" y="11"/>
                      <a:pt x="1" y="15"/>
                      <a:pt x="3" y="15"/>
                    </a:cubicBezTo>
                    <a:cubicBezTo>
                      <a:pt x="4" y="15"/>
                      <a:pt x="5" y="11"/>
                      <a:pt x="6" y="8"/>
                    </a:cubicBezTo>
                    <a:cubicBezTo>
                      <a:pt x="6" y="4"/>
                      <a:pt x="5" y="0"/>
                      <a:pt x="3"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4" name="Freeform 1258"/>
              <p:cNvSpPr>
                <a:spLocks/>
              </p:cNvSpPr>
              <p:nvPr/>
            </p:nvSpPr>
            <p:spPr bwMode="auto">
              <a:xfrm>
                <a:off x="3771" y="2070"/>
                <a:ext cx="12" cy="22"/>
              </a:xfrm>
              <a:custGeom>
                <a:avLst/>
                <a:gdLst>
                  <a:gd name="T0" fmla="*/ 2 w 6"/>
                  <a:gd name="T1" fmla="*/ 0 h 12"/>
                  <a:gd name="T2" fmla="*/ 1 w 6"/>
                  <a:gd name="T3" fmla="*/ 6 h 12"/>
                  <a:gd name="T4" fmla="*/ 4 w 6"/>
                  <a:gd name="T5" fmla="*/ 11 h 12"/>
                  <a:gd name="T6" fmla="*/ 5 w 6"/>
                  <a:gd name="T7" fmla="*/ 5 h 12"/>
                  <a:gd name="T8" fmla="*/ 2 w 6"/>
                  <a:gd name="T9" fmla="*/ 0 h 12"/>
                </a:gdLst>
                <a:ahLst/>
                <a:cxnLst>
                  <a:cxn ang="0">
                    <a:pos x="T0" y="T1"/>
                  </a:cxn>
                  <a:cxn ang="0">
                    <a:pos x="T2" y="T3"/>
                  </a:cxn>
                  <a:cxn ang="0">
                    <a:pos x="T4" y="T5"/>
                  </a:cxn>
                  <a:cxn ang="0">
                    <a:pos x="T6" y="T7"/>
                  </a:cxn>
                  <a:cxn ang="0">
                    <a:pos x="T8" y="T9"/>
                  </a:cxn>
                </a:cxnLst>
                <a:rect l="0" t="0" r="r" b="b"/>
                <a:pathLst>
                  <a:path w="6" h="12">
                    <a:moveTo>
                      <a:pt x="2" y="0"/>
                    </a:moveTo>
                    <a:cubicBezTo>
                      <a:pt x="0" y="1"/>
                      <a:pt x="0" y="3"/>
                      <a:pt x="1" y="6"/>
                    </a:cubicBezTo>
                    <a:cubicBezTo>
                      <a:pt x="2" y="9"/>
                      <a:pt x="3" y="12"/>
                      <a:pt x="4" y="11"/>
                    </a:cubicBezTo>
                    <a:cubicBezTo>
                      <a:pt x="5" y="11"/>
                      <a:pt x="6" y="8"/>
                      <a:pt x="5" y="5"/>
                    </a:cubicBezTo>
                    <a:cubicBezTo>
                      <a:pt x="4" y="2"/>
                      <a:pt x="3" y="0"/>
                      <a:pt x="2"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5" name="Freeform 1259"/>
              <p:cNvSpPr>
                <a:spLocks/>
              </p:cNvSpPr>
              <p:nvPr/>
            </p:nvSpPr>
            <p:spPr bwMode="auto">
              <a:xfrm>
                <a:off x="3756" y="2502"/>
                <a:ext cx="12" cy="26"/>
              </a:xfrm>
              <a:custGeom>
                <a:avLst/>
                <a:gdLst>
                  <a:gd name="T0" fmla="*/ 3 w 6"/>
                  <a:gd name="T1" fmla="*/ 1 h 14"/>
                  <a:gd name="T2" fmla="*/ 0 w 6"/>
                  <a:gd name="T3" fmla="*/ 7 h 14"/>
                  <a:gd name="T4" fmla="*/ 2 w 6"/>
                  <a:gd name="T5" fmla="*/ 14 h 14"/>
                  <a:gd name="T6" fmla="*/ 5 w 6"/>
                  <a:gd name="T7" fmla="*/ 8 h 14"/>
                  <a:gd name="T8" fmla="*/ 3 w 6"/>
                  <a:gd name="T9" fmla="*/ 1 h 14"/>
                </a:gdLst>
                <a:ahLst/>
                <a:cxnLst>
                  <a:cxn ang="0">
                    <a:pos x="T0" y="T1"/>
                  </a:cxn>
                  <a:cxn ang="0">
                    <a:pos x="T2" y="T3"/>
                  </a:cxn>
                  <a:cxn ang="0">
                    <a:pos x="T4" y="T5"/>
                  </a:cxn>
                  <a:cxn ang="0">
                    <a:pos x="T6" y="T7"/>
                  </a:cxn>
                  <a:cxn ang="0">
                    <a:pos x="T8" y="T9"/>
                  </a:cxn>
                </a:cxnLst>
                <a:rect l="0" t="0" r="r" b="b"/>
                <a:pathLst>
                  <a:path w="6" h="14">
                    <a:moveTo>
                      <a:pt x="3" y="1"/>
                    </a:moveTo>
                    <a:cubicBezTo>
                      <a:pt x="1" y="0"/>
                      <a:pt x="0" y="4"/>
                      <a:pt x="0" y="7"/>
                    </a:cubicBezTo>
                    <a:cubicBezTo>
                      <a:pt x="0" y="11"/>
                      <a:pt x="0" y="14"/>
                      <a:pt x="2" y="14"/>
                    </a:cubicBezTo>
                    <a:cubicBezTo>
                      <a:pt x="4" y="14"/>
                      <a:pt x="5" y="11"/>
                      <a:pt x="5" y="8"/>
                    </a:cubicBezTo>
                    <a:cubicBezTo>
                      <a:pt x="6" y="4"/>
                      <a:pt x="4" y="1"/>
                      <a:pt x="3" y="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6" name="Freeform 1260"/>
              <p:cNvSpPr>
                <a:spLocks/>
              </p:cNvSpPr>
              <p:nvPr/>
            </p:nvSpPr>
            <p:spPr bwMode="auto">
              <a:xfrm>
                <a:off x="3739" y="2192"/>
                <a:ext cx="14" cy="26"/>
              </a:xfrm>
              <a:custGeom>
                <a:avLst/>
                <a:gdLst>
                  <a:gd name="T0" fmla="*/ 2 w 7"/>
                  <a:gd name="T1" fmla="*/ 0 h 14"/>
                  <a:gd name="T2" fmla="*/ 1 w 7"/>
                  <a:gd name="T3" fmla="*/ 7 h 14"/>
                  <a:gd name="T4" fmla="*/ 4 w 7"/>
                  <a:gd name="T5" fmla="*/ 13 h 14"/>
                  <a:gd name="T6" fmla="*/ 6 w 7"/>
                  <a:gd name="T7" fmla="*/ 6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1" y="0"/>
                      <a:pt x="0" y="4"/>
                      <a:pt x="1" y="7"/>
                    </a:cubicBezTo>
                    <a:cubicBezTo>
                      <a:pt x="1" y="11"/>
                      <a:pt x="3" y="14"/>
                      <a:pt x="4" y="13"/>
                    </a:cubicBezTo>
                    <a:cubicBezTo>
                      <a:pt x="6" y="13"/>
                      <a:pt x="7" y="10"/>
                      <a:pt x="6" y="6"/>
                    </a:cubicBezTo>
                    <a:cubicBezTo>
                      <a:pt x="5" y="2"/>
                      <a:pt x="4" y="0"/>
                      <a:pt x="2"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7" name="Freeform 1261"/>
              <p:cNvSpPr>
                <a:spLocks/>
              </p:cNvSpPr>
              <p:nvPr/>
            </p:nvSpPr>
            <p:spPr bwMode="auto">
              <a:xfrm>
                <a:off x="3796" y="2186"/>
                <a:ext cx="7" cy="17"/>
              </a:xfrm>
              <a:custGeom>
                <a:avLst/>
                <a:gdLst>
                  <a:gd name="T0" fmla="*/ 1 w 4"/>
                  <a:gd name="T1" fmla="*/ 0 h 9"/>
                  <a:gd name="T2" fmla="*/ 0 w 4"/>
                  <a:gd name="T3" fmla="*/ 4 h 9"/>
                  <a:gd name="T4" fmla="*/ 3 w 4"/>
                  <a:gd name="T5" fmla="*/ 8 h 9"/>
                  <a:gd name="T6" fmla="*/ 4 w 4"/>
                  <a:gd name="T7" fmla="*/ 4 h 9"/>
                  <a:gd name="T8" fmla="*/ 1 w 4"/>
                  <a:gd name="T9" fmla="*/ 0 h 9"/>
                </a:gdLst>
                <a:ahLst/>
                <a:cxnLst>
                  <a:cxn ang="0">
                    <a:pos x="T0" y="T1"/>
                  </a:cxn>
                  <a:cxn ang="0">
                    <a:pos x="T2" y="T3"/>
                  </a:cxn>
                  <a:cxn ang="0">
                    <a:pos x="T4" y="T5"/>
                  </a:cxn>
                  <a:cxn ang="0">
                    <a:pos x="T6" y="T7"/>
                  </a:cxn>
                  <a:cxn ang="0">
                    <a:pos x="T8" y="T9"/>
                  </a:cxn>
                </a:cxnLst>
                <a:rect l="0" t="0" r="r" b="b"/>
                <a:pathLst>
                  <a:path w="4" h="9">
                    <a:moveTo>
                      <a:pt x="1" y="0"/>
                    </a:moveTo>
                    <a:cubicBezTo>
                      <a:pt x="0" y="0"/>
                      <a:pt x="0" y="2"/>
                      <a:pt x="0" y="4"/>
                    </a:cubicBezTo>
                    <a:cubicBezTo>
                      <a:pt x="1" y="7"/>
                      <a:pt x="2" y="9"/>
                      <a:pt x="3" y="8"/>
                    </a:cubicBezTo>
                    <a:cubicBezTo>
                      <a:pt x="4" y="8"/>
                      <a:pt x="4" y="6"/>
                      <a:pt x="4" y="4"/>
                    </a:cubicBezTo>
                    <a:cubicBezTo>
                      <a:pt x="3" y="1"/>
                      <a:pt x="2" y="0"/>
                      <a:pt x="1"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8" name="Freeform 1262"/>
              <p:cNvSpPr>
                <a:spLocks/>
              </p:cNvSpPr>
              <p:nvPr/>
            </p:nvSpPr>
            <p:spPr bwMode="auto">
              <a:xfrm>
                <a:off x="3027" y="1483"/>
                <a:ext cx="201" cy="309"/>
              </a:xfrm>
              <a:custGeom>
                <a:avLst/>
                <a:gdLst>
                  <a:gd name="T0" fmla="*/ 0 w 107"/>
                  <a:gd name="T1" fmla="*/ 148 h 164"/>
                  <a:gd name="T2" fmla="*/ 1 w 107"/>
                  <a:gd name="T3" fmla="*/ 149 h 164"/>
                  <a:gd name="T4" fmla="*/ 17 w 107"/>
                  <a:gd name="T5" fmla="*/ 129 h 164"/>
                  <a:gd name="T6" fmla="*/ 57 w 107"/>
                  <a:gd name="T7" fmla="*/ 164 h 164"/>
                  <a:gd name="T8" fmla="*/ 107 w 107"/>
                  <a:gd name="T9" fmla="*/ 114 h 164"/>
                  <a:gd name="T10" fmla="*/ 38 w 107"/>
                  <a:gd name="T11" fmla="*/ 59 h 164"/>
                  <a:gd name="T12" fmla="*/ 79 w 107"/>
                  <a:gd name="T13" fmla="*/ 1 h 164"/>
                  <a:gd name="T14" fmla="*/ 77 w 107"/>
                  <a:gd name="T15" fmla="*/ 0 h 164"/>
                  <a:gd name="T16" fmla="*/ 35 w 107"/>
                  <a:gd name="T17" fmla="*/ 58 h 164"/>
                  <a:gd name="T18" fmla="*/ 104 w 107"/>
                  <a:gd name="T19" fmla="*/ 114 h 164"/>
                  <a:gd name="T20" fmla="*/ 57 w 107"/>
                  <a:gd name="T21" fmla="*/ 162 h 164"/>
                  <a:gd name="T22" fmla="*/ 16 w 107"/>
                  <a:gd name="T23" fmla="*/ 127 h 164"/>
                  <a:gd name="T24" fmla="*/ 0 w 107"/>
                  <a:gd name="T25" fmla="*/ 14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64">
                    <a:moveTo>
                      <a:pt x="0" y="148"/>
                    </a:moveTo>
                    <a:cubicBezTo>
                      <a:pt x="0" y="148"/>
                      <a:pt x="0" y="148"/>
                      <a:pt x="1" y="149"/>
                    </a:cubicBezTo>
                    <a:cubicBezTo>
                      <a:pt x="6" y="142"/>
                      <a:pt x="11" y="136"/>
                      <a:pt x="17" y="129"/>
                    </a:cubicBezTo>
                    <a:cubicBezTo>
                      <a:pt x="31" y="140"/>
                      <a:pt x="45" y="152"/>
                      <a:pt x="57" y="164"/>
                    </a:cubicBezTo>
                    <a:cubicBezTo>
                      <a:pt x="74" y="147"/>
                      <a:pt x="90" y="131"/>
                      <a:pt x="107" y="114"/>
                    </a:cubicBezTo>
                    <a:cubicBezTo>
                      <a:pt x="86" y="94"/>
                      <a:pt x="63" y="76"/>
                      <a:pt x="38" y="59"/>
                    </a:cubicBezTo>
                    <a:cubicBezTo>
                      <a:pt x="52" y="40"/>
                      <a:pt x="66" y="20"/>
                      <a:pt x="79" y="1"/>
                    </a:cubicBezTo>
                    <a:cubicBezTo>
                      <a:pt x="78" y="1"/>
                      <a:pt x="78" y="0"/>
                      <a:pt x="77" y="0"/>
                    </a:cubicBezTo>
                    <a:cubicBezTo>
                      <a:pt x="63" y="19"/>
                      <a:pt x="49" y="39"/>
                      <a:pt x="35" y="58"/>
                    </a:cubicBezTo>
                    <a:cubicBezTo>
                      <a:pt x="61" y="75"/>
                      <a:pt x="83" y="94"/>
                      <a:pt x="104" y="114"/>
                    </a:cubicBezTo>
                    <a:cubicBezTo>
                      <a:pt x="88" y="130"/>
                      <a:pt x="72" y="146"/>
                      <a:pt x="57" y="162"/>
                    </a:cubicBezTo>
                    <a:cubicBezTo>
                      <a:pt x="44" y="150"/>
                      <a:pt x="30" y="138"/>
                      <a:pt x="16" y="127"/>
                    </a:cubicBezTo>
                    <a:cubicBezTo>
                      <a:pt x="10" y="134"/>
                      <a:pt x="5" y="141"/>
                      <a:pt x="0" y="14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9" name="Freeform 1263"/>
              <p:cNvSpPr>
                <a:spLocks/>
              </p:cNvSpPr>
              <p:nvPr/>
            </p:nvSpPr>
            <p:spPr bwMode="auto">
              <a:xfrm>
                <a:off x="3162" y="1476"/>
                <a:ext cx="25" cy="19"/>
              </a:xfrm>
              <a:custGeom>
                <a:avLst/>
                <a:gdLst>
                  <a:gd name="T0" fmla="*/ 4 w 13"/>
                  <a:gd name="T1" fmla="*/ 7 h 10"/>
                  <a:gd name="T2" fmla="*/ 12 w 13"/>
                  <a:gd name="T3" fmla="*/ 8 h 10"/>
                  <a:gd name="T4" fmla="*/ 8 w 13"/>
                  <a:gd name="T5" fmla="*/ 2 h 10"/>
                  <a:gd name="T6" fmla="*/ 1 w 13"/>
                  <a:gd name="T7" fmla="*/ 1 h 10"/>
                  <a:gd name="T8" fmla="*/ 4 w 13"/>
                  <a:gd name="T9" fmla="*/ 7 h 10"/>
                </a:gdLst>
                <a:ahLst/>
                <a:cxnLst>
                  <a:cxn ang="0">
                    <a:pos x="T0" y="T1"/>
                  </a:cxn>
                  <a:cxn ang="0">
                    <a:pos x="T2" y="T3"/>
                  </a:cxn>
                  <a:cxn ang="0">
                    <a:pos x="T4" y="T5"/>
                  </a:cxn>
                  <a:cxn ang="0">
                    <a:pos x="T6" y="T7"/>
                  </a:cxn>
                  <a:cxn ang="0">
                    <a:pos x="T8" y="T9"/>
                  </a:cxn>
                </a:cxnLst>
                <a:rect l="0" t="0" r="r" b="b"/>
                <a:pathLst>
                  <a:path w="13" h="10">
                    <a:moveTo>
                      <a:pt x="4" y="7"/>
                    </a:moveTo>
                    <a:cubicBezTo>
                      <a:pt x="8" y="9"/>
                      <a:pt x="11" y="10"/>
                      <a:pt x="12" y="8"/>
                    </a:cubicBezTo>
                    <a:cubicBezTo>
                      <a:pt x="13" y="7"/>
                      <a:pt x="11" y="4"/>
                      <a:pt x="8" y="2"/>
                    </a:cubicBezTo>
                    <a:cubicBezTo>
                      <a:pt x="5" y="0"/>
                      <a:pt x="1" y="0"/>
                      <a:pt x="1" y="1"/>
                    </a:cubicBezTo>
                    <a:cubicBezTo>
                      <a:pt x="0" y="2"/>
                      <a:pt x="2" y="5"/>
                      <a:pt x="4"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0" name="Freeform 1264"/>
              <p:cNvSpPr>
                <a:spLocks/>
              </p:cNvSpPr>
              <p:nvPr/>
            </p:nvSpPr>
            <p:spPr bwMode="auto">
              <a:xfrm>
                <a:off x="3085" y="1583"/>
                <a:ext cx="23" cy="19"/>
              </a:xfrm>
              <a:custGeom>
                <a:avLst/>
                <a:gdLst>
                  <a:gd name="T0" fmla="*/ 4 w 12"/>
                  <a:gd name="T1" fmla="*/ 7 h 10"/>
                  <a:gd name="T2" fmla="*/ 11 w 12"/>
                  <a:gd name="T3" fmla="*/ 8 h 10"/>
                  <a:gd name="T4" fmla="*/ 8 w 12"/>
                  <a:gd name="T5" fmla="*/ 3 h 10"/>
                  <a:gd name="T6" fmla="*/ 1 w 12"/>
                  <a:gd name="T7" fmla="*/ 2 h 10"/>
                  <a:gd name="T8" fmla="*/ 4 w 12"/>
                  <a:gd name="T9" fmla="*/ 7 h 10"/>
                </a:gdLst>
                <a:ahLst/>
                <a:cxnLst>
                  <a:cxn ang="0">
                    <a:pos x="T0" y="T1"/>
                  </a:cxn>
                  <a:cxn ang="0">
                    <a:pos x="T2" y="T3"/>
                  </a:cxn>
                  <a:cxn ang="0">
                    <a:pos x="T4" y="T5"/>
                  </a:cxn>
                  <a:cxn ang="0">
                    <a:pos x="T6" y="T7"/>
                  </a:cxn>
                  <a:cxn ang="0">
                    <a:pos x="T8" y="T9"/>
                  </a:cxn>
                </a:cxnLst>
                <a:rect l="0" t="0" r="r" b="b"/>
                <a:pathLst>
                  <a:path w="12" h="10">
                    <a:moveTo>
                      <a:pt x="4" y="7"/>
                    </a:moveTo>
                    <a:cubicBezTo>
                      <a:pt x="7" y="9"/>
                      <a:pt x="10" y="10"/>
                      <a:pt x="11" y="8"/>
                    </a:cubicBezTo>
                    <a:cubicBezTo>
                      <a:pt x="12" y="7"/>
                      <a:pt x="10" y="5"/>
                      <a:pt x="8" y="3"/>
                    </a:cubicBezTo>
                    <a:cubicBezTo>
                      <a:pt x="5" y="1"/>
                      <a:pt x="2" y="0"/>
                      <a:pt x="1" y="2"/>
                    </a:cubicBezTo>
                    <a:cubicBezTo>
                      <a:pt x="0" y="3"/>
                      <a:pt x="1" y="6"/>
                      <a:pt x="4"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1" name="Freeform 1265"/>
              <p:cNvSpPr>
                <a:spLocks/>
              </p:cNvSpPr>
              <p:nvPr/>
            </p:nvSpPr>
            <p:spPr bwMode="auto">
              <a:xfrm>
                <a:off x="3022" y="1756"/>
                <a:ext cx="13" cy="11"/>
              </a:xfrm>
              <a:custGeom>
                <a:avLst/>
                <a:gdLst>
                  <a:gd name="T0" fmla="*/ 2 w 7"/>
                  <a:gd name="T1" fmla="*/ 5 h 6"/>
                  <a:gd name="T2" fmla="*/ 7 w 7"/>
                  <a:gd name="T3" fmla="*/ 5 h 6"/>
                  <a:gd name="T4" fmla="*/ 5 w 7"/>
                  <a:gd name="T5" fmla="*/ 1 h 6"/>
                  <a:gd name="T6" fmla="*/ 0 w 7"/>
                  <a:gd name="T7" fmla="*/ 1 h 6"/>
                  <a:gd name="T8" fmla="*/ 2 w 7"/>
                  <a:gd name="T9" fmla="*/ 5 h 6"/>
                </a:gdLst>
                <a:ahLst/>
                <a:cxnLst>
                  <a:cxn ang="0">
                    <a:pos x="T0" y="T1"/>
                  </a:cxn>
                  <a:cxn ang="0">
                    <a:pos x="T2" y="T3"/>
                  </a:cxn>
                  <a:cxn ang="0">
                    <a:pos x="T4" y="T5"/>
                  </a:cxn>
                  <a:cxn ang="0">
                    <a:pos x="T6" y="T7"/>
                  </a:cxn>
                  <a:cxn ang="0">
                    <a:pos x="T8" y="T9"/>
                  </a:cxn>
                </a:cxnLst>
                <a:rect l="0" t="0" r="r" b="b"/>
                <a:pathLst>
                  <a:path w="7" h="6">
                    <a:moveTo>
                      <a:pt x="2" y="5"/>
                    </a:moveTo>
                    <a:cubicBezTo>
                      <a:pt x="4" y="6"/>
                      <a:pt x="6" y="6"/>
                      <a:pt x="7" y="5"/>
                    </a:cubicBezTo>
                    <a:cubicBezTo>
                      <a:pt x="7" y="5"/>
                      <a:pt x="7" y="3"/>
                      <a:pt x="5" y="1"/>
                    </a:cubicBezTo>
                    <a:cubicBezTo>
                      <a:pt x="3" y="0"/>
                      <a:pt x="1" y="0"/>
                      <a:pt x="0" y="1"/>
                    </a:cubicBezTo>
                    <a:cubicBezTo>
                      <a:pt x="0" y="1"/>
                      <a:pt x="0" y="4"/>
                      <a:pt x="2" y="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2" name="Freeform 1266"/>
              <p:cNvSpPr>
                <a:spLocks/>
              </p:cNvSpPr>
              <p:nvPr/>
            </p:nvSpPr>
            <p:spPr bwMode="auto">
              <a:xfrm>
                <a:off x="3217" y="1688"/>
                <a:ext cx="19" cy="19"/>
              </a:xfrm>
              <a:custGeom>
                <a:avLst/>
                <a:gdLst>
                  <a:gd name="T0" fmla="*/ 3 w 10"/>
                  <a:gd name="T1" fmla="*/ 7 h 10"/>
                  <a:gd name="T2" fmla="*/ 9 w 10"/>
                  <a:gd name="T3" fmla="*/ 9 h 10"/>
                  <a:gd name="T4" fmla="*/ 7 w 10"/>
                  <a:gd name="T5" fmla="*/ 3 h 10"/>
                  <a:gd name="T6" fmla="*/ 1 w 10"/>
                  <a:gd name="T7" fmla="*/ 1 h 10"/>
                  <a:gd name="T8" fmla="*/ 3 w 10"/>
                  <a:gd name="T9" fmla="*/ 7 h 10"/>
                </a:gdLst>
                <a:ahLst/>
                <a:cxnLst>
                  <a:cxn ang="0">
                    <a:pos x="T0" y="T1"/>
                  </a:cxn>
                  <a:cxn ang="0">
                    <a:pos x="T2" y="T3"/>
                  </a:cxn>
                  <a:cxn ang="0">
                    <a:pos x="T4" y="T5"/>
                  </a:cxn>
                  <a:cxn ang="0">
                    <a:pos x="T6" y="T7"/>
                  </a:cxn>
                  <a:cxn ang="0">
                    <a:pos x="T8" y="T9"/>
                  </a:cxn>
                </a:cxnLst>
                <a:rect l="0" t="0" r="r" b="b"/>
                <a:pathLst>
                  <a:path w="10" h="10">
                    <a:moveTo>
                      <a:pt x="3" y="7"/>
                    </a:moveTo>
                    <a:cubicBezTo>
                      <a:pt x="5" y="9"/>
                      <a:pt x="8" y="10"/>
                      <a:pt x="9" y="9"/>
                    </a:cubicBezTo>
                    <a:cubicBezTo>
                      <a:pt x="10" y="8"/>
                      <a:pt x="9" y="5"/>
                      <a:pt x="7" y="3"/>
                    </a:cubicBezTo>
                    <a:cubicBezTo>
                      <a:pt x="4" y="0"/>
                      <a:pt x="2" y="0"/>
                      <a:pt x="1" y="1"/>
                    </a:cubicBezTo>
                    <a:cubicBezTo>
                      <a:pt x="0" y="2"/>
                      <a:pt x="0" y="5"/>
                      <a:pt x="3"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3" name="Freeform 1267"/>
              <p:cNvSpPr>
                <a:spLocks/>
              </p:cNvSpPr>
              <p:nvPr/>
            </p:nvSpPr>
            <p:spPr bwMode="auto">
              <a:xfrm>
                <a:off x="3125" y="1782"/>
                <a:ext cx="17" cy="17"/>
              </a:xfrm>
              <a:custGeom>
                <a:avLst/>
                <a:gdLst>
                  <a:gd name="T0" fmla="*/ 2 w 9"/>
                  <a:gd name="T1" fmla="*/ 7 h 9"/>
                  <a:gd name="T2" fmla="*/ 8 w 9"/>
                  <a:gd name="T3" fmla="*/ 8 h 9"/>
                  <a:gd name="T4" fmla="*/ 7 w 9"/>
                  <a:gd name="T5" fmla="*/ 2 h 9"/>
                  <a:gd name="T6" fmla="*/ 1 w 9"/>
                  <a:gd name="T7" fmla="*/ 1 h 9"/>
                  <a:gd name="T8" fmla="*/ 2 w 9"/>
                  <a:gd name="T9" fmla="*/ 7 h 9"/>
                </a:gdLst>
                <a:ahLst/>
                <a:cxnLst>
                  <a:cxn ang="0">
                    <a:pos x="T0" y="T1"/>
                  </a:cxn>
                  <a:cxn ang="0">
                    <a:pos x="T2" y="T3"/>
                  </a:cxn>
                  <a:cxn ang="0">
                    <a:pos x="T4" y="T5"/>
                  </a:cxn>
                  <a:cxn ang="0">
                    <a:pos x="T6" y="T7"/>
                  </a:cxn>
                  <a:cxn ang="0">
                    <a:pos x="T8" y="T9"/>
                  </a:cxn>
                </a:cxnLst>
                <a:rect l="0" t="0" r="r" b="b"/>
                <a:pathLst>
                  <a:path w="9" h="9">
                    <a:moveTo>
                      <a:pt x="2" y="7"/>
                    </a:moveTo>
                    <a:cubicBezTo>
                      <a:pt x="4" y="8"/>
                      <a:pt x="7" y="9"/>
                      <a:pt x="8" y="8"/>
                    </a:cubicBezTo>
                    <a:cubicBezTo>
                      <a:pt x="9" y="7"/>
                      <a:pt x="9" y="4"/>
                      <a:pt x="7" y="2"/>
                    </a:cubicBezTo>
                    <a:cubicBezTo>
                      <a:pt x="5" y="0"/>
                      <a:pt x="2" y="0"/>
                      <a:pt x="1" y="1"/>
                    </a:cubicBezTo>
                    <a:cubicBezTo>
                      <a:pt x="0" y="2"/>
                      <a:pt x="0" y="4"/>
                      <a:pt x="2" y="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4" name="Freeform 1268"/>
              <p:cNvSpPr>
                <a:spLocks/>
              </p:cNvSpPr>
              <p:nvPr/>
            </p:nvSpPr>
            <p:spPr bwMode="auto">
              <a:xfrm>
                <a:off x="3052" y="1720"/>
                <a:ext cx="13" cy="11"/>
              </a:xfrm>
              <a:custGeom>
                <a:avLst/>
                <a:gdLst>
                  <a:gd name="T0" fmla="*/ 2 w 7"/>
                  <a:gd name="T1" fmla="*/ 4 h 6"/>
                  <a:gd name="T2" fmla="*/ 6 w 7"/>
                  <a:gd name="T3" fmla="*/ 5 h 6"/>
                  <a:gd name="T4" fmla="*/ 5 w 7"/>
                  <a:gd name="T5" fmla="*/ 2 h 6"/>
                  <a:gd name="T6" fmla="*/ 1 w 7"/>
                  <a:gd name="T7" fmla="*/ 1 h 6"/>
                  <a:gd name="T8" fmla="*/ 2 w 7"/>
                  <a:gd name="T9" fmla="*/ 4 h 6"/>
                </a:gdLst>
                <a:ahLst/>
                <a:cxnLst>
                  <a:cxn ang="0">
                    <a:pos x="T0" y="T1"/>
                  </a:cxn>
                  <a:cxn ang="0">
                    <a:pos x="T2" y="T3"/>
                  </a:cxn>
                  <a:cxn ang="0">
                    <a:pos x="T4" y="T5"/>
                  </a:cxn>
                  <a:cxn ang="0">
                    <a:pos x="T6" y="T7"/>
                  </a:cxn>
                  <a:cxn ang="0">
                    <a:pos x="T8" y="T9"/>
                  </a:cxn>
                </a:cxnLst>
                <a:rect l="0" t="0" r="r" b="b"/>
                <a:pathLst>
                  <a:path w="7" h="6">
                    <a:moveTo>
                      <a:pt x="2" y="4"/>
                    </a:moveTo>
                    <a:cubicBezTo>
                      <a:pt x="4" y="6"/>
                      <a:pt x="5" y="6"/>
                      <a:pt x="6" y="5"/>
                    </a:cubicBezTo>
                    <a:cubicBezTo>
                      <a:pt x="7" y="4"/>
                      <a:pt x="6" y="3"/>
                      <a:pt x="5" y="2"/>
                    </a:cubicBezTo>
                    <a:cubicBezTo>
                      <a:pt x="3" y="1"/>
                      <a:pt x="2" y="0"/>
                      <a:pt x="1" y="1"/>
                    </a:cubicBezTo>
                    <a:cubicBezTo>
                      <a:pt x="0" y="2"/>
                      <a:pt x="1" y="3"/>
                      <a:pt x="2"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 name="Freeform 1269"/>
              <p:cNvSpPr>
                <a:spLocks/>
              </p:cNvSpPr>
              <p:nvPr/>
            </p:nvSpPr>
            <p:spPr bwMode="auto">
              <a:xfrm>
                <a:off x="2873" y="385"/>
                <a:ext cx="1836" cy="2879"/>
              </a:xfrm>
              <a:custGeom>
                <a:avLst/>
                <a:gdLst>
                  <a:gd name="T0" fmla="*/ 864 w 977"/>
                  <a:gd name="T1" fmla="*/ 1530 h 1531"/>
                  <a:gd name="T2" fmla="*/ 867 w 977"/>
                  <a:gd name="T3" fmla="*/ 1531 h 1531"/>
                  <a:gd name="T4" fmla="*/ 890 w 977"/>
                  <a:gd name="T5" fmla="*/ 699 h 1531"/>
                  <a:gd name="T6" fmla="*/ 772 w 977"/>
                  <a:gd name="T7" fmla="*/ 742 h 1531"/>
                  <a:gd name="T8" fmla="*/ 302 w 977"/>
                  <a:gd name="T9" fmla="*/ 190 h 1531"/>
                  <a:gd name="T10" fmla="*/ 344 w 977"/>
                  <a:gd name="T11" fmla="*/ 115 h 1531"/>
                  <a:gd name="T12" fmla="*/ 1 w 977"/>
                  <a:gd name="T13" fmla="*/ 0 h 1531"/>
                  <a:gd name="T14" fmla="*/ 0 w 977"/>
                  <a:gd name="T15" fmla="*/ 3 h 1531"/>
                  <a:gd name="T16" fmla="*/ 330 w 977"/>
                  <a:gd name="T17" fmla="*/ 111 h 1531"/>
                  <a:gd name="T18" fmla="*/ 289 w 977"/>
                  <a:gd name="T19" fmla="*/ 187 h 1531"/>
                  <a:gd name="T20" fmla="*/ 772 w 977"/>
                  <a:gd name="T21" fmla="*/ 753 h 1531"/>
                  <a:gd name="T22" fmla="*/ 890 w 977"/>
                  <a:gd name="T23" fmla="*/ 712 h 1531"/>
                  <a:gd name="T24" fmla="*/ 864 w 977"/>
                  <a:gd name="T25" fmla="*/ 1530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7" h="1531">
                    <a:moveTo>
                      <a:pt x="864" y="1530"/>
                    </a:moveTo>
                    <a:cubicBezTo>
                      <a:pt x="865" y="1530"/>
                      <a:pt x="866" y="1531"/>
                      <a:pt x="867" y="1531"/>
                    </a:cubicBezTo>
                    <a:cubicBezTo>
                      <a:pt x="966" y="1266"/>
                      <a:pt x="977" y="966"/>
                      <a:pt x="890" y="699"/>
                    </a:cubicBezTo>
                    <a:cubicBezTo>
                      <a:pt x="850" y="713"/>
                      <a:pt x="811" y="727"/>
                      <a:pt x="772" y="742"/>
                    </a:cubicBezTo>
                    <a:cubicBezTo>
                      <a:pt x="697" y="515"/>
                      <a:pt x="544" y="314"/>
                      <a:pt x="302" y="190"/>
                    </a:cubicBezTo>
                    <a:cubicBezTo>
                      <a:pt x="316" y="165"/>
                      <a:pt x="330" y="140"/>
                      <a:pt x="344" y="115"/>
                    </a:cubicBezTo>
                    <a:cubicBezTo>
                      <a:pt x="244" y="63"/>
                      <a:pt x="130" y="24"/>
                      <a:pt x="1" y="0"/>
                    </a:cubicBezTo>
                    <a:cubicBezTo>
                      <a:pt x="1" y="1"/>
                      <a:pt x="1" y="2"/>
                      <a:pt x="0" y="3"/>
                    </a:cubicBezTo>
                    <a:cubicBezTo>
                      <a:pt x="124" y="26"/>
                      <a:pt x="234" y="63"/>
                      <a:pt x="330" y="111"/>
                    </a:cubicBezTo>
                    <a:cubicBezTo>
                      <a:pt x="316" y="136"/>
                      <a:pt x="303" y="162"/>
                      <a:pt x="289" y="187"/>
                    </a:cubicBezTo>
                    <a:cubicBezTo>
                      <a:pt x="540" y="312"/>
                      <a:pt x="698" y="519"/>
                      <a:pt x="772" y="753"/>
                    </a:cubicBezTo>
                    <a:cubicBezTo>
                      <a:pt x="812" y="739"/>
                      <a:pt x="851" y="725"/>
                      <a:pt x="890" y="712"/>
                    </a:cubicBezTo>
                    <a:cubicBezTo>
                      <a:pt x="974" y="975"/>
                      <a:pt x="962" y="1269"/>
                      <a:pt x="864" y="153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6" name="Freeform 1270"/>
              <p:cNvSpPr>
                <a:spLocks/>
              </p:cNvSpPr>
              <p:nvPr/>
            </p:nvSpPr>
            <p:spPr bwMode="auto">
              <a:xfrm>
                <a:off x="4470" y="3200"/>
                <a:ext cx="59" cy="124"/>
              </a:xfrm>
              <a:custGeom>
                <a:avLst/>
                <a:gdLst>
                  <a:gd name="T0" fmla="*/ 27 w 31"/>
                  <a:gd name="T1" fmla="*/ 2 h 66"/>
                  <a:gd name="T2" fmla="*/ 8 w 31"/>
                  <a:gd name="T3" fmla="*/ 30 h 66"/>
                  <a:gd name="T4" fmla="*/ 4 w 31"/>
                  <a:gd name="T5" fmla="*/ 65 h 66"/>
                  <a:gd name="T6" fmla="*/ 24 w 31"/>
                  <a:gd name="T7" fmla="*/ 36 h 66"/>
                  <a:gd name="T8" fmla="*/ 27 w 31"/>
                  <a:gd name="T9" fmla="*/ 2 h 66"/>
                </a:gdLst>
                <a:ahLst/>
                <a:cxnLst>
                  <a:cxn ang="0">
                    <a:pos x="T0" y="T1"/>
                  </a:cxn>
                  <a:cxn ang="0">
                    <a:pos x="T2" y="T3"/>
                  </a:cxn>
                  <a:cxn ang="0">
                    <a:pos x="T4" y="T5"/>
                  </a:cxn>
                  <a:cxn ang="0">
                    <a:pos x="T6" y="T7"/>
                  </a:cxn>
                  <a:cxn ang="0">
                    <a:pos x="T8" y="T9"/>
                  </a:cxn>
                </a:cxnLst>
                <a:rect l="0" t="0" r="r" b="b"/>
                <a:pathLst>
                  <a:path w="31" h="66">
                    <a:moveTo>
                      <a:pt x="27" y="2"/>
                    </a:moveTo>
                    <a:cubicBezTo>
                      <a:pt x="23" y="0"/>
                      <a:pt x="15" y="13"/>
                      <a:pt x="8" y="30"/>
                    </a:cubicBezTo>
                    <a:cubicBezTo>
                      <a:pt x="2" y="47"/>
                      <a:pt x="0" y="62"/>
                      <a:pt x="4" y="65"/>
                    </a:cubicBezTo>
                    <a:cubicBezTo>
                      <a:pt x="8" y="66"/>
                      <a:pt x="17" y="54"/>
                      <a:pt x="24" y="36"/>
                    </a:cubicBezTo>
                    <a:cubicBezTo>
                      <a:pt x="30" y="19"/>
                      <a:pt x="31" y="4"/>
                      <a:pt x="27"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7" name="Freeform 1271"/>
              <p:cNvSpPr>
                <a:spLocks/>
              </p:cNvSpPr>
              <p:nvPr/>
            </p:nvSpPr>
            <p:spPr bwMode="auto">
              <a:xfrm>
                <a:off x="4521" y="1656"/>
                <a:ext cx="53" cy="126"/>
              </a:xfrm>
              <a:custGeom>
                <a:avLst/>
                <a:gdLst>
                  <a:gd name="T0" fmla="*/ 4 w 28"/>
                  <a:gd name="T1" fmla="*/ 2 h 67"/>
                  <a:gd name="T2" fmla="*/ 7 w 28"/>
                  <a:gd name="T3" fmla="*/ 36 h 67"/>
                  <a:gd name="T4" fmla="*/ 24 w 28"/>
                  <a:gd name="T5" fmla="*/ 65 h 67"/>
                  <a:gd name="T6" fmla="*/ 22 w 28"/>
                  <a:gd name="T7" fmla="*/ 30 h 67"/>
                  <a:gd name="T8" fmla="*/ 4 w 28"/>
                  <a:gd name="T9" fmla="*/ 2 h 67"/>
                </a:gdLst>
                <a:ahLst/>
                <a:cxnLst>
                  <a:cxn ang="0">
                    <a:pos x="T0" y="T1"/>
                  </a:cxn>
                  <a:cxn ang="0">
                    <a:pos x="T2" y="T3"/>
                  </a:cxn>
                  <a:cxn ang="0">
                    <a:pos x="T4" y="T5"/>
                  </a:cxn>
                  <a:cxn ang="0">
                    <a:pos x="T6" y="T7"/>
                  </a:cxn>
                  <a:cxn ang="0">
                    <a:pos x="T8" y="T9"/>
                  </a:cxn>
                </a:cxnLst>
                <a:rect l="0" t="0" r="r" b="b"/>
                <a:pathLst>
                  <a:path w="28" h="67">
                    <a:moveTo>
                      <a:pt x="4" y="2"/>
                    </a:moveTo>
                    <a:cubicBezTo>
                      <a:pt x="0" y="3"/>
                      <a:pt x="1" y="18"/>
                      <a:pt x="7" y="36"/>
                    </a:cubicBezTo>
                    <a:cubicBezTo>
                      <a:pt x="12" y="53"/>
                      <a:pt x="20" y="67"/>
                      <a:pt x="24" y="65"/>
                    </a:cubicBezTo>
                    <a:cubicBezTo>
                      <a:pt x="28" y="64"/>
                      <a:pt x="28" y="48"/>
                      <a:pt x="22" y="30"/>
                    </a:cubicBezTo>
                    <a:cubicBezTo>
                      <a:pt x="17" y="12"/>
                      <a:pt x="8" y="0"/>
                      <a:pt x="4"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8" name="Freeform 1272"/>
              <p:cNvSpPr>
                <a:spLocks/>
              </p:cNvSpPr>
              <p:nvPr/>
            </p:nvSpPr>
            <p:spPr bwMode="auto">
              <a:xfrm>
                <a:off x="2819" y="370"/>
                <a:ext cx="131" cy="40"/>
              </a:xfrm>
              <a:custGeom>
                <a:avLst/>
                <a:gdLst>
                  <a:gd name="T0" fmla="*/ 1 w 70"/>
                  <a:gd name="T1" fmla="*/ 4 h 21"/>
                  <a:gd name="T2" fmla="*/ 34 w 70"/>
                  <a:gd name="T3" fmla="*/ 17 h 21"/>
                  <a:gd name="T4" fmla="*/ 69 w 70"/>
                  <a:gd name="T5" fmla="*/ 17 h 21"/>
                  <a:gd name="T6" fmla="*/ 36 w 70"/>
                  <a:gd name="T7" fmla="*/ 4 h 21"/>
                  <a:gd name="T8" fmla="*/ 1 w 70"/>
                  <a:gd name="T9" fmla="*/ 4 h 21"/>
                </a:gdLst>
                <a:ahLst/>
                <a:cxnLst>
                  <a:cxn ang="0">
                    <a:pos x="T0" y="T1"/>
                  </a:cxn>
                  <a:cxn ang="0">
                    <a:pos x="T2" y="T3"/>
                  </a:cxn>
                  <a:cxn ang="0">
                    <a:pos x="T4" y="T5"/>
                  </a:cxn>
                  <a:cxn ang="0">
                    <a:pos x="T6" y="T7"/>
                  </a:cxn>
                  <a:cxn ang="0">
                    <a:pos x="T8" y="T9"/>
                  </a:cxn>
                </a:cxnLst>
                <a:rect l="0" t="0" r="r" b="b"/>
                <a:pathLst>
                  <a:path w="70" h="21">
                    <a:moveTo>
                      <a:pt x="1" y="4"/>
                    </a:moveTo>
                    <a:cubicBezTo>
                      <a:pt x="0" y="8"/>
                      <a:pt x="15" y="13"/>
                      <a:pt x="34" y="17"/>
                    </a:cubicBezTo>
                    <a:cubicBezTo>
                      <a:pt x="52" y="20"/>
                      <a:pt x="68" y="21"/>
                      <a:pt x="69" y="17"/>
                    </a:cubicBezTo>
                    <a:cubicBezTo>
                      <a:pt x="70" y="14"/>
                      <a:pt x="55" y="8"/>
                      <a:pt x="36" y="4"/>
                    </a:cubicBezTo>
                    <a:cubicBezTo>
                      <a:pt x="17" y="0"/>
                      <a:pt x="1" y="1"/>
                      <a:pt x="1"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9" name="Freeform 1273"/>
              <p:cNvSpPr>
                <a:spLocks/>
              </p:cNvSpPr>
              <p:nvPr/>
            </p:nvSpPr>
            <p:spPr bwMode="auto">
              <a:xfrm>
                <a:off x="4301" y="1741"/>
                <a:ext cx="49" cy="113"/>
              </a:xfrm>
              <a:custGeom>
                <a:avLst/>
                <a:gdLst>
                  <a:gd name="T0" fmla="*/ 4 w 26"/>
                  <a:gd name="T1" fmla="*/ 2 h 60"/>
                  <a:gd name="T2" fmla="*/ 6 w 26"/>
                  <a:gd name="T3" fmla="*/ 33 h 60"/>
                  <a:gd name="T4" fmla="*/ 22 w 26"/>
                  <a:gd name="T5" fmla="*/ 58 h 60"/>
                  <a:gd name="T6" fmla="*/ 21 w 26"/>
                  <a:gd name="T7" fmla="*/ 27 h 60"/>
                  <a:gd name="T8" fmla="*/ 4 w 26"/>
                  <a:gd name="T9" fmla="*/ 2 h 60"/>
                </a:gdLst>
                <a:ahLst/>
                <a:cxnLst>
                  <a:cxn ang="0">
                    <a:pos x="T0" y="T1"/>
                  </a:cxn>
                  <a:cxn ang="0">
                    <a:pos x="T2" y="T3"/>
                  </a:cxn>
                  <a:cxn ang="0">
                    <a:pos x="T4" y="T5"/>
                  </a:cxn>
                  <a:cxn ang="0">
                    <a:pos x="T6" y="T7"/>
                  </a:cxn>
                  <a:cxn ang="0">
                    <a:pos x="T8" y="T9"/>
                  </a:cxn>
                </a:cxnLst>
                <a:rect l="0" t="0" r="r" b="b"/>
                <a:pathLst>
                  <a:path w="26" h="60">
                    <a:moveTo>
                      <a:pt x="4" y="2"/>
                    </a:moveTo>
                    <a:cubicBezTo>
                      <a:pt x="0" y="4"/>
                      <a:pt x="0" y="17"/>
                      <a:pt x="6" y="33"/>
                    </a:cubicBezTo>
                    <a:cubicBezTo>
                      <a:pt x="10" y="48"/>
                      <a:pt x="17" y="60"/>
                      <a:pt x="22" y="58"/>
                    </a:cubicBezTo>
                    <a:cubicBezTo>
                      <a:pt x="26" y="57"/>
                      <a:pt x="26" y="43"/>
                      <a:pt x="21" y="27"/>
                    </a:cubicBezTo>
                    <a:cubicBezTo>
                      <a:pt x="16" y="11"/>
                      <a:pt x="8" y="0"/>
                      <a:pt x="4" y="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0" name="Freeform 1274"/>
              <p:cNvSpPr>
                <a:spLocks/>
              </p:cNvSpPr>
              <p:nvPr/>
            </p:nvSpPr>
            <p:spPr bwMode="auto">
              <a:xfrm>
                <a:off x="3358" y="701"/>
                <a:ext cx="124" cy="72"/>
              </a:xfrm>
              <a:custGeom>
                <a:avLst/>
                <a:gdLst>
                  <a:gd name="T0" fmla="*/ 3 w 66"/>
                  <a:gd name="T1" fmla="*/ 4 h 38"/>
                  <a:gd name="T2" fmla="*/ 30 w 66"/>
                  <a:gd name="T3" fmla="*/ 26 h 38"/>
                  <a:gd name="T4" fmla="*/ 63 w 66"/>
                  <a:gd name="T5" fmla="*/ 34 h 38"/>
                  <a:gd name="T6" fmla="*/ 37 w 66"/>
                  <a:gd name="T7" fmla="*/ 12 h 38"/>
                  <a:gd name="T8" fmla="*/ 3 w 66"/>
                  <a:gd name="T9" fmla="*/ 4 h 38"/>
                </a:gdLst>
                <a:ahLst/>
                <a:cxnLst>
                  <a:cxn ang="0">
                    <a:pos x="T0" y="T1"/>
                  </a:cxn>
                  <a:cxn ang="0">
                    <a:pos x="T2" y="T3"/>
                  </a:cxn>
                  <a:cxn ang="0">
                    <a:pos x="T4" y="T5"/>
                  </a:cxn>
                  <a:cxn ang="0">
                    <a:pos x="T6" y="T7"/>
                  </a:cxn>
                  <a:cxn ang="0">
                    <a:pos x="T8" y="T9"/>
                  </a:cxn>
                </a:cxnLst>
                <a:rect l="0" t="0" r="r" b="b"/>
                <a:pathLst>
                  <a:path w="66" h="38">
                    <a:moveTo>
                      <a:pt x="3" y="4"/>
                    </a:moveTo>
                    <a:cubicBezTo>
                      <a:pt x="0" y="8"/>
                      <a:pt x="13" y="18"/>
                      <a:pt x="30" y="26"/>
                    </a:cubicBezTo>
                    <a:cubicBezTo>
                      <a:pt x="46" y="34"/>
                      <a:pt x="61" y="38"/>
                      <a:pt x="63" y="34"/>
                    </a:cubicBezTo>
                    <a:cubicBezTo>
                      <a:pt x="66" y="30"/>
                      <a:pt x="55" y="20"/>
                      <a:pt x="37" y="12"/>
                    </a:cubicBezTo>
                    <a:cubicBezTo>
                      <a:pt x="21" y="3"/>
                      <a:pt x="5" y="0"/>
                      <a:pt x="3"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1" name="Freeform 1275"/>
              <p:cNvSpPr>
                <a:spLocks/>
              </p:cNvSpPr>
              <p:nvPr/>
            </p:nvSpPr>
            <p:spPr bwMode="auto">
              <a:xfrm>
                <a:off x="3458" y="571"/>
                <a:ext cx="82" cy="49"/>
              </a:xfrm>
              <a:custGeom>
                <a:avLst/>
                <a:gdLst>
                  <a:gd name="T0" fmla="*/ 1 w 44"/>
                  <a:gd name="T1" fmla="*/ 3 h 26"/>
                  <a:gd name="T2" fmla="*/ 19 w 44"/>
                  <a:gd name="T3" fmla="*/ 17 h 26"/>
                  <a:gd name="T4" fmla="*/ 42 w 44"/>
                  <a:gd name="T5" fmla="*/ 23 h 26"/>
                  <a:gd name="T6" fmla="*/ 24 w 44"/>
                  <a:gd name="T7" fmla="*/ 8 h 26"/>
                  <a:gd name="T8" fmla="*/ 1 w 44"/>
                  <a:gd name="T9" fmla="*/ 3 h 26"/>
                </a:gdLst>
                <a:ahLst/>
                <a:cxnLst>
                  <a:cxn ang="0">
                    <a:pos x="T0" y="T1"/>
                  </a:cxn>
                  <a:cxn ang="0">
                    <a:pos x="T2" y="T3"/>
                  </a:cxn>
                  <a:cxn ang="0">
                    <a:pos x="T4" y="T5"/>
                  </a:cxn>
                  <a:cxn ang="0">
                    <a:pos x="T6" y="T7"/>
                  </a:cxn>
                  <a:cxn ang="0">
                    <a:pos x="T8" y="T9"/>
                  </a:cxn>
                </a:cxnLst>
                <a:rect l="0" t="0" r="r" b="b"/>
                <a:pathLst>
                  <a:path w="44" h="26">
                    <a:moveTo>
                      <a:pt x="1" y="3"/>
                    </a:moveTo>
                    <a:cubicBezTo>
                      <a:pt x="0" y="5"/>
                      <a:pt x="8" y="12"/>
                      <a:pt x="19" y="17"/>
                    </a:cubicBezTo>
                    <a:cubicBezTo>
                      <a:pt x="31" y="23"/>
                      <a:pt x="41" y="26"/>
                      <a:pt x="42" y="23"/>
                    </a:cubicBezTo>
                    <a:cubicBezTo>
                      <a:pt x="44" y="21"/>
                      <a:pt x="36" y="14"/>
                      <a:pt x="24" y="8"/>
                    </a:cubicBezTo>
                    <a:cubicBezTo>
                      <a:pt x="13" y="3"/>
                      <a:pt x="2" y="0"/>
                      <a:pt x="1" y="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2" name="Freeform 1276"/>
              <p:cNvSpPr>
                <a:spLocks/>
              </p:cNvSpPr>
              <p:nvPr/>
            </p:nvSpPr>
            <p:spPr bwMode="auto">
              <a:xfrm>
                <a:off x="3221" y="739"/>
                <a:ext cx="201" cy="351"/>
              </a:xfrm>
              <a:custGeom>
                <a:avLst/>
                <a:gdLst>
                  <a:gd name="T0" fmla="*/ 5 w 107"/>
                  <a:gd name="T1" fmla="*/ 187 h 187"/>
                  <a:gd name="T2" fmla="*/ 107 w 107"/>
                  <a:gd name="T3" fmla="*/ 2 h 187"/>
                  <a:gd name="T4" fmla="*/ 101 w 107"/>
                  <a:gd name="T5" fmla="*/ 0 h 187"/>
                  <a:gd name="T6" fmla="*/ 0 w 107"/>
                  <a:gd name="T7" fmla="*/ 185 h 187"/>
                  <a:gd name="T8" fmla="*/ 5 w 107"/>
                  <a:gd name="T9" fmla="*/ 187 h 187"/>
                </a:gdLst>
                <a:ahLst/>
                <a:cxnLst>
                  <a:cxn ang="0">
                    <a:pos x="T0" y="T1"/>
                  </a:cxn>
                  <a:cxn ang="0">
                    <a:pos x="T2" y="T3"/>
                  </a:cxn>
                  <a:cxn ang="0">
                    <a:pos x="T4" y="T5"/>
                  </a:cxn>
                  <a:cxn ang="0">
                    <a:pos x="T6" y="T7"/>
                  </a:cxn>
                  <a:cxn ang="0">
                    <a:pos x="T8" y="T9"/>
                  </a:cxn>
                </a:cxnLst>
                <a:rect l="0" t="0" r="r" b="b"/>
                <a:pathLst>
                  <a:path w="107" h="187">
                    <a:moveTo>
                      <a:pt x="5" y="187"/>
                    </a:moveTo>
                    <a:cubicBezTo>
                      <a:pt x="39" y="125"/>
                      <a:pt x="73" y="64"/>
                      <a:pt x="107" y="2"/>
                    </a:cubicBezTo>
                    <a:cubicBezTo>
                      <a:pt x="105" y="1"/>
                      <a:pt x="103" y="0"/>
                      <a:pt x="101" y="0"/>
                    </a:cubicBezTo>
                    <a:cubicBezTo>
                      <a:pt x="68" y="61"/>
                      <a:pt x="34" y="123"/>
                      <a:pt x="0" y="185"/>
                    </a:cubicBezTo>
                    <a:cubicBezTo>
                      <a:pt x="2" y="185"/>
                      <a:pt x="3" y="186"/>
                      <a:pt x="5" y="18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3" name="Freeform 1277"/>
              <p:cNvSpPr>
                <a:spLocks/>
              </p:cNvSpPr>
              <p:nvPr/>
            </p:nvSpPr>
            <p:spPr bwMode="auto">
              <a:xfrm>
                <a:off x="3172" y="1056"/>
                <a:ext cx="107" cy="64"/>
              </a:xfrm>
              <a:custGeom>
                <a:avLst/>
                <a:gdLst>
                  <a:gd name="T0" fmla="*/ 24 w 57"/>
                  <a:gd name="T1" fmla="*/ 25 h 34"/>
                  <a:gd name="T2" fmla="*/ 54 w 57"/>
                  <a:gd name="T3" fmla="*/ 30 h 34"/>
                  <a:gd name="T4" fmla="*/ 33 w 57"/>
                  <a:gd name="T5" fmla="*/ 9 h 34"/>
                  <a:gd name="T6" fmla="*/ 2 w 57"/>
                  <a:gd name="T7" fmla="*/ 4 h 34"/>
                  <a:gd name="T8" fmla="*/ 24 w 57"/>
                  <a:gd name="T9" fmla="*/ 25 h 34"/>
                </a:gdLst>
                <a:ahLst/>
                <a:cxnLst>
                  <a:cxn ang="0">
                    <a:pos x="T0" y="T1"/>
                  </a:cxn>
                  <a:cxn ang="0">
                    <a:pos x="T2" y="T3"/>
                  </a:cxn>
                  <a:cxn ang="0">
                    <a:pos x="T4" y="T5"/>
                  </a:cxn>
                  <a:cxn ang="0">
                    <a:pos x="T6" y="T7"/>
                  </a:cxn>
                  <a:cxn ang="0">
                    <a:pos x="T8" y="T9"/>
                  </a:cxn>
                </a:cxnLst>
                <a:rect l="0" t="0" r="r" b="b"/>
                <a:pathLst>
                  <a:path w="57" h="34">
                    <a:moveTo>
                      <a:pt x="24" y="25"/>
                    </a:moveTo>
                    <a:cubicBezTo>
                      <a:pt x="38" y="32"/>
                      <a:pt x="52" y="34"/>
                      <a:pt x="54" y="30"/>
                    </a:cubicBezTo>
                    <a:cubicBezTo>
                      <a:pt x="57" y="26"/>
                      <a:pt x="47" y="16"/>
                      <a:pt x="33" y="9"/>
                    </a:cubicBezTo>
                    <a:cubicBezTo>
                      <a:pt x="18" y="2"/>
                      <a:pt x="4" y="0"/>
                      <a:pt x="2" y="4"/>
                    </a:cubicBezTo>
                    <a:cubicBezTo>
                      <a:pt x="0" y="8"/>
                      <a:pt x="10" y="18"/>
                      <a:pt x="24" y="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4" name="Freeform 1278"/>
              <p:cNvSpPr>
                <a:spLocks/>
              </p:cNvSpPr>
              <p:nvPr/>
            </p:nvSpPr>
            <p:spPr bwMode="auto">
              <a:xfrm>
                <a:off x="4704" y="2265"/>
                <a:ext cx="231" cy="1081"/>
              </a:xfrm>
              <a:custGeom>
                <a:avLst/>
                <a:gdLst>
                  <a:gd name="T0" fmla="*/ 0 w 123"/>
                  <a:gd name="T1" fmla="*/ 575 h 575"/>
                  <a:gd name="T2" fmla="*/ 1 w 123"/>
                  <a:gd name="T3" fmla="*/ 575 h 575"/>
                  <a:gd name="T4" fmla="*/ 90 w 123"/>
                  <a:gd name="T5" fmla="*/ 150 h 575"/>
                  <a:gd name="T6" fmla="*/ 123 w 123"/>
                  <a:gd name="T7" fmla="*/ 6 h 575"/>
                  <a:gd name="T8" fmla="*/ 122 w 123"/>
                  <a:gd name="T9" fmla="*/ 0 h 575"/>
                  <a:gd name="T10" fmla="*/ 89 w 123"/>
                  <a:gd name="T11" fmla="*/ 147 h 575"/>
                  <a:gd name="T12" fmla="*/ 0 w 123"/>
                  <a:gd name="T13" fmla="*/ 575 h 575"/>
                </a:gdLst>
                <a:ahLst/>
                <a:cxnLst>
                  <a:cxn ang="0">
                    <a:pos x="T0" y="T1"/>
                  </a:cxn>
                  <a:cxn ang="0">
                    <a:pos x="T2" y="T3"/>
                  </a:cxn>
                  <a:cxn ang="0">
                    <a:pos x="T4" y="T5"/>
                  </a:cxn>
                  <a:cxn ang="0">
                    <a:pos x="T6" y="T7"/>
                  </a:cxn>
                  <a:cxn ang="0">
                    <a:pos x="T8" y="T9"/>
                  </a:cxn>
                  <a:cxn ang="0">
                    <a:pos x="T10" y="T11"/>
                  </a:cxn>
                  <a:cxn ang="0">
                    <a:pos x="T12" y="T13"/>
                  </a:cxn>
                </a:cxnLst>
                <a:rect l="0" t="0" r="r" b="b"/>
                <a:pathLst>
                  <a:path w="123" h="575">
                    <a:moveTo>
                      <a:pt x="0" y="575"/>
                    </a:moveTo>
                    <a:cubicBezTo>
                      <a:pt x="1" y="575"/>
                      <a:pt x="1" y="575"/>
                      <a:pt x="1" y="575"/>
                    </a:cubicBezTo>
                    <a:cubicBezTo>
                      <a:pt x="52" y="440"/>
                      <a:pt x="82" y="295"/>
                      <a:pt x="90" y="150"/>
                    </a:cubicBezTo>
                    <a:cubicBezTo>
                      <a:pt x="104" y="103"/>
                      <a:pt x="115" y="55"/>
                      <a:pt x="123" y="6"/>
                    </a:cubicBezTo>
                    <a:cubicBezTo>
                      <a:pt x="123" y="4"/>
                      <a:pt x="123" y="2"/>
                      <a:pt x="122" y="0"/>
                    </a:cubicBezTo>
                    <a:cubicBezTo>
                      <a:pt x="114" y="50"/>
                      <a:pt x="102" y="99"/>
                      <a:pt x="89" y="147"/>
                    </a:cubicBezTo>
                    <a:cubicBezTo>
                      <a:pt x="81" y="293"/>
                      <a:pt x="51" y="438"/>
                      <a:pt x="0" y="57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5" name="Freeform 1279"/>
              <p:cNvSpPr>
                <a:spLocks/>
              </p:cNvSpPr>
              <p:nvPr/>
            </p:nvSpPr>
            <p:spPr bwMode="auto">
              <a:xfrm>
                <a:off x="3589" y="2942"/>
                <a:ext cx="265" cy="438"/>
              </a:xfrm>
              <a:custGeom>
                <a:avLst/>
                <a:gdLst>
                  <a:gd name="T0" fmla="*/ 0 w 141"/>
                  <a:gd name="T1" fmla="*/ 217 h 233"/>
                  <a:gd name="T2" fmla="*/ 20 w 141"/>
                  <a:gd name="T3" fmla="*/ 233 h 233"/>
                  <a:gd name="T4" fmla="*/ 141 w 141"/>
                  <a:gd name="T5" fmla="*/ 1 h 233"/>
                  <a:gd name="T6" fmla="*/ 139 w 141"/>
                  <a:gd name="T7" fmla="*/ 0 h 233"/>
                  <a:gd name="T8" fmla="*/ 21 w 141"/>
                  <a:gd name="T9" fmla="*/ 228 h 233"/>
                  <a:gd name="T10" fmla="*/ 2 w 141"/>
                  <a:gd name="T11" fmla="*/ 214 h 233"/>
                  <a:gd name="T12" fmla="*/ 0 w 141"/>
                  <a:gd name="T13" fmla="*/ 217 h 233"/>
                </a:gdLst>
                <a:ahLst/>
                <a:cxnLst>
                  <a:cxn ang="0">
                    <a:pos x="T0" y="T1"/>
                  </a:cxn>
                  <a:cxn ang="0">
                    <a:pos x="T2" y="T3"/>
                  </a:cxn>
                  <a:cxn ang="0">
                    <a:pos x="T4" y="T5"/>
                  </a:cxn>
                  <a:cxn ang="0">
                    <a:pos x="T6" y="T7"/>
                  </a:cxn>
                  <a:cxn ang="0">
                    <a:pos x="T8" y="T9"/>
                  </a:cxn>
                  <a:cxn ang="0">
                    <a:pos x="T10" y="T11"/>
                  </a:cxn>
                  <a:cxn ang="0">
                    <a:pos x="T12" y="T13"/>
                  </a:cxn>
                </a:cxnLst>
                <a:rect l="0" t="0" r="r" b="b"/>
                <a:pathLst>
                  <a:path w="141" h="233">
                    <a:moveTo>
                      <a:pt x="0" y="217"/>
                    </a:moveTo>
                    <a:cubicBezTo>
                      <a:pt x="6" y="222"/>
                      <a:pt x="13" y="228"/>
                      <a:pt x="20" y="233"/>
                    </a:cubicBezTo>
                    <a:cubicBezTo>
                      <a:pt x="72" y="163"/>
                      <a:pt x="113" y="85"/>
                      <a:pt x="141" y="1"/>
                    </a:cubicBezTo>
                    <a:cubicBezTo>
                      <a:pt x="140" y="1"/>
                      <a:pt x="140" y="1"/>
                      <a:pt x="139" y="0"/>
                    </a:cubicBezTo>
                    <a:cubicBezTo>
                      <a:pt x="112" y="83"/>
                      <a:pt x="72" y="160"/>
                      <a:pt x="21" y="228"/>
                    </a:cubicBezTo>
                    <a:cubicBezTo>
                      <a:pt x="15" y="224"/>
                      <a:pt x="9" y="219"/>
                      <a:pt x="2" y="214"/>
                    </a:cubicBezTo>
                    <a:cubicBezTo>
                      <a:pt x="2" y="215"/>
                      <a:pt x="1" y="216"/>
                      <a:pt x="0" y="21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6" name="Freeform 1280"/>
              <p:cNvSpPr>
                <a:spLocks/>
              </p:cNvSpPr>
              <p:nvPr/>
            </p:nvSpPr>
            <p:spPr bwMode="auto">
              <a:xfrm>
                <a:off x="4380" y="2636"/>
                <a:ext cx="203" cy="607"/>
              </a:xfrm>
              <a:custGeom>
                <a:avLst/>
                <a:gdLst>
                  <a:gd name="T0" fmla="*/ 33 w 108"/>
                  <a:gd name="T1" fmla="*/ 322 h 323"/>
                  <a:gd name="T2" fmla="*/ 35 w 108"/>
                  <a:gd name="T3" fmla="*/ 323 h 323"/>
                  <a:gd name="T4" fmla="*/ 108 w 108"/>
                  <a:gd name="T5" fmla="*/ 11 h 323"/>
                  <a:gd name="T6" fmla="*/ 0 w 108"/>
                  <a:gd name="T7" fmla="*/ 0 h 323"/>
                  <a:gd name="T8" fmla="*/ 0 w 108"/>
                  <a:gd name="T9" fmla="*/ 8 h 323"/>
                  <a:gd name="T10" fmla="*/ 105 w 108"/>
                  <a:gd name="T11" fmla="*/ 19 h 323"/>
                  <a:gd name="T12" fmla="*/ 33 w 108"/>
                  <a:gd name="T13" fmla="*/ 322 h 323"/>
                </a:gdLst>
                <a:ahLst/>
                <a:cxnLst>
                  <a:cxn ang="0">
                    <a:pos x="T0" y="T1"/>
                  </a:cxn>
                  <a:cxn ang="0">
                    <a:pos x="T2" y="T3"/>
                  </a:cxn>
                  <a:cxn ang="0">
                    <a:pos x="T4" y="T5"/>
                  </a:cxn>
                  <a:cxn ang="0">
                    <a:pos x="T6" y="T7"/>
                  </a:cxn>
                  <a:cxn ang="0">
                    <a:pos x="T8" y="T9"/>
                  </a:cxn>
                  <a:cxn ang="0">
                    <a:pos x="T10" y="T11"/>
                  </a:cxn>
                  <a:cxn ang="0">
                    <a:pos x="T12" y="T13"/>
                  </a:cxn>
                </a:cxnLst>
                <a:rect l="0" t="0" r="r" b="b"/>
                <a:pathLst>
                  <a:path w="108" h="323">
                    <a:moveTo>
                      <a:pt x="33" y="322"/>
                    </a:moveTo>
                    <a:cubicBezTo>
                      <a:pt x="34" y="323"/>
                      <a:pt x="34" y="323"/>
                      <a:pt x="35" y="323"/>
                    </a:cubicBezTo>
                    <a:cubicBezTo>
                      <a:pt x="73" y="223"/>
                      <a:pt x="97" y="117"/>
                      <a:pt x="108" y="11"/>
                    </a:cubicBezTo>
                    <a:cubicBezTo>
                      <a:pt x="73" y="7"/>
                      <a:pt x="36" y="4"/>
                      <a:pt x="0" y="0"/>
                    </a:cubicBezTo>
                    <a:cubicBezTo>
                      <a:pt x="0" y="3"/>
                      <a:pt x="0" y="6"/>
                      <a:pt x="0" y="8"/>
                    </a:cubicBezTo>
                    <a:cubicBezTo>
                      <a:pt x="35" y="12"/>
                      <a:pt x="70" y="16"/>
                      <a:pt x="105" y="19"/>
                    </a:cubicBezTo>
                    <a:cubicBezTo>
                      <a:pt x="94" y="123"/>
                      <a:pt x="69" y="225"/>
                      <a:pt x="33" y="3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7" name="Freeform 1281"/>
              <p:cNvSpPr>
                <a:spLocks/>
              </p:cNvSpPr>
              <p:nvPr/>
            </p:nvSpPr>
            <p:spPr bwMode="auto">
              <a:xfrm>
                <a:off x="3371" y="2162"/>
                <a:ext cx="188" cy="150"/>
              </a:xfrm>
              <a:custGeom>
                <a:avLst/>
                <a:gdLst>
                  <a:gd name="T0" fmla="*/ 97 w 100"/>
                  <a:gd name="T1" fmla="*/ 80 h 80"/>
                  <a:gd name="T2" fmla="*/ 100 w 100"/>
                  <a:gd name="T3" fmla="*/ 80 h 80"/>
                  <a:gd name="T4" fmla="*/ 89 w 100"/>
                  <a:gd name="T5" fmla="*/ 15 h 80"/>
                  <a:gd name="T6" fmla="*/ 10 w 100"/>
                  <a:gd name="T7" fmla="*/ 34 h 80"/>
                  <a:gd name="T8" fmla="*/ 2 w 100"/>
                  <a:gd name="T9" fmla="*/ 0 h 80"/>
                  <a:gd name="T10" fmla="*/ 0 w 100"/>
                  <a:gd name="T11" fmla="*/ 1 h 80"/>
                  <a:gd name="T12" fmla="*/ 9 w 100"/>
                  <a:gd name="T13" fmla="*/ 39 h 80"/>
                  <a:gd name="T14" fmla="*/ 88 w 100"/>
                  <a:gd name="T15" fmla="*/ 20 h 80"/>
                  <a:gd name="T16" fmla="*/ 97 w 100"/>
                  <a:gd name="T17"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80">
                    <a:moveTo>
                      <a:pt x="97" y="80"/>
                    </a:moveTo>
                    <a:cubicBezTo>
                      <a:pt x="98" y="80"/>
                      <a:pt x="99" y="80"/>
                      <a:pt x="100" y="80"/>
                    </a:cubicBezTo>
                    <a:cubicBezTo>
                      <a:pt x="97" y="58"/>
                      <a:pt x="94" y="36"/>
                      <a:pt x="89" y="15"/>
                    </a:cubicBezTo>
                    <a:cubicBezTo>
                      <a:pt x="63" y="21"/>
                      <a:pt x="37" y="28"/>
                      <a:pt x="10" y="34"/>
                    </a:cubicBezTo>
                    <a:cubicBezTo>
                      <a:pt x="8" y="23"/>
                      <a:pt x="5" y="11"/>
                      <a:pt x="2" y="0"/>
                    </a:cubicBezTo>
                    <a:cubicBezTo>
                      <a:pt x="1" y="0"/>
                      <a:pt x="0" y="0"/>
                      <a:pt x="0" y="1"/>
                    </a:cubicBezTo>
                    <a:cubicBezTo>
                      <a:pt x="3" y="13"/>
                      <a:pt x="6" y="26"/>
                      <a:pt x="9" y="39"/>
                    </a:cubicBezTo>
                    <a:cubicBezTo>
                      <a:pt x="35" y="32"/>
                      <a:pt x="62" y="26"/>
                      <a:pt x="88" y="20"/>
                    </a:cubicBezTo>
                    <a:cubicBezTo>
                      <a:pt x="92" y="40"/>
                      <a:pt x="95" y="60"/>
                      <a:pt x="97" y="8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8" name="Freeform 1282"/>
              <p:cNvSpPr>
                <a:spLocks/>
              </p:cNvSpPr>
              <p:nvPr/>
            </p:nvSpPr>
            <p:spPr bwMode="auto">
              <a:xfrm>
                <a:off x="3657" y="2384"/>
                <a:ext cx="88" cy="496"/>
              </a:xfrm>
              <a:custGeom>
                <a:avLst/>
                <a:gdLst>
                  <a:gd name="T0" fmla="*/ 5 w 47"/>
                  <a:gd name="T1" fmla="*/ 258 h 264"/>
                  <a:gd name="T2" fmla="*/ 24 w 47"/>
                  <a:gd name="T3" fmla="*/ 264 h 264"/>
                  <a:gd name="T4" fmla="*/ 26 w 47"/>
                  <a:gd name="T5" fmla="*/ 259 h 264"/>
                  <a:gd name="T6" fmla="*/ 9 w 47"/>
                  <a:gd name="T7" fmla="*/ 254 h 264"/>
                  <a:gd name="T8" fmla="*/ 45 w 47"/>
                  <a:gd name="T9" fmla="*/ 0 h 264"/>
                  <a:gd name="T10" fmla="*/ 0 w 47"/>
                  <a:gd name="T11" fmla="*/ 3 h 264"/>
                  <a:gd name="T12" fmla="*/ 0 w 47"/>
                  <a:gd name="T13" fmla="*/ 8 h 264"/>
                  <a:gd name="T14" fmla="*/ 42 w 47"/>
                  <a:gd name="T15" fmla="*/ 6 h 264"/>
                  <a:gd name="T16" fmla="*/ 5 w 47"/>
                  <a:gd name="T17" fmla="*/ 25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264">
                    <a:moveTo>
                      <a:pt x="5" y="258"/>
                    </a:moveTo>
                    <a:cubicBezTo>
                      <a:pt x="12" y="260"/>
                      <a:pt x="18" y="262"/>
                      <a:pt x="24" y="264"/>
                    </a:cubicBezTo>
                    <a:cubicBezTo>
                      <a:pt x="25" y="263"/>
                      <a:pt x="25" y="261"/>
                      <a:pt x="26" y="259"/>
                    </a:cubicBezTo>
                    <a:cubicBezTo>
                      <a:pt x="20" y="257"/>
                      <a:pt x="15" y="255"/>
                      <a:pt x="9" y="254"/>
                    </a:cubicBezTo>
                    <a:cubicBezTo>
                      <a:pt x="35" y="172"/>
                      <a:pt x="47" y="86"/>
                      <a:pt x="45" y="0"/>
                    </a:cubicBezTo>
                    <a:cubicBezTo>
                      <a:pt x="30" y="1"/>
                      <a:pt x="15" y="2"/>
                      <a:pt x="0" y="3"/>
                    </a:cubicBezTo>
                    <a:cubicBezTo>
                      <a:pt x="0" y="4"/>
                      <a:pt x="0" y="6"/>
                      <a:pt x="0" y="8"/>
                    </a:cubicBezTo>
                    <a:cubicBezTo>
                      <a:pt x="14" y="7"/>
                      <a:pt x="28" y="6"/>
                      <a:pt x="42" y="6"/>
                    </a:cubicBezTo>
                    <a:cubicBezTo>
                      <a:pt x="45" y="91"/>
                      <a:pt x="32" y="177"/>
                      <a:pt x="5" y="25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9" name="Freeform 1283"/>
              <p:cNvSpPr>
                <a:spLocks/>
              </p:cNvSpPr>
              <p:nvPr/>
            </p:nvSpPr>
            <p:spPr bwMode="auto">
              <a:xfrm>
                <a:off x="4102" y="2619"/>
                <a:ext cx="175" cy="693"/>
              </a:xfrm>
              <a:custGeom>
                <a:avLst/>
                <a:gdLst>
                  <a:gd name="T0" fmla="*/ 9 w 93"/>
                  <a:gd name="T1" fmla="*/ 367 h 369"/>
                  <a:gd name="T2" fmla="*/ 11 w 93"/>
                  <a:gd name="T3" fmla="*/ 369 h 369"/>
                  <a:gd name="T4" fmla="*/ 93 w 93"/>
                  <a:gd name="T5" fmla="*/ 132 h 369"/>
                  <a:gd name="T6" fmla="*/ 4 w 93"/>
                  <a:gd name="T7" fmla="*/ 112 h 369"/>
                  <a:gd name="T8" fmla="*/ 22 w 93"/>
                  <a:gd name="T9" fmla="*/ 0 h 369"/>
                  <a:gd name="T10" fmla="*/ 20 w 93"/>
                  <a:gd name="T11" fmla="*/ 0 h 369"/>
                  <a:gd name="T12" fmla="*/ 0 w 93"/>
                  <a:gd name="T13" fmla="*/ 118 h 369"/>
                  <a:gd name="T14" fmla="*/ 89 w 93"/>
                  <a:gd name="T15" fmla="*/ 140 h 369"/>
                  <a:gd name="T16" fmla="*/ 9 w 93"/>
                  <a:gd name="T17" fmla="*/ 367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369">
                    <a:moveTo>
                      <a:pt x="9" y="367"/>
                    </a:moveTo>
                    <a:cubicBezTo>
                      <a:pt x="10" y="368"/>
                      <a:pt x="11" y="368"/>
                      <a:pt x="11" y="369"/>
                    </a:cubicBezTo>
                    <a:cubicBezTo>
                      <a:pt x="48" y="293"/>
                      <a:pt x="75" y="214"/>
                      <a:pt x="93" y="132"/>
                    </a:cubicBezTo>
                    <a:cubicBezTo>
                      <a:pt x="63" y="125"/>
                      <a:pt x="34" y="119"/>
                      <a:pt x="4" y="112"/>
                    </a:cubicBezTo>
                    <a:cubicBezTo>
                      <a:pt x="12" y="75"/>
                      <a:pt x="18" y="38"/>
                      <a:pt x="22" y="0"/>
                    </a:cubicBezTo>
                    <a:cubicBezTo>
                      <a:pt x="22" y="0"/>
                      <a:pt x="21" y="0"/>
                      <a:pt x="20" y="0"/>
                    </a:cubicBezTo>
                    <a:cubicBezTo>
                      <a:pt x="16" y="40"/>
                      <a:pt x="9" y="79"/>
                      <a:pt x="0" y="118"/>
                    </a:cubicBezTo>
                    <a:cubicBezTo>
                      <a:pt x="30" y="125"/>
                      <a:pt x="60" y="133"/>
                      <a:pt x="89" y="140"/>
                    </a:cubicBezTo>
                    <a:cubicBezTo>
                      <a:pt x="71" y="218"/>
                      <a:pt x="44" y="295"/>
                      <a:pt x="9" y="36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0" name="Freeform 1284"/>
              <p:cNvSpPr>
                <a:spLocks/>
              </p:cNvSpPr>
              <p:nvPr/>
            </p:nvSpPr>
            <p:spPr bwMode="auto">
              <a:xfrm>
                <a:off x="3963" y="2515"/>
                <a:ext cx="137" cy="367"/>
              </a:xfrm>
              <a:custGeom>
                <a:avLst/>
                <a:gdLst>
                  <a:gd name="T0" fmla="*/ 0 w 73"/>
                  <a:gd name="T1" fmla="*/ 190 h 195"/>
                  <a:gd name="T2" fmla="*/ 18 w 73"/>
                  <a:gd name="T3" fmla="*/ 195 h 195"/>
                  <a:gd name="T4" fmla="*/ 19 w 73"/>
                  <a:gd name="T5" fmla="*/ 191 h 195"/>
                  <a:gd name="T6" fmla="*/ 3 w 73"/>
                  <a:gd name="T7" fmla="*/ 186 h 195"/>
                  <a:gd name="T8" fmla="*/ 32 w 73"/>
                  <a:gd name="T9" fmla="*/ 5 h 195"/>
                  <a:gd name="T10" fmla="*/ 73 w 73"/>
                  <a:gd name="T11" fmla="*/ 6 h 195"/>
                  <a:gd name="T12" fmla="*/ 73 w 73"/>
                  <a:gd name="T13" fmla="*/ 2 h 195"/>
                  <a:gd name="T14" fmla="*/ 30 w 73"/>
                  <a:gd name="T15" fmla="*/ 0 h 195"/>
                  <a:gd name="T16" fmla="*/ 0 w 73"/>
                  <a:gd name="T17" fmla="*/ 1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195">
                    <a:moveTo>
                      <a:pt x="0" y="190"/>
                    </a:moveTo>
                    <a:cubicBezTo>
                      <a:pt x="6" y="192"/>
                      <a:pt x="12" y="194"/>
                      <a:pt x="18" y="195"/>
                    </a:cubicBezTo>
                    <a:cubicBezTo>
                      <a:pt x="18" y="194"/>
                      <a:pt x="19" y="193"/>
                      <a:pt x="19" y="191"/>
                    </a:cubicBezTo>
                    <a:cubicBezTo>
                      <a:pt x="13" y="189"/>
                      <a:pt x="8" y="188"/>
                      <a:pt x="3" y="186"/>
                    </a:cubicBezTo>
                    <a:cubicBezTo>
                      <a:pt x="18" y="127"/>
                      <a:pt x="28" y="66"/>
                      <a:pt x="32" y="5"/>
                    </a:cubicBezTo>
                    <a:cubicBezTo>
                      <a:pt x="45" y="5"/>
                      <a:pt x="59" y="6"/>
                      <a:pt x="73" y="6"/>
                    </a:cubicBezTo>
                    <a:cubicBezTo>
                      <a:pt x="73" y="5"/>
                      <a:pt x="73" y="3"/>
                      <a:pt x="73" y="2"/>
                    </a:cubicBezTo>
                    <a:cubicBezTo>
                      <a:pt x="59" y="1"/>
                      <a:pt x="45" y="1"/>
                      <a:pt x="30" y="0"/>
                    </a:cubicBezTo>
                    <a:cubicBezTo>
                      <a:pt x="27" y="64"/>
                      <a:pt x="17" y="128"/>
                      <a:pt x="0" y="19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1" name="Freeform 1285"/>
              <p:cNvSpPr>
                <a:spLocks/>
              </p:cNvSpPr>
              <p:nvPr/>
            </p:nvSpPr>
            <p:spPr bwMode="auto">
              <a:xfrm>
                <a:off x="3937" y="372"/>
                <a:ext cx="1058" cy="1077"/>
              </a:xfrm>
              <a:custGeom>
                <a:avLst/>
                <a:gdLst>
                  <a:gd name="T0" fmla="*/ 562 w 563"/>
                  <a:gd name="T1" fmla="*/ 573 h 573"/>
                  <a:gd name="T2" fmla="*/ 563 w 563"/>
                  <a:gd name="T3" fmla="*/ 572 h 573"/>
                  <a:gd name="T4" fmla="*/ 515 w 563"/>
                  <a:gd name="T5" fmla="*/ 457 h 573"/>
                  <a:gd name="T6" fmla="*/ 434 w 563"/>
                  <a:gd name="T7" fmla="*/ 498 h 573"/>
                  <a:gd name="T8" fmla="*/ 1 w 563"/>
                  <a:gd name="T9" fmla="*/ 0 h 573"/>
                  <a:gd name="T10" fmla="*/ 0 w 563"/>
                  <a:gd name="T11" fmla="*/ 1 h 573"/>
                  <a:gd name="T12" fmla="*/ 435 w 563"/>
                  <a:gd name="T13" fmla="*/ 505 h 573"/>
                  <a:gd name="T14" fmla="*/ 517 w 563"/>
                  <a:gd name="T15" fmla="*/ 465 h 573"/>
                  <a:gd name="T16" fmla="*/ 562 w 563"/>
                  <a:gd name="T17" fmla="*/ 573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3" h="573">
                    <a:moveTo>
                      <a:pt x="562" y="573"/>
                    </a:moveTo>
                    <a:cubicBezTo>
                      <a:pt x="562" y="573"/>
                      <a:pt x="562" y="572"/>
                      <a:pt x="563" y="572"/>
                    </a:cubicBezTo>
                    <a:cubicBezTo>
                      <a:pt x="549" y="533"/>
                      <a:pt x="533" y="495"/>
                      <a:pt x="515" y="457"/>
                    </a:cubicBezTo>
                    <a:cubicBezTo>
                      <a:pt x="488" y="471"/>
                      <a:pt x="461" y="484"/>
                      <a:pt x="434" y="498"/>
                    </a:cubicBezTo>
                    <a:cubicBezTo>
                      <a:pt x="342" y="303"/>
                      <a:pt x="199" y="129"/>
                      <a:pt x="1" y="0"/>
                    </a:cubicBezTo>
                    <a:cubicBezTo>
                      <a:pt x="1" y="0"/>
                      <a:pt x="0" y="1"/>
                      <a:pt x="0" y="1"/>
                    </a:cubicBezTo>
                    <a:cubicBezTo>
                      <a:pt x="200" y="132"/>
                      <a:pt x="344" y="307"/>
                      <a:pt x="435" y="505"/>
                    </a:cubicBezTo>
                    <a:cubicBezTo>
                      <a:pt x="463" y="492"/>
                      <a:pt x="490" y="478"/>
                      <a:pt x="517" y="465"/>
                    </a:cubicBezTo>
                    <a:cubicBezTo>
                      <a:pt x="533" y="500"/>
                      <a:pt x="548" y="536"/>
                      <a:pt x="562" y="57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2" name="Freeform 1286"/>
              <p:cNvSpPr>
                <a:spLocks/>
              </p:cNvSpPr>
              <p:nvPr/>
            </p:nvSpPr>
            <p:spPr bwMode="auto">
              <a:xfrm>
                <a:off x="2882" y="242"/>
                <a:ext cx="694" cy="243"/>
              </a:xfrm>
              <a:custGeom>
                <a:avLst/>
                <a:gdLst>
                  <a:gd name="T0" fmla="*/ 306 w 369"/>
                  <a:gd name="T1" fmla="*/ 129 h 129"/>
                  <a:gd name="T2" fmla="*/ 369 w 369"/>
                  <a:gd name="T3" fmla="*/ 3 h 129"/>
                  <a:gd name="T4" fmla="*/ 362 w 369"/>
                  <a:gd name="T5" fmla="*/ 0 h 129"/>
                  <a:gd name="T6" fmla="*/ 300 w 369"/>
                  <a:gd name="T7" fmla="*/ 125 h 129"/>
                  <a:gd name="T8" fmla="*/ 8 w 369"/>
                  <a:gd name="T9" fmla="*/ 35 h 129"/>
                  <a:gd name="T10" fmla="*/ 0 w 369"/>
                  <a:gd name="T11" fmla="*/ 78 h 129"/>
                  <a:gd name="T12" fmla="*/ 8 w 369"/>
                  <a:gd name="T13" fmla="*/ 80 h 129"/>
                  <a:gd name="T14" fmla="*/ 16 w 369"/>
                  <a:gd name="T15" fmla="*/ 38 h 129"/>
                  <a:gd name="T16" fmla="*/ 306 w 369"/>
                  <a:gd name="T1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129">
                    <a:moveTo>
                      <a:pt x="306" y="129"/>
                    </a:moveTo>
                    <a:cubicBezTo>
                      <a:pt x="327" y="87"/>
                      <a:pt x="348" y="45"/>
                      <a:pt x="369" y="3"/>
                    </a:cubicBezTo>
                    <a:cubicBezTo>
                      <a:pt x="367" y="2"/>
                      <a:pt x="364" y="1"/>
                      <a:pt x="362" y="0"/>
                    </a:cubicBezTo>
                    <a:cubicBezTo>
                      <a:pt x="341" y="41"/>
                      <a:pt x="321" y="83"/>
                      <a:pt x="300" y="125"/>
                    </a:cubicBezTo>
                    <a:cubicBezTo>
                      <a:pt x="213" y="85"/>
                      <a:pt x="115" y="55"/>
                      <a:pt x="8" y="35"/>
                    </a:cubicBezTo>
                    <a:cubicBezTo>
                      <a:pt x="5" y="49"/>
                      <a:pt x="3" y="64"/>
                      <a:pt x="0" y="78"/>
                    </a:cubicBezTo>
                    <a:cubicBezTo>
                      <a:pt x="2" y="79"/>
                      <a:pt x="5" y="79"/>
                      <a:pt x="8" y="80"/>
                    </a:cubicBezTo>
                    <a:cubicBezTo>
                      <a:pt x="11" y="66"/>
                      <a:pt x="13" y="52"/>
                      <a:pt x="16" y="38"/>
                    </a:cubicBezTo>
                    <a:cubicBezTo>
                      <a:pt x="122" y="59"/>
                      <a:pt x="219" y="90"/>
                      <a:pt x="306" y="12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3" name="Freeform 1287"/>
              <p:cNvSpPr>
                <a:spLocks/>
              </p:cNvSpPr>
              <p:nvPr/>
            </p:nvSpPr>
            <p:spPr bwMode="auto">
              <a:xfrm>
                <a:off x="3332" y="1120"/>
                <a:ext cx="270" cy="297"/>
              </a:xfrm>
              <a:custGeom>
                <a:avLst/>
                <a:gdLst>
                  <a:gd name="T0" fmla="*/ 142 w 144"/>
                  <a:gd name="T1" fmla="*/ 75 h 158"/>
                  <a:gd name="T2" fmla="*/ 144 w 144"/>
                  <a:gd name="T3" fmla="*/ 73 h 158"/>
                  <a:gd name="T4" fmla="*/ 51 w 144"/>
                  <a:gd name="T5" fmla="*/ 0 h 158"/>
                  <a:gd name="T6" fmla="*/ 0 w 144"/>
                  <a:gd name="T7" fmla="*/ 72 h 158"/>
                  <a:gd name="T8" fmla="*/ 71 w 144"/>
                  <a:gd name="T9" fmla="*/ 126 h 158"/>
                  <a:gd name="T10" fmla="*/ 45 w 144"/>
                  <a:gd name="T11" fmla="*/ 154 h 158"/>
                  <a:gd name="T12" fmla="*/ 50 w 144"/>
                  <a:gd name="T13" fmla="*/ 158 h 158"/>
                  <a:gd name="T14" fmla="*/ 77 w 144"/>
                  <a:gd name="T15" fmla="*/ 129 h 158"/>
                  <a:gd name="T16" fmla="*/ 6 w 144"/>
                  <a:gd name="T17" fmla="*/ 74 h 158"/>
                  <a:gd name="T18" fmla="*/ 56 w 144"/>
                  <a:gd name="T19" fmla="*/ 6 h 158"/>
                  <a:gd name="T20" fmla="*/ 142 w 144"/>
                  <a:gd name="T21" fmla="*/ 7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158">
                    <a:moveTo>
                      <a:pt x="142" y="75"/>
                    </a:moveTo>
                    <a:cubicBezTo>
                      <a:pt x="143" y="74"/>
                      <a:pt x="143" y="74"/>
                      <a:pt x="144" y="73"/>
                    </a:cubicBezTo>
                    <a:cubicBezTo>
                      <a:pt x="115" y="47"/>
                      <a:pt x="84" y="23"/>
                      <a:pt x="51" y="0"/>
                    </a:cubicBezTo>
                    <a:cubicBezTo>
                      <a:pt x="34" y="24"/>
                      <a:pt x="16" y="48"/>
                      <a:pt x="0" y="72"/>
                    </a:cubicBezTo>
                    <a:cubicBezTo>
                      <a:pt x="25" y="89"/>
                      <a:pt x="49" y="107"/>
                      <a:pt x="71" y="126"/>
                    </a:cubicBezTo>
                    <a:cubicBezTo>
                      <a:pt x="62" y="135"/>
                      <a:pt x="54" y="145"/>
                      <a:pt x="45" y="154"/>
                    </a:cubicBezTo>
                    <a:cubicBezTo>
                      <a:pt x="47" y="156"/>
                      <a:pt x="49" y="157"/>
                      <a:pt x="50" y="158"/>
                    </a:cubicBezTo>
                    <a:cubicBezTo>
                      <a:pt x="59" y="149"/>
                      <a:pt x="68" y="139"/>
                      <a:pt x="77" y="129"/>
                    </a:cubicBezTo>
                    <a:cubicBezTo>
                      <a:pt x="55" y="109"/>
                      <a:pt x="32" y="91"/>
                      <a:pt x="6" y="74"/>
                    </a:cubicBezTo>
                    <a:cubicBezTo>
                      <a:pt x="23" y="52"/>
                      <a:pt x="39" y="29"/>
                      <a:pt x="56" y="6"/>
                    </a:cubicBezTo>
                    <a:cubicBezTo>
                      <a:pt x="87" y="28"/>
                      <a:pt x="116" y="50"/>
                      <a:pt x="142" y="7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4" name="Freeform 1288"/>
              <p:cNvSpPr>
                <a:spLocks/>
              </p:cNvSpPr>
              <p:nvPr/>
            </p:nvSpPr>
            <p:spPr bwMode="auto">
              <a:xfrm>
                <a:off x="2990" y="1094"/>
                <a:ext cx="242" cy="117"/>
              </a:xfrm>
              <a:custGeom>
                <a:avLst/>
                <a:gdLst>
                  <a:gd name="T0" fmla="*/ 95 w 129"/>
                  <a:gd name="T1" fmla="*/ 62 h 62"/>
                  <a:gd name="T2" fmla="*/ 129 w 129"/>
                  <a:gd name="T3" fmla="*/ 2 h 62"/>
                  <a:gd name="T4" fmla="*/ 124 w 129"/>
                  <a:gd name="T5" fmla="*/ 0 h 62"/>
                  <a:gd name="T6" fmla="*/ 92 w 129"/>
                  <a:gd name="T7" fmla="*/ 58 h 62"/>
                  <a:gd name="T8" fmla="*/ 27 w 129"/>
                  <a:gd name="T9" fmla="*/ 30 h 62"/>
                  <a:gd name="T10" fmla="*/ 22 w 129"/>
                  <a:gd name="T11" fmla="*/ 40 h 62"/>
                  <a:gd name="T12" fmla="*/ 0 w 129"/>
                  <a:gd name="T13" fmla="*/ 36 h 62"/>
                  <a:gd name="T14" fmla="*/ 2 w 129"/>
                  <a:gd name="T15" fmla="*/ 38 h 62"/>
                  <a:gd name="T16" fmla="*/ 26 w 129"/>
                  <a:gd name="T17" fmla="*/ 42 h 62"/>
                  <a:gd name="T18" fmla="*/ 30 w 129"/>
                  <a:gd name="T19" fmla="*/ 33 h 62"/>
                  <a:gd name="T20" fmla="*/ 95 w 129"/>
                  <a:gd name="T2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62">
                    <a:moveTo>
                      <a:pt x="95" y="62"/>
                    </a:moveTo>
                    <a:cubicBezTo>
                      <a:pt x="106" y="42"/>
                      <a:pt x="118" y="22"/>
                      <a:pt x="129" y="2"/>
                    </a:cubicBezTo>
                    <a:cubicBezTo>
                      <a:pt x="127" y="1"/>
                      <a:pt x="125" y="0"/>
                      <a:pt x="124" y="0"/>
                    </a:cubicBezTo>
                    <a:cubicBezTo>
                      <a:pt x="113" y="19"/>
                      <a:pt x="102" y="39"/>
                      <a:pt x="92" y="58"/>
                    </a:cubicBezTo>
                    <a:cubicBezTo>
                      <a:pt x="71" y="48"/>
                      <a:pt x="49" y="39"/>
                      <a:pt x="27" y="30"/>
                    </a:cubicBezTo>
                    <a:cubicBezTo>
                      <a:pt x="25" y="33"/>
                      <a:pt x="24" y="36"/>
                      <a:pt x="22" y="40"/>
                    </a:cubicBezTo>
                    <a:cubicBezTo>
                      <a:pt x="15" y="38"/>
                      <a:pt x="8" y="37"/>
                      <a:pt x="0" y="36"/>
                    </a:cubicBezTo>
                    <a:cubicBezTo>
                      <a:pt x="1" y="37"/>
                      <a:pt x="2" y="37"/>
                      <a:pt x="2" y="38"/>
                    </a:cubicBezTo>
                    <a:cubicBezTo>
                      <a:pt x="10" y="39"/>
                      <a:pt x="19" y="41"/>
                      <a:pt x="26" y="42"/>
                    </a:cubicBezTo>
                    <a:cubicBezTo>
                      <a:pt x="28" y="39"/>
                      <a:pt x="29" y="36"/>
                      <a:pt x="30" y="33"/>
                    </a:cubicBezTo>
                    <a:cubicBezTo>
                      <a:pt x="53" y="42"/>
                      <a:pt x="74" y="52"/>
                      <a:pt x="95" y="6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5" name="Freeform 1289"/>
              <p:cNvSpPr>
                <a:spLocks/>
              </p:cNvSpPr>
              <p:nvPr/>
            </p:nvSpPr>
            <p:spPr bwMode="auto">
              <a:xfrm>
                <a:off x="4162" y="761"/>
                <a:ext cx="269" cy="423"/>
              </a:xfrm>
              <a:custGeom>
                <a:avLst/>
                <a:gdLst>
                  <a:gd name="T0" fmla="*/ 142 w 143"/>
                  <a:gd name="T1" fmla="*/ 225 h 225"/>
                  <a:gd name="T2" fmla="*/ 143 w 143"/>
                  <a:gd name="T3" fmla="*/ 225 h 225"/>
                  <a:gd name="T4" fmla="*/ 6 w 143"/>
                  <a:gd name="T5" fmla="*/ 48 h 225"/>
                  <a:gd name="T6" fmla="*/ 52 w 143"/>
                  <a:gd name="T7" fmla="*/ 5 h 225"/>
                  <a:gd name="T8" fmla="*/ 47 w 143"/>
                  <a:gd name="T9" fmla="*/ 0 h 225"/>
                  <a:gd name="T10" fmla="*/ 0 w 143"/>
                  <a:gd name="T11" fmla="*/ 44 h 225"/>
                  <a:gd name="T12" fmla="*/ 142 w 143"/>
                  <a:gd name="T13" fmla="*/ 225 h 225"/>
                </a:gdLst>
                <a:ahLst/>
                <a:cxnLst>
                  <a:cxn ang="0">
                    <a:pos x="T0" y="T1"/>
                  </a:cxn>
                  <a:cxn ang="0">
                    <a:pos x="T2" y="T3"/>
                  </a:cxn>
                  <a:cxn ang="0">
                    <a:pos x="T4" y="T5"/>
                  </a:cxn>
                  <a:cxn ang="0">
                    <a:pos x="T6" y="T7"/>
                  </a:cxn>
                  <a:cxn ang="0">
                    <a:pos x="T8" y="T9"/>
                  </a:cxn>
                  <a:cxn ang="0">
                    <a:pos x="T10" y="T11"/>
                  </a:cxn>
                  <a:cxn ang="0">
                    <a:pos x="T12" y="T13"/>
                  </a:cxn>
                </a:cxnLst>
                <a:rect l="0" t="0" r="r" b="b"/>
                <a:pathLst>
                  <a:path w="143" h="225">
                    <a:moveTo>
                      <a:pt x="142" y="225"/>
                    </a:moveTo>
                    <a:cubicBezTo>
                      <a:pt x="142" y="225"/>
                      <a:pt x="143" y="225"/>
                      <a:pt x="143" y="225"/>
                    </a:cubicBezTo>
                    <a:cubicBezTo>
                      <a:pt x="104" y="162"/>
                      <a:pt x="58" y="103"/>
                      <a:pt x="6" y="48"/>
                    </a:cubicBezTo>
                    <a:cubicBezTo>
                      <a:pt x="21" y="34"/>
                      <a:pt x="37" y="20"/>
                      <a:pt x="52" y="5"/>
                    </a:cubicBezTo>
                    <a:cubicBezTo>
                      <a:pt x="50" y="3"/>
                      <a:pt x="49" y="1"/>
                      <a:pt x="47" y="0"/>
                    </a:cubicBezTo>
                    <a:cubicBezTo>
                      <a:pt x="31" y="15"/>
                      <a:pt x="16" y="30"/>
                      <a:pt x="0" y="44"/>
                    </a:cubicBezTo>
                    <a:cubicBezTo>
                      <a:pt x="54" y="101"/>
                      <a:pt x="102" y="161"/>
                      <a:pt x="142" y="2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6" name="Freeform 1290"/>
              <p:cNvSpPr>
                <a:spLocks/>
              </p:cNvSpPr>
              <p:nvPr/>
            </p:nvSpPr>
            <p:spPr bwMode="auto">
              <a:xfrm>
                <a:off x="4021" y="1585"/>
                <a:ext cx="181" cy="128"/>
              </a:xfrm>
              <a:custGeom>
                <a:avLst/>
                <a:gdLst>
                  <a:gd name="T0" fmla="*/ 32 w 96"/>
                  <a:gd name="T1" fmla="*/ 68 h 68"/>
                  <a:gd name="T2" fmla="*/ 96 w 96"/>
                  <a:gd name="T3" fmla="*/ 38 h 68"/>
                  <a:gd name="T4" fmla="*/ 94 w 96"/>
                  <a:gd name="T5" fmla="*/ 33 h 68"/>
                  <a:gd name="T6" fmla="*/ 31 w 96"/>
                  <a:gd name="T7" fmla="*/ 63 h 68"/>
                  <a:gd name="T8" fmla="*/ 1 w 96"/>
                  <a:gd name="T9" fmla="*/ 0 h 68"/>
                  <a:gd name="T10" fmla="*/ 0 w 96"/>
                  <a:gd name="T11" fmla="*/ 1 h 68"/>
                  <a:gd name="T12" fmla="*/ 32 w 96"/>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96" h="68">
                    <a:moveTo>
                      <a:pt x="32" y="68"/>
                    </a:moveTo>
                    <a:cubicBezTo>
                      <a:pt x="53" y="58"/>
                      <a:pt x="75" y="48"/>
                      <a:pt x="96" y="38"/>
                    </a:cubicBezTo>
                    <a:cubicBezTo>
                      <a:pt x="96" y="36"/>
                      <a:pt x="95" y="35"/>
                      <a:pt x="94" y="33"/>
                    </a:cubicBezTo>
                    <a:cubicBezTo>
                      <a:pt x="73" y="43"/>
                      <a:pt x="52" y="53"/>
                      <a:pt x="31" y="63"/>
                    </a:cubicBezTo>
                    <a:cubicBezTo>
                      <a:pt x="22" y="42"/>
                      <a:pt x="12" y="20"/>
                      <a:pt x="1" y="0"/>
                    </a:cubicBezTo>
                    <a:cubicBezTo>
                      <a:pt x="0" y="0"/>
                      <a:pt x="0" y="1"/>
                      <a:pt x="0" y="1"/>
                    </a:cubicBezTo>
                    <a:cubicBezTo>
                      <a:pt x="11" y="23"/>
                      <a:pt x="22" y="45"/>
                      <a:pt x="32" y="6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7" name="Freeform 1291"/>
              <p:cNvSpPr>
                <a:spLocks/>
              </p:cNvSpPr>
              <p:nvPr/>
            </p:nvSpPr>
            <p:spPr bwMode="auto">
              <a:xfrm>
                <a:off x="2790" y="1286"/>
                <a:ext cx="216" cy="263"/>
              </a:xfrm>
              <a:custGeom>
                <a:avLst/>
                <a:gdLst>
                  <a:gd name="T0" fmla="*/ 88 w 115"/>
                  <a:gd name="T1" fmla="*/ 140 h 140"/>
                  <a:gd name="T2" fmla="*/ 89 w 115"/>
                  <a:gd name="T3" fmla="*/ 139 h 140"/>
                  <a:gd name="T4" fmla="*/ 4 w 115"/>
                  <a:gd name="T5" fmla="*/ 106 h 140"/>
                  <a:gd name="T6" fmla="*/ 38 w 115"/>
                  <a:gd name="T7" fmla="*/ 3 h 140"/>
                  <a:gd name="T8" fmla="*/ 114 w 115"/>
                  <a:gd name="T9" fmla="*/ 30 h 140"/>
                  <a:gd name="T10" fmla="*/ 115 w 115"/>
                  <a:gd name="T11" fmla="*/ 29 h 140"/>
                  <a:gd name="T12" fmla="*/ 35 w 115"/>
                  <a:gd name="T13" fmla="*/ 0 h 140"/>
                  <a:gd name="T14" fmla="*/ 0 w 115"/>
                  <a:gd name="T15" fmla="*/ 107 h 140"/>
                  <a:gd name="T16" fmla="*/ 88 w 115"/>
                  <a:gd name="T17"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40">
                    <a:moveTo>
                      <a:pt x="88" y="140"/>
                    </a:moveTo>
                    <a:cubicBezTo>
                      <a:pt x="89" y="140"/>
                      <a:pt x="89" y="140"/>
                      <a:pt x="89" y="139"/>
                    </a:cubicBezTo>
                    <a:cubicBezTo>
                      <a:pt x="63" y="126"/>
                      <a:pt x="34" y="115"/>
                      <a:pt x="4" y="106"/>
                    </a:cubicBezTo>
                    <a:cubicBezTo>
                      <a:pt x="15" y="72"/>
                      <a:pt x="27" y="37"/>
                      <a:pt x="38" y="3"/>
                    </a:cubicBezTo>
                    <a:cubicBezTo>
                      <a:pt x="65" y="11"/>
                      <a:pt x="90" y="20"/>
                      <a:pt x="114" y="30"/>
                    </a:cubicBezTo>
                    <a:cubicBezTo>
                      <a:pt x="115" y="30"/>
                      <a:pt x="115" y="29"/>
                      <a:pt x="115" y="29"/>
                    </a:cubicBezTo>
                    <a:cubicBezTo>
                      <a:pt x="90" y="18"/>
                      <a:pt x="63" y="8"/>
                      <a:pt x="35" y="0"/>
                    </a:cubicBezTo>
                    <a:cubicBezTo>
                      <a:pt x="23" y="35"/>
                      <a:pt x="11" y="71"/>
                      <a:pt x="0" y="107"/>
                    </a:cubicBezTo>
                    <a:cubicBezTo>
                      <a:pt x="32" y="116"/>
                      <a:pt x="61" y="127"/>
                      <a:pt x="88" y="14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8" name="Freeform 1292"/>
              <p:cNvSpPr>
                <a:spLocks/>
              </p:cNvSpPr>
              <p:nvPr/>
            </p:nvSpPr>
            <p:spPr bwMode="auto">
              <a:xfrm>
                <a:off x="3146" y="1980"/>
                <a:ext cx="180" cy="377"/>
              </a:xfrm>
              <a:custGeom>
                <a:avLst/>
                <a:gdLst>
                  <a:gd name="T0" fmla="*/ 71 w 96"/>
                  <a:gd name="T1" fmla="*/ 201 h 201"/>
                  <a:gd name="T2" fmla="*/ 96 w 96"/>
                  <a:gd name="T3" fmla="*/ 198 h 201"/>
                  <a:gd name="T4" fmla="*/ 95 w 96"/>
                  <a:gd name="T5" fmla="*/ 196 h 201"/>
                  <a:gd name="T6" fmla="*/ 72 w 96"/>
                  <a:gd name="T7" fmla="*/ 199 h 201"/>
                  <a:gd name="T8" fmla="*/ 1 w 96"/>
                  <a:gd name="T9" fmla="*/ 0 h 201"/>
                  <a:gd name="T10" fmla="*/ 0 w 96"/>
                  <a:gd name="T11" fmla="*/ 0 h 201"/>
                  <a:gd name="T12" fmla="*/ 71 w 9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96" h="201">
                    <a:moveTo>
                      <a:pt x="71" y="201"/>
                    </a:moveTo>
                    <a:cubicBezTo>
                      <a:pt x="79" y="200"/>
                      <a:pt x="87" y="199"/>
                      <a:pt x="96" y="198"/>
                    </a:cubicBezTo>
                    <a:cubicBezTo>
                      <a:pt x="95" y="198"/>
                      <a:pt x="95" y="197"/>
                      <a:pt x="95" y="196"/>
                    </a:cubicBezTo>
                    <a:cubicBezTo>
                      <a:pt x="87" y="197"/>
                      <a:pt x="80" y="198"/>
                      <a:pt x="72" y="199"/>
                    </a:cubicBezTo>
                    <a:cubicBezTo>
                      <a:pt x="65" y="128"/>
                      <a:pt x="42" y="59"/>
                      <a:pt x="1" y="0"/>
                    </a:cubicBezTo>
                    <a:cubicBezTo>
                      <a:pt x="1" y="0"/>
                      <a:pt x="0" y="0"/>
                      <a:pt x="0" y="0"/>
                    </a:cubicBezTo>
                    <a:cubicBezTo>
                      <a:pt x="41" y="60"/>
                      <a:pt x="64" y="130"/>
                      <a:pt x="71" y="20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9" name="Freeform 1293"/>
              <p:cNvSpPr>
                <a:spLocks/>
              </p:cNvSpPr>
              <p:nvPr/>
            </p:nvSpPr>
            <p:spPr bwMode="auto">
              <a:xfrm>
                <a:off x="3149" y="3194"/>
                <a:ext cx="263" cy="274"/>
              </a:xfrm>
              <a:custGeom>
                <a:avLst/>
                <a:gdLst>
                  <a:gd name="T0" fmla="*/ 0 w 140"/>
                  <a:gd name="T1" fmla="*/ 144 h 146"/>
                  <a:gd name="T2" fmla="*/ 1 w 140"/>
                  <a:gd name="T3" fmla="*/ 146 h 146"/>
                  <a:gd name="T4" fmla="*/ 43 w 140"/>
                  <a:gd name="T5" fmla="*/ 115 h 146"/>
                  <a:gd name="T6" fmla="*/ 38 w 140"/>
                  <a:gd name="T7" fmla="*/ 109 h 146"/>
                  <a:gd name="T8" fmla="*/ 140 w 140"/>
                  <a:gd name="T9" fmla="*/ 1 h 146"/>
                  <a:gd name="T10" fmla="*/ 138 w 140"/>
                  <a:gd name="T11" fmla="*/ 0 h 146"/>
                  <a:gd name="T12" fmla="*/ 33 w 140"/>
                  <a:gd name="T13" fmla="*/ 110 h 146"/>
                  <a:gd name="T14" fmla="*/ 38 w 140"/>
                  <a:gd name="T15" fmla="*/ 116 h 146"/>
                  <a:gd name="T16" fmla="*/ 0 w 140"/>
                  <a:gd name="T17"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46">
                    <a:moveTo>
                      <a:pt x="0" y="144"/>
                    </a:moveTo>
                    <a:cubicBezTo>
                      <a:pt x="0" y="145"/>
                      <a:pt x="1" y="146"/>
                      <a:pt x="1" y="146"/>
                    </a:cubicBezTo>
                    <a:cubicBezTo>
                      <a:pt x="16" y="137"/>
                      <a:pt x="30" y="126"/>
                      <a:pt x="43" y="115"/>
                    </a:cubicBezTo>
                    <a:cubicBezTo>
                      <a:pt x="41" y="113"/>
                      <a:pt x="40" y="111"/>
                      <a:pt x="38" y="109"/>
                    </a:cubicBezTo>
                    <a:cubicBezTo>
                      <a:pt x="77" y="77"/>
                      <a:pt x="111" y="41"/>
                      <a:pt x="140" y="1"/>
                    </a:cubicBezTo>
                    <a:cubicBezTo>
                      <a:pt x="139" y="1"/>
                      <a:pt x="139" y="0"/>
                      <a:pt x="138" y="0"/>
                    </a:cubicBezTo>
                    <a:cubicBezTo>
                      <a:pt x="108" y="40"/>
                      <a:pt x="72" y="78"/>
                      <a:pt x="33" y="110"/>
                    </a:cubicBezTo>
                    <a:cubicBezTo>
                      <a:pt x="34" y="112"/>
                      <a:pt x="36" y="114"/>
                      <a:pt x="38" y="116"/>
                    </a:cubicBezTo>
                    <a:cubicBezTo>
                      <a:pt x="26" y="126"/>
                      <a:pt x="13" y="136"/>
                      <a:pt x="0" y="14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0" name="Freeform 1294"/>
              <p:cNvSpPr>
                <a:spLocks/>
              </p:cNvSpPr>
              <p:nvPr/>
            </p:nvSpPr>
            <p:spPr bwMode="auto">
              <a:xfrm>
                <a:off x="3813" y="3826"/>
                <a:ext cx="310" cy="259"/>
              </a:xfrm>
              <a:custGeom>
                <a:avLst/>
                <a:gdLst>
                  <a:gd name="T0" fmla="*/ 4 w 165"/>
                  <a:gd name="T1" fmla="*/ 100 h 138"/>
                  <a:gd name="T2" fmla="*/ 37 w 165"/>
                  <a:gd name="T3" fmla="*/ 138 h 138"/>
                  <a:gd name="T4" fmla="*/ 165 w 165"/>
                  <a:gd name="T5" fmla="*/ 1 h 138"/>
                  <a:gd name="T6" fmla="*/ 163 w 165"/>
                  <a:gd name="T7" fmla="*/ 0 h 138"/>
                  <a:gd name="T8" fmla="*/ 42 w 165"/>
                  <a:gd name="T9" fmla="*/ 130 h 138"/>
                  <a:gd name="T10" fmla="*/ 13 w 165"/>
                  <a:gd name="T11" fmla="*/ 96 h 138"/>
                  <a:gd name="T12" fmla="*/ 47 w 165"/>
                  <a:gd name="T13" fmla="*/ 62 h 138"/>
                  <a:gd name="T14" fmla="*/ 5 w 165"/>
                  <a:gd name="T15" fmla="*/ 18 h 138"/>
                  <a:gd name="T16" fmla="*/ 0 w 165"/>
                  <a:gd name="T17" fmla="*/ 24 h 138"/>
                  <a:gd name="T18" fmla="*/ 40 w 165"/>
                  <a:gd name="T19" fmla="*/ 66 h 138"/>
                  <a:gd name="T20" fmla="*/ 4 w 165"/>
                  <a:gd name="T21" fmla="*/ 10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138">
                    <a:moveTo>
                      <a:pt x="4" y="100"/>
                    </a:moveTo>
                    <a:cubicBezTo>
                      <a:pt x="15" y="112"/>
                      <a:pt x="26" y="125"/>
                      <a:pt x="37" y="138"/>
                    </a:cubicBezTo>
                    <a:cubicBezTo>
                      <a:pt x="84" y="96"/>
                      <a:pt x="126" y="50"/>
                      <a:pt x="165" y="1"/>
                    </a:cubicBezTo>
                    <a:cubicBezTo>
                      <a:pt x="164" y="0"/>
                      <a:pt x="164" y="0"/>
                      <a:pt x="163" y="0"/>
                    </a:cubicBezTo>
                    <a:cubicBezTo>
                      <a:pt x="126" y="46"/>
                      <a:pt x="86" y="90"/>
                      <a:pt x="42" y="130"/>
                    </a:cubicBezTo>
                    <a:cubicBezTo>
                      <a:pt x="32" y="118"/>
                      <a:pt x="22" y="107"/>
                      <a:pt x="13" y="96"/>
                    </a:cubicBezTo>
                    <a:cubicBezTo>
                      <a:pt x="24" y="85"/>
                      <a:pt x="36" y="73"/>
                      <a:pt x="47" y="62"/>
                    </a:cubicBezTo>
                    <a:cubicBezTo>
                      <a:pt x="33" y="47"/>
                      <a:pt x="19" y="33"/>
                      <a:pt x="5" y="18"/>
                    </a:cubicBezTo>
                    <a:cubicBezTo>
                      <a:pt x="4" y="20"/>
                      <a:pt x="2" y="22"/>
                      <a:pt x="0" y="24"/>
                    </a:cubicBezTo>
                    <a:cubicBezTo>
                      <a:pt x="13" y="38"/>
                      <a:pt x="27" y="52"/>
                      <a:pt x="40" y="66"/>
                    </a:cubicBezTo>
                    <a:cubicBezTo>
                      <a:pt x="28" y="78"/>
                      <a:pt x="17" y="89"/>
                      <a:pt x="4" y="10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301" name="Freeform 854"/>
            <p:cNvSpPr>
              <a:spLocks/>
            </p:cNvSpPr>
            <p:nvPr/>
          </p:nvSpPr>
          <p:spPr bwMode="auto">
            <a:xfrm rot="11067552">
              <a:off x="3040887" y="2633714"/>
              <a:ext cx="144814" cy="146189"/>
            </a:xfrm>
            <a:custGeom>
              <a:avLst/>
              <a:gdLst>
                <a:gd name="T0" fmla="*/ 0 w 101"/>
                <a:gd name="T1" fmla="*/ 41 h 81"/>
                <a:gd name="T2" fmla="*/ 51 w 101"/>
                <a:gd name="T3" fmla="*/ 0 h 81"/>
                <a:gd name="T4" fmla="*/ 101 w 101"/>
                <a:gd name="T5" fmla="*/ 41 h 81"/>
                <a:gd name="T6" fmla="*/ 51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1" y="0"/>
                  </a:lnTo>
                  <a:lnTo>
                    <a:pt x="101" y="41"/>
                  </a:lnTo>
                  <a:lnTo>
                    <a:pt x="51" y="81"/>
                  </a:lnTo>
                  <a:lnTo>
                    <a:pt x="0" y="41"/>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2" name="Freeform 855"/>
            <p:cNvSpPr>
              <a:spLocks/>
            </p:cNvSpPr>
            <p:nvPr/>
          </p:nvSpPr>
          <p:spPr bwMode="auto">
            <a:xfrm rot="11067552">
              <a:off x="3956613" y="2159936"/>
              <a:ext cx="146248" cy="146189"/>
            </a:xfrm>
            <a:custGeom>
              <a:avLst/>
              <a:gdLst>
                <a:gd name="T0" fmla="*/ 0 w 102"/>
                <a:gd name="T1" fmla="*/ 40 h 81"/>
                <a:gd name="T2" fmla="*/ 50 w 102"/>
                <a:gd name="T3" fmla="*/ 0 h 81"/>
                <a:gd name="T4" fmla="*/ 102 w 102"/>
                <a:gd name="T5" fmla="*/ 40 h 81"/>
                <a:gd name="T6" fmla="*/ 50 w 102"/>
                <a:gd name="T7" fmla="*/ 81 h 81"/>
                <a:gd name="T8" fmla="*/ 0 w 102"/>
                <a:gd name="T9" fmla="*/ 40 h 81"/>
              </a:gdLst>
              <a:ahLst/>
              <a:cxnLst>
                <a:cxn ang="0">
                  <a:pos x="T0" y="T1"/>
                </a:cxn>
                <a:cxn ang="0">
                  <a:pos x="T2" y="T3"/>
                </a:cxn>
                <a:cxn ang="0">
                  <a:pos x="T4" y="T5"/>
                </a:cxn>
                <a:cxn ang="0">
                  <a:pos x="T6" y="T7"/>
                </a:cxn>
                <a:cxn ang="0">
                  <a:pos x="T8" y="T9"/>
                </a:cxn>
              </a:cxnLst>
              <a:rect l="0" t="0" r="r" b="b"/>
              <a:pathLst>
                <a:path w="102" h="81">
                  <a:moveTo>
                    <a:pt x="0" y="40"/>
                  </a:moveTo>
                  <a:lnTo>
                    <a:pt x="50" y="0"/>
                  </a:lnTo>
                  <a:lnTo>
                    <a:pt x="102" y="40"/>
                  </a:lnTo>
                  <a:lnTo>
                    <a:pt x="50"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3" name="Freeform 856"/>
            <p:cNvSpPr>
              <a:spLocks/>
            </p:cNvSpPr>
            <p:nvPr/>
          </p:nvSpPr>
          <p:spPr bwMode="auto">
            <a:xfrm rot="11067552">
              <a:off x="4367005" y="4409277"/>
              <a:ext cx="144814" cy="146189"/>
            </a:xfrm>
            <a:custGeom>
              <a:avLst/>
              <a:gdLst>
                <a:gd name="T0" fmla="*/ 0 w 101"/>
                <a:gd name="T1" fmla="*/ 41 h 81"/>
                <a:gd name="T2" fmla="*/ 50 w 101"/>
                <a:gd name="T3" fmla="*/ 0 h 81"/>
                <a:gd name="T4" fmla="*/ 101 w 101"/>
                <a:gd name="T5" fmla="*/ 41 h 81"/>
                <a:gd name="T6" fmla="*/ 50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0" y="0"/>
                  </a:lnTo>
                  <a:lnTo>
                    <a:pt x="101" y="41"/>
                  </a:lnTo>
                  <a:lnTo>
                    <a:pt x="50" y="81"/>
                  </a:lnTo>
                  <a:lnTo>
                    <a:pt x="0" y="41"/>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4" name="Freeform 857"/>
            <p:cNvSpPr>
              <a:spLocks/>
            </p:cNvSpPr>
            <p:nvPr/>
          </p:nvSpPr>
          <p:spPr bwMode="auto">
            <a:xfrm rot="11067552">
              <a:off x="2476872" y="3966335"/>
              <a:ext cx="144814" cy="146189"/>
            </a:xfrm>
            <a:custGeom>
              <a:avLst/>
              <a:gdLst>
                <a:gd name="T0" fmla="*/ 0 w 101"/>
                <a:gd name="T1" fmla="*/ 40 h 81"/>
                <a:gd name="T2" fmla="*/ 51 w 101"/>
                <a:gd name="T3" fmla="*/ 0 h 81"/>
                <a:gd name="T4" fmla="*/ 101 w 101"/>
                <a:gd name="T5" fmla="*/ 40 h 81"/>
                <a:gd name="T6" fmla="*/ 51 w 101"/>
                <a:gd name="T7" fmla="*/ 81 h 81"/>
                <a:gd name="T8" fmla="*/ 0 w 101"/>
                <a:gd name="T9" fmla="*/ 40 h 81"/>
              </a:gdLst>
              <a:ahLst/>
              <a:cxnLst>
                <a:cxn ang="0">
                  <a:pos x="T0" y="T1"/>
                </a:cxn>
                <a:cxn ang="0">
                  <a:pos x="T2" y="T3"/>
                </a:cxn>
                <a:cxn ang="0">
                  <a:pos x="T4" y="T5"/>
                </a:cxn>
                <a:cxn ang="0">
                  <a:pos x="T6" y="T7"/>
                </a:cxn>
                <a:cxn ang="0">
                  <a:pos x="T8" y="T9"/>
                </a:cxn>
              </a:cxnLst>
              <a:rect l="0" t="0" r="r" b="b"/>
              <a:pathLst>
                <a:path w="101" h="81">
                  <a:moveTo>
                    <a:pt x="0" y="40"/>
                  </a:moveTo>
                  <a:lnTo>
                    <a:pt x="51" y="0"/>
                  </a:lnTo>
                  <a:lnTo>
                    <a:pt x="101" y="40"/>
                  </a:lnTo>
                  <a:lnTo>
                    <a:pt x="51"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5" name="Freeform 858"/>
            <p:cNvSpPr>
              <a:spLocks/>
            </p:cNvSpPr>
            <p:nvPr/>
          </p:nvSpPr>
          <p:spPr bwMode="auto">
            <a:xfrm rot="11067552">
              <a:off x="3765962" y="2537931"/>
              <a:ext cx="144814" cy="146189"/>
            </a:xfrm>
            <a:custGeom>
              <a:avLst/>
              <a:gdLst>
                <a:gd name="T0" fmla="*/ 0 w 101"/>
                <a:gd name="T1" fmla="*/ 40 h 81"/>
                <a:gd name="T2" fmla="*/ 51 w 101"/>
                <a:gd name="T3" fmla="*/ 0 h 81"/>
                <a:gd name="T4" fmla="*/ 101 w 101"/>
                <a:gd name="T5" fmla="*/ 40 h 81"/>
                <a:gd name="T6" fmla="*/ 51 w 101"/>
                <a:gd name="T7" fmla="*/ 81 h 81"/>
                <a:gd name="T8" fmla="*/ 0 w 101"/>
                <a:gd name="T9" fmla="*/ 40 h 81"/>
              </a:gdLst>
              <a:ahLst/>
              <a:cxnLst>
                <a:cxn ang="0">
                  <a:pos x="T0" y="T1"/>
                </a:cxn>
                <a:cxn ang="0">
                  <a:pos x="T2" y="T3"/>
                </a:cxn>
                <a:cxn ang="0">
                  <a:pos x="T4" y="T5"/>
                </a:cxn>
                <a:cxn ang="0">
                  <a:pos x="T6" y="T7"/>
                </a:cxn>
                <a:cxn ang="0">
                  <a:pos x="T8" y="T9"/>
                </a:cxn>
              </a:cxnLst>
              <a:rect l="0" t="0" r="r" b="b"/>
              <a:pathLst>
                <a:path w="101" h="81">
                  <a:moveTo>
                    <a:pt x="0" y="40"/>
                  </a:moveTo>
                  <a:lnTo>
                    <a:pt x="51" y="0"/>
                  </a:lnTo>
                  <a:lnTo>
                    <a:pt x="101" y="40"/>
                  </a:lnTo>
                  <a:lnTo>
                    <a:pt x="51"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6" name="Freeform 859"/>
            <p:cNvSpPr>
              <a:spLocks/>
            </p:cNvSpPr>
            <p:nvPr/>
          </p:nvSpPr>
          <p:spPr bwMode="auto">
            <a:xfrm rot="11067552">
              <a:off x="4057450" y="4445117"/>
              <a:ext cx="146248" cy="146189"/>
            </a:xfrm>
            <a:custGeom>
              <a:avLst/>
              <a:gdLst>
                <a:gd name="T0" fmla="*/ 0 w 102"/>
                <a:gd name="T1" fmla="*/ 40 h 81"/>
                <a:gd name="T2" fmla="*/ 50 w 102"/>
                <a:gd name="T3" fmla="*/ 0 h 81"/>
                <a:gd name="T4" fmla="*/ 102 w 102"/>
                <a:gd name="T5" fmla="*/ 40 h 81"/>
                <a:gd name="T6" fmla="*/ 50 w 102"/>
                <a:gd name="T7" fmla="*/ 81 h 81"/>
                <a:gd name="T8" fmla="*/ 0 w 102"/>
                <a:gd name="T9" fmla="*/ 40 h 81"/>
              </a:gdLst>
              <a:ahLst/>
              <a:cxnLst>
                <a:cxn ang="0">
                  <a:pos x="T0" y="T1"/>
                </a:cxn>
                <a:cxn ang="0">
                  <a:pos x="T2" y="T3"/>
                </a:cxn>
                <a:cxn ang="0">
                  <a:pos x="T4" y="T5"/>
                </a:cxn>
                <a:cxn ang="0">
                  <a:pos x="T6" y="T7"/>
                </a:cxn>
                <a:cxn ang="0">
                  <a:pos x="T8" y="T9"/>
                </a:cxn>
              </a:cxnLst>
              <a:rect l="0" t="0" r="r" b="b"/>
              <a:pathLst>
                <a:path w="102" h="81">
                  <a:moveTo>
                    <a:pt x="0" y="40"/>
                  </a:moveTo>
                  <a:lnTo>
                    <a:pt x="50" y="0"/>
                  </a:lnTo>
                  <a:lnTo>
                    <a:pt x="102" y="40"/>
                  </a:lnTo>
                  <a:lnTo>
                    <a:pt x="50" y="81"/>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7" name="Freeform 860"/>
            <p:cNvSpPr>
              <a:spLocks/>
            </p:cNvSpPr>
            <p:nvPr/>
          </p:nvSpPr>
          <p:spPr bwMode="auto">
            <a:xfrm rot="11067552">
              <a:off x="3310294" y="1534201"/>
              <a:ext cx="144814" cy="144383"/>
            </a:xfrm>
            <a:custGeom>
              <a:avLst/>
              <a:gdLst>
                <a:gd name="T0" fmla="*/ 0 w 101"/>
                <a:gd name="T1" fmla="*/ 40 h 80"/>
                <a:gd name="T2" fmla="*/ 50 w 101"/>
                <a:gd name="T3" fmla="*/ 0 h 80"/>
                <a:gd name="T4" fmla="*/ 101 w 101"/>
                <a:gd name="T5" fmla="*/ 40 h 80"/>
                <a:gd name="T6" fmla="*/ 50 w 101"/>
                <a:gd name="T7" fmla="*/ 80 h 80"/>
                <a:gd name="T8" fmla="*/ 0 w 101"/>
                <a:gd name="T9" fmla="*/ 40 h 80"/>
              </a:gdLst>
              <a:ahLst/>
              <a:cxnLst>
                <a:cxn ang="0">
                  <a:pos x="T0" y="T1"/>
                </a:cxn>
                <a:cxn ang="0">
                  <a:pos x="T2" y="T3"/>
                </a:cxn>
                <a:cxn ang="0">
                  <a:pos x="T4" y="T5"/>
                </a:cxn>
                <a:cxn ang="0">
                  <a:pos x="T6" y="T7"/>
                </a:cxn>
                <a:cxn ang="0">
                  <a:pos x="T8" y="T9"/>
                </a:cxn>
              </a:cxnLst>
              <a:rect l="0" t="0" r="r" b="b"/>
              <a:pathLst>
                <a:path w="101" h="80">
                  <a:moveTo>
                    <a:pt x="0" y="40"/>
                  </a:moveTo>
                  <a:lnTo>
                    <a:pt x="50" y="0"/>
                  </a:lnTo>
                  <a:lnTo>
                    <a:pt x="101" y="40"/>
                  </a:lnTo>
                  <a:lnTo>
                    <a:pt x="50" y="80"/>
                  </a:lnTo>
                  <a:lnTo>
                    <a:pt x="0" y="40"/>
                  </a:lnTo>
                  <a:close/>
                </a:path>
              </a:pathLst>
            </a:custGeom>
            <a:solidFill>
              <a:srgbClr val="D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8" name="Freeform 861"/>
            <p:cNvSpPr>
              <a:spLocks/>
            </p:cNvSpPr>
            <p:nvPr/>
          </p:nvSpPr>
          <p:spPr bwMode="auto">
            <a:xfrm rot="11067552">
              <a:off x="3383106" y="3694062"/>
              <a:ext cx="146248" cy="146189"/>
            </a:xfrm>
            <a:custGeom>
              <a:avLst/>
              <a:gdLst>
                <a:gd name="T0" fmla="*/ 0 w 102"/>
                <a:gd name="T1" fmla="*/ 41 h 81"/>
                <a:gd name="T2" fmla="*/ 51 w 102"/>
                <a:gd name="T3" fmla="*/ 0 h 81"/>
                <a:gd name="T4" fmla="*/ 102 w 102"/>
                <a:gd name="T5" fmla="*/ 41 h 81"/>
                <a:gd name="T6" fmla="*/ 51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1" y="0"/>
                  </a:lnTo>
                  <a:lnTo>
                    <a:pt x="102" y="41"/>
                  </a:lnTo>
                  <a:lnTo>
                    <a:pt x="51" y="81"/>
                  </a:lnTo>
                  <a:lnTo>
                    <a:pt x="0" y="41"/>
                  </a:lnTo>
                  <a:close/>
                </a:path>
              </a:pathLst>
            </a:custGeom>
            <a:solidFill>
              <a:srgbClr val="FF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9" name="Freeform 862"/>
            <p:cNvSpPr>
              <a:spLocks/>
            </p:cNvSpPr>
            <p:nvPr/>
          </p:nvSpPr>
          <p:spPr bwMode="auto">
            <a:xfrm rot="11067552">
              <a:off x="2593393" y="3142574"/>
              <a:ext cx="146248" cy="146189"/>
            </a:xfrm>
            <a:custGeom>
              <a:avLst/>
              <a:gdLst>
                <a:gd name="T0" fmla="*/ 0 w 102"/>
                <a:gd name="T1" fmla="*/ 41 h 81"/>
                <a:gd name="T2" fmla="*/ 52 w 102"/>
                <a:gd name="T3" fmla="*/ 0 h 81"/>
                <a:gd name="T4" fmla="*/ 102 w 102"/>
                <a:gd name="T5" fmla="*/ 41 h 81"/>
                <a:gd name="T6" fmla="*/ 52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2" y="0"/>
                  </a:lnTo>
                  <a:lnTo>
                    <a:pt x="102" y="41"/>
                  </a:lnTo>
                  <a:lnTo>
                    <a:pt x="52" y="81"/>
                  </a:lnTo>
                  <a:lnTo>
                    <a:pt x="0" y="41"/>
                  </a:lnTo>
                  <a:close/>
                </a:path>
              </a:pathLst>
            </a:custGeom>
            <a:solidFill>
              <a:srgbClr val="FF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0" name="Freeform 863"/>
            <p:cNvSpPr>
              <a:spLocks/>
            </p:cNvSpPr>
            <p:nvPr/>
          </p:nvSpPr>
          <p:spPr bwMode="auto">
            <a:xfrm rot="11067552">
              <a:off x="4185273" y="1552762"/>
              <a:ext cx="144814" cy="146189"/>
            </a:xfrm>
            <a:custGeom>
              <a:avLst/>
              <a:gdLst>
                <a:gd name="T0" fmla="*/ 0 w 101"/>
                <a:gd name="T1" fmla="*/ 41 h 81"/>
                <a:gd name="T2" fmla="*/ 51 w 101"/>
                <a:gd name="T3" fmla="*/ 0 h 81"/>
                <a:gd name="T4" fmla="*/ 101 w 101"/>
                <a:gd name="T5" fmla="*/ 41 h 81"/>
                <a:gd name="T6" fmla="*/ 51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1" y="0"/>
                  </a:lnTo>
                  <a:lnTo>
                    <a:pt x="101" y="41"/>
                  </a:lnTo>
                  <a:lnTo>
                    <a:pt x="51" y="81"/>
                  </a:lnTo>
                  <a:lnTo>
                    <a:pt x="0" y="41"/>
                  </a:lnTo>
                  <a:close/>
                </a:path>
              </a:pathLst>
            </a:custGeom>
            <a:solidFill>
              <a:srgbClr val="FF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1" name="Freeform 864"/>
            <p:cNvSpPr>
              <a:spLocks/>
            </p:cNvSpPr>
            <p:nvPr/>
          </p:nvSpPr>
          <p:spPr bwMode="auto">
            <a:xfrm rot="11067552">
              <a:off x="2551091" y="2511898"/>
              <a:ext cx="146248" cy="146189"/>
            </a:xfrm>
            <a:custGeom>
              <a:avLst/>
              <a:gdLst>
                <a:gd name="T0" fmla="*/ 0 w 102"/>
                <a:gd name="T1" fmla="*/ 41 h 81"/>
                <a:gd name="T2" fmla="*/ 50 w 102"/>
                <a:gd name="T3" fmla="*/ 0 h 81"/>
                <a:gd name="T4" fmla="*/ 102 w 102"/>
                <a:gd name="T5" fmla="*/ 41 h 81"/>
                <a:gd name="T6" fmla="*/ 50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0" y="0"/>
                  </a:lnTo>
                  <a:lnTo>
                    <a:pt x="102" y="41"/>
                  </a:lnTo>
                  <a:lnTo>
                    <a:pt x="50" y="81"/>
                  </a:lnTo>
                  <a:lnTo>
                    <a:pt x="0" y="41"/>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2" name="Freeform 865"/>
            <p:cNvSpPr>
              <a:spLocks/>
            </p:cNvSpPr>
            <p:nvPr/>
          </p:nvSpPr>
          <p:spPr bwMode="auto">
            <a:xfrm rot="11067552">
              <a:off x="3760293" y="1799133"/>
              <a:ext cx="146248" cy="146189"/>
            </a:xfrm>
            <a:custGeom>
              <a:avLst/>
              <a:gdLst>
                <a:gd name="T0" fmla="*/ 0 w 102"/>
                <a:gd name="T1" fmla="*/ 41 h 81"/>
                <a:gd name="T2" fmla="*/ 52 w 102"/>
                <a:gd name="T3" fmla="*/ 0 h 81"/>
                <a:gd name="T4" fmla="*/ 102 w 102"/>
                <a:gd name="T5" fmla="*/ 41 h 81"/>
                <a:gd name="T6" fmla="*/ 52 w 102"/>
                <a:gd name="T7" fmla="*/ 81 h 81"/>
                <a:gd name="T8" fmla="*/ 0 w 102"/>
                <a:gd name="T9" fmla="*/ 41 h 81"/>
              </a:gdLst>
              <a:ahLst/>
              <a:cxnLst>
                <a:cxn ang="0">
                  <a:pos x="T0" y="T1"/>
                </a:cxn>
                <a:cxn ang="0">
                  <a:pos x="T2" y="T3"/>
                </a:cxn>
                <a:cxn ang="0">
                  <a:pos x="T4" y="T5"/>
                </a:cxn>
                <a:cxn ang="0">
                  <a:pos x="T6" y="T7"/>
                </a:cxn>
                <a:cxn ang="0">
                  <a:pos x="T8" y="T9"/>
                </a:cxn>
              </a:cxnLst>
              <a:rect l="0" t="0" r="r" b="b"/>
              <a:pathLst>
                <a:path w="102" h="81">
                  <a:moveTo>
                    <a:pt x="0" y="41"/>
                  </a:moveTo>
                  <a:lnTo>
                    <a:pt x="52" y="0"/>
                  </a:lnTo>
                  <a:lnTo>
                    <a:pt x="102" y="41"/>
                  </a:lnTo>
                  <a:lnTo>
                    <a:pt x="52" y="81"/>
                  </a:lnTo>
                  <a:lnTo>
                    <a:pt x="0" y="41"/>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3" name="Freeform 866"/>
            <p:cNvSpPr>
              <a:spLocks/>
            </p:cNvSpPr>
            <p:nvPr/>
          </p:nvSpPr>
          <p:spPr bwMode="auto">
            <a:xfrm rot="11067552">
              <a:off x="3203368" y="4400949"/>
              <a:ext cx="126175" cy="124531"/>
            </a:xfrm>
            <a:custGeom>
              <a:avLst/>
              <a:gdLst>
                <a:gd name="T0" fmla="*/ 0 w 88"/>
                <a:gd name="T1" fmla="*/ 35 h 69"/>
                <a:gd name="T2" fmla="*/ 44 w 88"/>
                <a:gd name="T3" fmla="*/ 0 h 69"/>
                <a:gd name="T4" fmla="*/ 88 w 88"/>
                <a:gd name="T5" fmla="*/ 35 h 69"/>
                <a:gd name="T6" fmla="*/ 44 w 88"/>
                <a:gd name="T7" fmla="*/ 69 h 69"/>
                <a:gd name="T8" fmla="*/ 0 w 88"/>
                <a:gd name="T9" fmla="*/ 35 h 69"/>
              </a:gdLst>
              <a:ahLst/>
              <a:cxnLst>
                <a:cxn ang="0">
                  <a:pos x="T0" y="T1"/>
                </a:cxn>
                <a:cxn ang="0">
                  <a:pos x="T2" y="T3"/>
                </a:cxn>
                <a:cxn ang="0">
                  <a:pos x="T4" y="T5"/>
                </a:cxn>
                <a:cxn ang="0">
                  <a:pos x="T6" y="T7"/>
                </a:cxn>
                <a:cxn ang="0">
                  <a:pos x="T8" y="T9"/>
                </a:cxn>
              </a:cxnLst>
              <a:rect l="0" t="0" r="r" b="b"/>
              <a:pathLst>
                <a:path w="88" h="69">
                  <a:moveTo>
                    <a:pt x="0" y="35"/>
                  </a:moveTo>
                  <a:lnTo>
                    <a:pt x="44" y="0"/>
                  </a:lnTo>
                  <a:lnTo>
                    <a:pt x="88" y="35"/>
                  </a:lnTo>
                  <a:lnTo>
                    <a:pt x="44" y="69"/>
                  </a:lnTo>
                  <a:lnTo>
                    <a:pt x="0" y="35"/>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4" name="Freeform 867"/>
            <p:cNvSpPr>
              <a:spLocks/>
            </p:cNvSpPr>
            <p:nvPr/>
          </p:nvSpPr>
          <p:spPr bwMode="auto">
            <a:xfrm rot="11067552">
              <a:off x="3017999" y="1905464"/>
              <a:ext cx="146247" cy="144383"/>
            </a:xfrm>
            <a:custGeom>
              <a:avLst/>
              <a:gdLst>
                <a:gd name="T0" fmla="*/ 0 w 102"/>
                <a:gd name="T1" fmla="*/ 40 h 80"/>
                <a:gd name="T2" fmla="*/ 51 w 102"/>
                <a:gd name="T3" fmla="*/ 0 h 80"/>
                <a:gd name="T4" fmla="*/ 102 w 102"/>
                <a:gd name="T5" fmla="*/ 40 h 80"/>
                <a:gd name="T6" fmla="*/ 51 w 102"/>
                <a:gd name="T7" fmla="*/ 80 h 80"/>
                <a:gd name="T8" fmla="*/ 0 w 102"/>
                <a:gd name="T9" fmla="*/ 40 h 80"/>
              </a:gdLst>
              <a:ahLst/>
              <a:cxnLst>
                <a:cxn ang="0">
                  <a:pos x="T0" y="T1"/>
                </a:cxn>
                <a:cxn ang="0">
                  <a:pos x="T2" y="T3"/>
                </a:cxn>
                <a:cxn ang="0">
                  <a:pos x="T4" y="T5"/>
                </a:cxn>
                <a:cxn ang="0">
                  <a:pos x="T6" y="T7"/>
                </a:cxn>
                <a:cxn ang="0">
                  <a:pos x="T8" y="T9"/>
                </a:cxn>
              </a:cxnLst>
              <a:rect l="0" t="0" r="r" b="b"/>
              <a:pathLst>
                <a:path w="102" h="80">
                  <a:moveTo>
                    <a:pt x="0" y="40"/>
                  </a:moveTo>
                  <a:lnTo>
                    <a:pt x="51" y="0"/>
                  </a:lnTo>
                  <a:lnTo>
                    <a:pt x="102" y="40"/>
                  </a:lnTo>
                  <a:lnTo>
                    <a:pt x="51" y="80"/>
                  </a:lnTo>
                  <a:lnTo>
                    <a:pt x="0" y="40"/>
                  </a:lnTo>
                  <a:close/>
                </a:path>
              </a:pathLst>
            </a:custGeom>
            <a:solidFill>
              <a:srgbClr val="029E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5" name="Freeform 868"/>
            <p:cNvSpPr>
              <a:spLocks/>
            </p:cNvSpPr>
            <p:nvPr/>
          </p:nvSpPr>
          <p:spPr bwMode="auto">
            <a:xfrm rot="11067552">
              <a:off x="2950086" y="3470679"/>
              <a:ext cx="146248" cy="146189"/>
            </a:xfrm>
            <a:custGeom>
              <a:avLst/>
              <a:gdLst>
                <a:gd name="T0" fmla="*/ 0 w 102"/>
                <a:gd name="T1" fmla="*/ 40 h 81"/>
                <a:gd name="T2" fmla="*/ 50 w 102"/>
                <a:gd name="T3" fmla="*/ 0 h 81"/>
                <a:gd name="T4" fmla="*/ 102 w 102"/>
                <a:gd name="T5" fmla="*/ 40 h 81"/>
                <a:gd name="T6" fmla="*/ 50 w 102"/>
                <a:gd name="T7" fmla="*/ 81 h 81"/>
                <a:gd name="T8" fmla="*/ 0 w 102"/>
                <a:gd name="T9" fmla="*/ 40 h 81"/>
              </a:gdLst>
              <a:ahLst/>
              <a:cxnLst>
                <a:cxn ang="0">
                  <a:pos x="T0" y="T1"/>
                </a:cxn>
                <a:cxn ang="0">
                  <a:pos x="T2" y="T3"/>
                </a:cxn>
                <a:cxn ang="0">
                  <a:pos x="T4" y="T5"/>
                </a:cxn>
                <a:cxn ang="0">
                  <a:pos x="T6" y="T7"/>
                </a:cxn>
                <a:cxn ang="0">
                  <a:pos x="T8" y="T9"/>
                </a:cxn>
              </a:cxnLst>
              <a:rect l="0" t="0" r="r" b="b"/>
              <a:pathLst>
                <a:path w="102" h="81">
                  <a:moveTo>
                    <a:pt x="0" y="40"/>
                  </a:moveTo>
                  <a:lnTo>
                    <a:pt x="50" y="0"/>
                  </a:lnTo>
                  <a:lnTo>
                    <a:pt x="102" y="40"/>
                  </a:lnTo>
                  <a:lnTo>
                    <a:pt x="50" y="81"/>
                  </a:lnTo>
                  <a:lnTo>
                    <a:pt x="0" y="40"/>
                  </a:lnTo>
                  <a:close/>
                </a:path>
              </a:pathLst>
            </a:custGeom>
            <a:solidFill>
              <a:srgbClr val="8F6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6" name="Freeform 869"/>
            <p:cNvSpPr>
              <a:spLocks/>
            </p:cNvSpPr>
            <p:nvPr/>
          </p:nvSpPr>
          <p:spPr bwMode="auto">
            <a:xfrm rot="11067552">
              <a:off x="3428372" y="2808649"/>
              <a:ext cx="144814" cy="146189"/>
            </a:xfrm>
            <a:custGeom>
              <a:avLst/>
              <a:gdLst>
                <a:gd name="T0" fmla="*/ 0 w 101"/>
                <a:gd name="T1" fmla="*/ 41 h 81"/>
                <a:gd name="T2" fmla="*/ 50 w 101"/>
                <a:gd name="T3" fmla="*/ 0 h 81"/>
                <a:gd name="T4" fmla="*/ 101 w 101"/>
                <a:gd name="T5" fmla="*/ 41 h 81"/>
                <a:gd name="T6" fmla="*/ 50 w 101"/>
                <a:gd name="T7" fmla="*/ 81 h 81"/>
                <a:gd name="T8" fmla="*/ 0 w 101"/>
                <a:gd name="T9" fmla="*/ 41 h 81"/>
              </a:gdLst>
              <a:ahLst/>
              <a:cxnLst>
                <a:cxn ang="0">
                  <a:pos x="T0" y="T1"/>
                </a:cxn>
                <a:cxn ang="0">
                  <a:pos x="T2" y="T3"/>
                </a:cxn>
                <a:cxn ang="0">
                  <a:pos x="T4" y="T5"/>
                </a:cxn>
                <a:cxn ang="0">
                  <a:pos x="T6" y="T7"/>
                </a:cxn>
                <a:cxn ang="0">
                  <a:pos x="T8" y="T9"/>
                </a:cxn>
              </a:cxnLst>
              <a:rect l="0" t="0" r="r" b="b"/>
              <a:pathLst>
                <a:path w="101" h="81">
                  <a:moveTo>
                    <a:pt x="0" y="41"/>
                  </a:moveTo>
                  <a:lnTo>
                    <a:pt x="50" y="0"/>
                  </a:lnTo>
                  <a:lnTo>
                    <a:pt x="101" y="41"/>
                  </a:lnTo>
                  <a:lnTo>
                    <a:pt x="50" y="81"/>
                  </a:lnTo>
                  <a:lnTo>
                    <a:pt x="0" y="41"/>
                  </a:lnTo>
                  <a:close/>
                </a:path>
              </a:pathLst>
            </a:custGeom>
            <a:solidFill>
              <a:srgbClr val="8F6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7" name="Freeform 870"/>
            <p:cNvSpPr>
              <a:spLocks/>
            </p:cNvSpPr>
            <p:nvPr/>
          </p:nvSpPr>
          <p:spPr bwMode="auto">
            <a:xfrm rot="11067552">
              <a:off x="2844519" y="2802170"/>
              <a:ext cx="103506" cy="75991"/>
            </a:xfrm>
            <a:custGeom>
              <a:avLst/>
              <a:gdLst>
                <a:gd name="T0" fmla="*/ 0 w 101"/>
                <a:gd name="T1" fmla="*/ 40 h 81"/>
                <a:gd name="T2" fmla="*/ 50 w 101"/>
                <a:gd name="T3" fmla="*/ 0 h 81"/>
                <a:gd name="T4" fmla="*/ 101 w 101"/>
                <a:gd name="T5" fmla="*/ 40 h 81"/>
                <a:gd name="T6" fmla="*/ 50 w 101"/>
                <a:gd name="T7" fmla="*/ 81 h 81"/>
                <a:gd name="T8" fmla="*/ 0 w 101"/>
                <a:gd name="T9" fmla="*/ 40 h 81"/>
              </a:gdLst>
              <a:ahLst/>
              <a:cxnLst>
                <a:cxn ang="0">
                  <a:pos x="T0" y="T1"/>
                </a:cxn>
                <a:cxn ang="0">
                  <a:pos x="T2" y="T3"/>
                </a:cxn>
                <a:cxn ang="0">
                  <a:pos x="T4" y="T5"/>
                </a:cxn>
                <a:cxn ang="0">
                  <a:pos x="T6" y="T7"/>
                </a:cxn>
                <a:cxn ang="0">
                  <a:pos x="T8" y="T9"/>
                </a:cxn>
              </a:cxnLst>
              <a:rect l="0" t="0" r="r" b="b"/>
              <a:pathLst>
                <a:path w="101" h="81">
                  <a:moveTo>
                    <a:pt x="0" y="40"/>
                  </a:moveTo>
                  <a:lnTo>
                    <a:pt x="50" y="0"/>
                  </a:lnTo>
                  <a:lnTo>
                    <a:pt x="101" y="40"/>
                  </a:lnTo>
                  <a:lnTo>
                    <a:pt x="50" y="81"/>
                  </a:lnTo>
                  <a:lnTo>
                    <a:pt x="0" y="40"/>
                  </a:lnTo>
                  <a:close/>
                </a:path>
              </a:pathLst>
            </a:custGeom>
            <a:solidFill>
              <a:srgbClr val="8F6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97" name="Rectangle 27"/>
          <p:cNvSpPr/>
          <p:nvPr/>
        </p:nvSpPr>
        <p:spPr>
          <a:xfrm>
            <a:off x="4562471" y="2990273"/>
            <a:ext cx="720000" cy="720000"/>
          </a:xfrm>
          <a:prstGeom prst="rect">
            <a:avLst/>
          </a:prstGeom>
          <a:solidFill>
            <a:srgbClr val="B2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1" name="TextBox 9"/>
          <p:cNvSpPr txBox="1"/>
          <p:nvPr/>
        </p:nvSpPr>
        <p:spPr>
          <a:xfrm>
            <a:off x="5794423" y="3061460"/>
            <a:ext cx="4254533" cy="584775"/>
          </a:xfrm>
          <a:prstGeom prst="rect">
            <a:avLst/>
          </a:prstGeom>
          <a:noFill/>
        </p:spPr>
        <p:txBody>
          <a:bodyPr wrap="square" rtlCol="0">
            <a:spAutoFit/>
          </a:bodyPr>
          <a:lstStyle/>
          <a:p>
            <a:r>
              <a:rPr lang="zh-CN" altLang="en-US" sz="3200" dirty="0">
                <a:solidFill>
                  <a:schemeClr val="tx1">
                    <a:lumMod val="65000"/>
                    <a:lumOff val="35000"/>
                  </a:schemeClr>
                </a:solidFill>
                <a:cs typeface="+mn-ea"/>
                <a:sym typeface="+mn-lt"/>
              </a:rPr>
              <a:t>请插入</a:t>
            </a:r>
            <a:r>
              <a:rPr lang="zh-CN" altLang="en-US" sz="3200" dirty="0">
                <a:solidFill>
                  <a:srgbClr val="937963"/>
                </a:solidFill>
                <a:cs typeface="+mn-ea"/>
                <a:sym typeface="+mn-lt"/>
              </a:rPr>
              <a:t>您</a:t>
            </a:r>
            <a:r>
              <a:rPr lang="zh-CN" altLang="en-US" sz="3200" dirty="0">
                <a:solidFill>
                  <a:srgbClr val="F23B48"/>
                </a:solidFill>
                <a:cs typeface="+mn-ea"/>
                <a:sym typeface="+mn-lt"/>
              </a:rPr>
              <a:t>标</a:t>
            </a:r>
            <a:r>
              <a:rPr lang="zh-CN" altLang="en-US" sz="3200" dirty="0">
                <a:solidFill>
                  <a:srgbClr val="FFC000"/>
                </a:solidFill>
                <a:cs typeface="+mn-ea"/>
                <a:sym typeface="+mn-lt"/>
              </a:rPr>
              <a:t>题</a:t>
            </a:r>
            <a:r>
              <a:rPr lang="zh-CN" altLang="en-US" sz="3200" dirty="0">
                <a:solidFill>
                  <a:srgbClr val="00BBD6"/>
                </a:solidFill>
                <a:cs typeface="+mn-ea"/>
                <a:sym typeface="+mn-lt"/>
              </a:rPr>
              <a:t>内</a:t>
            </a:r>
            <a:r>
              <a:rPr lang="zh-CN" altLang="en-US" sz="3200" dirty="0">
                <a:solidFill>
                  <a:srgbClr val="B2D235"/>
                </a:solidFill>
                <a:cs typeface="+mn-ea"/>
                <a:sym typeface="+mn-lt"/>
              </a:rPr>
              <a:t>容</a:t>
            </a:r>
            <a:endParaRPr lang="en-AU" sz="3200" dirty="0">
              <a:solidFill>
                <a:srgbClr val="00BBD6"/>
              </a:solidFill>
              <a:cs typeface="+mn-ea"/>
              <a:sym typeface="+mn-lt"/>
            </a:endParaRPr>
          </a:p>
        </p:txBody>
      </p:sp>
      <p:sp>
        <p:nvSpPr>
          <p:cNvPr id="402" name="Rectangle 21"/>
          <p:cNvSpPr/>
          <p:nvPr/>
        </p:nvSpPr>
        <p:spPr>
          <a:xfrm>
            <a:off x="4202471" y="3704839"/>
            <a:ext cx="360000" cy="360000"/>
          </a:xfrm>
          <a:prstGeom prst="rect">
            <a:avLst/>
          </a:prstGeom>
          <a:solidFill>
            <a:srgbClr val="00BB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3" name="Rectangle 25"/>
          <p:cNvSpPr/>
          <p:nvPr/>
        </p:nvSpPr>
        <p:spPr>
          <a:xfrm>
            <a:off x="5462471" y="3884839"/>
            <a:ext cx="180000" cy="180000"/>
          </a:xfrm>
          <a:prstGeom prst="rect">
            <a:avLst/>
          </a:prstGeom>
          <a:noFill/>
          <a:ln w="19050">
            <a:solidFill>
              <a:srgbClr val="F23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4" name="Rectangle 12"/>
          <p:cNvSpPr/>
          <p:nvPr/>
        </p:nvSpPr>
        <p:spPr>
          <a:xfrm>
            <a:off x="5282471" y="3707556"/>
            <a:ext cx="180000" cy="180000"/>
          </a:xfrm>
          <a:prstGeom prst="rect">
            <a:avLst/>
          </a:prstGeom>
          <a:solidFill>
            <a:srgbClr val="F02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05" name="Rectangle 16"/>
          <p:cNvSpPr/>
          <p:nvPr/>
        </p:nvSpPr>
        <p:spPr>
          <a:xfrm>
            <a:off x="5102471" y="2452990"/>
            <a:ext cx="180000" cy="180000"/>
          </a:xfrm>
          <a:prstGeom prst="rect">
            <a:avLst/>
          </a:prstGeom>
          <a:solidFill>
            <a:srgbClr val="937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406" name="Group 5"/>
          <p:cNvGrpSpPr/>
          <p:nvPr/>
        </p:nvGrpSpPr>
        <p:grpSpPr>
          <a:xfrm>
            <a:off x="4199744" y="2632990"/>
            <a:ext cx="180000" cy="180000"/>
            <a:chOff x="3121851" y="2769787"/>
            <a:chExt cx="215805" cy="215805"/>
          </a:xfrm>
        </p:grpSpPr>
        <p:cxnSp>
          <p:nvCxnSpPr>
            <p:cNvPr id="407" name="Straight Connector 4"/>
            <p:cNvCxnSpPr/>
            <p:nvPr/>
          </p:nvCxnSpPr>
          <p:spPr>
            <a:xfrm>
              <a:off x="3229754" y="2769787"/>
              <a:ext cx="0" cy="215805"/>
            </a:xfrm>
            <a:prstGeom prst="line">
              <a:avLst/>
            </a:prstGeom>
            <a:ln w="19050">
              <a:solidFill>
                <a:srgbClr val="00BBD6"/>
              </a:solidFill>
            </a:ln>
          </p:spPr>
          <p:style>
            <a:lnRef idx="1">
              <a:schemeClr val="accent1"/>
            </a:lnRef>
            <a:fillRef idx="0">
              <a:schemeClr val="accent1"/>
            </a:fillRef>
            <a:effectRef idx="0">
              <a:schemeClr val="accent1"/>
            </a:effectRef>
            <a:fontRef idx="minor">
              <a:schemeClr val="tx1"/>
            </a:fontRef>
          </p:style>
        </p:cxnSp>
        <p:cxnSp>
          <p:nvCxnSpPr>
            <p:cNvPr id="408" name="Straight Connector 20"/>
            <p:cNvCxnSpPr/>
            <p:nvPr/>
          </p:nvCxnSpPr>
          <p:spPr>
            <a:xfrm rot="16200000">
              <a:off x="3229754" y="2769786"/>
              <a:ext cx="0" cy="215805"/>
            </a:xfrm>
            <a:prstGeom prst="line">
              <a:avLst/>
            </a:prstGeom>
            <a:ln w="19050">
              <a:solidFill>
                <a:srgbClr val="00BBD6"/>
              </a:solidFill>
            </a:ln>
          </p:spPr>
          <p:style>
            <a:lnRef idx="1">
              <a:schemeClr val="accent1"/>
            </a:lnRef>
            <a:fillRef idx="0">
              <a:schemeClr val="accent1"/>
            </a:fillRef>
            <a:effectRef idx="0">
              <a:schemeClr val="accent1"/>
            </a:effectRef>
            <a:fontRef idx="minor">
              <a:schemeClr val="tx1"/>
            </a:fontRef>
          </p:style>
        </p:cxnSp>
      </p:grpSp>
      <p:sp>
        <p:nvSpPr>
          <p:cNvPr id="409" name="Rectangle 23"/>
          <p:cNvSpPr/>
          <p:nvPr/>
        </p:nvSpPr>
        <p:spPr>
          <a:xfrm>
            <a:off x="4019744" y="4064839"/>
            <a:ext cx="180000" cy="180000"/>
          </a:xfrm>
          <a:prstGeom prst="rect">
            <a:avLst/>
          </a:prstGeom>
          <a:solidFill>
            <a:srgbClr val="00BB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0" name="Rectangle 28"/>
          <p:cNvSpPr/>
          <p:nvPr/>
        </p:nvSpPr>
        <p:spPr>
          <a:xfrm>
            <a:off x="5282471" y="2632990"/>
            <a:ext cx="360000" cy="360000"/>
          </a:xfrm>
          <a:prstGeom prst="rect">
            <a:avLst/>
          </a:prstGeom>
          <a:solidFill>
            <a:schemeClr val="bg1"/>
          </a:solidFill>
          <a:ln w="19050">
            <a:solidFill>
              <a:srgbClr val="8958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1" name="Oval 19"/>
          <p:cNvSpPr/>
          <p:nvPr/>
        </p:nvSpPr>
        <p:spPr>
          <a:xfrm>
            <a:off x="4292471" y="3794839"/>
            <a:ext cx="180000"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12" name="AutoShape 8"/>
          <p:cNvSpPr>
            <a:spLocks/>
          </p:cNvSpPr>
          <p:nvPr/>
        </p:nvSpPr>
        <p:spPr bwMode="auto">
          <a:xfrm>
            <a:off x="4629484" y="3075750"/>
            <a:ext cx="638175" cy="531813"/>
          </a:xfrm>
          <a:custGeom>
            <a:avLst/>
            <a:gdLst>
              <a:gd name="T0" fmla="*/ 2147483646 w 21600"/>
              <a:gd name="T1" fmla="*/ 2147483646 h 21579"/>
              <a:gd name="T2" fmla="*/ 2147483646 w 21600"/>
              <a:gd name="T3" fmla="*/ 2147483646 h 21579"/>
              <a:gd name="T4" fmla="*/ 2147483646 w 21600"/>
              <a:gd name="T5" fmla="*/ 2147483646 h 21579"/>
              <a:gd name="T6" fmla="*/ 2147483646 w 21600"/>
              <a:gd name="T7" fmla="*/ 2147483646 h 21579"/>
              <a:gd name="T8" fmla="*/ 2147483646 w 21600"/>
              <a:gd name="T9" fmla="*/ 2147483646 h 21579"/>
              <a:gd name="T10" fmla="*/ 2147483646 w 21600"/>
              <a:gd name="T11" fmla="*/ 2147483646 h 21579"/>
              <a:gd name="T12" fmla="*/ 2147483646 w 21600"/>
              <a:gd name="T13" fmla="*/ 2147483646 h 21579"/>
              <a:gd name="T14" fmla="*/ 2147483646 w 21600"/>
              <a:gd name="T15" fmla="*/ 2147483646 h 21579"/>
              <a:gd name="T16" fmla="*/ 2147483646 w 21600"/>
              <a:gd name="T17" fmla="*/ 2147483646 h 21579"/>
              <a:gd name="T18" fmla="*/ 2147483646 w 21600"/>
              <a:gd name="T19" fmla="*/ 2147483646 h 21579"/>
              <a:gd name="T20" fmla="*/ 2147483646 w 21600"/>
              <a:gd name="T21" fmla="*/ 2147483646 h 21579"/>
              <a:gd name="T22" fmla="*/ 2147483646 w 21600"/>
              <a:gd name="T23" fmla="*/ 2147483646 h 21579"/>
              <a:gd name="T24" fmla="*/ 2147483646 w 21600"/>
              <a:gd name="T25" fmla="*/ 2147483646 h 21579"/>
              <a:gd name="T26" fmla="*/ 2147483646 w 21600"/>
              <a:gd name="T27" fmla="*/ 2147483646 h 21579"/>
              <a:gd name="T28" fmla="*/ 2147483646 w 21600"/>
              <a:gd name="T29" fmla="*/ 2147483646 h 21579"/>
              <a:gd name="T30" fmla="*/ 2147483646 w 21600"/>
              <a:gd name="T31" fmla="*/ 2147483646 h 21579"/>
              <a:gd name="T32" fmla="*/ 2147483646 w 21600"/>
              <a:gd name="T33" fmla="*/ 2147483646 h 21579"/>
              <a:gd name="T34" fmla="*/ 2147483646 w 21600"/>
              <a:gd name="T35" fmla="*/ 2147483646 h 21579"/>
              <a:gd name="T36" fmla="*/ 2147483646 w 21600"/>
              <a:gd name="T37" fmla="*/ 2147483646 h 21579"/>
              <a:gd name="T38" fmla="*/ 2147483646 w 21600"/>
              <a:gd name="T39" fmla="*/ 2147483646 h 21579"/>
              <a:gd name="T40" fmla="*/ 2147483646 w 21600"/>
              <a:gd name="T41" fmla="*/ 2147483646 h 21579"/>
              <a:gd name="T42" fmla="*/ 2147483646 w 21600"/>
              <a:gd name="T43" fmla="*/ 2147483646 h 21579"/>
              <a:gd name="T44" fmla="*/ 2147483646 w 21600"/>
              <a:gd name="T45" fmla="*/ 2147483646 h 21579"/>
              <a:gd name="T46" fmla="*/ 2147483646 w 21600"/>
              <a:gd name="T47" fmla="*/ 2147483646 h 21579"/>
              <a:gd name="T48" fmla="*/ 2147483646 w 21600"/>
              <a:gd name="T49" fmla="*/ 2147483646 h 21579"/>
              <a:gd name="T50" fmla="*/ 2147483646 w 21600"/>
              <a:gd name="T51" fmla="*/ 2147483646 h 21579"/>
              <a:gd name="T52" fmla="*/ 2147483646 w 21600"/>
              <a:gd name="T53" fmla="*/ 2147483646 h 21579"/>
              <a:gd name="T54" fmla="*/ 2147483646 w 21600"/>
              <a:gd name="T55" fmla="*/ 2147483646 h 21579"/>
              <a:gd name="T56" fmla="*/ 0 w 21600"/>
              <a:gd name="T57" fmla="*/ 2147483646 h 21579"/>
              <a:gd name="T58" fmla="*/ 0 w 21600"/>
              <a:gd name="T59" fmla="*/ 2147483646 h 21579"/>
              <a:gd name="T60" fmla="*/ 2147483646 w 21600"/>
              <a:gd name="T61" fmla="*/ 2147483646 h 21579"/>
              <a:gd name="T62" fmla="*/ 2147483646 w 21600"/>
              <a:gd name="T63" fmla="*/ 2147483646 h 21579"/>
              <a:gd name="T64" fmla="*/ 2147483646 w 21600"/>
              <a:gd name="T65" fmla="*/ 2147483646 h 21579"/>
              <a:gd name="T66" fmla="*/ 2147483646 w 21600"/>
              <a:gd name="T67" fmla="*/ 2147483646 h 21579"/>
              <a:gd name="T68" fmla="*/ 2147483646 w 21600"/>
              <a:gd name="T69" fmla="*/ 2147483646 h 21579"/>
              <a:gd name="T70" fmla="*/ 2147483646 w 21600"/>
              <a:gd name="T71" fmla="*/ 2147483646 h 21579"/>
              <a:gd name="T72" fmla="*/ 2147483646 w 21600"/>
              <a:gd name="T73" fmla="*/ 0 h 21579"/>
              <a:gd name="T74" fmla="*/ 2147483646 w 21600"/>
              <a:gd name="T75" fmla="*/ 2147483646 h 21579"/>
              <a:gd name="T76" fmla="*/ 2147483646 w 21600"/>
              <a:gd name="T77" fmla="*/ 2147483646 h 21579"/>
              <a:gd name="T78" fmla="*/ 2147483646 w 21600"/>
              <a:gd name="T79" fmla="*/ 2147483646 h 21579"/>
              <a:gd name="T80" fmla="*/ 2147483646 w 21600"/>
              <a:gd name="T81" fmla="*/ 2147483646 h 21579"/>
              <a:gd name="T82" fmla="*/ 2147483646 w 21600"/>
              <a:gd name="T83" fmla="*/ 2147483646 h 21579"/>
              <a:gd name="T84" fmla="*/ 2147483646 w 21600"/>
              <a:gd name="T85" fmla="*/ 2147483646 h 21579"/>
              <a:gd name="T86" fmla="*/ 2147483646 w 21600"/>
              <a:gd name="T87" fmla="*/ 2147483646 h 21579"/>
              <a:gd name="T88" fmla="*/ 2147483646 w 21600"/>
              <a:gd name="T89" fmla="*/ 2147483646 h 21579"/>
              <a:gd name="T90" fmla="*/ 2147483646 w 21600"/>
              <a:gd name="T91" fmla="*/ 2147483646 h 21579"/>
              <a:gd name="T92" fmla="*/ 2147483646 w 21600"/>
              <a:gd name="T93" fmla="*/ 2147483646 h 21579"/>
              <a:gd name="T94" fmla="*/ 2147483646 w 21600"/>
              <a:gd name="T95" fmla="*/ 2147483646 h 21579"/>
              <a:gd name="T96" fmla="*/ 2147483646 w 21600"/>
              <a:gd name="T97" fmla="*/ 2147483646 h 21579"/>
              <a:gd name="T98" fmla="*/ 2147483646 w 21600"/>
              <a:gd name="T99" fmla="*/ 2147483646 h 21579"/>
              <a:gd name="T100" fmla="*/ 2147483646 w 21600"/>
              <a:gd name="T101" fmla="*/ 2147483646 h 21579"/>
              <a:gd name="T102" fmla="*/ 2147483646 w 21600"/>
              <a:gd name="T103" fmla="*/ 2147483646 h 21579"/>
              <a:gd name="T104" fmla="*/ 2147483646 w 21600"/>
              <a:gd name="T105" fmla="*/ 2147483646 h 21579"/>
              <a:gd name="T106" fmla="*/ 2147483646 w 21600"/>
              <a:gd name="T107" fmla="*/ 2147483646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Tree>
    <p:extLst>
      <p:ext uri="{BB962C8B-B14F-4D97-AF65-F5344CB8AC3E}">
        <p14:creationId xmlns:p14="http://schemas.microsoft.com/office/powerpoint/2010/main" val="170792876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7"/>
                                        </p:tgtEl>
                                        <p:attrNameLst>
                                          <p:attrName>style.visibility</p:attrName>
                                        </p:attrNameLst>
                                      </p:cBhvr>
                                      <p:to>
                                        <p:strVal val="visible"/>
                                      </p:to>
                                    </p:set>
                                    <p:animEffect transition="in" filter="fade">
                                      <p:cBhvr>
                                        <p:cTn id="7" dur="500"/>
                                        <p:tgtEl>
                                          <p:spTgt spid="39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06"/>
                                        </p:tgtEl>
                                        <p:attrNameLst>
                                          <p:attrName>style.visibility</p:attrName>
                                        </p:attrNameLst>
                                      </p:cBhvr>
                                      <p:to>
                                        <p:strVal val="visible"/>
                                      </p:to>
                                    </p:set>
                                    <p:animEffect transition="in" filter="fade">
                                      <p:cBhvr>
                                        <p:cTn id="11" dur="500"/>
                                        <p:tgtEl>
                                          <p:spTgt spid="40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3"/>
                                        </p:tgtEl>
                                        <p:attrNameLst>
                                          <p:attrName>style.visibility</p:attrName>
                                        </p:attrNameLst>
                                      </p:cBhvr>
                                      <p:to>
                                        <p:strVal val="visible"/>
                                      </p:to>
                                    </p:set>
                                    <p:animEffect transition="in" filter="fade">
                                      <p:cBhvr>
                                        <p:cTn id="15" dur="500"/>
                                        <p:tgtEl>
                                          <p:spTgt spid="40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5"/>
                                        </p:tgtEl>
                                        <p:attrNameLst>
                                          <p:attrName>style.visibility</p:attrName>
                                        </p:attrNameLst>
                                      </p:cBhvr>
                                      <p:to>
                                        <p:strVal val="visible"/>
                                      </p:to>
                                    </p:set>
                                    <p:animEffect transition="in" filter="fade">
                                      <p:cBhvr>
                                        <p:cTn id="18" dur="500"/>
                                        <p:tgtEl>
                                          <p:spTgt spid="405"/>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09"/>
                                        </p:tgtEl>
                                        <p:attrNameLst>
                                          <p:attrName>style.visibility</p:attrName>
                                        </p:attrNameLst>
                                      </p:cBhvr>
                                      <p:to>
                                        <p:strVal val="visible"/>
                                      </p:to>
                                    </p:set>
                                    <p:animEffect transition="in" filter="fade">
                                      <p:cBhvr>
                                        <p:cTn id="22" dur="500"/>
                                        <p:tgtEl>
                                          <p:spTgt spid="40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0"/>
                                        </p:tgtEl>
                                        <p:attrNameLst>
                                          <p:attrName>style.visibility</p:attrName>
                                        </p:attrNameLst>
                                      </p:cBhvr>
                                      <p:to>
                                        <p:strVal val="visible"/>
                                      </p:to>
                                    </p:set>
                                    <p:animEffect transition="in" filter="fade">
                                      <p:cBhvr>
                                        <p:cTn id="25" dur="500"/>
                                        <p:tgtEl>
                                          <p:spTgt spid="41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404"/>
                                        </p:tgtEl>
                                        <p:attrNameLst>
                                          <p:attrName>style.visibility</p:attrName>
                                        </p:attrNameLst>
                                      </p:cBhvr>
                                      <p:to>
                                        <p:strVal val="visible"/>
                                      </p:to>
                                    </p:set>
                                    <p:animEffect transition="in" filter="fade">
                                      <p:cBhvr>
                                        <p:cTn id="29" dur="500"/>
                                        <p:tgtEl>
                                          <p:spTgt spid="404"/>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402"/>
                                        </p:tgtEl>
                                        <p:attrNameLst>
                                          <p:attrName>style.visibility</p:attrName>
                                        </p:attrNameLst>
                                      </p:cBhvr>
                                      <p:to>
                                        <p:strVal val="visible"/>
                                      </p:to>
                                    </p:set>
                                    <p:animEffect transition="in" filter="fade">
                                      <p:cBhvr>
                                        <p:cTn id="33" dur="500"/>
                                        <p:tgtEl>
                                          <p:spTgt spid="402"/>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401">
                                            <p:txEl>
                                              <p:pRg st="0" end="0"/>
                                            </p:txEl>
                                          </p:spTgt>
                                        </p:tgtEl>
                                        <p:attrNameLst>
                                          <p:attrName>style.visibility</p:attrName>
                                        </p:attrNameLst>
                                      </p:cBhvr>
                                      <p:to>
                                        <p:strVal val="visible"/>
                                      </p:to>
                                    </p:set>
                                    <p:animEffect transition="in" filter="wipe(left)">
                                      <p:cBhvr>
                                        <p:cTn id="37" dur="500"/>
                                        <p:tgtEl>
                                          <p:spTgt spid="4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animBg="1"/>
      <p:bldP spid="402" grpId="0" animBg="1"/>
      <p:bldP spid="403" grpId="0" animBg="1"/>
      <p:bldP spid="404" grpId="0" animBg="1"/>
      <p:bldP spid="405" grpId="0" animBg="1"/>
      <p:bldP spid="409" grpId="0" animBg="1"/>
      <p:bldP spid="4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1"/>
          <p:cNvSpPr>
            <a:spLocks/>
          </p:cNvSpPr>
          <p:nvPr/>
        </p:nvSpPr>
        <p:spPr bwMode="auto">
          <a:xfrm>
            <a:off x="11229182" y="234950"/>
            <a:ext cx="323850" cy="323850"/>
          </a:xfrm>
          <a:prstGeom prst="diamond">
            <a:avLst/>
          </a:prstGeom>
          <a:solidFill>
            <a:schemeClr val="accent1"/>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2" name="AutoShape 2"/>
          <p:cNvSpPr>
            <a:spLocks/>
          </p:cNvSpPr>
          <p:nvPr/>
        </p:nvSpPr>
        <p:spPr bwMode="auto">
          <a:xfrm>
            <a:off x="1525588" y="3192463"/>
            <a:ext cx="1507332" cy="895350"/>
          </a:xfrm>
          <a:prstGeom prst="triangle">
            <a:avLst>
              <a:gd name="adj" fmla="val 50000"/>
            </a:avLst>
          </a:prstGeom>
          <a:solidFill>
            <a:srgbClr val="175593">
              <a:alpha val="79999"/>
            </a:srgb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8131" name="Rectangle 3"/>
          <p:cNvSpPr>
            <a:spLocks/>
          </p:cNvSpPr>
          <p:nvPr/>
        </p:nvSpPr>
        <p:spPr bwMode="auto">
          <a:xfrm>
            <a:off x="1466850" y="2629694"/>
            <a:ext cx="1200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2100">
                <a:solidFill>
                  <a:srgbClr val="32AA90"/>
                </a:solidFill>
                <a:latin typeface="+mn-lt"/>
                <a:ea typeface="+mn-ea"/>
                <a:cs typeface="+mn-ea"/>
                <a:sym typeface="+mn-lt"/>
              </a:rPr>
              <a:t>40</a:t>
            </a:r>
          </a:p>
        </p:txBody>
      </p:sp>
      <p:sp>
        <p:nvSpPr>
          <p:cNvPr id="48132" name="Rectangle 4"/>
          <p:cNvSpPr>
            <a:spLocks/>
          </p:cNvSpPr>
          <p:nvPr/>
        </p:nvSpPr>
        <p:spPr bwMode="auto">
          <a:xfrm>
            <a:off x="2324100" y="2629694"/>
            <a:ext cx="819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2C2C2C"/>
                </a:solidFill>
                <a:latin typeface="+mn-lt"/>
                <a:ea typeface="+mn-ea"/>
                <a:cs typeface="+mn-ea"/>
                <a:sym typeface="+mn-lt"/>
              </a:rPr>
              <a:t>%</a:t>
            </a:r>
          </a:p>
        </p:txBody>
      </p:sp>
      <p:sp>
        <p:nvSpPr>
          <p:cNvPr id="48133" name="Rectangle 5"/>
          <p:cNvSpPr>
            <a:spLocks/>
          </p:cNvSpPr>
          <p:nvPr/>
        </p:nvSpPr>
        <p:spPr bwMode="auto">
          <a:xfrm>
            <a:off x="2755900" y="2174875"/>
            <a:ext cx="1200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2100">
                <a:solidFill>
                  <a:srgbClr val="32AA90"/>
                </a:solidFill>
                <a:latin typeface="+mn-lt"/>
                <a:ea typeface="+mn-ea"/>
                <a:cs typeface="+mn-ea"/>
                <a:sym typeface="+mn-lt"/>
              </a:rPr>
              <a:t>75</a:t>
            </a:r>
          </a:p>
        </p:txBody>
      </p:sp>
      <p:sp>
        <p:nvSpPr>
          <p:cNvPr id="48134" name="Rectangle 6"/>
          <p:cNvSpPr>
            <a:spLocks/>
          </p:cNvSpPr>
          <p:nvPr/>
        </p:nvSpPr>
        <p:spPr bwMode="auto">
          <a:xfrm>
            <a:off x="3613150" y="2174875"/>
            <a:ext cx="819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2C2C2C"/>
                </a:solidFill>
                <a:latin typeface="+mn-lt"/>
                <a:ea typeface="+mn-ea"/>
                <a:cs typeface="+mn-ea"/>
                <a:sym typeface="+mn-lt"/>
              </a:rPr>
              <a:t>%</a:t>
            </a:r>
          </a:p>
        </p:txBody>
      </p:sp>
      <p:sp>
        <p:nvSpPr>
          <p:cNvPr id="48135" name="Rectangle 7"/>
          <p:cNvSpPr>
            <a:spLocks/>
          </p:cNvSpPr>
          <p:nvPr/>
        </p:nvSpPr>
        <p:spPr bwMode="auto">
          <a:xfrm>
            <a:off x="3956050" y="2782094"/>
            <a:ext cx="1200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2100">
                <a:solidFill>
                  <a:srgbClr val="32AA90"/>
                </a:solidFill>
                <a:latin typeface="+mn-lt"/>
                <a:ea typeface="+mn-ea"/>
                <a:cs typeface="+mn-ea"/>
                <a:sym typeface="+mn-lt"/>
              </a:rPr>
              <a:t>35</a:t>
            </a:r>
          </a:p>
        </p:txBody>
      </p:sp>
      <p:sp>
        <p:nvSpPr>
          <p:cNvPr id="48136" name="Rectangle 8"/>
          <p:cNvSpPr>
            <a:spLocks/>
          </p:cNvSpPr>
          <p:nvPr/>
        </p:nvSpPr>
        <p:spPr bwMode="auto">
          <a:xfrm>
            <a:off x="4813300" y="2782094"/>
            <a:ext cx="819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2C2C2C"/>
                </a:solidFill>
                <a:latin typeface="+mn-lt"/>
                <a:ea typeface="+mn-ea"/>
                <a:cs typeface="+mn-ea"/>
                <a:sym typeface="+mn-lt"/>
              </a:rPr>
              <a:t>%</a:t>
            </a:r>
          </a:p>
        </p:txBody>
      </p:sp>
      <p:sp>
        <p:nvSpPr>
          <p:cNvPr id="48137" name="AutoShape 9"/>
          <p:cNvSpPr>
            <a:spLocks/>
          </p:cNvSpPr>
          <p:nvPr/>
        </p:nvSpPr>
        <p:spPr bwMode="auto">
          <a:xfrm>
            <a:off x="2337594" y="2660650"/>
            <a:ext cx="2143919" cy="1428750"/>
          </a:xfrm>
          <a:prstGeom prst="triangle">
            <a:avLst>
              <a:gd name="adj" fmla="val 50000"/>
            </a:avLst>
          </a:prstGeom>
          <a:solidFill>
            <a:schemeClr val="accent1">
              <a:alpha val="79999"/>
            </a:scheme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8138" name="AutoShape 10"/>
          <p:cNvSpPr>
            <a:spLocks/>
          </p:cNvSpPr>
          <p:nvPr/>
        </p:nvSpPr>
        <p:spPr bwMode="auto">
          <a:xfrm>
            <a:off x="3989388" y="3192463"/>
            <a:ext cx="1507332" cy="895350"/>
          </a:xfrm>
          <a:prstGeom prst="triangle">
            <a:avLst>
              <a:gd name="adj" fmla="val 50000"/>
            </a:avLst>
          </a:prstGeom>
          <a:solidFill>
            <a:srgbClr val="A1C450">
              <a:alpha val="79999"/>
            </a:srgb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8139" name="AutoShape 11"/>
          <p:cNvSpPr>
            <a:spLocks/>
          </p:cNvSpPr>
          <p:nvPr/>
        </p:nvSpPr>
        <p:spPr bwMode="auto">
          <a:xfrm>
            <a:off x="4906963" y="3009900"/>
            <a:ext cx="1627982" cy="1076325"/>
          </a:xfrm>
          <a:prstGeom prst="triangle">
            <a:avLst>
              <a:gd name="adj" fmla="val 50000"/>
            </a:avLst>
          </a:prstGeom>
          <a:solidFill>
            <a:srgbClr val="EBB91C">
              <a:alpha val="79999"/>
            </a:srgb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8140" name="AutoShape 12"/>
          <p:cNvSpPr>
            <a:spLocks/>
          </p:cNvSpPr>
          <p:nvPr/>
        </p:nvSpPr>
        <p:spPr bwMode="auto">
          <a:xfrm>
            <a:off x="5995194" y="2660650"/>
            <a:ext cx="2144713" cy="1428750"/>
          </a:xfrm>
          <a:prstGeom prst="triangle">
            <a:avLst>
              <a:gd name="adj" fmla="val 50000"/>
            </a:avLst>
          </a:prstGeom>
          <a:solidFill>
            <a:srgbClr val="EC7747">
              <a:alpha val="79999"/>
            </a:srgb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8141" name="Rectangle 13"/>
          <p:cNvSpPr>
            <a:spLocks/>
          </p:cNvSpPr>
          <p:nvPr/>
        </p:nvSpPr>
        <p:spPr bwMode="auto">
          <a:xfrm>
            <a:off x="5016500" y="2476500"/>
            <a:ext cx="1200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2100">
                <a:solidFill>
                  <a:srgbClr val="32AA90"/>
                </a:solidFill>
                <a:latin typeface="+mn-lt"/>
                <a:ea typeface="+mn-ea"/>
                <a:cs typeface="+mn-ea"/>
                <a:sym typeface="+mn-lt"/>
              </a:rPr>
              <a:t>50</a:t>
            </a:r>
          </a:p>
        </p:txBody>
      </p:sp>
      <p:sp>
        <p:nvSpPr>
          <p:cNvPr id="48142" name="Rectangle 14"/>
          <p:cNvSpPr>
            <a:spLocks/>
          </p:cNvSpPr>
          <p:nvPr/>
        </p:nvSpPr>
        <p:spPr bwMode="auto">
          <a:xfrm>
            <a:off x="5873750" y="2476500"/>
            <a:ext cx="819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2C2C2C"/>
                </a:solidFill>
                <a:latin typeface="+mn-lt"/>
                <a:ea typeface="+mn-ea"/>
                <a:cs typeface="+mn-ea"/>
                <a:sym typeface="+mn-lt"/>
              </a:rPr>
              <a:t>%</a:t>
            </a:r>
          </a:p>
        </p:txBody>
      </p:sp>
      <p:sp>
        <p:nvSpPr>
          <p:cNvPr id="48143" name="Rectangle 15"/>
          <p:cNvSpPr>
            <a:spLocks/>
          </p:cNvSpPr>
          <p:nvPr/>
        </p:nvSpPr>
        <p:spPr bwMode="auto">
          <a:xfrm>
            <a:off x="6267450" y="2298700"/>
            <a:ext cx="1200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2100">
                <a:solidFill>
                  <a:srgbClr val="32AA90"/>
                </a:solidFill>
                <a:latin typeface="+mn-lt"/>
                <a:ea typeface="+mn-ea"/>
                <a:cs typeface="+mn-ea"/>
                <a:sym typeface="+mn-lt"/>
              </a:rPr>
              <a:t>75</a:t>
            </a:r>
          </a:p>
        </p:txBody>
      </p:sp>
      <p:sp>
        <p:nvSpPr>
          <p:cNvPr id="48144" name="Rectangle 16"/>
          <p:cNvSpPr>
            <a:spLocks/>
          </p:cNvSpPr>
          <p:nvPr/>
        </p:nvSpPr>
        <p:spPr bwMode="auto">
          <a:xfrm>
            <a:off x="7124700" y="2298700"/>
            <a:ext cx="819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2C2C2C"/>
                </a:solidFill>
                <a:latin typeface="+mn-lt"/>
                <a:ea typeface="+mn-ea"/>
                <a:cs typeface="+mn-ea"/>
                <a:sym typeface="+mn-lt"/>
              </a:rPr>
              <a:t>%</a:t>
            </a:r>
          </a:p>
        </p:txBody>
      </p:sp>
      <p:sp>
        <p:nvSpPr>
          <p:cNvPr id="48145" name="AutoShape 17"/>
          <p:cNvSpPr>
            <a:spLocks/>
          </p:cNvSpPr>
          <p:nvPr/>
        </p:nvSpPr>
        <p:spPr bwMode="auto">
          <a:xfrm>
            <a:off x="7488238" y="3192463"/>
            <a:ext cx="1507332" cy="895350"/>
          </a:xfrm>
          <a:prstGeom prst="triangle">
            <a:avLst>
              <a:gd name="adj" fmla="val 50000"/>
            </a:avLst>
          </a:prstGeom>
          <a:solidFill>
            <a:srgbClr val="EC2B51">
              <a:alpha val="79999"/>
            </a:srgb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8146" name="Rectangle 18"/>
          <p:cNvSpPr>
            <a:spLocks/>
          </p:cNvSpPr>
          <p:nvPr/>
        </p:nvSpPr>
        <p:spPr bwMode="auto">
          <a:xfrm>
            <a:off x="7562850" y="2782094"/>
            <a:ext cx="1200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2100">
                <a:solidFill>
                  <a:srgbClr val="32AA90"/>
                </a:solidFill>
                <a:latin typeface="+mn-lt"/>
                <a:ea typeface="+mn-ea"/>
                <a:cs typeface="+mn-ea"/>
                <a:sym typeface="+mn-lt"/>
              </a:rPr>
              <a:t>35</a:t>
            </a:r>
          </a:p>
        </p:txBody>
      </p:sp>
      <p:sp>
        <p:nvSpPr>
          <p:cNvPr id="48147" name="Rectangle 19"/>
          <p:cNvSpPr>
            <a:spLocks/>
          </p:cNvSpPr>
          <p:nvPr/>
        </p:nvSpPr>
        <p:spPr bwMode="auto">
          <a:xfrm>
            <a:off x="8420100" y="2782094"/>
            <a:ext cx="819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2C2C2C"/>
                </a:solidFill>
                <a:latin typeface="+mn-lt"/>
                <a:ea typeface="+mn-ea"/>
                <a:cs typeface="+mn-ea"/>
                <a:sym typeface="+mn-lt"/>
              </a:rPr>
              <a:t>%</a:t>
            </a:r>
          </a:p>
        </p:txBody>
      </p:sp>
      <p:sp>
        <p:nvSpPr>
          <p:cNvPr id="48148" name="AutoShape 20"/>
          <p:cNvSpPr>
            <a:spLocks/>
          </p:cNvSpPr>
          <p:nvPr/>
        </p:nvSpPr>
        <p:spPr bwMode="auto">
          <a:xfrm>
            <a:off x="8528844" y="2660650"/>
            <a:ext cx="2144713" cy="1428750"/>
          </a:xfrm>
          <a:prstGeom prst="triangle">
            <a:avLst>
              <a:gd name="adj" fmla="val 50000"/>
            </a:avLst>
          </a:prstGeom>
          <a:solidFill>
            <a:srgbClr val="EC7747">
              <a:alpha val="79999"/>
            </a:srgbClr>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8149" name="Rectangle 21"/>
          <p:cNvSpPr>
            <a:spLocks/>
          </p:cNvSpPr>
          <p:nvPr/>
        </p:nvSpPr>
        <p:spPr bwMode="auto">
          <a:xfrm>
            <a:off x="8921750" y="2435225"/>
            <a:ext cx="1200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2100">
                <a:solidFill>
                  <a:srgbClr val="32AA90"/>
                </a:solidFill>
                <a:latin typeface="+mn-lt"/>
                <a:ea typeface="+mn-ea"/>
                <a:cs typeface="+mn-ea"/>
                <a:sym typeface="+mn-lt"/>
              </a:rPr>
              <a:t>75</a:t>
            </a:r>
          </a:p>
        </p:txBody>
      </p:sp>
      <p:sp>
        <p:nvSpPr>
          <p:cNvPr id="48150" name="Rectangle 22"/>
          <p:cNvSpPr>
            <a:spLocks/>
          </p:cNvSpPr>
          <p:nvPr/>
        </p:nvSpPr>
        <p:spPr bwMode="auto">
          <a:xfrm>
            <a:off x="9779000" y="2435225"/>
            <a:ext cx="819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2C2C2C"/>
                </a:solidFill>
                <a:latin typeface="+mn-lt"/>
                <a:ea typeface="+mn-ea"/>
                <a:cs typeface="+mn-ea"/>
                <a:sym typeface="+mn-lt"/>
              </a:rPr>
              <a:t>%</a:t>
            </a:r>
          </a:p>
        </p:txBody>
      </p:sp>
      <p:sp>
        <p:nvSpPr>
          <p:cNvPr id="48151" name="Rectangle 23"/>
          <p:cNvSpPr>
            <a:spLocks/>
          </p:cNvSpPr>
          <p:nvPr/>
        </p:nvSpPr>
        <p:spPr bwMode="auto">
          <a:xfrm>
            <a:off x="1644650" y="1371600"/>
            <a:ext cx="8902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lvl="0" algn="l">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48152" name="Rectangle 24"/>
          <p:cNvSpPr>
            <a:spLocks/>
          </p:cNvSpPr>
          <p:nvPr/>
        </p:nvSpPr>
        <p:spPr bwMode="auto">
          <a:xfrm>
            <a:off x="1644650" y="5011738"/>
            <a:ext cx="89535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lvl="0" algn="l">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48154" name="Rectangle 26"/>
          <p:cNvSpPr>
            <a:spLocks/>
          </p:cNvSpPr>
          <p:nvPr/>
        </p:nvSpPr>
        <p:spPr bwMode="auto">
          <a:xfrm>
            <a:off x="1600200" y="4337844"/>
            <a:ext cx="201295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lvl="0" algn="l"/>
            <a:r>
              <a:rPr lang="zh-CN" altLang="en-US" sz="2400" dirty="0">
                <a:solidFill>
                  <a:schemeClr val="tx1">
                    <a:lumMod val="50000"/>
                    <a:lumOff val="50000"/>
                  </a:schemeClr>
                </a:solidFill>
                <a:latin typeface="+mn-lt"/>
                <a:ea typeface="+mn-ea"/>
                <a:cs typeface="+mn-ea"/>
                <a:sym typeface="+mn-lt"/>
              </a:rPr>
              <a:t>标题文本内容</a:t>
            </a:r>
          </a:p>
        </p:txBody>
      </p:sp>
      <p:sp>
        <p:nvSpPr>
          <p:cNvPr id="48160" name="Marcador de número de diapositiva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500">
                <a:solidFill>
                  <a:schemeClr val="tx1"/>
                </a:solidFill>
                <a:latin typeface="Gill Sans" charset="0"/>
                <a:ea typeface="ヒラギノ角ゴ ProN W3" pitchFamily="2" charset="-128"/>
                <a:sym typeface="Gill Sans" charset="0"/>
              </a:defRPr>
            </a:lvl1pPr>
            <a:lvl2pPr marL="371475" indent="-142875" algn="ctr">
              <a:defRPr sz="2500">
                <a:solidFill>
                  <a:schemeClr val="tx1"/>
                </a:solidFill>
                <a:latin typeface="Gill Sans" charset="0"/>
                <a:ea typeface="ヒラギノ角ゴ ProN W3" pitchFamily="2" charset="-128"/>
                <a:sym typeface="Gill Sans" charset="0"/>
              </a:defRPr>
            </a:lvl2pPr>
            <a:lvl3pPr marL="571500" indent="-114300" algn="ctr">
              <a:defRPr sz="2500">
                <a:solidFill>
                  <a:schemeClr val="tx1"/>
                </a:solidFill>
                <a:latin typeface="Gill Sans" charset="0"/>
                <a:ea typeface="ヒラギノ角ゴ ProN W3" pitchFamily="2" charset="-128"/>
                <a:sym typeface="Gill Sans" charset="0"/>
              </a:defRPr>
            </a:lvl3pPr>
            <a:lvl4pPr marL="800100" indent="-114300" algn="ctr">
              <a:defRPr sz="2500">
                <a:solidFill>
                  <a:schemeClr val="tx1"/>
                </a:solidFill>
                <a:latin typeface="Gill Sans" charset="0"/>
                <a:ea typeface="ヒラギノ角ゴ ProN W3" pitchFamily="2" charset="-128"/>
                <a:sym typeface="Gill Sans" charset="0"/>
              </a:defRPr>
            </a:lvl4pPr>
            <a:lvl5pPr marL="1028700" indent="-114300" algn="ctr">
              <a:defRPr sz="2500">
                <a:solidFill>
                  <a:schemeClr val="tx1"/>
                </a:solidFill>
                <a:latin typeface="Gill Sans" charset="0"/>
                <a:ea typeface="ヒラギノ角ゴ ProN W3" pitchFamily="2" charset="-128"/>
                <a:sym typeface="Gill Sans" charset="0"/>
              </a:defRPr>
            </a:lvl5pPr>
            <a:lvl6pPr marL="12573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6pPr>
            <a:lvl7pPr marL="14859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7pPr>
            <a:lvl8pPr marL="17145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8pPr>
            <a:lvl9pPr marL="19431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9pPr>
          </a:lstStyle>
          <a:p>
            <a:fld id="{7346BFF2-705E-44CD-95C3-74C37389C0FB}" type="slidenum">
              <a:rPr lang="en-US" altLang="zh-CN" sz="1200">
                <a:solidFill>
                  <a:schemeClr val="bg1"/>
                </a:solidFill>
                <a:latin typeface="+mn-lt"/>
                <a:ea typeface="+mn-ea"/>
                <a:cs typeface="+mn-ea"/>
                <a:sym typeface="+mn-lt"/>
              </a:rPr>
              <a:pPr/>
              <a:t>23</a:t>
            </a:fld>
            <a:endParaRPr lang="en-US" altLang="zh-CN" sz="1200">
              <a:solidFill>
                <a:schemeClr val="bg1"/>
              </a:solidFill>
              <a:latin typeface="+mn-lt"/>
              <a:ea typeface="+mn-ea"/>
              <a:cs typeface="+mn-ea"/>
              <a:sym typeface="+mn-lt"/>
            </a:endParaRPr>
          </a:p>
        </p:txBody>
      </p:sp>
    </p:spTree>
    <p:extLst>
      <p:ext uri="{BB962C8B-B14F-4D97-AF65-F5344CB8AC3E}">
        <p14:creationId xmlns:p14="http://schemas.microsoft.com/office/powerpoint/2010/main" val="7663452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8137"/>
                                        </p:tgtEl>
                                        <p:attrNameLst>
                                          <p:attrName>style.visibility</p:attrName>
                                        </p:attrNameLst>
                                      </p:cBhvr>
                                      <p:to>
                                        <p:strVal val="visible"/>
                                      </p:to>
                                    </p:set>
                                    <p:animEffect transition="in" filter="wipe(down)">
                                      <p:cBhvr>
                                        <p:cTn id="11" dur="500"/>
                                        <p:tgtEl>
                                          <p:spTgt spid="48137"/>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8138"/>
                                        </p:tgtEl>
                                        <p:attrNameLst>
                                          <p:attrName>style.visibility</p:attrName>
                                        </p:attrNameLst>
                                      </p:cBhvr>
                                      <p:to>
                                        <p:strVal val="visible"/>
                                      </p:to>
                                    </p:set>
                                    <p:animEffect transition="in" filter="wipe(down)">
                                      <p:cBhvr>
                                        <p:cTn id="15" dur="500"/>
                                        <p:tgtEl>
                                          <p:spTgt spid="48138"/>
                                        </p:tgtEl>
                                      </p:cBhvr>
                                    </p:animEffect>
                                  </p:childTnLst>
                                </p:cTn>
                              </p:par>
                            </p:childTnLst>
                          </p:cTn>
                        </p:par>
                        <p:par>
                          <p:cTn id="16" fill="hold" nodeType="afterGroup">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8139"/>
                                        </p:tgtEl>
                                        <p:attrNameLst>
                                          <p:attrName>style.visibility</p:attrName>
                                        </p:attrNameLst>
                                      </p:cBhvr>
                                      <p:to>
                                        <p:strVal val="visible"/>
                                      </p:to>
                                    </p:set>
                                    <p:animEffect transition="in" filter="wipe(down)">
                                      <p:cBhvr>
                                        <p:cTn id="19" dur="500"/>
                                        <p:tgtEl>
                                          <p:spTgt spid="48139"/>
                                        </p:tgtEl>
                                      </p:cBhvr>
                                    </p:animEffect>
                                  </p:childTnLst>
                                </p:cTn>
                              </p:par>
                            </p:childTnLst>
                          </p:cTn>
                        </p:par>
                        <p:par>
                          <p:cTn id="20" fill="hold" nodeType="afterGroup">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48140"/>
                                        </p:tgtEl>
                                        <p:attrNameLst>
                                          <p:attrName>style.visibility</p:attrName>
                                        </p:attrNameLst>
                                      </p:cBhvr>
                                      <p:to>
                                        <p:strVal val="visible"/>
                                      </p:to>
                                    </p:set>
                                    <p:animEffect transition="in" filter="wipe(down)">
                                      <p:cBhvr>
                                        <p:cTn id="23" dur="500"/>
                                        <p:tgtEl>
                                          <p:spTgt spid="48140"/>
                                        </p:tgtEl>
                                      </p:cBhvr>
                                    </p:animEffect>
                                  </p:childTnLst>
                                </p:cTn>
                              </p:par>
                            </p:childTnLst>
                          </p:cTn>
                        </p:par>
                        <p:par>
                          <p:cTn id="24" fill="hold" nodeType="afterGroup">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8145"/>
                                        </p:tgtEl>
                                        <p:attrNameLst>
                                          <p:attrName>style.visibility</p:attrName>
                                        </p:attrNameLst>
                                      </p:cBhvr>
                                      <p:to>
                                        <p:strVal val="visible"/>
                                      </p:to>
                                    </p:set>
                                    <p:animEffect transition="in" filter="wipe(down)">
                                      <p:cBhvr>
                                        <p:cTn id="27" dur="500"/>
                                        <p:tgtEl>
                                          <p:spTgt spid="48145"/>
                                        </p:tgtEl>
                                      </p:cBhvr>
                                    </p:animEffect>
                                  </p:childTnLst>
                                </p:cTn>
                              </p:par>
                            </p:childTnLst>
                          </p:cTn>
                        </p:par>
                        <p:par>
                          <p:cTn id="28" fill="hold" nodeType="afterGroup">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8148"/>
                                        </p:tgtEl>
                                        <p:attrNameLst>
                                          <p:attrName>style.visibility</p:attrName>
                                        </p:attrNameLst>
                                      </p:cBhvr>
                                      <p:to>
                                        <p:strVal val="visible"/>
                                      </p:to>
                                    </p:set>
                                    <p:animEffect transition="in" filter="wipe(down)">
                                      <p:cBhvr>
                                        <p:cTn id="31" dur="500"/>
                                        <p:tgtEl>
                                          <p:spTgt spid="48148"/>
                                        </p:tgtEl>
                                      </p:cBhvr>
                                    </p:animEffect>
                                  </p:childTnLst>
                                </p:cTn>
                              </p:par>
                            </p:childTnLst>
                          </p:cTn>
                        </p:par>
                        <p:par>
                          <p:cTn id="32" fill="hold" nodeType="afterGroup">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48151"/>
                                        </p:tgtEl>
                                        <p:attrNameLst>
                                          <p:attrName>style.visibility</p:attrName>
                                        </p:attrNameLst>
                                      </p:cBhvr>
                                      <p:to>
                                        <p:strVal val="visible"/>
                                      </p:to>
                                    </p:set>
                                    <p:anim calcmode="lin" valueType="num">
                                      <p:cBhvr additive="base">
                                        <p:cTn id="35" dur="500" fill="hold"/>
                                        <p:tgtEl>
                                          <p:spTgt spid="48151"/>
                                        </p:tgtEl>
                                        <p:attrNameLst>
                                          <p:attrName>ppt_x</p:attrName>
                                        </p:attrNameLst>
                                      </p:cBhvr>
                                      <p:tavLst>
                                        <p:tav tm="0">
                                          <p:val>
                                            <p:strVal val="1+#ppt_w/2"/>
                                          </p:val>
                                        </p:tav>
                                        <p:tav tm="100000">
                                          <p:val>
                                            <p:strVal val="#ppt_x"/>
                                          </p:val>
                                        </p:tav>
                                      </p:tavLst>
                                    </p:anim>
                                    <p:anim calcmode="lin" valueType="num">
                                      <p:cBhvr additive="base">
                                        <p:cTn id="36" dur="500" fill="hold"/>
                                        <p:tgtEl>
                                          <p:spTgt spid="48151"/>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4000"/>
                            </p:stCondLst>
                            <p:childTnLst>
                              <p:par>
                                <p:cTn id="38" presetID="2" presetClass="entr" presetSubtype="8" fill="hold" grpId="0" nodeType="afterEffect">
                                  <p:stCondLst>
                                    <p:cond delay="0"/>
                                  </p:stCondLst>
                                  <p:childTnLst>
                                    <p:set>
                                      <p:cBhvr>
                                        <p:cTn id="39" dur="1" fill="hold">
                                          <p:stCondLst>
                                            <p:cond delay="0"/>
                                          </p:stCondLst>
                                        </p:cTn>
                                        <p:tgtEl>
                                          <p:spTgt spid="48152"/>
                                        </p:tgtEl>
                                        <p:attrNameLst>
                                          <p:attrName>style.visibility</p:attrName>
                                        </p:attrNameLst>
                                      </p:cBhvr>
                                      <p:to>
                                        <p:strVal val="visible"/>
                                      </p:to>
                                    </p:set>
                                    <p:anim calcmode="lin" valueType="num">
                                      <p:cBhvr additive="base">
                                        <p:cTn id="40" dur="500" fill="hold"/>
                                        <p:tgtEl>
                                          <p:spTgt spid="48152"/>
                                        </p:tgtEl>
                                        <p:attrNameLst>
                                          <p:attrName>ppt_x</p:attrName>
                                        </p:attrNameLst>
                                      </p:cBhvr>
                                      <p:tavLst>
                                        <p:tav tm="0">
                                          <p:val>
                                            <p:strVal val="0-#ppt_w/2"/>
                                          </p:val>
                                        </p:tav>
                                        <p:tav tm="100000">
                                          <p:val>
                                            <p:strVal val="#ppt_x"/>
                                          </p:val>
                                        </p:tav>
                                      </p:tavLst>
                                    </p:anim>
                                    <p:anim calcmode="lin" valueType="num">
                                      <p:cBhvr additive="base">
                                        <p:cTn id="41" dur="500" fill="hold"/>
                                        <p:tgtEl>
                                          <p:spTgt spid="48152"/>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4500"/>
                            </p:stCondLst>
                            <p:childTnLst>
                              <p:par>
                                <p:cTn id="43" presetID="2" presetClass="entr" presetSubtype="2" fill="hold" grpId="0" nodeType="afterEffect">
                                  <p:stCondLst>
                                    <p:cond delay="0"/>
                                  </p:stCondLst>
                                  <p:childTnLst>
                                    <p:set>
                                      <p:cBhvr>
                                        <p:cTn id="44" dur="1" fill="hold">
                                          <p:stCondLst>
                                            <p:cond delay="0"/>
                                          </p:stCondLst>
                                        </p:cTn>
                                        <p:tgtEl>
                                          <p:spTgt spid="48154"/>
                                        </p:tgtEl>
                                        <p:attrNameLst>
                                          <p:attrName>style.visibility</p:attrName>
                                        </p:attrNameLst>
                                      </p:cBhvr>
                                      <p:to>
                                        <p:strVal val="visible"/>
                                      </p:to>
                                    </p:set>
                                    <p:anim calcmode="lin" valueType="num">
                                      <p:cBhvr additive="base">
                                        <p:cTn id="45" dur="500" fill="hold"/>
                                        <p:tgtEl>
                                          <p:spTgt spid="48154"/>
                                        </p:tgtEl>
                                        <p:attrNameLst>
                                          <p:attrName>ppt_x</p:attrName>
                                        </p:attrNameLst>
                                      </p:cBhvr>
                                      <p:tavLst>
                                        <p:tav tm="0">
                                          <p:val>
                                            <p:strVal val="1+#ppt_w/2"/>
                                          </p:val>
                                        </p:tav>
                                        <p:tav tm="100000">
                                          <p:val>
                                            <p:strVal val="#ppt_x"/>
                                          </p:val>
                                        </p:tav>
                                      </p:tavLst>
                                    </p:anim>
                                    <p:anim calcmode="lin" valueType="num">
                                      <p:cBhvr additive="base">
                                        <p:cTn id="46" dur="500" fill="hold"/>
                                        <p:tgtEl>
                                          <p:spTgt spid="48154"/>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5000"/>
                            </p:stCondLst>
                            <p:childTnLst>
                              <p:par>
                                <p:cTn id="48" presetID="23" presetClass="entr" presetSubtype="16" fill="hold" grpId="0" nodeType="afterEffect">
                                  <p:stCondLst>
                                    <p:cond delay="0"/>
                                  </p:stCondLst>
                                  <p:childTnLst>
                                    <p:set>
                                      <p:cBhvr>
                                        <p:cTn id="49" dur="1" fill="hold">
                                          <p:stCondLst>
                                            <p:cond delay="0"/>
                                          </p:stCondLst>
                                        </p:cTn>
                                        <p:tgtEl>
                                          <p:spTgt spid="48131"/>
                                        </p:tgtEl>
                                        <p:attrNameLst>
                                          <p:attrName>style.visibility</p:attrName>
                                        </p:attrNameLst>
                                      </p:cBhvr>
                                      <p:to>
                                        <p:strVal val="visible"/>
                                      </p:to>
                                    </p:set>
                                    <p:anim calcmode="lin" valueType="num">
                                      <p:cBhvr>
                                        <p:cTn id="50" dur="500" fill="hold"/>
                                        <p:tgtEl>
                                          <p:spTgt spid="48131"/>
                                        </p:tgtEl>
                                        <p:attrNameLst>
                                          <p:attrName>ppt_w</p:attrName>
                                        </p:attrNameLst>
                                      </p:cBhvr>
                                      <p:tavLst>
                                        <p:tav tm="0">
                                          <p:val>
                                            <p:fltVal val="0"/>
                                          </p:val>
                                        </p:tav>
                                        <p:tav tm="100000">
                                          <p:val>
                                            <p:strVal val="#ppt_w"/>
                                          </p:val>
                                        </p:tav>
                                      </p:tavLst>
                                    </p:anim>
                                    <p:anim calcmode="lin" valueType="num">
                                      <p:cBhvr>
                                        <p:cTn id="51" dur="500" fill="hold"/>
                                        <p:tgtEl>
                                          <p:spTgt spid="48131"/>
                                        </p:tgtEl>
                                        <p:attrNameLst>
                                          <p:attrName>ppt_h</p:attrName>
                                        </p:attrNameLst>
                                      </p:cBhvr>
                                      <p:tavLst>
                                        <p:tav tm="0">
                                          <p:val>
                                            <p:fltVal val="0"/>
                                          </p:val>
                                        </p:tav>
                                        <p:tav tm="100000">
                                          <p:val>
                                            <p:strVal val="#ppt_h"/>
                                          </p:val>
                                        </p:tav>
                                      </p:tavLst>
                                    </p:anim>
                                  </p:childTnLst>
                                </p:cTn>
                              </p:par>
                            </p:childTnLst>
                          </p:cTn>
                        </p:par>
                        <p:par>
                          <p:cTn id="52" fill="hold" nodeType="afterGroup">
                            <p:stCondLst>
                              <p:cond delay="5500"/>
                            </p:stCondLst>
                            <p:childTnLst>
                              <p:par>
                                <p:cTn id="53" presetID="23" presetClass="entr" presetSubtype="16" fill="hold" grpId="0" nodeType="afterEffect">
                                  <p:stCondLst>
                                    <p:cond delay="0"/>
                                  </p:stCondLst>
                                  <p:childTnLst>
                                    <p:set>
                                      <p:cBhvr>
                                        <p:cTn id="54" dur="1" fill="hold">
                                          <p:stCondLst>
                                            <p:cond delay="0"/>
                                          </p:stCondLst>
                                        </p:cTn>
                                        <p:tgtEl>
                                          <p:spTgt spid="48132"/>
                                        </p:tgtEl>
                                        <p:attrNameLst>
                                          <p:attrName>style.visibility</p:attrName>
                                        </p:attrNameLst>
                                      </p:cBhvr>
                                      <p:to>
                                        <p:strVal val="visible"/>
                                      </p:to>
                                    </p:set>
                                    <p:anim calcmode="lin" valueType="num">
                                      <p:cBhvr>
                                        <p:cTn id="55" dur="500" fill="hold"/>
                                        <p:tgtEl>
                                          <p:spTgt spid="48132"/>
                                        </p:tgtEl>
                                        <p:attrNameLst>
                                          <p:attrName>ppt_w</p:attrName>
                                        </p:attrNameLst>
                                      </p:cBhvr>
                                      <p:tavLst>
                                        <p:tav tm="0">
                                          <p:val>
                                            <p:fltVal val="0"/>
                                          </p:val>
                                        </p:tav>
                                        <p:tav tm="100000">
                                          <p:val>
                                            <p:strVal val="#ppt_w"/>
                                          </p:val>
                                        </p:tav>
                                      </p:tavLst>
                                    </p:anim>
                                    <p:anim calcmode="lin" valueType="num">
                                      <p:cBhvr>
                                        <p:cTn id="56" dur="500" fill="hold"/>
                                        <p:tgtEl>
                                          <p:spTgt spid="48132"/>
                                        </p:tgtEl>
                                        <p:attrNameLst>
                                          <p:attrName>ppt_h</p:attrName>
                                        </p:attrNameLst>
                                      </p:cBhvr>
                                      <p:tavLst>
                                        <p:tav tm="0">
                                          <p:val>
                                            <p:fltVal val="0"/>
                                          </p:val>
                                        </p:tav>
                                        <p:tav tm="100000">
                                          <p:val>
                                            <p:strVal val="#ppt_h"/>
                                          </p:val>
                                        </p:tav>
                                      </p:tavLst>
                                    </p:anim>
                                  </p:childTnLst>
                                </p:cTn>
                              </p:par>
                            </p:childTnLst>
                          </p:cTn>
                        </p:par>
                        <p:par>
                          <p:cTn id="57" fill="hold" nodeType="afterGroup">
                            <p:stCondLst>
                              <p:cond delay="6000"/>
                            </p:stCondLst>
                            <p:childTnLst>
                              <p:par>
                                <p:cTn id="58" presetID="23" presetClass="entr" presetSubtype="16" fill="hold" grpId="0" nodeType="afterEffect">
                                  <p:stCondLst>
                                    <p:cond delay="0"/>
                                  </p:stCondLst>
                                  <p:childTnLst>
                                    <p:set>
                                      <p:cBhvr>
                                        <p:cTn id="59" dur="1" fill="hold">
                                          <p:stCondLst>
                                            <p:cond delay="0"/>
                                          </p:stCondLst>
                                        </p:cTn>
                                        <p:tgtEl>
                                          <p:spTgt spid="48133"/>
                                        </p:tgtEl>
                                        <p:attrNameLst>
                                          <p:attrName>style.visibility</p:attrName>
                                        </p:attrNameLst>
                                      </p:cBhvr>
                                      <p:to>
                                        <p:strVal val="visible"/>
                                      </p:to>
                                    </p:set>
                                    <p:anim calcmode="lin" valueType="num">
                                      <p:cBhvr>
                                        <p:cTn id="60" dur="500" fill="hold"/>
                                        <p:tgtEl>
                                          <p:spTgt spid="48133"/>
                                        </p:tgtEl>
                                        <p:attrNameLst>
                                          <p:attrName>ppt_w</p:attrName>
                                        </p:attrNameLst>
                                      </p:cBhvr>
                                      <p:tavLst>
                                        <p:tav tm="0">
                                          <p:val>
                                            <p:fltVal val="0"/>
                                          </p:val>
                                        </p:tav>
                                        <p:tav tm="100000">
                                          <p:val>
                                            <p:strVal val="#ppt_w"/>
                                          </p:val>
                                        </p:tav>
                                      </p:tavLst>
                                    </p:anim>
                                    <p:anim calcmode="lin" valueType="num">
                                      <p:cBhvr>
                                        <p:cTn id="61" dur="500" fill="hold"/>
                                        <p:tgtEl>
                                          <p:spTgt spid="48133"/>
                                        </p:tgtEl>
                                        <p:attrNameLst>
                                          <p:attrName>ppt_h</p:attrName>
                                        </p:attrNameLst>
                                      </p:cBhvr>
                                      <p:tavLst>
                                        <p:tav tm="0">
                                          <p:val>
                                            <p:fltVal val="0"/>
                                          </p:val>
                                        </p:tav>
                                        <p:tav tm="100000">
                                          <p:val>
                                            <p:strVal val="#ppt_h"/>
                                          </p:val>
                                        </p:tav>
                                      </p:tavLst>
                                    </p:anim>
                                  </p:childTnLst>
                                </p:cTn>
                              </p:par>
                            </p:childTnLst>
                          </p:cTn>
                        </p:par>
                        <p:par>
                          <p:cTn id="62" fill="hold" nodeType="afterGroup">
                            <p:stCondLst>
                              <p:cond delay="6500"/>
                            </p:stCondLst>
                            <p:childTnLst>
                              <p:par>
                                <p:cTn id="63" presetID="23" presetClass="entr" presetSubtype="16" fill="hold" grpId="0" nodeType="afterEffect">
                                  <p:stCondLst>
                                    <p:cond delay="0"/>
                                  </p:stCondLst>
                                  <p:childTnLst>
                                    <p:set>
                                      <p:cBhvr>
                                        <p:cTn id="64" dur="1" fill="hold">
                                          <p:stCondLst>
                                            <p:cond delay="0"/>
                                          </p:stCondLst>
                                        </p:cTn>
                                        <p:tgtEl>
                                          <p:spTgt spid="48134"/>
                                        </p:tgtEl>
                                        <p:attrNameLst>
                                          <p:attrName>style.visibility</p:attrName>
                                        </p:attrNameLst>
                                      </p:cBhvr>
                                      <p:to>
                                        <p:strVal val="visible"/>
                                      </p:to>
                                    </p:set>
                                    <p:anim calcmode="lin" valueType="num">
                                      <p:cBhvr>
                                        <p:cTn id="65" dur="500" fill="hold"/>
                                        <p:tgtEl>
                                          <p:spTgt spid="48134"/>
                                        </p:tgtEl>
                                        <p:attrNameLst>
                                          <p:attrName>ppt_w</p:attrName>
                                        </p:attrNameLst>
                                      </p:cBhvr>
                                      <p:tavLst>
                                        <p:tav tm="0">
                                          <p:val>
                                            <p:fltVal val="0"/>
                                          </p:val>
                                        </p:tav>
                                        <p:tav tm="100000">
                                          <p:val>
                                            <p:strVal val="#ppt_w"/>
                                          </p:val>
                                        </p:tav>
                                      </p:tavLst>
                                    </p:anim>
                                    <p:anim calcmode="lin" valueType="num">
                                      <p:cBhvr>
                                        <p:cTn id="66" dur="500" fill="hold"/>
                                        <p:tgtEl>
                                          <p:spTgt spid="48134"/>
                                        </p:tgtEl>
                                        <p:attrNameLst>
                                          <p:attrName>ppt_h</p:attrName>
                                        </p:attrNameLst>
                                      </p:cBhvr>
                                      <p:tavLst>
                                        <p:tav tm="0">
                                          <p:val>
                                            <p:fltVal val="0"/>
                                          </p:val>
                                        </p:tav>
                                        <p:tav tm="100000">
                                          <p:val>
                                            <p:strVal val="#ppt_h"/>
                                          </p:val>
                                        </p:tav>
                                      </p:tavLst>
                                    </p:anim>
                                  </p:childTnLst>
                                </p:cTn>
                              </p:par>
                            </p:childTnLst>
                          </p:cTn>
                        </p:par>
                        <p:par>
                          <p:cTn id="67" fill="hold" nodeType="afterGroup">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48135"/>
                                        </p:tgtEl>
                                        <p:attrNameLst>
                                          <p:attrName>style.visibility</p:attrName>
                                        </p:attrNameLst>
                                      </p:cBhvr>
                                      <p:to>
                                        <p:strVal val="visible"/>
                                      </p:to>
                                    </p:set>
                                    <p:anim calcmode="lin" valueType="num">
                                      <p:cBhvr>
                                        <p:cTn id="70" dur="500" fill="hold"/>
                                        <p:tgtEl>
                                          <p:spTgt spid="48135"/>
                                        </p:tgtEl>
                                        <p:attrNameLst>
                                          <p:attrName>ppt_w</p:attrName>
                                        </p:attrNameLst>
                                      </p:cBhvr>
                                      <p:tavLst>
                                        <p:tav tm="0">
                                          <p:val>
                                            <p:fltVal val="0"/>
                                          </p:val>
                                        </p:tav>
                                        <p:tav tm="100000">
                                          <p:val>
                                            <p:strVal val="#ppt_w"/>
                                          </p:val>
                                        </p:tav>
                                      </p:tavLst>
                                    </p:anim>
                                    <p:anim calcmode="lin" valueType="num">
                                      <p:cBhvr>
                                        <p:cTn id="71" dur="500" fill="hold"/>
                                        <p:tgtEl>
                                          <p:spTgt spid="48135"/>
                                        </p:tgtEl>
                                        <p:attrNameLst>
                                          <p:attrName>ppt_h</p:attrName>
                                        </p:attrNameLst>
                                      </p:cBhvr>
                                      <p:tavLst>
                                        <p:tav tm="0">
                                          <p:val>
                                            <p:fltVal val="0"/>
                                          </p:val>
                                        </p:tav>
                                        <p:tav tm="100000">
                                          <p:val>
                                            <p:strVal val="#ppt_h"/>
                                          </p:val>
                                        </p:tav>
                                      </p:tavLst>
                                    </p:anim>
                                  </p:childTnLst>
                                </p:cTn>
                              </p:par>
                            </p:childTnLst>
                          </p:cTn>
                        </p:par>
                        <p:par>
                          <p:cTn id="72" fill="hold" nodeType="afterGroup">
                            <p:stCondLst>
                              <p:cond delay="7500"/>
                            </p:stCondLst>
                            <p:childTnLst>
                              <p:par>
                                <p:cTn id="73" presetID="23" presetClass="entr" presetSubtype="16" fill="hold" grpId="0" nodeType="afterEffect">
                                  <p:stCondLst>
                                    <p:cond delay="0"/>
                                  </p:stCondLst>
                                  <p:childTnLst>
                                    <p:set>
                                      <p:cBhvr>
                                        <p:cTn id="74" dur="1" fill="hold">
                                          <p:stCondLst>
                                            <p:cond delay="0"/>
                                          </p:stCondLst>
                                        </p:cTn>
                                        <p:tgtEl>
                                          <p:spTgt spid="48136"/>
                                        </p:tgtEl>
                                        <p:attrNameLst>
                                          <p:attrName>style.visibility</p:attrName>
                                        </p:attrNameLst>
                                      </p:cBhvr>
                                      <p:to>
                                        <p:strVal val="visible"/>
                                      </p:to>
                                    </p:set>
                                    <p:anim calcmode="lin" valueType="num">
                                      <p:cBhvr>
                                        <p:cTn id="75" dur="500" fill="hold"/>
                                        <p:tgtEl>
                                          <p:spTgt spid="48136"/>
                                        </p:tgtEl>
                                        <p:attrNameLst>
                                          <p:attrName>ppt_w</p:attrName>
                                        </p:attrNameLst>
                                      </p:cBhvr>
                                      <p:tavLst>
                                        <p:tav tm="0">
                                          <p:val>
                                            <p:fltVal val="0"/>
                                          </p:val>
                                        </p:tav>
                                        <p:tav tm="100000">
                                          <p:val>
                                            <p:strVal val="#ppt_w"/>
                                          </p:val>
                                        </p:tav>
                                      </p:tavLst>
                                    </p:anim>
                                    <p:anim calcmode="lin" valueType="num">
                                      <p:cBhvr>
                                        <p:cTn id="76" dur="500" fill="hold"/>
                                        <p:tgtEl>
                                          <p:spTgt spid="48136"/>
                                        </p:tgtEl>
                                        <p:attrNameLst>
                                          <p:attrName>ppt_h</p:attrName>
                                        </p:attrNameLst>
                                      </p:cBhvr>
                                      <p:tavLst>
                                        <p:tav tm="0">
                                          <p:val>
                                            <p:fltVal val="0"/>
                                          </p:val>
                                        </p:tav>
                                        <p:tav tm="100000">
                                          <p:val>
                                            <p:strVal val="#ppt_h"/>
                                          </p:val>
                                        </p:tav>
                                      </p:tavLst>
                                    </p:anim>
                                  </p:childTnLst>
                                </p:cTn>
                              </p:par>
                            </p:childTnLst>
                          </p:cTn>
                        </p:par>
                        <p:par>
                          <p:cTn id="77" fill="hold" nodeType="afterGroup">
                            <p:stCondLst>
                              <p:cond delay="8000"/>
                            </p:stCondLst>
                            <p:childTnLst>
                              <p:par>
                                <p:cTn id="78" presetID="23" presetClass="entr" presetSubtype="16" fill="hold" grpId="0" nodeType="afterEffect">
                                  <p:stCondLst>
                                    <p:cond delay="0"/>
                                  </p:stCondLst>
                                  <p:childTnLst>
                                    <p:set>
                                      <p:cBhvr>
                                        <p:cTn id="79" dur="1" fill="hold">
                                          <p:stCondLst>
                                            <p:cond delay="0"/>
                                          </p:stCondLst>
                                        </p:cTn>
                                        <p:tgtEl>
                                          <p:spTgt spid="48141"/>
                                        </p:tgtEl>
                                        <p:attrNameLst>
                                          <p:attrName>style.visibility</p:attrName>
                                        </p:attrNameLst>
                                      </p:cBhvr>
                                      <p:to>
                                        <p:strVal val="visible"/>
                                      </p:to>
                                    </p:set>
                                    <p:anim calcmode="lin" valueType="num">
                                      <p:cBhvr>
                                        <p:cTn id="80" dur="500" fill="hold"/>
                                        <p:tgtEl>
                                          <p:spTgt spid="48141"/>
                                        </p:tgtEl>
                                        <p:attrNameLst>
                                          <p:attrName>ppt_w</p:attrName>
                                        </p:attrNameLst>
                                      </p:cBhvr>
                                      <p:tavLst>
                                        <p:tav tm="0">
                                          <p:val>
                                            <p:fltVal val="0"/>
                                          </p:val>
                                        </p:tav>
                                        <p:tav tm="100000">
                                          <p:val>
                                            <p:strVal val="#ppt_w"/>
                                          </p:val>
                                        </p:tav>
                                      </p:tavLst>
                                    </p:anim>
                                    <p:anim calcmode="lin" valueType="num">
                                      <p:cBhvr>
                                        <p:cTn id="81" dur="500" fill="hold"/>
                                        <p:tgtEl>
                                          <p:spTgt spid="48141"/>
                                        </p:tgtEl>
                                        <p:attrNameLst>
                                          <p:attrName>ppt_h</p:attrName>
                                        </p:attrNameLst>
                                      </p:cBhvr>
                                      <p:tavLst>
                                        <p:tav tm="0">
                                          <p:val>
                                            <p:fltVal val="0"/>
                                          </p:val>
                                        </p:tav>
                                        <p:tav tm="100000">
                                          <p:val>
                                            <p:strVal val="#ppt_h"/>
                                          </p:val>
                                        </p:tav>
                                      </p:tavLst>
                                    </p:anim>
                                  </p:childTnLst>
                                </p:cTn>
                              </p:par>
                            </p:childTnLst>
                          </p:cTn>
                        </p:par>
                        <p:par>
                          <p:cTn id="82" fill="hold" nodeType="afterGroup">
                            <p:stCondLst>
                              <p:cond delay="8500"/>
                            </p:stCondLst>
                            <p:childTnLst>
                              <p:par>
                                <p:cTn id="83" presetID="23" presetClass="entr" presetSubtype="16" fill="hold" grpId="0" nodeType="afterEffect">
                                  <p:stCondLst>
                                    <p:cond delay="0"/>
                                  </p:stCondLst>
                                  <p:childTnLst>
                                    <p:set>
                                      <p:cBhvr>
                                        <p:cTn id="84" dur="1" fill="hold">
                                          <p:stCondLst>
                                            <p:cond delay="0"/>
                                          </p:stCondLst>
                                        </p:cTn>
                                        <p:tgtEl>
                                          <p:spTgt spid="48142"/>
                                        </p:tgtEl>
                                        <p:attrNameLst>
                                          <p:attrName>style.visibility</p:attrName>
                                        </p:attrNameLst>
                                      </p:cBhvr>
                                      <p:to>
                                        <p:strVal val="visible"/>
                                      </p:to>
                                    </p:set>
                                    <p:anim calcmode="lin" valueType="num">
                                      <p:cBhvr>
                                        <p:cTn id="85" dur="500" fill="hold"/>
                                        <p:tgtEl>
                                          <p:spTgt spid="48142"/>
                                        </p:tgtEl>
                                        <p:attrNameLst>
                                          <p:attrName>ppt_w</p:attrName>
                                        </p:attrNameLst>
                                      </p:cBhvr>
                                      <p:tavLst>
                                        <p:tav tm="0">
                                          <p:val>
                                            <p:fltVal val="0"/>
                                          </p:val>
                                        </p:tav>
                                        <p:tav tm="100000">
                                          <p:val>
                                            <p:strVal val="#ppt_w"/>
                                          </p:val>
                                        </p:tav>
                                      </p:tavLst>
                                    </p:anim>
                                    <p:anim calcmode="lin" valueType="num">
                                      <p:cBhvr>
                                        <p:cTn id="86" dur="500" fill="hold"/>
                                        <p:tgtEl>
                                          <p:spTgt spid="48142"/>
                                        </p:tgtEl>
                                        <p:attrNameLst>
                                          <p:attrName>ppt_h</p:attrName>
                                        </p:attrNameLst>
                                      </p:cBhvr>
                                      <p:tavLst>
                                        <p:tav tm="0">
                                          <p:val>
                                            <p:fltVal val="0"/>
                                          </p:val>
                                        </p:tav>
                                        <p:tav tm="100000">
                                          <p:val>
                                            <p:strVal val="#ppt_h"/>
                                          </p:val>
                                        </p:tav>
                                      </p:tavLst>
                                    </p:anim>
                                  </p:childTnLst>
                                </p:cTn>
                              </p:par>
                            </p:childTnLst>
                          </p:cTn>
                        </p:par>
                        <p:par>
                          <p:cTn id="87" fill="hold" nodeType="afterGroup">
                            <p:stCondLst>
                              <p:cond delay="9000"/>
                            </p:stCondLst>
                            <p:childTnLst>
                              <p:par>
                                <p:cTn id="88" presetID="23" presetClass="entr" presetSubtype="16" fill="hold" grpId="0" nodeType="afterEffect">
                                  <p:stCondLst>
                                    <p:cond delay="0"/>
                                  </p:stCondLst>
                                  <p:childTnLst>
                                    <p:set>
                                      <p:cBhvr>
                                        <p:cTn id="89" dur="1" fill="hold">
                                          <p:stCondLst>
                                            <p:cond delay="0"/>
                                          </p:stCondLst>
                                        </p:cTn>
                                        <p:tgtEl>
                                          <p:spTgt spid="48143"/>
                                        </p:tgtEl>
                                        <p:attrNameLst>
                                          <p:attrName>style.visibility</p:attrName>
                                        </p:attrNameLst>
                                      </p:cBhvr>
                                      <p:to>
                                        <p:strVal val="visible"/>
                                      </p:to>
                                    </p:set>
                                    <p:anim calcmode="lin" valueType="num">
                                      <p:cBhvr>
                                        <p:cTn id="90" dur="500" fill="hold"/>
                                        <p:tgtEl>
                                          <p:spTgt spid="48143"/>
                                        </p:tgtEl>
                                        <p:attrNameLst>
                                          <p:attrName>ppt_w</p:attrName>
                                        </p:attrNameLst>
                                      </p:cBhvr>
                                      <p:tavLst>
                                        <p:tav tm="0">
                                          <p:val>
                                            <p:fltVal val="0"/>
                                          </p:val>
                                        </p:tav>
                                        <p:tav tm="100000">
                                          <p:val>
                                            <p:strVal val="#ppt_w"/>
                                          </p:val>
                                        </p:tav>
                                      </p:tavLst>
                                    </p:anim>
                                    <p:anim calcmode="lin" valueType="num">
                                      <p:cBhvr>
                                        <p:cTn id="91" dur="500" fill="hold"/>
                                        <p:tgtEl>
                                          <p:spTgt spid="48143"/>
                                        </p:tgtEl>
                                        <p:attrNameLst>
                                          <p:attrName>ppt_h</p:attrName>
                                        </p:attrNameLst>
                                      </p:cBhvr>
                                      <p:tavLst>
                                        <p:tav tm="0">
                                          <p:val>
                                            <p:fltVal val="0"/>
                                          </p:val>
                                        </p:tav>
                                        <p:tav tm="100000">
                                          <p:val>
                                            <p:strVal val="#ppt_h"/>
                                          </p:val>
                                        </p:tav>
                                      </p:tavLst>
                                    </p:anim>
                                  </p:childTnLst>
                                </p:cTn>
                              </p:par>
                            </p:childTnLst>
                          </p:cTn>
                        </p:par>
                        <p:par>
                          <p:cTn id="92" fill="hold" nodeType="afterGroup">
                            <p:stCondLst>
                              <p:cond delay="9500"/>
                            </p:stCondLst>
                            <p:childTnLst>
                              <p:par>
                                <p:cTn id="93" presetID="23" presetClass="entr" presetSubtype="16" fill="hold" grpId="0" nodeType="afterEffect">
                                  <p:stCondLst>
                                    <p:cond delay="0"/>
                                  </p:stCondLst>
                                  <p:childTnLst>
                                    <p:set>
                                      <p:cBhvr>
                                        <p:cTn id="94" dur="1" fill="hold">
                                          <p:stCondLst>
                                            <p:cond delay="0"/>
                                          </p:stCondLst>
                                        </p:cTn>
                                        <p:tgtEl>
                                          <p:spTgt spid="48144"/>
                                        </p:tgtEl>
                                        <p:attrNameLst>
                                          <p:attrName>style.visibility</p:attrName>
                                        </p:attrNameLst>
                                      </p:cBhvr>
                                      <p:to>
                                        <p:strVal val="visible"/>
                                      </p:to>
                                    </p:set>
                                    <p:anim calcmode="lin" valueType="num">
                                      <p:cBhvr>
                                        <p:cTn id="95" dur="500" fill="hold"/>
                                        <p:tgtEl>
                                          <p:spTgt spid="48144"/>
                                        </p:tgtEl>
                                        <p:attrNameLst>
                                          <p:attrName>ppt_w</p:attrName>
                                        </p:attrNameLst>
                                      </p:cBhvr>
                                      <p:tavLst>
                                        <p:tav tm="0">
                                          <p:val>
                                            <p:fltVal val="0"/>
                                          </p:val>
                                        </p:tav>
                                        <p:tav tm="100000">
                                          <p:val>
                                            <p:strVal val="#ppt_w"/>
                                          </p:val>
                                        </p:tav>
                                      </p:tavLst>
                                    </p:anim>
                                    <p:anim calcmode="lin" valueType="num">
                                      <p:cBhvr>
                                        <p:cTn id="96" dur="500" fill="hold"/>
                                        <p:tgtEl>
                                          <p:spTgt spid="48144"/>
                                        </p:tgtEl>
                                        <p:attrNameLst>
                                          <p:attrName>ppt_h</p:attrName>
                                        </p:attrNameLst>
                                      </p:cBhvr>
                                      <p:tavLst>
                                        <p:tav tm="0">
                                          <p:val>
                                            <p:fltVal val="0"/>
                                          </p:val>
                                        </p:tav>
                                        <p:tav tm="100000">
                                          <p:val>
                                            <p:strVal val="#ppt_h"/>
                                          </p:val>
                                        </p:tav>
                                      </p:tavLst>
                                    </p:anim>
                                  </p:childTnLst>
                                </p:cTn>
                              </p:par>
                            </p:childTnLst>
                          </p:cTn>
                        </p:par>
                        <p:par>
                          <p:cTn id="97" fill="hold" nodeType="afterGroup">
                            <p:stCondLst>
                              <p:cond delay="10000"/>
                            </p:stCondLst>
                            <p:childTnLst>
                              <p:par>
                                <p:cTn id="98" presetID="23" presetClass="entr" presetSubtype="16" fill="hold" grpId="0" nodeType="afterEffect">
                                  <p:stCondLst>
                                    <p:cond delay="0"/>
                                  </p:stCondLst>
                                  <p:childTnLst>
                                    <p:set>
                                      <p:cBhvr>
                                        <p:cTn id="99" dur="1" fill="hold">
                                          <p:stCondLst>
                                            <p:cond delay="0"/>
                                          </p:stCondLst>
                                        </p:cTn>
                                        <p:tgtEl>
                                          <p:spTgt spid="48146"/>
                                        </p:tgtEl>
                                        <p:attrNameLst>
                                          <p:attrName>style.visibility</p:attrName>
                                        </p:attrNameLst>
                                      </p:cBhvr>
                                      <p:to>
                                        <p:strVal val="visible"/>
                                      </p:to>
                                    </p:set>
                                    <p:anim calcmode="lin" valueType="num">
                                      <p:cBhvr>
                                        <p:cTn id="100" dur="500" fill="hold"/>
                                        <p:tgtEl>
                                          <p:spTgt spid="48146"/>
                                        </p:tgtEl>
                                        <p:attrNameLst>
                                          <p:attrName>ppt_w</p:attrName>
                                        </p:attrNameLst>
                                      </p:cBhvr>
                                      <p:tavLst>
                                        <p:tav tm="0">
                                          <p:val>
                                            <p:fltVal val="0"/>
                                          </p:val>
                                        </p:tav>
                                        <p:tav tm="100000">
                                          <p:val>
                                            <p:strVal val="#ppt_w"/>
                                          </p:val>
                                        </p:tav>
                                      </p:tavLst>
                                    </p:anim>
                                    <p:anim calcmode="lin" valueType="num">
                                      <p:cBhvr>
                                        <p:cTn id="101" dur="500" fill="hold"/>
                                        <p:tgtEl>
                                          <p:spTgt spid="48146"/>
                                        </p:tgtEl>
                                        <p:attrNameLst>
                                          <p:attrName>ppt_h</p:attrName>
                                        </p:attrNameLst>
                                      </p:cBhvr>
                                      <p:tavLst>
                                        <p:tav tm="0">
                                          <p:val>
                                            <p:fltVal val="0"/>
                                          </p:val>
                                        </p:tav>
                                        <p:tav tm="100000">
                                          <p:val>
                                            <p:strVal val="#ppt_h"/>
                                          </p:val>
                                        </p:tav>
                                      </p:tavLst>
                                    </p:anim>
                                  </p:childTnLst>
                                </p:cTn>
                              </p:par>
                            </p:childTnLst>
                          </p:cTn>
                        </p:par>
                        <p:par>
                          <p:cTn id="102" fill="hold" nodeType="afterGroup">
                            <p:stCondLst>
                              <p:cond delay="10500"/>
                            </p:stCondLst>
                            <p:childTnLst>
                              <p:par>
                                <p:cTn id="103" presetID="23" presetClass="entr" presetSubtype="16" fill="hold" grpId="0" nodeType="afterEffect">
                                  <p:stCondLst>
                                    <p:cond delay="0"/>
                                  </p:stCondLst>
                                  <p:childTnLst>
                                    <p:set>
                                      <p:cBhvr>
                                        <p:cTn id="104" dur="1" fill="hold">
                                          <p:stCondLst>
                                            <p:cond delay="0"/>
                                          </p:stCondLst>
                                        </p:cTn>
                                        <p:tgtEl>
                                          <p:spTgt spid="48147"/>
                                        </p:tgtEl>
                                        <p:attrNameLst>
                                          <p:attrName>style.visibility</p:attrName>
                                        </p:attrNameLst>
                                      </p:cBhvr>
                                      <p:to>
                                        <p:strVal val="visible"/>
                                      </p:to>
                                    </p:set>
                                    <p:anim calcmode="lin" valueType="num">
                                      <p:cBhvr>
                                        <p:cTn id="105" dur="500" fill="hold"/>
                                        <p:tgtEl>
                                          <p:spTgt spid="48147"/>
                                        </p:tgtEl>
                                        <p:attrNameLst>
                                          <p:attrName>ppt_w</p:attrName>
                                        </p:attrNameLst>
                                      </p:cBhvr>
                                      <p:tavLst>
                                        <p:tav tm="0">
                                          <p:val>
                                            <p:fltVal val="0"/>
                                          </p:val>
                                        </p:tav>
                                        <p:tav tm="100000">
                                          <p:val>
                                            <p:strVal val="#ppt_w"/>
                                          </p:val>
                                        </p:tav>
                                      </p:tavLst>
                                    </p:anim>
                                    <p:anim calcmode="lin" valueType="num">
                                      <p:cBhvr>
                                        <p:cTn id="106" dur="500" fill="hold"/>
                                        <p:tgtEl>
                                          <p:spTgt spid="48147"/>
                                        </p:tgtEl>
                                        <p:attrNameLst>
                                          <p:attrName>ppt_h</p:attrName>
                                        </p:attrNameLst>
                                      </p:cBhvr>
                                      <p:tavLst>
                                        <p:tav tm="0">
                                          <p:val>
                                            <p:fltVal val="0"/>
                                          </p:val>
                                        </p:tav>
                                        <p:tav tm="100000">
                                          <p:val>
                                            <p:strVal val="#ppt_h"/>
                                          </p:val>
                                        </p:tav>
                                      </p:tavLst>
                                    </p:anim>
                                  </p:childTnLst>
                                </p:cTn>
                              </p:par>
                            </p:childTnLst>
                          </p:cTn>
                        </p:par>
                        <p:par>
                          <p:cTn id="107" fill="hold" nodeType="afterGroup">
                            <p:stCondLst>
                              <p:cond delay="11000"/>
                            </p:stCondLst>
                            <p:childTnLst>
                              <p:par>
                                <p:cTn id="108" presetID="23" presetClass="entr" presetSubtype="16" fill="hold" grpId="0" nodeType="afterEffect">
                                  <p:stCondLst>
                                    <p:cond delay="0"/>
                                  </p:stCondLst>
                                  <p:childTnLst>
                                    <p:set>
                                      <p:cBhvr>
                                        <p:cTn id="109" dur="1" fill="hold">
                                          <p:stCondLst>
                                            <p:cond delay="0"/>
                                          </p:stCondLst>
                                        </p:cTn>
                                        <p:tgtEl>
                                          <p:spTgt spid="48149"/>
                                        </p:tgtEl>
                                        <p:attrNameLst>
                                          <p:attrName>style.visibility</p:attrName>
                                        </p:attrNameLst>
                                      </p:cBhvr>
                                      <p:to>
                                        <p:strVal val="visible"/>
                                      </p:to>
                                    </p:set>
                                    <p:anim calcmode="lin" valueType="num">
                                      <p:cBhvr>
                                        <p:cTn id="110" dur="500" fill="hold"/>
                                        <p:tgtEl>
                                          <p:spTgt spid="48149"/>
                                        </p:tgtEl>
                                        <p:attrNameLst>
                                          <p:attrName>ppt_w</p:attrName>
                                        </p:attrNameLst>
                                      </p:cBhvr>
                                      <p:tavLst>
                                        <p:tav tm="0">
                                          <p:val>
                                            <p:fltVal val="0"/>
                                          </p:val>
                                        </p:tav>
                                        <p:tav tm="100000">
                                          <p:val>
                                            <p:strVal val="#ppt_w"/>
                                          </p:val>
                                        </p:tav>
                                      </p:tavLst>
                                    </p:anim>
                                    <p:anim calcmode="lin" valueType="num">
                                      <p:cBhvr>
                                        <p:cTn id="111" dur="500" fill="hold"/>
                                        <p:tgtEl>
                                          <p:spTgt spid="48149"/>
                                        </p:tgtEl>
                                        <p:attrNameLst>
                                          <p:attrName>ppt_h</p:attrName>
                                        </p:attrNameLst>
                                      </p:cBhvr>
                                      <p:tavLst>
                                        <p:tav tm="0">
                                          <p:val>
                                            <p:fltVal val="0"/>
                                          </p:val>
                                        </p:tav>
                                        <p:tav tm="100000">
                                          <p:val>
                                            <p:strVal val="#ppt_h"/>
                                          </p:val>
                                        </p:tav>
                                      </p:tavLst>
                                    </p:anim>
                                  </p:childTnLst>
                                </p:cTn>
                              </p:par>
                            </p:childTnLst>
                          </p:cTn>
                        </p:par>
                        <p:par>
                          <p:cTn id="112" fill="hold" nodeType="afterGroup">
                            <p:stCondLst>
                              <p:cond delay="11500"/>
                            </p:stCondLst>
                            <p:childTnLst>
                              <p:par>
                                <p:cTn id="113" presetID="23" presetClass="entr" presetSubtype="16" fill="hold" grpId="0" nodeType="afterEffect">
                                  <p:stCondLst>
                                    <p:cond delay="0"/>
                                  </p:stCondLst>
                                  <p:childTnLst>
                                    <p:set>
                                      <p:cBhvr>
                                        <p:cTn id="114" dur="1" fill="hold">
                                          <p:stCondLst>
                                            <p:cond delay="0"/>
                                          </p:stCondLst>
                                        </p:cTn>
                                        <p:tgtEl>
                                          <p:spTgt spid="48150"/>
                                        </p:tgtEl>
                                        <p:attrNameLst>
                                          <p:attrName>style.visibility</p:attrName>
                                        </p:attrNameLst>
                                      </p:cBhvr>
                                      <p:to>
                                        <p:strVal val="visible"/>
                                      </p:to>
                                    </p:set>
                                    <p:anim calcmode="lin" valueType="num">
                                      <p:cBhvr>
                                        <p:cTn id="115" dur="500" fill="hold"/>
                                        <p:tgtEl>
                                          <p:spTgt spid="48150"/>
                                        </p:tgtEl>
                                        <p:attrNameLst>
                                          <p:attrName>ppt_w</p:attrName>
                                        </p:attrNameLst>
                                      </p:cBhvr>
                                      <p:tavLst>
                                        <p:tav tm="0">
                                          <p:val>
                                            <p:fltVal val="0"/>
                                          </p:val>
                                        </p:tav>
                                        <p:tav tm="100000">
                                          <p:val>
                                            <p:strVal val="#ppt_w"/>
                                          </p:val>
                                        </p:tav>
                                      </p:tavLst>
                                    </p:anim>
                                    <p:anim calcmode="lin" valueType="num">
                                      <p:cBhvr>
                                        <p:cTn id="116" dur="500" fill="hold"/>
                                        <p:tgtEl>
                                          <p:spTgt spid="481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8131" grpId="0" autoUpdateAnimBg="0"/>
      <p:bldP spid="48132" grpId="0" autoUpdateAnimBg="0"/>
      <p:bldP spid="48133" grpId="0" autoUpdateAnimBg="0"/>
      <p:bldP spid="48134" grpId="0" autoUpdateAnimBg="0"/>
      <p:bldP spid="48135" grpId="0" autoUpdateAnimBg="0"/>
      <p:bldP spid="48136" grpId="0" autoUpdateAnimBg="0"/>
      <p:bldP spid="48137" grpId="0" animBg="1"/>
      <p:bldP spid="48138" grpId="0" animBg="1"/>
      <p:bldP spid="48139" grpId="0" animBg="1"/>
      <p:bldP spid="48140" grpId="0" animBg="1"/>
      <p:bldP spid="48141" grpId="0" autoUpdateAnimBg="0"/>
      <p:bldP spid="48142" grpId="0" autoUpdateAnimBg="0"/>
      <p:bldP spid="48143" grpId="0" autoUpdateAnimBg="0"/>
      <p:bldP spid="48144" grpId="0" autoUpdateAnimBg="0"/>
      <p:bldP spid="48145" grpId="0" animBg="1"/>
      <p:bldP spid="48146" grpId="0" autoUpdateAnimBg="0"/>
      <p:bldP spid="48147" grpId="0" autoUpdateAnimBg="0"/>
      <p:bldP spid="48148" grpId="0" animBg="1"/>
      <p:bldP spid="48149" grpId="0" autoUpdateAnimBg="0"/>
      <p:bldP spid="48150" grpId="0" autoUpdateAnimBg="0"/>
      <p:bldP spid="48151" grpId="0" autoUpdateAnimBg="0"/>
      <p:bldP spid="48152" grpId="0" autoUpdateAnimBg="0"/>
      <p:bldP spid="4815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p:cNvSpPr>
            <a:spLocks noChangeShapeType="1"/>
          </p:cNvSpPr>
          <p:nvPr/>
        </p:nvSpPr>
        <p:spPr bwMode="auto">
          <a:xfrm rot="10800000" flipH="1">
            <a:off x="1593850" y="5514975"/>
            <a:ext cx="9017000" cy="794"/>
          </a:xfrm>
          <a:prstGeom prst="line">
            <a:avLst/>
          </a:prstGeom>
          <a:noFill/>
          <a:ln w="381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zh-CN" altLang="en-US" sz="900">
              <a:cs typeface="+mn-ea"/>
              <a:sym typeface="+mn-lt"/>
            </a:endParaRPr>
          </a:p>
        </p:txBody>
      </p:sp>
      <p:sp>
        <p:nvSpPr>
          <p:cNvPr id="49155" name="Line 3"/>
          <p:cNvSpPr>
            <a:spLocks noChangeShapeType="1"/>
          </p:cNvSpPr>
          <p:nvPr/>
        </p:nvSpPr>
        <p:spPr bwMode="auto">
          <a:xfrm rot="10800000" flipH="1">
            <a:off x="1593850" y="2541588"/>
            <a:ext cx="9017000" cy="0"/>
          </a:xfrm>
          <a:prstGeom prst="line">
            <a:avLst/>
          </a:prstGeom>
          <a:noFill/>
          <a:ln w="381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zh-CN" altLang="en-US" sz="900">
              <a:cs typeface="+mn-ea"/>
              <a:sym typeface="+mn-lt"/>
            </a:endParaRPr>
          </a:p>
        </p:txBody>
      </p:sp>
      <p:sp>
        <p:nvSpPr>
          <p:cNvPr id="49156" name="Line 4"/>
          <p:cNvSpPr>
            <a:spLocks noChangeShapeType="1"/>
          </p:cNvSpPr>
          <p:nvPr/>
        </p:nvSpPr>
        <p:spPr bwMode="auto">
          <a:xfrm rot="10800000" flipH="1">
            <a:off x="1593850" y="3934619"/>
            <a:ext cx="9017000" cy="0"/>
          </a:xfrm>
          <a:prstGeom prst="line">
            <a:avLst/>
          </a:prstGeom>
          <a:noFill/>
          <a:ln w="381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zh-CN" altLang="en-US" sz="900">
              <a:cs typeface="+mn-ea"/>
              <a:sym typeface="+mn-lt"/>
            </a:endParaRPr>
          </a:p>
        </p:txBody>
      </p:sp>
      <p:sp>
        <p:nvSpPr>
          <p:cNvPr id="49157" name="Line 5"/>
          <p:cNvSpPr>
            <a:spLocks noChangeShapeType="1"/>
          </p:cNvSpPr>
          <p:nvPr/>
        </p:nvSpPr>
        <p:spPr bwMode="auto">
          <a:xfrm rot="10800000" flipH="1">
            <a:off x="1593850" y="3238500"/>
            <a:ext cx="9017000" cy="0"/>
          </a:xfrm>
          <a:prstGeom prst="line">
            <a:avLst/>
          </a:prstGeom>
          <a:noFill/>
          <a:ln w="381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zh-CN" altLang="en-US" sz="900">
              <a:cs typeface="+mn-ea"/>
              <a:sym typeface="+mn-lt"/>
            </a:endParaRPr>
          </a:p>
        </p:txBody>
      </p:sp>
      <p:sp>
        <p:nvSpPr>
          <p:cNvPr id="49158" name="Line 6"/>
          <p:cNvSpPr>
            <a:spLocks noChangeShapeType="1"/>
          </p:cNvSpPr>
          <p:nvPr/>
        </p:nvSpPr>
        <p:spPr bwMode="auto">
          <a:xfrm rot="10800000" flipH="1">
            <a:off x="1593850" y="4738688"/>
            <a:ext cx="9017000" cy="0"/>
          </a:xfrm>
          <a:prstGeom prst="line">
            <a:avLst/>
          </a:prstGeom>
          <a:noFill/>
          <a:ln w="381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zh-CN" altLang="en-US" sz="900">
              <a:cs typeface="+mn-ea"/>
              <a:sym typeface="+mn-lt"/>
            </a:endParaRPr>
          </a:p>
        </p:txBody>
      </p:sp>
      <p:grpSp>
        <p:nvGrpSpPr>
          <p:cNvPr id="49159" name="Group 7"/>
          <p:cNvGrpSpPr>
            <a:grpSpLocks/>
          </p:cNvGrpSpPr>
          <p:nvPr/>
        </p:nvGrpSpPr>
        <p:grpSpPr bwMode="auto">
          <a:xfrm>
            <a:off x="3022600" y="2622550"/>
            <a:ext cx="890588" cy="2895600"/>
            <a:chOff x="0" y="0"/>
            <a:chExt cx="1122" cy="3648"/>
          </a:xfrm>
        </p:grpSpPr>
        <p:sp>
          <p:nvSpPr>
            <p:cNvPr id="49219" name="AutoShape 8"/>
            <p:cNvSpPr>
              <a:spLocks/>
            </p:cNvSpPr>
            <p:nvPr/>
          </p:nvSpPr>
          <p:spPr bwMode="auto">
            <a:xfrm>
              <a:off x="556" y="0"/>
              <a:ext cx="566" cy="3648"/>
            </a:xfrm>
            <a:prstGeom prst="rtTriangle">
              <a:avLst/>
            </a:prstGeom>
            <a:solidFill>
              <a:srgbClr val="32AA90"/>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9220" name="AutoShape 9"/>
            <p:cNvSpPr>
              <a:spLocks/>
            </p:cNvSpPr>
            <p:nvPr/>
          </p:nvSpPr>
          <p:spPr bwMode="auto">
            <a:xfrm flipH="1">
              <a:off x="0" y="0"/>
              <a:ext cx="565" cy="3648"/>
            </a:xfrm>
            <a:prstGeom prst="rtTriangle">
              <a:avLst/>
            </a:prstGeom>
            <a:solidFill>
              <a:srgbClr val="2F9277"/>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grpSp>
      <p:grpSp>
        <p:nvGrpSpPr>
          <p:cNvPr id="49162" name="Group 10"/>
          <p:cNvGrpSpPr>
            <a:grpSpLocks/>
          </p:cNvGrpSpPr>
          <p:nvPr/>
        </p:nvGrpSpPr>
        <p:grpSpPr bwMode="auto">
          <a:xfrm>
            <a:off x="3919538" y="3676650"/>
            <a:ext cx="893763" cy="1837532"/>
            <a:chOff x="0" y="0"/>
            <a:chExt cx="1125" cy="2315"/>
          </a:xfrm>
        </p:grpSpPr>
        <p:sp>
          <p:nvSpPr>
            <p:cNvPr id="3" name="AutoShape 11"/>
            <p:cNvSpPr>
              <a:spLocks/>
            </p:cNvSpPr>
            <p:nvPr/>
          </p:nvSpPr>
          <p:spPr bwMode="auto">
            <a:xfrm>
              <a:off x="559" y="0"/>
              <a:ext cx="566" cy="2315"/>
            </a:xfrm>
            <a:prstGeom prst="rtTriangle">
              <a:avLst/>
            </a:prstGeom>
            <a:solidFill>
              <a:srgbClr val="A1C450"/>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 name="AutoShape 12"/>
            <p:cNvSpPr>
              <a:spLocks/>
            </p:cNvSpPr>
            <p:nvPr/>
          </p:nvSpPr>
          <p:spPr bwMode="auto">
            <a:xfrm flipH="1">
              <a:off x="0" y="0"/>
              <a:ext cx="565" cy="2315"/>
            </a:xfrm>
            <a:prstGeom prst="rtTriangle">
              <a:avLst/>
            </a:prstGeom>
            <a:solidFill>
              <a:srgbClr val="839F43"/>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grpSp>
      <p:grpSp>
        <p:nvGrpSpPr>
          <p:cNvPr id="49165" name="Group 13"/>
          <p:cNvGrpSpPr>
            <a:grpSpLocks/>
          </p:cNvGrpSpPr>
          <p:nvPr/>
        </p:nvGrpSpPr>
        <p:grpSpPr bwMode="auto">
          <a:xfrm>
            <a:off x="4820444" y="3374232"/>
            <a:ext cx="892969" cy="2139950"/>
            <a:chOff x="0" y="0"/>
            <a:chExt cx="1125" cy="2696"/>
          </a:xfrm>
        </p:grpSpPr>
        <p:sp>
          <p:nvSpPr>
            <p:cNvPr id="5" name="AutoShape 14"/>
            <p:cNvSpPr>
              <a:spLocks/>
            </p:cNvSpPr>
            <p:nvPr/>
          </p:nvSpPr>
          <p:spPr bwMode="auto">
            <a:xfrm>
              <a:off x="559" y="0"/>
              <a:ext cx="566" cy="2696"/>
            </a:xfrm>
            <a:prstGeom prst="rtTriangle">
              <a:avLst/>
            </a:prstGeom>
            <a:solidFill>
              <a:srgbClr val="EBB91C"/>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6" name="AutoShape 15"/>
            <p:cNvSpPr>
              <a:spLocks/>
            </p:cNvSpPr>
            <p:nvPr/>
          </p:nvSpPr>
          <p:spPr bwMode="auto">
            <a:xfrm flipH="1">
              <a:off x="0" y="0"/>
              <a:ext cx="565" cy="2696"/>
            </a:xfrm>
            <a:prstGeom prst="rtTriangle">
              <a:avLst/>
            </a:prstGeom>
            <a:solidFill>
              <a:srgbClr val="CFA319"/>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grpSp>
      <p:grpSp>
        <p:nvGrpSpPr>
          <p:cNvPr id="49168" name="Group 16"/>
          <p:cNvGrpSpPr>
            <a:grpSpLocks/>
          </p:cNvGrpSpPr>
          <p:nvPr/>
        </p:nvGrpSpPr>
        <p:grpSpPr bwMode="auto">
          <a:xfrm>
            <a:off x="5719763" y="2851150"/>
            <a:ext cx="892969" cy="2660650"/>
            <a:chOff x="0" y="0"/>
            <a:chExt cx="1124" cy="3352"/>
          </a:xfrm>
        </p:grpSpPr>
        <p:sp>
          <p:nvSpPr>
            <p:cNvPr id="7" name="AutoShape 17"/>
            <p:cNvSpPr>
              <a:spLocks/>
            </p:cNvSpPr>
            <p:nvPr/>
          </p:nvSpPr>
          <p:spPr bwMode="auto">
            <a:xfrm>
              <a:off x="559" y="0"/>
              <a:ext cx="565" cy="3352"/>
            </a:xfrm>
            <a:prstGeom prst="rtTriangle">
              <a:avLst/>
            </a:prstGeom>
            <a:solidFill>
              <a:srgbClr val="EC7747"/>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8" name="AutoShape 18"/>
            <p:cNvSpPr>
              <a:spLocks/>
            </p:cNvSpPr>
            <p:nvPr/>
          </p:nvSpPr>
          <p:spPr bwMode="auto">
            <a:xfrm flipH="1">
              <a:off x="0" y="0"/>
              <a:ext cx="565" cy="3352"/>
            </a:xfrm>
            <a:prstGeom prst="rtTriangle">
              <a:avLst/>
            </a:prstGeom>
            <a:solidFill>
              <a:srgbClr val="CD683F"/>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grpSp>
      <p:grpSp>
        <p:nvGrpSpPr>
          <p:cNvPr id="49171" name="Group 19"/>
          <p:cNvGrpSpPr>
            <a:grpSpLocks/>
          </p:cNvGrpSpPr>
          <p:nvPr/>
        </p:nvGrpSpPr>
        <p:grpSpPr bwMode="auto">
          <a:xfrm>
            <a:off x="6619875" y="4203700"/>
            <a:ext cx="893763" cy="1314450"/>
            <a:chOff x="0" y="0"/>
            <a:chExt cx="1125" cy="1656"/>
          </a:xfrm>
        </p:grpSpPr>
        <p:sp>
          <p:nvSpPr>
            <p:cNvPr id="49211" name="AutoShape 20"/>
            <p:cNvSpPr>
              <a:spLocks/>
            </p:cNvSpPr>
            <p:nvPr/>
          </p:nvSpPr>
          <p:spPr bwMode="auto">
            <a:xfrm>
              <a:off x="559" y="0"/>
              <a:ext cx="566" cy="1656"/>
            </a:xfrm>
            <a:prstGeom prst="rtTriangle">
              <a:avLst/>
            </a:prstGeom>
            <a:solidFill>
              <a:srgbClr val="EC2B51"/>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9" name="AutoShape 21"/>
            <p:cNvSpPr>
              <a:spLocks/>
            </p:cNvSpPr>
            <p:nvPr/>
          </p:nvSpPr>
          <p:spPr bwMode="auto">
            <a:xfrm flipH="1">
              <a:off x="0" y="0"/>
              <a:ext cx="565" cy="1656"/>
            </a:xfrm>
            <a:prstGeom prst="rtTriangle">
              <a:avLst/>
            </a:prstGeom>
            <a:solidFill>
              <a:srgbClr val="CA2546"/>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grpSp>
      <p:grpSp>
        <p:nvGrpSpPr>
          <p:cNvPr id="49174" name="Group 22"/>
          <p:cNvGrpSpPr>
            <a:grpSpLocks/>
          </p:cNvGrpSpPr>
          <p:nvPr/>
        </p:nvGrpSpPr>
        <p:grpSpPr bwMode="auto">
          <a:xfrm>
            <a:off x="7519988" y="3621088"/>
            <a:ext cx="892969" cy="1893094"/>
            <a:chOff x="0" y="0"/>
            <a:chExt cx="1125" cy="2385"/>
          </a:xfrm>
        </p:grpSpPr>
        <p:sp>
          <p:nvSpPr>
            <p:cNvPr id="49209" name="AutoShape 23"/>
            <p:cNvSpPr>
              <a:spLocks/>
            </p:cNvSpPr>
            <p:nvPr/>
          </p:nvSpPr>
          <p:spPr bwMode="auto">
            <a:xfrm>
              <a:off x="559" y="0"/>
              <a:ext cx="566" cy="2385"/>
            </a:xfrm>
            <a:prstGeom prst="rtTriangle">
              <a:avLst/>
            </a:prstGeom>
            <a:solidFill>
              <a:srgbClr val="175593"/>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9210" name="AutoShape 24"/>
            <p:cNvSpPr>
              <a:spLocks/>
            </p:cNvSpPr>
            <p:nvPr/>
          </p:nvSpPr>
          <p:spPr bwMode="auto">
            <a:xfrm flipH="1">
              <a:off x="0" y="0"/>
              <a:ext cx="565" cy="2385"/>
            </a:xfrm>
            <a:prstGeom prst="rtTriangle">
              <a:avLst/>
            </a:prstGeom>
            <a:solidFill>
              <a:srgbClr val="113F6F"/>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grpSp>
      <p:sp>
        <p:nvSpPr>
          <p:cNvPr id="49166" name="Rectangle 25"/>
          <p:cNvSpPr>
            <a:spLocks/>
          </p:cNvSpPr>
          <p:nvPr/>
        </p:nvSpPr>
        <p:spPr bwMode="auto">
          <a:xfrm>
            <a:off x="3486150" y="5000625"/>
            <a:ext cx="3937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FFFFFF"/>
                </a:solidFill>
                <a:latin typeface="+mn-lt"/>
                <a:ea typeface="+mn-ea"/>
                <a:cs typeface="+mn-ea"/>
                <a:sym typeface="+mn-lt"/>
              </a:rPr>
              <a:t>%</a:t>
            </a:r>
          </a:p>
        </p:txBody>
      </p:sp>
      <p:sp>
        <p:nvSpPr>
          <p:cNvPr id="49167" name="Rectangle 26"/>
          <p:cNvSpPr>
            <a:spLocks/>
          </p:cNvSpPr>
          <p:nvPr/>
        </p:nvSpPr>
        <p:spPr bwMode="auto">
          <a:xfrm>
            <a:off x="2832100" y="5000625"/>
            <a:ext cx="6286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r">
              <a:spcBef>
                <a:spcPts val="850"/>
              </a:spcBef>
            </a:pPr>
            <a:r>
              <a:rPr lang="en-US" altLang="zh-CN" sz="2100">
                <a:solidFill>
                  <a:srgbClr val="FFFFFF"/>
                </a:solidFill>
                <a:latin typeface="+mn-lt"/>
                <a:ea typeface="+mn-ea"/>
                <a:cs typeface="+mn-ea"/>
                <a:sym typeface="+mn-lt"/>
              </a:rPr>
              <a:t>60</a:t>
            </a:r>
          </a:p>
        </p:txBody>
      </p:sp>
      <p:sp>
        <p:nvSpPr>
          <p:cNvPr id="10" name="Rectangle 27"/>
          <p:cNvSpPr>
            <a:spLocks/>
          </p:cNvSpPr>
          <p:nvPr/>
        </p:nvSpPr>
        <p:spPr bwMode="auto">
          <a:xfrm>
            <a:off x="5365750" y="4981575"/>
            <a:ext cx="3937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FFFFFF"/>
                </a:solidFill>
                <a:latin typeface="+mn-lt"/>
                <a:ea typeface="+mn-ea"/>
                <a:cs typeface="+mn-ea"/>
                <a:sym typeface="+mn-lt"/>
              </a:rPr>
              <a:t>%</a:t>
            </a:r>
          </a:p>
        </p:txBody>
      </p:sp>
      <p:sp>
        <p:nvSpPr>
          <p:cNvPr id="49169" name="Rectangle 28"/>
          <p:cNvSpPr>
            <a:spLocks/>
          </p:cNvSpPr>
          <p:nvPr/>
        </p:nvSpPr>
        <p:spPr bwMode="auto">
          <a:xfrm>
            <a:off x="4730750" y="4981575"/>
            <a:ext cx="6286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r">
              <a:spcBef>
                <a:spcPts val="850"/>
              </a:spcBef>
            </a:pPr>
            <a:r>
              <a:rPr lang="en-US" altLang="zh-CN" sz="2100">
                <a:solidFill>
                  <a:srgbClr val="FFFFFF"/>
                </a:solidFill>
                <a:latin typeface="+mn-lt"/>
                <a:ea typeface="+mn-ea"/>
                <a:cs typeface="+mn-ea"/>
                <a:sym typeface="+mn-lt"/>
              </a:rPr>
              <a:t>75</a:t>
            </a:r>
          </a:p>
        </p:txBody>
      </p:sp>
      <p:sp>
        <p:nvSpPr>
          <p:cNvPr id="49170" name="Rectangle 29"/>
          <p:cNvSpPr>
            <a:spLocks/>
          </p:cNvSpPr>
          <p:nvPr/>
        </p:nvSpPr>
        <p:spPr bwMode="auto">
          <a:xfrm>
            <a:off x="6210300" y="5000625"/>
            <a:ext cx="3937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FFFFFF"/>
                </a:solidFill>
                <a:latin typeface="+mn-lt"/>
                <a:ea typeface="+mn-ea"/>
                <a:cs typeface="+mn-ea"/>
                <a:sym typeface="+mn-lt"/>
              </a:rPr>
              <a:t>%</a:t>
            </a:r>
          </a:p>
        </p:txBody>
      </p:sp>
      <p:sp>
        <p:nvSpPr>
          <p:cNvPr id="11" name="Rectangle 30"/>
          <p:cNvSpPr>
            <a:spLocks/>
          </p:cNvSpPr>
          <p:nvPr/>
        </p:nvSpPr>
        <p:spPr bwMode="auto">
          <a:xfrm>
            <a:off x="5556250" y="5000625"/>
            <a:ext cx="6286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r">
              <a:spcBef>
                <a:spcPts val="850"/>
              </a:spcBef>
            </a:pPr>
            <a:r>
              <a:rPr lang="en-US" altLang="zh-CN" sz="2100">
                <a:solidFill>
                  <a:srgbClr val="FFFFFF"/>
                </a:solidFill>
                <a:latin typeface="+mn-lt"/>
                <a:ea typeface="+mn-ea"/>
                <a:cs typeface="+mn-ea"/>
                <a:sym typeface="+mn-lt"/>
              </a:rPr>
              <a:t>85</a:t>
            </a:r>
          </a:p>
        </p:txBody>
      </p:sp>
      <p:sp>
        <p:nvSpPr>
          <p:cNvPr id="49172" name="Rectangle 31"/>
          <p:cNvSpPr>
            <a:spLocks/>
          </p:cNvSpPr>
          <p:nvPr/>
        </p:nvSpPr>
        <p:spPr bwMode="auto">
          <a:xfrm>
            <a:off x="7118350" y="5000625"/>
            <a:ext cx="3937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FFFFFF"/>
                </a:solidFill>
                <a:latin typeface="+mn-lt"/>
                <a:ea typeface="+mn-ea"/>
                <a:cs typeface="+mn-ea"/>
                <a:sym typeface="+mn-lt"/>
              </a:rPr>
              <a:t>%</a:t>
            </a:r>
          </a:p>
        </p:txBody>
      </p:sp>
      <p:sp>
        <p:nvSpPr>
          <p:cNvPr id="49173" name="Rectangle 32"/>
          <p:cNvSpPr>
            <a:spLocks/>
          </p:cNvSpPr>
          <p:nvPr/>
        </p:nvSpPr>
        <p:spPr bwMode="auto">
          <a:xfrm>
            <a:off x="6457950" y="5000625"/>
            <a:ext cx="6286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r">
              <a:spcBef>
                <a:spcPts val="850"/>
              </a:spcBef>
            </a:pPr>
            <a:r>
              <a:rPr lang="en-US" altLang="zh-CN" sz="2100">
                <a:solidFill>
                  <a:srgbClr val="FFFFFF"/>
                </a:solidFill>
                <a:latin typeface="+mn-lt"/>
                <a:ea typeface="+mn-ea"/>
                <a:cs typeface="+mn-ea"/>
                <a:sym typeface="+mn-lt"/>
              </a:rPr>
              <a:t>35</a:t>
            </a:r>
          </a:p>
        </p:txBody>
      </p:sp>
      <p:sp>
        <p:nvSpPr>
          <p:cNvPr id="12" name="Rectangle 33"/>
          <p:cNvSpPr>
            <a:spLocks/>
          </p:cNvSpPr>
          <p:nvPr/>
        </p:nvSpPr>
        <p:spPr bwMode="auto">
          <a:xfrm>
            <a:off x="8020050" y="5000625"/>
            <a:ext cx="3937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FFFFFF"/>
                </a:solidFill>
                <a:latin typeface="+mn-lt"/>
                <a:ea typeface="+mn-ea"/>
                <a:cs typeface="+mn-ea"/>
                <a:sym typeface="+mn-lt"/>
              </a:rPr>
              <a:t>%</a:t>
            </a:r>
          </a:p>
        </p:txBody>
      </p:sp>
      <p:sp>
        <p:nvSpPr>
          <p:cNvPr id="49175" name="Rectangle 34"/>
          <p:cNvSpPr>
            <a:spLocks/>
          </p:cNvSpPr>
          <p:nvPr/>
        </p:nvSpPr>
        <p:spPr bwMode="auto">
          <a:xfrm>
            <a:off x="7366000" y="5000625"/>
            <a:ext cx="6286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r">
              <a:spcBef>
                <a:spcPts val="850"/>
              </a:spcBef>
            </a:pPr>
            <a:r>
              <a:rPr lang="en-US" altLang="zh-CN" sz="2100">
                <a:solidFill>
                  <a:srgbClr val="FFFFFF"/>
                </a:solidFill>
                <a:latin typeface="+mn-lt"/>
                <a:ea typeface="+mn-ea"/>
                <a:cs typeface="+mn-ea"/>
                <a:sym typeface="+mn-lt"/>
              </a:rPr>
              <a:t>55</a:t>
            </a:r>
          </a:p>
        </p:txBody>
      </p:sp>
      <p:sp>
        <p:nvSpPr>
          <p:cNvPr id="49187" name="Rectangle 35"/>
          <p:cNvSpPr>
            <a:spLocks/>
          </p:cNvSpPr>
          <p:nvPr/>
        </p:nvSpPr>
        <p:spPr bwMode="auto">
          <a:xfrm>
            <a:off x="1700213" y="5610225"/>
            <a:ext cx="12001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r>
              <a:rPr lang="en-US" altLang="zh-CN" sz="900">
                <a:solidFill>
                  <a:srgbClr val="32AA90"/>
                </a:solidFill>
                <a:latin typeface="+mn-lt"/>
                <a:ea typeface="+mn-ea"/>
                <a:cs typeface="+mn-ea"/>
                <a:sym typeface="+mn-lt"/>
              </a:rPr>
              <a:t>SOCIAL</a:t>
            </a:r>
          </a:p>
        </p:txBody>
      </p:sp>
      <p:sp>
        <p:nvSpPr>
          <p:cNvPr id="49188" name="Rectangle 36"/>
          <p:cNvSpPr>
            <a:spLocks/>
          </p:cNvSpPr>
          <p:nvPr/>
        </p:nvSpPr>
        <p:spPr bwMode="auto">
          <a:xfrm>
            <a:off x="2838450" y="5610225"/>
            <a:ext cx="12001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r>
              <a:rPr lang="en-US" altLang="zh-CN" sz="900">
                <a:solidFill>
                  <a:srgbClr val="32AA90"/>
                </a:solidFill>
                <a:latin typeface="+mn-lt"/>
                <a:ea typeface="+mn-ea"/>
                <a:cs typeface="+mn-ea"/>
                <a:sym typeface="+mn-lt"/>
              </a:rPr>
              <a:t>TITLE</a:t>
            </a:r>
          </a:p>
        </p:txBody>
      </p:sp>
      <p:sp>
        <p:nvSpPr>
          <p:cNvPr id="49189" name="Rectangle 37"/>
          <p:cNvSpPr>
            <a:spLocks/>
          </p:cNvSpPr>
          <p:nvPr/>
        </p:nvSpPr>
        <p:spPr bwMode="auto">
          <a:xfrm>
            <a:off x="4648994" y="5610225"/>
            <a:ext cx="12001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r>
              <a:rPr lang="en-US" altLang="zh-CN" sz="900">
                <a:solidFill>
                  <a:srgbClr val="32AA90"/>
                </a:solidFill>
                <a:latin typeface="+mn-lt"/>
                <a:ea typeface="+mn-ea"/>
                <a:cs typeface="+mn-ea"/>
                <a:sym typeface="+mn-lt"/>
              </a:rPr>
              <a:t>TITLE</a:t>
            </a:r>
          </a:p>
        </p:txBody>
      </p:sp>
      <p:sp>
        <p:nvSpPr>
          <p:cNvPr id="49190" name="Rectangle 38"/>
          <p:cNvSpPr>
            <a:spLocks/>
          </p:cNvSpPr>
          <p:nvPr/>
        </p:nvSpPr>
        <p:spPr bwMode="auto">
          <a:xfrm>
            <a:off x="3748088" y="5610225"/>
            <a:ext cx="12001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r>
              <a:rPr lang="en-US" altLang="zh-CN" sz="900">
                <a:solidFill>
                  <a:srgbClr val="32AA90"/>
                </a:solidFill>
                <a:latin typeface="+mn-lt"/>
                <a:ea typeface="+mn-ea"/>
                <a:cs typeface="+mn-ea"/>
                <a:sym typeface="+mn-lt"/>
              </a:rPr>
              <a:t>SOCIAL</a:t>
            </a:r>
          </a:p>
        </p:txBody>
      </p:sp>
      <p:sp>
        <p:nvSpPr>
          <p:cNvPr id="49191" name="Rectangle 39"/>
          <p:cNvSpPr>
            <a:spLocks/>
          </p:cNvSpPr>
          <p:nvPr/>
        </p:nvSpPr>
        <p:spPr bwMode="auto">
          <a:xfrm>
            <a:off x="7470775" y="5610225"/>
            <a:ext cx="12001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r>
              <a:rPr lang="en-US" altLang="zh-CN" sz="900">
                <a:solidFill>
                  <a:srgbClr val="32AA90"/>
                </a:solidFill>
                <a:latin typeface="+mn-lt"/>
                <a:ea typeface="+mn-ea"/>
                <a:cs typeface="+mn-ea"/>
                <a:sym typeface="+mn-lt"/>
              </a:rPr>
              <a:t>TITLE</a:t>
            </a:r>
          </a:p>
        </p:txBody>
      </p:sp>
      <p:sp>
        <p:nvSpPr>
          <p:cNvPr id="49192" name="Rectangle 40"/>
          <p:cNvSpPr>
            <a:spLocks/>
          </p:cNvSpPr>
          <p:nvPr/>
        </p:nvSpPr>
        <p:spPr bwMode="auto">
          <a:xfrm>
            <a:off x="6461919" y="5610225"/>
            <a:ext cx="12001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r>
              <a:rPr lang="en-US" altLang="zh-CN" sz="900">
                <a:solidFill>
                  <a:srgbClr val="32AA90"/>
                </a:solidFill>
                <a:latin typeface="+mn-lt"/>
                <a:ea typeface="+mn-ea"/>
                <a:cs typeface="+mn-ea"/>
                <a:sym typeface="+mn-lt"/>
              </a:rPr>
              <a:t>SOCIAL</a:t>
            </a:r>
          </a:p>
        </p:txBody>
      </p:sp>
      <p:grpSp>
        <p:nvGrpSpPr>
          <p:cNvPr id="49193" name="Group 41"/>
          <p:cNvGrpSpPr>
            <a:grpSpLocks/>
          </p:cNvGrpSpPr>
          <p:nvPr/>
        </p:nvGrpSpPr>
        <p:grpSpPr bwMode="auto">
          <a:xfrm>
            <a:off x="1954213" y="2851150"/>
            <a:ext cx="892969" cy="2660650"/>
            <a:chOff x="0" y="0"/>
            <a:chExt cx="1124" cy="3352"/>
          </a:xfrm>
        </p:grpSpPr>
        <p:sp>
          <p:nvSpPr>
            <p:cNvPr id="49207" name="AutoShape 42"/>
            <p:cNvSpPr>
              <a:spLocks/>
            </p:cNvSpPr>
            <p:nvPr/>
          </p:nvSpPr>
          <p:spPr bwMode="auto">
            <a:xfrm>
              <a:off x="559" y="0"/>
              <a:ext cx="565" cy="3352"/>
            </a:xfrm>
            <a:prstGeom prst="rtTriangle">
              <a:avLst/>
            </a:prstGeom>
            <a:solidFill>
              <a:srgbClr val="175593"/>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9208" name="AutoShape 43"/>
            <p:cNvSpPr>
              <a:spLocks/>
            </p:cNvSpPr>
            <p:nvPr/>
          </p:nvSpPr>
          <p:spPr bwMode="auto">
            <a:xfrm flipH="1">
              <a:off x="0" y="0"/>
              <a:ext cx="565" cy="3352"/>
            </a:xfrm>
            <a:prstGeom prst="rtTriangle">
              <a:avLst/>
            </a:prstGeom>
            <a:solidFill>
              <a:srgbClr val="113F6F"/>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grpSp>
      <p:sp>
        <p:nvSpPr>
          <p:cNvPr id="49183" name="Rectangle 44"/>
          <p:cNvSpPr>
            <a:spLocks/>
          </p:cNvSpPr>
          <p:nvPr/>
        </p:nvSpPr>
        <p:spPr bwMode="auto">
          <a:xfrm>
            <a:off x="2425700" y="5000625"/>
            <a:ext cx="3937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FFFFFF"/>
                </a:solidFill>
                <a:latin typeface="+mn-lt"/>
                <a:ea typeface="+mn-ea"/>
                <a:cs typeface="+mn-ea"/>
                <a:sym typeface="+mn-lt"/>
              </a:rPr>
              <a:t>%</a:t>
            </a:r>
          </a:p>
        </p:txBody>
      </p:sp>
      <p:sp>
        <p:nvSpPr>
          <p:cNvPr id="49184" name="Rectangle 45"/>
          <p:cNvSpPr>
            <a:spLocks/>
          </p:cNvSpPr>
          <p:nvPr/>
        </p:nvSpPr>
        <p:spPr bwMode="auto">
          <a:xfrm>
            <a:off x="1771650" y="5000625"/>
            <a:ext cx="6286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r">
              <a:spcBef>
                <a:spcPts val="850"/>
              </a:spcBef>
            </a:pPr>
            <a:r>
              <a:rPr lang="en-US" altLang="zh-CN" sz="2100">
                <a:solidFill>
                  <a:srgbClr val="FFFFFF"/>
                </a:solidFill>
                <a:latin typeface="+mn-lt"/>
                <a:ea typeface="+mn-ea"/>
                <a:cs typeface="+mn-ea"/>
                <a:sym typeface="+mn-lt"/>
              </a:rPr>
              <a:t>90</a:t>
            </a:r>
          </a:p>
        </p:txBody>
      </p:sp>
      <p:sp>
        <p:nvSpPr>
          <p:cNvPr id="49185" name="Rectangle 46"/>
          <p:cNvSpPr>
            <a:spLocks/>
          </p:cNvSpPr>
          <p:nvPr/>
        </p:nvSpPr>
        <p:spPr bwMode="auto">
          <a:xfrm>
            <a:off x="4457700" y="5000625"/>
            <a:ext cx="3937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FFFFFF"/>
                </a:solidFill>
                <a:latin typeface="+mn-lt"/>
                <a:ea typeface="+mn-ea"/>
                <a:cs typeface="+mn-ea"/>
                <a:sym typeface="+mn-lt"/>
              </a:rPr>
              <a:t>%</a:t>
            </a:r>
          </a:p>
        </p:txBody>
      </p:sp>
      <p:sp>
        <p:nvSpPr>
          <p:cNvPr id="49186" name="Rectangle 47"/>
          <p:cNvSpPr>
            <a:spLocks/>
          </p:cNvSpPr>
          <p:nvPr/>
        </p:nvSpPr>
        <p:spPr bwMode="auto">
          <a:xfrm>
            <a:off x="3803650" y="5000625"/>
            <a:ext cx="6286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r">
              <a:spcBef>
                <a:spcPts val="850"/>
              </a:spcBef>
            </a:pPr>
            <a:r>
              <a:rPr lang="en-US" altLang="zh-CN" sz="2100">
                <a:solidFill>
                  <a:srgbClr val="FFFFFF"/>
                </a:solidFill>
                <a:latin typeface="+mn-lt"/>
                <a:ea typeface="+mn-ea"/>
                <a:cs typeface="+mn-ea"/>
                <a:sym typeface="+mn-lt"/>
              </a:rPr>
              <a:t>55</a:t>
            </a:r>
          </a:p>
        </p:txBody>
      </p:sp>
      <p:sp>
        <p:nvSpPr>
          <p:cNvPr id="49200" name="Rectangle 48"/>
          <p:cNvSpPr>
            <a:spLocks/>
          </p:cNvSpPr>
          <p:nvPr/>
        </p:nvSpPr>
        <p:spPr bwMode="auto">
          <a:xfrm>
            <a:off x="5611019" y="5610225"/>
            <a:ext cx="12001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r>
              <a:rPr lang="en-US" altLang="zh-CN" sz="900">
                <a:solidFill>
                  <a:srgbClr val="32AA90"/>
                </a:solidFill>
                <a:latin typeface="+mn-lt"/>
                <a:ea typeface="+mn-ea"/>
                <a:cs typeface="+mn-ea"/>
                <a:sym typeface="+mn-lt"/>
              </a:rPr>
              <a:t>SOCIAL</a:t>
            </a:r>
          </a:p>
        </p:txBody>
      </p:sp>
      <p:grpSp>
        <p:nvGrpSpPr>
          <p:cNvPr id="49201" name="Group 49"/>
          <p:cNvGrpSpPr>
            <a:grpSpLocks/>
          </p:cNvGrpSpPr>
          <p:nvPr/>
        </p:nvGrpSpPr>
        <p:grpSpPr bwMode="auto">
          <a:xfrm>
            <a:off x="8583613" y="2851150"/>
            <a:ext cx="892969" cy="2660650"/>
            <a:chOff x="0" y="0"/>
            <a:chExt cx="1124" cy="3352"/>
          </a:xfrm>
        </p:grpSpPr>
        <p:sp>
          <p:nvSpPr>
            <p:cNvPr id="49205" name="AutoShape 50"/>
            <p:cNvSpPr>
              <a:spLocks/>
            </p:cNvSpPr>
            <p:nvPr/>
          </p:nvSpPr>
          <p:spPr bwMode="auto">
            <a:xfrm>
              <a:off x="559" y="0"/>
              <a:ext cx="565" cy="3352"/>
            </a:xfrm>
            <a:prstGeom prst="rtTriangle">
              <a:avLst/>
            </a:prstGeom>
            <a:solidFill>
              <a:schemeClr val="accent1"/>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49206" name="AutoShape 51"/>
            <p:cNvSpPr>
              <a:spLocks/>
            </p:cNvSpPr>
            <p:nvPr/>
          </p:nvSpPr>
          <p:spPr bwMode="auto">
            <a:xfrm flipH="1">
              <a:off x="0" y="0"/>
              <a:ext cx="565" cy="3352"/>
            </a:xfrm>
            <a:prstGeom prst="rtTriangle">
              <a:avLst/>
            </a:prstGeom>
            <a:solidFill>
              <a:srgbClr val="2F9277"/>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grpSp>
      <p:grpSp>
        <p:nvGrpSpPr>
          <p:cNvPr id="49204" name="Group 52"/>
          <p:cNvGrpSpPr>
            <a:grpSpLocks/>
          </p:cNvGrpSpPr>
          <p:nvPr/>
        </p:nvGrpSpPr>
        <p:grpSpPr bwMode="auto">
          <a:xfrm>
            <a:off x="9483725" y="4203700"/>
            <a:ext cx="893763" cy="1314450"/>
            <a:chOff x="0" y="0"/>
            <a:chExt cx="1125" cy="1656"/>
          </a:xfrm>
        </p:grpSpPr>
        <p:sp>
          <p:nvSpPr>
            <p:cNvPr id="49203" name="AutoShape 53"/>
            <p:cNvSpPr>
              <a:spLocks/>
            </p:cNvSpPr>
            <p:nvPr/>
          </p:nvSpPr>
          <p:spPr bwMode="auto">
            <a:xfrm>
              <a:off x="559" y="0"/>
              <a:ext cx="566" cy="1656"/>
            </a:xfrm>
            <a:prstGeom prst="rtTriangle">
              <a:avLst/>
            </a:prstGeom>
            <a:solidFill>
              <a:srgbClr val="A1C450"/>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13" name="AutoShape 54"/>
            <p:cNvSpPr>
              <a:spLocks/>
            </p:cNvSpPr>
            <p:nvPr/>
          </p:nvSpPr>
          <p:spPr bwMode="auto">
            <a:xfrm flipH="1">
              <a:off x="0" y="0"/>
              <a:ext cx="565" cy="1656"/>
            </a:xfrm>
            <a:prstGeom prst="rtTriangle">
              <a:avLst/>
            </a:prstGeom>
            <a:solidFill>
              <a:srgbClr val="839F43"/>
            </a:solidFill>
            <a:ln w="25400">
              <a:solidFill>
                <a:schemeClr val="tx1">
                  <a:alpha val="0"/>
                </a:schemeClr>
              </a:solidFill>
              <a:miter lim="800000"/>
              <a:headEnd/>
              <a:tailEnd/>
            </a:ln>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grpSp>
      <p:sp>
        <p:nvSpPr>
          <p:cNvPr id="14" name="Rectangle 55"/>
          <p:cNvSpPr>
            <a:spLocks/>
          </p:cNvSpPr>
          <p:nvPr/>
        </p:nvSpPr>
        <p:spPr bwMode="auto">
          <a:xfrm>
            <a:off x="9074150" y="5000625"/>
            <a:ext cx="3937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FFFFFF"/>
                </a:solidFill>
                <a:latin typeface="+mn-lt"/>
                <a:ea typeface="+mn-ea"/>
                <a:cs typeface="+mn-ea"/>
                <a:sym typeface="+mn-lt"/>
              </a:rPr>
              <a:t>%</a:t>
            </a:r>
          </a:p>
        </p:txBody>
      </p:sp>
      <p:sp>
        <p:nvSpPr>
          <p:cNvPr id="15" name="Rectangle 56"/>
          <p:cNvSpPr>
            <a:spLocks/>
          </p:cNvSpPr>
          <p:nvPr/>
        </p:nvSpPr>
        <p:spPr bwMode="auto">
          <a:xfrm>
            <a:off x="8420100" y="5000625"/>
            <a:ext cx="6286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r">
              <a:spcBef>
                <a:spcPts val="850"/>
              </a:spcBef>
            </a:pPr>
            <a:r>
              <a:rPr lang="en-US" altLang="zh-CN" sz="2100">
                <a:solidFill>
                  <a:srgbClr val="FFFFFF"/>
                </a:solidFill>
                <a:latin typeface="+mn-lt"/>
                <a:ea typeface="+mn-ea"/>
                <a:cs typeface="+mn-ea"/>
                <a:sym typeface="+mn-lt"/>
              </a:rPr>
              <a:t>85</a:t>
            </a:r>
          </a:p>
        </p:txBody>
      </p:sp>
      <p:sp>
        <p:nvSpPr>
          <p:cNvPr id="16" name="Rectangle 57"/>
          <p:cNvSpPr>
            <a:spLocks/>
          </p:cNvSpPr>
          <p:nvPr/>
        </p:nvSpPr>
        <p:spPr bwMode="auto">
          <a:xfrm>
            <a:off x="9982200" y="5000625"/>
            <a:ext cx="3937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a:spcBef>
                <a:spcPts val="850"/>
              </a:spcBef>
            </a:pPr>
            <a:r>
              <a:rPr lang="en-US" altLang="zh-CN" sz="2100">
                <a:solidFill>
                  <a:srgbClr val="FFFFFF"/>
                </a:solidFill>
                <a:latin typeface="+mn-lt"/>
                <a:ea typeface="+mn-ea"/>
                <a:cs typeface="+mn-ea"/>
                <a:sym typeface="+mn-lt"/>
              </a:rPr>
              <a:t>%</a:t>
            </a:r>
          </a:p>
        </p:txBody>
      </p:sp>
      <p:sp>
        <p:nvSpPr>
          <p:cNvPr id="17" name="Rectangle 58"/>
          <p:cNvSpPr>
            <a:spLocks/>
          </p:cNvSpPr>
          <p:nvPr/>
        </p:nvSpPr>
        <p:spPr bwMode="auto">
          <a:xfrm>
            <a:off x="9321800" y="5000625"/>
            <a:ext cx="6286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r">
              <a:spcBef>
                <a:spcPts val="850"/>
              </a:spcBef>
            </a:pPr>
            <a:r>
              <a:rPr lang="en-US" altLang="zh-CN" sz="2100">
                <a:solidFill>
                  <a:srgbClr val="FFFFFF"/>
                </a:solidFill>
                <a:latin typeface="+mn-lt"/>
                <a:ea typeface="+mn-ea"/>
                <a:cs typeface="+mn-ea"/>
                <a:sym typeface="+mn-lt"/>
              </a:rPr>
              <a:t>35</a:t>
            </a:r>
          </a:p>
        </p:txBody>
      </p:sp>
      <p:sp>
        <p:nvSpPr>
          <p:cNvPr id="49194" name="Rectangle 59"/>
          <p:cNvSpPr>
            <a:spLocks/>
          </p:cNvSpPr>
          <p:nvPr/>
        </p:nvSpPr>
        <p:spPr bwMode="auto">
          <a:xfrm>
            <a:off x="10229850" y="5000625"/>
            <a:ext cx="6286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r">
              <a:spcBef>
                <a:spcPts val="850"/>
              </a:spcBef>
            </a:pPr>
            <a:r>
              <a:rPr lang="en-US" altLang="zh-CN" sz="2100">
                <a:solidFill>
                  <a:srgbClr val="FFFFFF"/>
                </a:solidFill>
                <a:latin typeface="+mn-lt"/>
                <a:ea typeface="+mn-ea"/>
                <a:cs typeface="+mn-ea"/>
                <a:sym typeface="+mn-lt"/>
              </a:rPr>
              <a:t>55</a:t>
            </a:r>
          </a:p>
        </p:txBody>
      </p:sp>
      <p:sp>
        <p:nvSpPr>
          <p:cNvPr id="49212" name="Rectangle 60"/>
          <p:cNvSpPr>
            <a:spLocks/>
          </p:cNvSpPr>
          <p:nvPr/>
        </p:nvSpPr>
        <p:spPr bwMode="auto">
          <a:xfrm>
            <a:off x="9325769" y="5610225"/>
            <a:ext cx="12001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r>
              <a:rPr lang="en-US" altLang="zh-CN" sz="900">
                <a:solidFill>
                  <a:srgbClr val="32AA90"/>
                </a:solidFill>
                <a:latin typeface="+mn-lt"/>
                <a:ea typeface="+mn-ea"/>
                <a:cs typeface="+mn-ea"/>
                <a:sym typeface="+mn-lt"/>
              </a:rPr>
              <a:t>SOCIAL</a:t>
            </a:r>
          </a:p>
        </p:txBody>
      </p:sp>
      <p:sp>
        <p:nvSpPr>
          <p:cNvPr id="49213" name="Rectangle 61"/>
          <p:cNvSpPr>
            <a:spLocks/>
          </p:cNvSpPr>
          <p:nvPr/>
        </p:nvSpPr>
        <p:spPr bwMode="auto">
          <a:xfrm>
            <a:off x="8474869" y="5610225"/>
            <a:ext cx="12001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r>
              <a:rPr lang="en-US" altLang="zh-CN" sz="900">
                <a:solidFill>
                  <a:srgbClr val="32AA90"/>
                </a:solidFill>
                <a:latin typeface="+mn-lt"/>
                <a:ea typeface="+mn-ea"/>
                <a:cs typeface="+mn-ea"/>
                <a:sym typeface="+mn-lt"/>
              </a:rPr>
              <a:t>SOCIAL</a:t>
            </a:r>
          </a:p>
        </p:txBody>
      </p:sp>
      <p:sp>
        <p:nvSpPr>
          <p:cNvPr id="49214" name="Rectangle 62"/>
          <p:cNvSpPr>
            <a:spLocks/>
          </p:cNvSpPr>
          <p:nvPr/>
        </p:nvSpPr>
        <p:spPr bwMode="auto">
          <a:xfrm>
            <a:off x="1625600" y="1601788"/>
            <a:ext cx="8902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lvl="0" algn="l">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49202" name="Marcador de número de diapositiva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500">
                <a:solidFill>
                  <a:schemeClr val="tx1"/>
                </a:solidFill>
                <a:latin typeface="Gill Sans" charset="0"/>
                <a:ea typeface="ヒラギノ角ゴ ProN W3" pitchFamily="2" charset="-128"/>
                <a:sym typeface="Gill Sans" charset="0"/>
              </a:defRPr>
            </a:lvl1pPr>
            <a:lvl2pPr marL="371475" indent="-142875" algn="ctr">
              <a:defRPr sz="2500">
                <a:solidFill>
                  <a:schemeClr val="tx1"/>
                </a:solidFill>
                <a:latin typeface="Gill Sans" charset="0"/>
                <a:ea typeface="ヒラギノ角ゴ ProN W3" pitchFamily="2" charset="-128"/>
                <a:sym typeface="Gill Sans" charset="0"/>
              </a:defRPr>
            </a:lvl2pPr>
            <a:lvl3pPr marL="571500" indent="-114300" algn="ctr">
              <a:defRPr sz="2500">
                <a:solidFill>
                  <a:schemeClr val="tx1"/>
                </a:solidFill>
                <a:latin typeface="Gill Sans" charset="0"/>
                <a:ea typeface="ヒラギノ角ゴ ProN W3" pitchFamily="2" charset="-128"/>
                <a:sym typeface="Gill Sans" charset="0"/>
              </a:defRPr>
            </a:lvl3pPr>
            <a:lvl4pPr marL="800100" indent="-114300" algn="ctr">
              <a:defRPr sz="2500">
                <a:solidFill>
                  <a:schemeClr val="tx1"/>
                </a:solidFill>
                <a:latin typeface="Gill Sans" charset="0"/>
                <a:ea typeface="ヒラギノ角ゴ ProN W3" pitchFamily="2" charset="-128"/>
                <a:sym typeface="Gill Sans" charset="0"/>
              </a:defRPr>
            </a:lvl4pPr>
            <a:lvl5pPr marL="1028700" indent="-114300" algn="ctr">
              <a:defRPr sz="2500">
                <a:solidFill>
                  <a:schemeClr val="tx1"/>
                </a:solidFill>
                <a:latin typeface="Gill Sans" charset="0"/>
                <a:ea typeface="ヒラギノ角ゴ ProN W3" pitchFamily="2" charset="-128"/>
                <a:sym typeface="Gill Sans" charset="0"/>
              </a:defRPr>
            </a:lvl5pPr>
            <a:lvl6pPr marL="12573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6pPr>
            <a:lvl7pPr marL="14859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7pPr>
            <a:lvl8pPr marL="17145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8pPr>
            <a:lvl9pPr marL="19431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9pPr>
          </a:lstStyle>
          <a:p>
            <a:fld id="{75DE7B2F-A981-42CB-98C2-D99A301BE864}" type="slidenum">
              <a:rPr lang="en-US" altLang="zh-CN" sz="1200">
                <a:solidFill>
                  <a:schemeClr val="bg1"/>
                </a:solidFill>
                <a:latin typeface="+mn-lt"/>
                <a:ea typeface="+mn-ea"/>
                <a:cs typeface="+mn-ea"/>
                <a:sym typeface="+mn-lt"/>
              </a:rPr>
              <a:pPr/>
              <a:t>24</a:t>
            </a:fld>
            <a:endParaRPr lang="en-US" altLang="zh-CN" sz="1200">
              <a:solidFill>
                <a:schemeClr val="bg1"/>
              </a:solidFill>
              <a:latin typeface="+mn-lt"/>
              <a:ea typeface="+mn-ea"/>
              <a:cs typeface="+mn-ea"/>
              <a:sym typeface="+mn-lt"/>
            </a:endParaRPr>
          </a:p>
        </p:txBody>
      </p:sp>
    </p:spTree>
    <p:extLst>
      <p:ext uri="{BB962C8B-B14F-4D97-AF65-F5344CB8AC3E}">
        <p14:creationId xmlns:p14="http://schemas.microsoft.com/office/powerpoint/2010/main" val="175758302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9214"/>
                                        </p:tgtEl>
                                        <p:attrNameLst>
                                          <p:attrName>style.visibility</p:attrName>
                                        </p:attrNameLst>
                                      </p:cBhvr>
                                      <p:to>
                                        <p:strVal val="visible"/>
                                      </p:to>
                                    </p:set>
                                    <p:anim calcmode="lin" valueType="num">
                                      <p:cBhvr additive="base">
                                        <p:cTn id="7" dur="500" fill="hold"/>
                                        <p:tgtEl>
                                          <p:spTgt spid="49214"/>
                                        </p:tgtEl>
                                        <p:attrNameLst>
                                          <p:attrName>ppt_x</p:attrName>
                                        </p:attrNameLst>
                                      </p:cBhvr>
                                      <p:tavLst>
                                        <p:tav tm="0">
                                          <p:val>
                                            <p:strVal val="1+#ppt_w/2"/>
                                          </p:val>
                                        </p:tav>
                                        <p:tav tm="100000">
                                          <p:val>
                                            <p:strVal val="#ppt_x"/>
                                          </p:val>
                                        </p:tav>
                                      </p:tavLst>
                                    </p:anim>
                                    <p:anim calcmode="lin" valueType="num">
                                      <p:cBhvr additive="base">
                                        <p:cTn id="8" dur="500" fill="hold"/>
                                        <p:tgtEl>
                                          <p:spTgt spid="4921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9187"/>
                                        </p:tgtEl>
                                        <p:attrNameLst>
                                          <p:attrName>style.visibility</p:attrName>
                                        </p:attrNameLst>
                                      </p:cBhvr>
                                      <p:to>
                                        <p:strVal val="visible"/>
                                      </p:to>
                                    </p:set>
                                    <p:anim calcmode="lin" valueType="num">
                                      <p:cBhvr additive="base">
                                        <p:cTn id="12" dur="500" fill="hold"/>
                                        <p:tgtEl>
                                          <p:spTgt spid="49187"/>
                                        </p:tgtEl>
                                        <p:attrNameLst>
                                          <p:attrName>ppt_x</p:attrName>
                                        </p:attrNameLst>
                                      </p:cBhvr>
                                      <p:tavLst>
                                        <p:tav tm="0">
                                          <p:val>
                                            <p:strVal val="1+#ppt_w/2"/>
                                          </p:val>
                                        </p:tav>
                                        <p:tav tm="100000">
                                          <p:val>
                                            <p:strVal val="#ppt_x"/>
                                          </p:val>
                                        </p:tav>
                                      </p:tavLst>
                                    </p:anim>
                                    <p:anim calcmode="lin" valueType="num">
                                      <p:cBhvr additive="base">
                                        <p:cTn id="13" dur="500" fill="hold"/>
                                        <p:tgtEl>
                                          <p:spTgt spid="49187"/>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9188"/>
                                        </p:tgtEl>
                                        <p:attrNameLst>
                                          <p:attrName>style.visibility</p:attrName>
                                        </p:attrNameLst>
                                      </p:cBhvr>
                                      <p:to>
                                        <p:strVal val="visible"/>
                                      </p:to>
                                    </p:set>
                                    <p:anim calcmode="lin" valueType="num">
                                      <p:cBhvr additive="base">
                                        <p:cTn id="17" dur="500" fill="hold"/>
                                        <p:tgtEl>
                                          <p:spTgt spid="49188"/>
                                        </p:tgtEl>
                                        <p:attrNameLst>
                                          <p:attrName>ppt_x</p:attrName>
                                        </p:attrNameLst>
                                      </p:cBhvr>
                                      <p:tavLst>
                                        <p:tav tm="0">
                                          <p:val>
                                            <p:strVal val="1+#ppt_w/2"/>
                                          </p:val>
                                        </p:tav>
                                        <p:tav tm="100000">
                                          <p:val>
                                            <p:strVal val="#ppt_x"/>
                                          </p:val>
                                        </p:tav>
                                      </p:tavLst>
                                    </p:anim>
                                    <p:anim calcmode="lin" valueType="num">
                                      <p:cBhvr additive="base">
                                        <p:cTn id="18" dur="500" fill="hold"/>
                                        <p:tgtEl>
                                          <p:spTgt spid="49188"/>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49189"/>
                                        </p:tgtEl>
                                        <p:attrNameLst>
                                          <p:attrName>style.visibility</p:attrName>
                                        </p:attrNameLst>
                                      </p:cBhvr>
                                      <p:to>
                                        <p:strVal val="visible"/>
                                      </p:to>
                                    </p:set>
                                    <p:anim calcmode="lin" valueType="num">
                                      <p:cBhvr additive="base">
                                        <p:cTn id="22" dur="500" fill="hold"/>
                                        <p:tgtEl>
                                          <p:spTgt spid="49189"/>
                                        </p:tgtEl>
                                        <p:attrNameLst>
                                          <p:attrName>ppt_x</p:attrName>
                                        </p:attrNameLst>
                                      </p:cBhvr>
                                      <p:tavLst>
                                        <p:tav tm="0">
                                          <p:val>
                                            <p:strVal val="1+#ppt_w/2"/>
                                          </p:val>
                                        </p:tav>
                                        <p:tav tm="100000">
                                          <p:val>
                                            <p:strVal val="#ppt_x"/>
                                          </p:val>
                                        </p:tav>
                                      </p:tavLst>
                                    </p:anim>
                                    <p:anim calcmode="lin" valueType="num">
                                      <p:cBhvr additive="base">
                                        <p:cTn id="23" dur="500" fill="hold"/>
                                        <p:tgtEl>
                                          <p:spTgt spid="49189"/>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9190"/>
                                        </p:tgtEl>
                                        <p:attrNameLst>
                                          <p:attrName>style.visibility</p:attrName>
                                        </p:attrNameLst>
                                      </p:cBhvr>
                                      <p:to>
                                        <p:strVal val="visible"/>
                                      </p:to>
                                    </p:set>
                                    <p:anim calcmode="lin" valueType="num">
                                      <p:cBhvr additive="base">
                                        <p:cTn id="27" dur="500" fill="hold"/>
                                        <p:tgtEl>
                                          <p:spTgt spid="49190"/>
                                        </p:tgtEl>
                                        <p:attrNameLst>
                                          <p:attrName>ppt_x</p:attrName>
                                        </p:attrNameLst>
                                      </p:cBhvr>
                                      <p:tavLst>
                                        <p:tav tm="0">
                                          <p:val>
                                            <p:strVal val="1+#ppt_w/2"/>
                                          </p:val>
                                        </p:tav>
                                        <p:tav tm="100000">
                                          <p:val>
                                            <p:strVal val="#ppt_x"/>
                                          </p:val>
                                        </p:tav>
                                      </p:tavLst>
                                    </p:anim>
                                    <p:anim calcmode="lin" valueType="num">
                                      <p:cBhvr additive="base">
                                        <p:cTn id="28" dur="500" fill="hold"/>
                                        <p:tgtEl>
                                          <p:spTgt spid="49190"/>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49191"/>
                                        </p:tgtEl>
                                        <p:attrNameLst>
                                          <p:attrName>style.visibility</p:attrName>
                                        </p:attrNameLst>
                                      </p:cBhvr>
                                      <p:to>
                                        <p:strVal val="visible"/>
                                      </p:to>
                                    </p:set>
                                    <p:anim calcmode="lin" valueType="num">
                                      <p:cBhvr additive="base">
                                        <p:cTn id="32" dur="500" fill="hold"/>
                                        <p:tgtEl>
                                          <p:spTgt spid="49191"/>
                                        </p:tgtEl>
                                        <p:attrNameLst>
                                          <p:attrName>ppt_x</p:attrName>
                                        </p:attrNameLst>
                                      </p:cBhvr>
                                      <p:tavLst>
                                        <p:tav tm="0">
                                          <p:val>
                                            <p:strVal val="1+#ppt_w/2"/>
                                          </p:val>
                                        </p:tav>
                                        <p:tav tm="100000">
                                          <p:val>
                                            <p:strVal val="#ppt_x"/>
                                          </p:val>
                                        </p:tav>
                                      </p:tavLst>
                                    </p:anim>
                                    <p:anim calcmode="lin" valueType="num">
                                      <p:cBhvr additive="base">
                                        <p:cTn id="33" dur="500" fill="hold"/>
                                        <p:tgtEl>
                                          <p:spTgt spid="49191"/>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49192"/>
                                        </p:tgtEl>
                                        <p:attrNameLst>
                                          <p:attrName>style.visibility</p:attrName>
                                        </p:attrNameLst>
                                      </p:cBhvr>
                                      <p:to>
                                        <p:strVal val="visible"/>
                                      </p:to>
                                    </p:set>
                                    <p:anim calcmode="lin" valueType="num">
                                      <p:cBhvr additive="base">
                                        <p:cTn id="37" dur="500" fill="hold"/>
                                        <p:tgtEl>
                                          <p:spTgt spid="49192"/>
                                        </p:tgtEl>
                                        <p:attrNameLst>
                                          <p:attrName>ppt_x</p:attrName>
                                        </p:attrNameLst>
                                      </p:cBhvr>
                                      <p:tavLst>
                                        <p:tav tm="0">
                                          <p:val>
                                            <p:strVal val="1+#ppt_w/2"/>
                                          </p:val>
                                        </p:tav>
                                        <p:tav tm="100000">
                                          <p:val>
                                            <p:strVal val="#ppt_x"/>
                                          </p:val>
                                        </p:tav>
                                      </p:tavLst>
                                    </p:anim>
                                    <p:anim calcmode="lin" valueType="num">
                                      <p:cBhvr additive="base">
                                        <p:cTn id="38" dur="500" fill="hold"/>
                                        <p:tgtEl>
                                          <p:spTgt spid="49192"/>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49200"/>
                                        </p:tgtEl>
                                        <p:attrNameLst>
                                          <p:attrName>style.visibility</p:attrName>
                                        </p:attrNameLst>
                                      </p:cBhvr>
                                      <p:to>
                                        <p:strVal val="visible"/>
                                      </p:to>
                                    </p:set>
                                    <p:anim calcmode="lin" valueType="num">
                                      <p:cBhvr additive="base">
                                        <p:cTn id="42" dur="500" fill="hold"/>
                                        <p:tgtEl>
                                          <p:spTgt spid="49200"/>
                                        </p:tgtEl>
                                        <p:attrNameLst>
                                          <p:attrName>ppt_x</p:attrName>
                                        </p:attrNameLst>
                                      </p:cBhvr>
                                      <p:tavLst>
                                        <p:tav tm="0">
                                          <p:val>
                                            <p:strVal val="1+#ppt_w/2"/>
                                          </p:val>
                                        </p:tav>
                                        <p:tav tm="100000">
                                          <p:val>
                                            <p:strVal val="#ppt_x"/>
                                          </p:val>
                                        </p:tav>
                                      </p:tavLst>
                                    </p:anim>
                                    <p:anim calcmode="lin" valueType="num">
                                      <p:cBhvr additive="base">
                                        <p:cTn id="43" dur="500" fill="hold"/>
                                        <p:tgtEl>
                                          <p:spTgt spid="49200"/>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49212"/>
                                        </p:tgtEl>
                                        <p:attrNameLst>
                                          <p:attrName>style.visibility</p:attrName>
                                        </p:attrNameLst>
                                      </p:cBhvr>
                                      <p:to>
                                        <p:strVal val="visible"/>
                                      </p:to>
                                    </p:set>
                                    <p:anim calcmode="lin" valueType="num">
                                      <p:cBhvr additive="base">
                                        <p:cTn id="47" dur="500" fill="hold"/>
                                        <p:tgtEl>
                                          <p:spTgt spid="49212"/>
                                        </p:tgtEl>
                                        <p:attrNameLst>
                                          <p:attrName>ppt_x</p:attrName>
                                        </p:attrNameLst>
                                      </p:cBhvr>
                                      <p:tavLst>
                                        <p:tav tm="0">
                                          <p:val>
                                            <p:strVal val="1+#ppt_w/2"/>
                                          </p:val>
                                        </p:tav>
                                        <p:tav tm="100000">
                                          <p:val>
                                            <p:strVal val="#ppt_x"/>
                                          </p:val>
                                        </p:tav>
                                      </p:tavLst>
                                    </p:anim>
                                    <p:anim calcmode="lin" valueType="num">
                                      <p:cBhvr additive="base">
                                        <p:cTn id="48" dur="500" fill="hold"/>
                                        <p:tgtEl>
                                          <p:spTgt spid="49212"/>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49213"/>
                                        </p:tgtEl>
                                        <p:attrNameLst>
                                          <p:attrName>style.visibility</p:attrName>
                                        </p:attrNameLst>
                                      </p:cBhvr>
                                      <p:to>
                                        <p:strVal val="visible"/>
                                      </p:to>
                                    </p:set>
                                    <p:anim calcmode="lin" valueType="num">
                                      <p:cBhvr additive="base">
                                        <p:cTn id="52" dur="500" fill="hold"/>
                                        <p:tgtEl>
                                          <p:spTgt spid="49213"/>
                                        </p:tgtEl>
                                        <p:attrNameLst>
                                          <p:attrName>ppt_x</p:attrName>
                                        </p:attrNameLst>
                                      </p:cBhvr>
                                      <p:tavLst>
                                        <p:tav tm="0">
                                          <p:val>
                                            <p:strVal val="1+#ppt_w/2"/>
                                          </p:val>
                                        </p:tav>
                                        <p:tav tm="100000">
                                          <p:val>
                                            <p:strVal val="#ppt_x"/>
                                          </p:val>
                                        </p:tav>
                                      </p:tavLst>
                                    </p:anim>
                                    <p:anim calcmode="lin" valueType="num">
                                      <p:cBhvr additive="base">
                                        <p:cTn id="53" dur="500" fill="hold"/>
                                        <p:tgtEl>
                                          <p:spTgt spid="49213"/>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5000"/>
                            </p:stCondLst>
                            <p:childTnLst>
                              <p:par>
                                <p:cTn id="55" presetID="22" presetClass="entr" presetSubtype="8"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500"/>
                                        <p:tgtEl>
                                          <p:spTgt spid="2"/>
                                        </p:tgtEl>
                                      </p:cBhvr>
                                    </p:animEffect>
                                  </p:childTnLst>
                                </p:cTn>
                              </p:par>
                            </p:childTnLst>
                          </p:cTn>
                        </p:par>
                        <p:par>
                          <p:cTn id="58" fill="hold" nodeType="afterGroup">
                            <p:stCondLst>
                              <p:cond delay="5500"/>
                            </p:stCondLst>
                            <p:childTnLst>
                              <p:par>
                                <p:cTn id="59" presetID="22" presetClass="entr" presetSubtype="8" fill="hold" nodeType="afterEffect">
                                  <p:stCondLst>
                                    <p:cond delay="0"/>
                                  </p:stCondLst>
                                  <p:childTnLst>
                                    <p:set>
                                      <p:cBhvr>
                                        <p:cTn id="60" dur="1" fill="hold">
                                          <p:stCondLst>
                                            <p:cond delay="0"/>
                                          </p:stCondLst>
                                        </p:cTn>
                                        <p:tgtEl>
                                          <p:spTgt spid="49158"/>
                                        </p:tgtEl>
                                        <p:attrNameLst>
                                          <p:attrName>style.visibility</p:attrName>
                                        </p:attrNameLst>
                                      </p:cBhvr>
                                      <p:to>
                                        <p:strVal val="visible"/>
                                      </p:to>
                                    </p:set>
                                    <p:animEffect transition="in" filter="wipe(left)">
                                      <p:cBhvr>
                                        <p:cTn id="61" dur="500"/>
                                        <p:tgtEl>
                                          <p:spTgt spid="49158"/>
                                        </p:tgtEl>
                                      </p:cBhvr>
                                    </p:animEffect>
                                  </p:childTnLst>
                                </p:cTn>
                              </p:par>
                            </p:childTnLst>
                          </p:cTn>
                        </p:par>
                        <p:par>
                          <p:cTn id="62" fill="hold" nodeType="afterGroup">
                            <p:stCondLst>
                              <p:cond delay="6000"/>
                            </p:stCondLst>
                            <p:childTnLst>
                              <p:par>
                                <p:cTn id="63" presetID="22" presetClass="entr" presetSubtype="8" fill="hold" nodeType="afterEffect">
                                  <p:stCondLst>
                                    <p:cond delay="0"/>
                                  </p:stCondLst>
                                  <p:childTnLst>
                                    <p:set>
                                      <p:cBhvr>
                                        <p:cTn id="64" dur="1" fill="hold">
                                          <p:stCondLst>
                                            <p:cond delay="0"/>
                                          </p:stCondLst>
                                        </p:cTn>
                                        <p:tgtEl>
                                          <p:spTgt spid="49156"/>
                                        </p:tgtEl>
                                        <p:attrNameLst>
                                          <p:attrName>style.visibility</p:attrName>
                                        </p:attrNameLst>
                                      </p:cBhvr>
                                      <p:to>
                                        <p:strVal val="visible"/>
                                      </p:to>
                                    </p:set>
                                    <p:animEffect transition="in" filter="wipe(left)">
                                      <p:cBhvr>
                                        <p:cTn id="65" dur="500"/>
                                        <p:tgtEl>
                                          <p:spTgt spid="49156"/>
                                        </p:tgtEl>
                                      </p:cBhvr>
                                    </p:animEffect>
                                  </p:childTnLst>
                                </p:cTn>
                              </p:par>
                            </p:childTnLst>
                          </p:cTn>
                        </p:par>
                        <p:par>
                          <p:cTn id="66" fill="hold" nodeType="afterGroup">
                            <p:stCondLst>
                              <p:cond delay="6500"/>
                            </p:stCondLst>
                            <p:childTnLst>
                              <p:par>
                                <p:cTn id="67" presetID="22" presetClass="entr" presetSubtype="8" fill="hold" nodeType="afterEffect">
                                  <p:stCondLst>
                                    <p:cond delay="0"/>
                                  </p:stCondLst>
                                  <p:childTnLst>
                                    <p:set>
                                      <p:cBhvr>
                                        <p:cTn id="68" dur="1" fill="hold">
                                          <p:stCondLst>
                                            <p:cond delay="0"/>
                                          </p:stCondLst>
                                        </p:cTn>
                                        <p:tgtEl>
                                          <p:spTgt spid="49157"/>
                                        </p:tgtEl>
                                        <p:attrNameLst>
                                          <p:attrName>style.visibility</p:attrName>
                                        </p:attrNameLst>
                                      </p:cBhvr>
                                      <p:to>
                                        <p:strVal val="visible"/>
                                      </p:to>
                                    </p:set>
                                    <p:animEffect transition="in" filter="wipe(left)">
                                      <p:cBhvr>
                                        <p:cTn id="69" dur="500"/>
                                        <p:tgtEl>
                                          <p:spTgt spid="49157"/>
                                        </p:tgtEl>
                                      </p:cBhvr>
                                    </p:animEffect>
                                  </p:childTnLst>
                                </p:cTn>
                              </p:par>
                            </p:childTnLst>
                          </p:cTn>
                        </p:par>
                        <p:par>
                          <p:cTn id="70" fill="hold" nodeType="afterGroup">
                            <p:stCondLst>
                              <p:cond delay="7000"/>
                            </p:stCondLst>
                            <p:childTnLst>
                              <p:par>
                                <p:cTn id="71" presetID="22" presetClass="entr" presetSubtype="8" fill="hold" nodeType="afterEffect">
                                  <p:stCondLst>
                                    <p:cond delay="0"/>
                                  </p:stCondLst>
                                  <p:childTnLst>
                                    <p:set>
                                      <p:cBhvr>
                                        <p:cTn id="72" dur="1" fill="hold">
                                          <p:stCondLst>
                                            <p:cond delay="0"/>
                                          </p:stCondLst>
                                        </p:cTn>
                                        <p:tgtEl>
                                          <p:spTgt spid="49155"/>
                                        </p:tgtEl>
                                        <p:attrNameLst>
                                          <p:attrName>style.visibility</p:attrName>
                                        </p:attrNameLst>
                                      </p:cBhvr>
                                      <p:to>
                                        <p:strVal val="visible"/>
                                      </p:to>
                                    </p:set>
                                    <p:animEffect transition="in" filter="wipe(left)">
                                      <p:cBhvr>
                                        <p:cTn id="73" dur="500"/>
                                        <p:tgtEl>
                                          <p:spTgt spid="49155"/>
                                        </p:tgtEl>
                                      </p:cBhvr>
                                    </p:animEffect>
                                  </p:childTnLst>
                                </p:cTn>
                              </p:par>
                            </p:childTnLst>
                          </p:cTn>
                        </p:par>
                        <p:par>
                          <p:cTn id="74" fill="hold" nodeType="afterGroup">
                            <p:stCondLst>
                              <p:cond delay="7500"/>
                            </p:stCondLst>
                            <p:childTnLst>
                              <p:par>
                                <p:cTn id="75" presetID="22" presetClass="entr" presetSubtype="4" fill="hold" nodeType="afterEffect">
                                  <p:stCondLst>
                                    <p:cond delay="0"/>
                                  </p:stCondLst>
                                  <p:childTnLst>
                                    <p:set>
                                      <p:cBhvr>
                                        <p:cTn id="76" dur="1" fill="hold">
                                          <p:stCondLst>
                                            <p:cond delay="0"/>
                                          </p:stCondLst>
                                        </p:cTn>
                                        <p:tgtEl>
                                          <p:spTgt spid="49159"/>
                                        </p:tgtEl>
                                        <p:attrNameLst>
                                          <p:attrName>style.visibility</p:attrName>
                                        </p:attrNameLst>
                                      </p:cBhvr>
                                      <p:to>
                                        <p:strVal val="visible"/>
                                      </p:to>
                                    </p:set>
                                    <p:animEffect transition="in" filter="wipe(down)">
                                      <p:cBhvr>
                                        <p:cTn id="77" dur="500"/>
                                        <p:tgtEl>
                                          <p:spTgt spid="49159"/>
                                        </p:tgtEl>
                                      </p:cBhvr>
                                    </p:animEffect>
                                  </p:childTnLst>
                                </p:cTn>
                              </p:par>
                            </p:childTnLst>
                          </p:cTn>
                        </p:par>
                        <p:par>
                          <p:cTn id="78" fill="hold" nodeType="afterGroup">
                            <p:stCondLst>
                              <p:cond delay="8000"/>
                            </p:stCondLst>
                            <p:childTnLst>
                              <p:par>
                                <p:cTn id="79" presetID="22" presetClass="entr" presetSubtype="4" fill="hold" nodeType="afterEffect">
                                  <p:stCondLst>
                                    <p:cond delay="0"/>
                                  </p:stCondLst>
                                  <p:childTnLst>
                                    <p:set>
                                      <p:cBhvr>
                                        <p:cTn id="80" dur="1" fill="hold">
                                          <p:stCondLst>
                                            <p:cond delay="0"/>
                                          </p:stCondLst>
                                        </p:cTn>
                                        <p:tgtEl>
                                          <p:spTgt spid="49162"/>
                                        </p:tgtEl>
                                        <p:attrNameLst>
                                          <p:attrName>style.visibility</p:attrName>
                                        </p:attrNameLst>
                                      </p:cBhvr>
                                      <p:to>
                                        <p:strVal val="visible"/>
                                      </p:to>
                                    </p:set>
                                    <p:animEffect transition="in" filter="wipe(down)">
                                      <p:cBhvr>
                                        <p:cTn id="81" dur="500"/>
                                        <p:tgtEl>
                                          <p:spTgt spid="49162"/>
                                        </p:tgtEl>
                                      </p:cBhvr>
                                    </p:animEffect>
                                  </p:childTnLst>
                                </p:cTn>
                              </p:par>
                            </p:childTnLst>
                          </p:cTn>
                        </p:par>
                        <p:par>
                          <p:cTn id="82" fill="hold" nodeType="afterGroup">
                            <p:stCondLst>
                              <p:cond delay="8500"/>
                            </p:stCondLst>
                            <p:childTnLst>
                              <p:par>
                                <p:cTn id="83" presetID="22" presetClass="entr" presetSubtype="4" fill="hold" nodeType="afterEffect">
                                  <p:stCondLst>
                                    <p:cond delay="0"/>
                                  </p:stCondLst>
                                  <p:childTnLst>
                                    <p:set>
                                      <p:cBhvr>
                                        <p:cTn id="84" dur="1" fill="hold">
                                          <p:stCondLst>
                                            <p:cond delay="0"/>
                                          </p:stCondLst>
                                        </p:cTn>
                                        <p:tgtEl>
                                          <p:spTgt spid="49165"/>
                                        </p:tgtEl>
                                        <p:attrNameLst>
                                          <p:attrName>style.visibility</p:attrName>
                                        </p:attrNameLst>
                                      </p:cBhvr>
                                      <p:to>
                                        <p:strVal val="visible"/>
                                      </p:to>
                                    </p:set>
                                    <p:animEffect transition="in" filter="wipe(down)">
                                      <p:cBhvr>
                                        <p:cTn id="85" dur="500"/>
                                        <p:tgtEl>
                                          <p:spTgt spid="49165"/>
                                        </p:tgtEl>
                                      </p:cBhvr>
                                    </p:animEffect>
                                  </p:childTnLst>
                                </p:cTn>
                              </p:par>
                            </p:childTnLst>
                          </p:cTn>
                        </p:par>
                        <p:par>
                          <p:cTn id="86" fill="hold" nodeType="afterGroup">
                            <p:stCondLst>
                              <p:cond delay="9000"/>
                            </p:stCondLst>
                            <p:childTnLst>
                              <p:par>
                                <p:cTn id="87" presetID="22" presetClass="entr" presetSubtype="4" fill="hold" nodeType="afterEffect">
                                  <p:stCondLst>
                                    <p:cond delay="0"/>
                                  </p:stCondLst>
                                  <p:childTnLst>
                                    <p:set>
                                      <p:cBhvr>
                                        <p:cTn id="88" dur="1" fill="hold">
                                          <p:stCondLst>
                                            <p:cond delay="0"/>
                                          </p:stCondLst>
                                        </p:cTn>
                                        <p:tgtEl>
                                          <p:spTgt spid="49168"/>
                                        </p:tgtEl>
                                        <p:attrNameLst>
                                          <p:attrName>style.visibility</p:attrName>
                                        </p:attrNameLst>
                                      </p:cBhvr>
                                      <p:to>
                                        <p:strVal val="visible"/>
                                      </p:to>
                                    </p:set>
                                    <p:animEffect transition="in" filter="wipe(down)">
                                      <p:cBhvr>
                                        <p:cTn id="89" dur="500"/>
                                        <p:tgtEl>
                                          <p:spTgt spid="49168"/>
                                        </p:tgtEl>
                                      </p:cBhvr>
                                    </p:animEffect>
                                  </p:childTnLst>
                                </p:cTn>
                              </p:par>
                            </p:childTnLst>
                          </p:cTn>
                        </p:par>
                        <p:par>
                          <p:cTn id="90" fill="hold" nodeType="afterGroup">
                            <p:stCondLst>
                              <p:cond delay="9500"/>
                            </p:stCondLst>
                            <p:childTnLst>
                              <p:par>
                                <p:cTn id="91" presetID="22" presetClass="entr" presetSubtype="4" fill="hold" nodeType="afterEffect">
                                  <p:stCondLst>
                                    <p:cond delay="0"/>
                                  </p:stCondLst>
                                  <p:childTnLst>
                                    <p:set>
                                      <p:cBhvr>
                                        <p:cTn id="92" dur="1" fill="hold">
                                          <p:stCondLst>
                                            <p:cond delay="0"/>
                                          </p:stCondLst>
                                        </p:cTn>
                                        <p:tgtEl>
                                          <p:spTgt spid="49171"/>
                                        </p:tgtEl>
                                        <p:attrNameLst>
                                          <p:attrName>style.visibility</p:attrName>
                                        </p:attrNameLst>
                                      </p:cBhvr>
                                      <p:to>
                                        <p:strVal val="visible"/>
                                      </p:to>
                                    </p:set>
                                    <p:animEffect transition="in" filter="wipe(down)">
                                      <p:cBhvr>
                                        <p:cTn id="93" dur="500"/>
                                        <p:tgtEl>
                                          <p:spTgt spid="49171"/>
                                        </p:tgtEl>
                                      </p:cBhvr>
                                    </p:animEffect>
                                  </p:childTnLst>
                                </p:cTn>
                              </p:par>
                            </p:childTnLst>
                          </p:cTn>
                        </p:par>
                        <p:par>
                          <p:cTn id="94" fill="hold" nodeType="afterGroup">
                            <p:stCondLst>
                              <p:cond delay="10000"/>
                            </p:stCondLst>
                            <p:childTnLst>
                              <p:par>
                                <p:cTn id="95" presetID="22" presetClass="entr" presetSubtype="4" fill="hold" nodeType="afterEffect">
                                  <p:stCondLst>
                                    <p:cond delay="0"/>
                                  </p:stCondLst>
                                  <p:childTnLst>
                                    <p:set>
                                      <p:cBhvr>
                                        <p:cTn id="96" dur="1" fill="hold">
                                          <p:stCondLst>
                                            <p:cond delay="0"/>
                                          </p:stCondLst>
                                        </p:cTn>
                                        <p:tgtEl>
                                          <p:spTgt spid="49174"/>
                                        </p:tgtEl>
                                        <p:attrNameLst>
                                          <p:attrName>style.visibility</p:attrName>
                                        </p:attrNameLst>
                                      </p:cBhvr>
                                      <p:to>
                                        <p:strVal val="visible"/>
                                      </p:to>
                                    </p:set>
                                    <p:animEffect transition="in" filter="wipe(down)">
                                      <p:cBhvr>
                                        <p:cTn id="97" dur="500"/>
                                        <p:tgtEl>
                                          <p:spTgt spid="49174"/>
                                        </p:tgtEl>
                                      </p:cBhvr>
                                    </p:animEffect>
                                  </p:childTnLst>
                                </p:cTn>
                              </p:par>
                            </p:childTnLst>
                          </p:cTn>
                        </p:par>
                        <p:par>
                          <p:cTn id="98" fill="hold" nodeType="afterGroup">
                            <p:stCondLst>
                              <p:cond delay="10500"/>
                            </p:stCondLst>
                            <p:childTnLst>
                              <p:par>
                                <p:cTn id="99" presetID="22" presetClass="entr" presetSubtype="4" fill="hold" nodeType="afterEffect">
                                  <p:stCondLst>
                                    <p:cond delay="0"/>
                                  </p:stCondLst>
                                  <p:childTnLst>
                                    <p:set>
                                      <p:cBhvr>
                                        <p:cTn id="100" dur="1" fill="hold">
                                          <p:stCondLst>
                                            <p:cond delay="0"/>
                                          </p:stCondLst>
                                        </p:cTn>
                                        <p:tgtEl>
                                          <p:spTgt spid="49193"/>
                                        </p:tgtEl>
                                        <p:attrNameLst>
                                          <p:attrName>style.visibility</p:attrName>
                                        </p:attrNameLst>
                                      </p:cBhvr>
                                      <p:to>
                                        <p:strVal val="visible"/>
                                      </p:to>
                                    </p:set>
                                    <p:animEffect transition="in" filter="wipe(down)">
                                      <p:cBhvr>
                                        <p:cTn id="101" dur="500"/>
                                        <p:tgtEl>
                                          <p:spTgt spid="49193"/>
                                        </p:tgtEl>
                                      </p:cBhvr>
                                    </p:animEffect>
                                  </p:childTnLst>
                                </p:cTn>
                              </p:par>
                            </p:childTnLst>
                          </p:cTn>
                        </p:par>
                        <p:par>
                          <p:cTn id="102" fill="hold" nodeType="afterGroup">
                            <p:stCondLst>
                              <p:cond delay="11000"/>
                            </p:stCondLst>
                            <p:childTnLst>
                              <p:par>
                                <p:cTn id="103" presetID="22" presetClass="entr" presetSubtype="4" fill="hold" nodeType="afterEffect">
                                  <p:stCondLst>
                                    <p:cond delay="0"/>
                                  </p:stCondLst>
                                  <p:childTnLst>
                                    <p:set>
                                      <p:cBhvr>
                                        <p:cTn id="104" dur="1" fill="hold">
                                          <p:stCondLst>
                                            <p:cond delay="0"/>
                                          </p:stCondLst>
                                        </p:cTn>
                                        <p:tgtEl>
                                          <p:spTgt spid="49201"/>
                                        </p:tgtEl>
                                        <p:attrNameLst>
                                          <p:attrName>style.visibility</p:attrName>
                                        </p:attrNameLst>
                                      </p:cBhvr>
                                      <p:to>
                                        <p:strVal val="visible"/>
                                      </p:to>
                                    </p:set>
                                    <p:animEffect transition="in" filter="wipe(down)">
                                      <p:cBhvr>
                                        <p:cTn id="105" dur="500"/>
                                        <p:tgtEl>
                                          <p:spTgt spid="49201"/>
                                        </p:tgtEl>
                                      </p:cBhvr>
                                    </p:animEffect>
                                  </p:childTnLst>
                                </p:cTn>
                              </p:par>
                            </p:childTnLst>
                          </p:cTn>
                        </p:par>
                        <p:par>
                          <p:cTn id="106" fill="hold" nodeType="afterGroup">
                            <p:stCondLst>
                              <p:cond delay="11500"/>
                            </p:stCondLst>
                            <p:childTnLst>
                              <p:par>
                                <p:cTn id="107" presetID="22" presetClass="entr" presetSubtype="4" fill="hold" nodeType="afterEffect">
                                  <p:stCondLst>
                                    <p:cond delay="0"/>
                                  </p:stCondLst>
                                  <p:childTnLst>
                                    <p:set>
                                      <p:cBhvr>
                                        <p:cTn id="108" dur="1" fill="hold">
                                          <p:stCondLst>
                                            <p:cond delay="0"/>
                                          </p:stCondLst>
                                        </p:cTn>
                                        <p:tgtEl>
                                          <p:spTgt spid="49204"/>
                                        </p:tgtEl>
                                        <p:attrNameLst>
                                          <p:attrName>style.visibility</p:attrName>
                                        </p:attrNameLst>
                                      </p:cBhvr>
                                      <p:to>
                                        <p:strVal val="visible"/>
                                      </p:to>
                                    </p:set>
                                    <p:animEffect transition="in" filter="wipe(down)">
                                      <p:cBhvr>
                                        <p:cTn id="109" dur="500"/>
                                        <p:tgtEl>
                                          <p:spTgt spid="49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87" grpId="0" autoUpdateAnimBg="0"/>
      <p:bldP spid="49188" grpId="0" autoUpdateAnimBg="0"/>
      <p:bldP spid="49189" grpId="0" autoUpdateAnimBg="0"/>
      <p:bldP spid="49190" grpId="0" autoUpdateAnimBg="0"/>
      <p:bldP spid="49191" grpId="0" autoUpdateAnimBg="0"/>
      <p:bldP spid="49192" grpId="0" autoUpdateAnimBg="0"/>
      <p:bldP spid="49200" grpId="0" autoUpdateAnimBg="0"/>
      <p:bldP spid="49212" grpId="0" autoUpdateAnimBg="0"/>
      <p:bldP spid="49213" grpId="0" autoUpdateAnimBg="0"/>
      <p:bldP spid="49214"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p:cNvSpPr>
            <a:spLocks noChangeShapeType="1"/>
          </p:cNvSpPr>
          <p:nvPr/>
        </p:nvSpPr>
        <p:spPr bwMode="auto">
          <a:xfrm rot="10800000" flipH="1">
            <a:off x="1593850" y="5514975"/>
            <a:ext cx="9017000" cy="794"/>
          </a:xfrm>
          <a:prstGeom prst="line">
            <a:avLst/>
          </a:prstGeom>
          <a:noFill/>
          <a:ln w="381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zh-CN" altLang="en-US" sz="900">
              <a:cs typeface="+mn-ea"/>
              <a:sym typeface="+mn-lt"/>
            </a:endParaRPr>
          </a:p>
        </p:txBody>
      </p:sp>
      <p:sp>
        <p:nvSpPr>
          <p:cNvPr id="50179" name="Line 3"/>
          <p:cNvSpPr>
            <a:spLocks noChangeShapeType="1"/>
          </p:cNvSpPr>
          <p:nvPr/>
        </p:nvSpPr>
        <p:spPr bwMode="auto">
          <a:xfrm rot="10800000" flipH="1">
            <a:off x="1593850" y="2541588"/>
            <a:ext cx="9017000" cy="0"/>
          </a:xfrm>
          <a:prstGeom prst="line">
            <a:avLst/>
          </a:prstGeom>
          <a:noFill/>
          <a:ln w="381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zh-CN" altLang="en-US" sz="900">
              <a:cs typeface="+mn-ea"/>
              <a:sym typeface="+mn-lt"/>
            </a:endParaRPr>
          </a:p>
        </p:txBody>
      </p:sp>
      <p:sp>
        <p:nvSpPr>
          <p:cNvPr id="50180" name="Line 4"/>
          <p:cNvSpPr>
            <a:spLocks noChangeShapeType="1"/>
          </p:cNvSpPr>
          <p:nvPr/>
        </p:nvSpPr>
        <p:spPr bwMode="auto">
          <a:xfrm rot="10800000" flipH="1">
            <a:off x="1593850" y="3934619"/>
            <a:ext cx="9017000" cy="0"/>
          </a:xfrm>
          <a:prstGeom prst="line">
            <a:avLst/>
          </a:prstGeom>
          <a:noFill/>
          <a:ln w="381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zh-CN" altLang="en-US" sz="900">
              <a:cs typeface="+mn-ea"/>
              <a:sym typeface="+mn-lt"/>
            </a:endParaRPr>
          </a:p>
        </p:txBody>
      </p:sp>
      <p:sp>
        <p:nvSpPr>
          <p:cNvPr id="50181" name="Line 5"/>
          <p:cNvSpPr>
            <a:spLocks noChangeShapeType="1"/>
          </p:cNvSpPr>
          <p:nvPr/>
        </p:nvSpPr>
        <p:spPr bwMode="auto">
          <a:xfrm rot="10800000" flipH="1">
            <a:off x="1593850" y="3238500"/>
            <a:ext cx="9017000" cy="0"/>
          </a:xfrm>
          <a:prstGeom prst="line">
            <a:avLst/>
          </a:prstGeom>
          <a:noFill/>
          <a:ln w="381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zh-CN" altLang="en-US" sz="900">
              <a:cs typeface="+mn-ea"/>
              <a:sym typeface="+mn-lt"/>
            </a:endParaRPr>
          </a:p>
        </p:txBody>
      </p:sp>
      <p:sp>
        <p:nvSpPr>
          <p:cNvPr id="50182" name="Line 6"/>
          <p:cNvSpPr>
            <a:spLocks noChangeShapeType="1"/>
          </p:cNvSpPr>
          <p:nvPr/>
        </p:nvSpPr>
        <p:spPr bwMode="auto">
          <a:xfrm rot="10800000" flipH="1">
            <a:off x="1593850" y="4738688"/>
            <a:ext cx="9017000" cy="0"/>
          </a:xfrm>
          <a:prstGeom prst="line">
            <a:avLst/>
          </a:prstGeom>
          <a:noFill/>
          <a:ln w="38100">
            <a:solidFill>
              <a:srgbClr val="CDCDCD"/>
            </a:solidFill>
            <a:miter lim="800000"/>
            <a:headEnd/>
            <a:tailEnd/>
          </a:ln>
          <a:extLst>
            <a:ext uri="{909E8E84-426E-40DD-AFC4-6F175D3DCCD1}">
              <a14:hiddenFill xmlns:a14="http://schemas.microsoft.com/office/drawing/2010/main">
                <a:noFill/>
              </a14:hiddenFill>
            </a:ext>
          </a:extLst>
        </p:spPr>
        <p:txBody>
          <a:bodyPr lIns="0" tIns="0" rIns="0" bIns="0"/>
          <a:lstStyle/>
          <a:p>
            <a:endParaRPr lang="zh-CN" altLang="en-US" sz="900">
              <a:cs typeface="+mn-ea"/>
              <a:sym typeface="+mn-lt"/>
            </a:endParaRPr>
          </a:p>
        </p:txBody>
      </p:sp>
      <p:sp>
        <p:nvSpPr>
          <p:cNvPr id="50183" name="Rectangle 7"/>
          <p:cNvSpPr>
            <a:spLocks/>
          </p:cNvSpPr>
          <p:nvPr/>
        </p:nvSpPr>
        <p:spPr bwMode="auto">
          <a:xfrm>
            <a:off x="1625600" y="1601788"/>
            <a:ext cx="8902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lvl="0" algn="l">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50184" name="AutoShape 8"/>
          <p:cNvSpPr>
            <a:spLocks/>
          </p:cNvSpPr>
          <p:nvPr/>
        </p:nvSpPr>
        <p:spPr bwMode="auto">
          <a:xfrm>
            <a:off x="1848644" y="54451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85" name="AutoShape 9"/>
          <p:cNvSpPr>
            <a:spLocks/>
          </p:cNvSpPr>
          <p:nvPr/>
        </p:nvSpPr>
        <p:spPr bwMode="auto">
          <a:xfrm>
            <a:off x="2559844" y="50958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86" name="AutoShape 10"/>
          <p:cNvSpPr>
            <a:spLocks/>
          </p:cNvSpPr>
          <p:nvPr/>
        </p:nvSpPr>
        <p:spPr bwMode="auto">
          <a:xfrm>
            <a:off x="3613944" y="49688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87" name="AutoShape 11"/>
          <p:cNvSpPr>
            <a:spLocks/>
          </p:cNvSpPr>
          <p:nvPr/>
        </p:nvSpPr>
        <p:spPr bwMode="auto">
          <a:xfrm>
            <a:off x="4610894" y="45688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88" name="AutoShape 12"/>
          <p:cNvSpPr>
            <a:spLocks/>
          </p:cNvSpPr>
          <p:nvPr/>
        </p:nvSpPr>
        <p:spPr bwMode="auto">
          <a:xfrm>
            <a:off x="5068094" y="40354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89" name="AutoShape 13"/>
          <p:cNvSpPr>
            <a:spLocks/>
          </p:cNvSpPr>
          <p:nvPr/>
        </p:nvSpPr>
        <p:spPr bwMode="auto">
          <a:xfrm>
            <a:off x="5788025" y="3440113"/>
            <a:ext cx="476250" cy="47625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90" name="AutoShape 14"/>
          <p:cNvSpPr>
            <a:spLocks/>
          </p:cNvSpPr>
          <p:nvPr/>
        </p:nvSpPr>
        <p:spPr bwMode="auto">
          <a:xfrm>
            <a:off x="7100094" y="36925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91" name="AutoShape 15"/>
          <p:cNvSpPr>
            <a:spLocks/>
          </p:cNvSpPr>
          <p:nvPr/>
        </p:nvSpPr>
        <p:spPr bwMode="auto">
          <a:xfrm>
            <a:off x="7785100" y="3062288"/>
            <a:ext cx="749300" cy="7493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92" name="AutoShape 16"/>
          <p:cNvSpPr>
            <a:spLocks/>
          </p:cNvSpPr>
          <p:nvPr/>
        </p:nvSpPr>
        <p:spPr bwMode="auto">
          <a:xfrm>
            <a:off x="9026525" y="3624263"/>
            <a:ext cx="527050" cy="52705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93" name="AutoShape 17"/>
          <p:cNvSpPr>
            <a:spLocks/>
          </p:cNvSpPr>
          <p:nvPr/>
        </p:nvSpPr>
        <p:spPr bwMode="auto">
          <a:xfrm>
            <a:off x="10059194" y="33813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94" name="AutoShape 18"/>
          <p:cNvSpPr>
            <a:spLocks/>
          </p:cNvSpPr>
          <p:nvPr/>
        </p:nvSpPr>
        <p:spPr bwMode="auto">
          <a:xfrm>
            <a:off x="1950244" y="53625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A1C450"/>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95" name="AutoShape 19"/>
          <p:cNvSpPr>
            <a:spLocks/>
          </p:cNvSpPr>
          <p:nvPr/>
        </p:nvSpPr>
        <p:spPr bwMode="auto">
          <a:xfrm>
            <a:off x="2597944" y="53308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A1C450"/>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96" name="AutoShape 20"/>
          <p:cNvSpPr>
            <a:spLocks/>
          </p:cNvSpPr>
          <p:nvPr/>
        </p:nvSpPr>
        <p:spPr bwMode="auto">
          <a:xfrm>
            <a:off x="3531394" y="52990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A1C450"/>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97" name="AutoShape 21"/>
          <p:cNvSpPr>
            <a:spLocks/>
          </p:cNvSpPr>
          <p:nvPr/>
        </p:nvSpPr>
        <p:spPr bwMode="auto">
          <a:xfrm>
            <a:off x="4356894" y="51466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A1C450"/>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98" name="AutoShape 22"/>
          <p:cNvSpPr>
            <a:spLocks/>
          </p:cNvSpPr>
          <p:nvPr/>
        </p:nvSpPr>
        <p:spPr bwMode="auto">
          <a:xfrm>
            <a:off x="5309394" y="49244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A1C450"/>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199" name="AutoShape 23"/>
          <p:cNvSpPr>
            <a:spLocks/>
          </p:cNvSpPr>
          <p:nvPr/>
        </p:nvSpPr>
        <p:spPr bwMode="auto">
          <a:xfrm>
            <a:off x="6446044" y="48101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A1C450"/>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00" name="AutoShape 24"/>
          <p:cNvSpPr>
            <a:spLocks/>
          </p:cNvSpPr>
          <p:nvPr/>
        </p:nvSpPr>
        <p:spPr bwMode="auto">
          <a:xfrm>
            <a:off x="7379494" y="42703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A1C450"/>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01" name="AutoShape 25"/>
          <p:cNvSpPr>
            <a:spLocks/>
          </p:cNvSpPr>
          <p:nvPr/>
        </p:nvSpPr>
        <p:spPr bwMode="auto">
          <a:xfrm>
            <a:off x="8432800" y="4078288"/>
            <a:ext cx="520700" cy="5207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A1C450"/>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02" name="AutoShape 26"/>
          <p:cNvSpPr>
            <a:spLocks/>
          </p:cNvSpPr>
          <p:nvPr/>
        </p:nvSpPr>
        <p:spPr bwMode="auto">
          <a:xfrm>
            <a:off x="9531350" y="4618038"/>
            <a:ext cx="749300" cy="7493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A1C450"/>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03" name="AutoShape 27"/>
          <p:cNvSpPr>
            <a:spLocks/>
          </p:cNvSpPr>
          <p:nvPr/>
        </p:nvSpPr>
        <p:spPr bwMode="auto">
          <a:xfrm>
            <a:off x="1848644" y="52927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B91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04" name="AutoShape 28"/>
          <p:cNvSpPr>
            <a:spLocks/>
          </p:cNvSpPr>
          <p:nvPr/>
        </p:nvSpPr>
        <p:spPr bwMode="auto">
          <a:xfrm>
            <a:off x="2477294" y="48228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B91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05" name="AutoShape 29"/>
          <p:cNvSpPr>
            <a:spLocks/>
          </p:cNvSpPr>
          <p:nvPr/>
        </p:nvSpPr>
        <p:spPr bwMode="auto">
          <a:xfrm>
            <a:off x="3527425" y="4449763"/>
            <a:ext cx="476250" cy="47625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B91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06" name="AutoShape 30"/>
          <p:cNvSpPr>
            <a:spLocks/>
          </p:cNvSpPr>
          <p:nvPr/>
        </p:nvSpPr>
        <p:spPr bwMode="auto">
          <a:xfrm>
            <a:off x="4560094" y="47148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B91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07" name="AutoShape 31"/>
          <p:cNvSpPr>
            <a:spLocks/>
          </p:cNvSpPr>
          <p:nvPr/>
        </p:nvSpPr>
        <p:spPr bwMode="auto">
          <a:xfrm>
            <a:off x="5728494" y="44354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B91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08" name="AutoShape 32"/>
          <p:cNvSpPr>
            <a:spLocks/>
          </p:cNvSpPr>
          <p:nvPr/>
        </p:nvSpPr>
        <p:spPr bwMode="auto">
          <a:xfrm>
            <a:off x="6572250" y="3735388"/>
            <a:ext cx="393700" cy="3937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B91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09" name="AutoShape 33"/>
          <p:cNvSpPr>
            <a:spLocks/>
          </p:cNvSpPr>
          <p:nvPr/>
        </p:nvSpPr>
        <p:spPr bwMode="auto">
          <a:xfrm>
            <a:off x="8147844" y="40481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B91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10" name="AutoShape 34"/>
          <p:cNvSpPr>
            <a:spLocks/>
          </p:cNvSpPr>
          <p:nvPr/>
        </p:nvSpPr>
        <p:spPr bwMode="auto">
          <a:xfrm>
            <a:off x="8890794" y="43275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B91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11" name="AutoShape 35"/>
          <p:cNvSpPr>
            <a:spLocks/>
          </p:cNvSpPr>
          <p:nvPr/>
        </p:nvSpPr>
        <p:spPr bwMode="auto">
          <a:xfrm>
            <a:off x="9906794" y="41560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B91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12" name="AutoShape 36"/>
          <p:cNvSpPr>
            <a:spLocks/>
          </p:cNvSpPr>
          <p:nvPr/>
        </p:nvSpPr>
        <p:spPr bwMode="auto">
          <a:xfrm>
            <a:off x="1785144" y="53752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2B5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13" name="AutoShape 37"/>
          <p:cNvSpPr>
            <a:spLocks/>
          </p:cNvSpPr>
          <p:nvPr/>
        </p:nvSpPr>
        <p:spPr bwMode="auto">
          <a:xfrm>
            <a:off x="2559844" y="49434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2B5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14" name="AutoShape 38"/>
          <p:cNvSpPr>
            <a:spLocks/>
          </p:cNvSpPr>
          <p:nvPr/>
        </p:nvSpPr>
        <p:spPr bwMode="auto">
          <a:xfrm>
            <a:off x="3544094" y="43338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2B5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15" name="AutoShape 39"/>
          <p:cNvSpPr>
            <a:spLocks/>
          </p:cNvSpPr>
          <p:nvPr/>
        </p:nvSpPr>
        <p:spPr bwMode="auto">
          <a:xfrm>
            <a:off x="4283075" y="3446463"/>
            <a:ext cx="488950" cy="48895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2B5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16" name="AutoShape 40"/>
          <p:cNvSpPr>
            <a:spLocks/>
          </p:cNvSpPr>
          <p:nvPr/>
        </p:nvSpPr>
        <p:spPr bwMode="auto">
          <a:xfrm>
            <a:off x="5423694" y="36036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2B5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17" name="AutoShape 41"/>
          <p:cNvSpPr>
            <a:spLocks/>
          </p:cNvSpPr>
          <p:nvPr/>
        </p:nvSpPr>
        <p:spPr bwMode="auto">
          <a:xfrm>
            <a:off x="6255544" y="28479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2B5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18" name="AutoShape 42"/>
          <p:cNvSpPr>
            <a:spLocks/>
          </p:cNvSpPr>
          <p:nvPr/>
        </p:nvSpPr>
        <p:spPr bwMode="auto">
          <a:xfrm>
            <a:off x="7322344" y="28479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2B5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19" name="AutoShape 43"/>
          <p:cNvSpPr>
            <a:spLocks/>
          </p:cNvSpPr>
          <p:nvPr/>
        </p:nvSpPr>
        <p:spPr bwMode="auto">
          <a:xfrm>
            <a:off x="8490744" y="290512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2B5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20" name="AutoShape 44"/>
          <p:cNvSpPr>
            <a:spLocks/>
          </p:cNvSpPr>
          <p:nvPr/>
        </p:nvSpPr>
        <p:spPr bwMode="auto">
          <a:xfrm>
            <a:off x="9481344" y="2593975"/>
            <a:ext cx="150019" cy="149225"/>
          </a:xfrm>
          <a:custGeom>
            <a:avLst/>
            <a:gdLst>
              <a:gd name="T0" fmla="*/ 907596404 w 19679"/>
              <a:gd name="T1" fmla="*/ 152463817 h 19679"/>
              <a:gd name="T2" fmla="*/ 907596404 w 19679"/>
              <a:gd name="T3" fmla="*/ 888547390 h 19679"/>
              <a:gd name="T4" fmla="*/ 155734678 w 19679"/>
              <a:gd name="T5" fmla="*/ 888547390 h 19679"/>
              <a:gd name="T6" fmla="*/ 155734678 w 19679"/>
              <a:gd name="T7" fmla="*/ 152463817 h 19679"/>
              <a:gd name="T8" fmla="*/ 907596404 w 19679"/>
              <a:gd name="T9" fmla="*/ 152463817 h 19679"/>
              <a:gd name="T10" fmla="*/ 907596404 w 19679"/>
              <a:gd name="T11" fmla="*/ 15246381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2B5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21" name="AutoShape 45"/>
          <p:cNvSpPr>
            <a:spLocks/>
          </p:cNvSpPr>
          <p:nvPr/>
        </p:nvSpPr>
        <p:spPr bwMode="auto">
          <a:xfrm>
            <a:off x="9817894" y="2479675"/>
            <a:ext cx="749300" cy="7493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2B5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0222" name="Rectangle 46"/>
          <p:cNvSpPr>
            <a:spLocks/>
          </p:cNvSpPr>
          <p:nvPr/>
        </p:nvSpPr>
        <p:spPr bwMode="auto">
          <a:xfrm>
            <a:off x="4210050" y="3540125"/>
            <a:ext cx="6286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1800">
                <a:solidFill>
                  <a:srgbClr val="FFFFFF"/>
                </a:solidFill>
                <a:latin typeface="+mn-lt"/>
                <a:ea typeface="+mn-ea"/>
                <a:cs typeface="+mn-ea"/>
                <a:sym typeface="+mn-lt"/>
              </a:rPr>
              <a:t>83</a:t>
            </a:r>
          </a:p>
        </p:txBody>
      </p:sp>
      <p:sp>
        <p:nvSpPr>
          <p:cNvPr id="50223" name="Rectangle 47"/>
          <p:cNvSpPr>
            <a:spLocks/>
          </p:cNvSpPr>
          <p:nvPr/>
        </p:nvSpPr>
        <p:spPr bwMode="auto">
          <a:xfrm>
            <a:off x="5715000" y="3527425"/>
            <a:ext cx="6286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1800">
                <a:solidFill>
                  <a:srgbClr val="FFFFFF"/>
                </a:solidFill>
                <a:latin typeface="+mn-lt"/>
                <a:ea typeface="+mn-ea"/>
                <a:cs typeface="+mn-ea"/>
                <a:sym typeface="+mn-lt"/>
              </a:rPr>
              <a:t>85</a:t>
            </a:r>
          </a:p>
        </p:txBody>
      </p:sp>
      <p:sp>
        <p:nvSpPr>
          <p:cNvPr id="50224" name="Rectangle 48"/>
          <p:cNvSpPr>
            <a:spLocks/>
          </p:cNvSpPr>
          <p:nvPr/>
        </p:nvSpPr>
        <p:spPr bwMode="auto">
          <a:xfrm>
            <a:off x="7842250" y="3292475"/>
            <a:ext cx="6286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1800">
                <a:solidFill>
                  <a:srgbClr val="FFFFFF"/>
                </a:solidFill>
                <a:latin typeface="+mn-lt"/>
                <a:ea typeface="+mn-ea"/>
                <a:cs typeface="+mn-ea"/>
                <a:sym typeface="+mn-lt"/>
              </a:rPr>
              <a:t>125</a:t>
            </a:r>
          </a:p>
        </p:txBody>
      </p:sp>
      <p:sp>
        <p:nvSpPr>
          <p:cNvPr id="50225" name="Rectangle 49"/>
          <p:cNvSpPr>
            <a:spLocks/>
          </p:cNvSpPr>
          <p:nvPr/>
        </p:nvSpPr>
        <p:spPr bwMode="auto">
          <a:xfrm>
            <a:off x="8985250" y="3736975"/>
            <a:ext cx="6286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1800">
                <a:solidFill>
                  <a:srgbClr val="FFFFFF"/>
                </a:solidFill>
                <a:latin typeface="+mn-lt"/>
                <a:ea typeface="+mn-ea"/>
                <a:cs typeface="+mn-ea"/>
                <a:sym typeface="+mn-lt"/>
              </a:rPr>
              <a:t>80</a:t>
            </a:r>
          </a:p>
        </p:txBody>
      </p:sp>
      <p:sp>
        <p:nvSpPr>
          <p:cNvPr id="50226" name="Rectangle 50"/>
          <p:cNvSpPr>
            <a:spLocks/>
          </p:cNvSpPr>
          <p:nvPr/>
        </p:nvSpPr>
        <p:spPr bwMode="auto">
          <a:xfrm>
            <a:off x="9880600" y="2714625"/>
            <a:ext cx="6286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1800">
                <a:solidFill>
                  <a:srgbClr val="FFFFFF"/>
                </a:solidFill>
                <a:latin typeface="+mn-lt"/>
                <a:ea typeface="+mn-ea"/>
                <a:cs typeface="+mn-ea"/>
                <a:sym typeface="+mn-lt"/>
              </a:rPr>
              <a:t>125</a:t>
            </a:r>
          </a:p>
        </p:txBody>
      </p:sp>
      <p:sp>
        <p:nvSpPr>
          <p:cNvPr id="50227" name="Rectangle 51"/>
          <p:cNvSpPr>
            <a:spLocks/>
          </p:cNvSpPr>
          <p:nvPr/>
        </p:nvSpPr>
        <p:spPr bwMode="auto">
          <a:xfrm>
            <a:off x="9607550" y="4841875"/>
            <a:ext cx="6286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1800">
                <a:solidFill>
                  <a:srgbClr val="FFFFFF"/>
                </a:solidFill>
                <a:latin typeface="+mn-lt"/>
                <a:ea typeface="+mn-ea"/>
                <a:cs typeface="+mn-ea"/>
                <a:sym typeface="+mn-lt"/>
              </a:rPr>
              <a:t>20</a:t>
            </a:r>
          </a:p>
        </p:txBody>
      </p:sp>
      <p:sp>
        <p:nvSpPr>
          <p:cNvPr id="50228" name="Rectangle 52"/>
          <p:cNvSpPr>
            <a:spLocks/>
          </p:cNvSpPr>
          <p:nvPr/>
        </p:nvSpPr>
        <p:spPr bwMode="auto">
          <a:xfrm>
            <a:off x="8375650" y="4181475"/>
            <a:ext cx="6286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1800">
                <a:solidFill>
                  <a:srgbClr val="FFFFFF"/>
                </a:solidFill>
                <a:latin typeface="+mn-lt"/>
                <a:ea typeface="+mn-ea"/>
                <a:cs typeface="+mn-ea"/>
                <a:sym typeface="+mn-lt"/>
              </a:rPr>
              <a:t>61</a:t>
            </a:r>
          </a:p>
        </p:txBody>
      </p:sp>
      <p:sp>
        <p:nvSpPr>
          <p:cNvPr id="50229" name="Rectangle 53"/>
          <p:cNvSpPr>
            <a:spLocks/>
          </p:cNvSpPr>
          <p:nvPr/>
        </p:nvSpPr>
        <p:spPr bwMode="auto">
          <a:xfrm>
            <a:off x="3460750" y="4562475"/>
            <a:ext cx="6286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spcBef>
                <a:spcPts val="850"/>
              </a:spcBef>
            </a:pPr>
            <a:r>
              <a:rPr lang="en-US" altLang="zh-CN" sz="1800">
                <a:solidFill>
                  <a:srgbClr val="FFFFFF"/>
                </a:solidFill>
                <a:latin typeface="+mn-lt"/>
                <a:ea typeface="+mn-ea"/>
                <a:cs typeface="+mn-ea"/>
                <a:sym typeface="+mn-lt"/>
              </a:rPr>
              <a:t>50</a:t>
            </a:r>
          </a:p>
        </p:txBody>
      </p:sp>
      <p:sp>
        <p:nvSpPr>
          <p:cNvPr id="50235" name="Marcador de número de diapositiva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500">
                <a:solidFill>
                  <a:schemeClr val="tx1"/>
                </a:solidFill>
                <a:latin typeface="Gill Sans" charset="0"/>
                <a:ea typeface="ヒラギノ角ゴ ProN W3" pitchFamily="2" charset="-128"/>
                <a:sym typeface="Gill Sans" charset="0"/>
              </a:defRPr>
            </a:lvl1pPr>
            <a:lvl2pPr marL="371475" indent="-142875" algn="ctr">
              <a:defRPr sz="2500">
                <a:solidFill>
                  <a:schemeClr val="tx1"/>
                </a:solidFill>
                <a:latin typeface="Gill Sans" charset="0"/>
                <a:ea typeface="ヒラギノ角ゴ ProN W3" pitchFamily="2" charset="-128"/>
                <a:sym typeface="Gill Sans" charset="0"/>
              </a:defRPr>
            </a:lvl2pPr>
            <a:lvl3pPr marL="571500" indent="-114300" algn="ctr">
              <a:defRPr sz="2500">
                <a:solidFill>
                  <a:schemeClr val="tx1"/>
                </a:solidFill>
                <a:latin typeface="Gill Sans" charset="0"/>
                <a:ea typeface="ヒラギノ角ゴ ProN W3" pitchFamily="2" charset="-128"/>
                <a:sym typeface="Gill Sans" charset="0"/>
              </a:defRPr>
            </a:lvl3pPr>
            <a:lvl4pPr marL="800100" indent="-114300" algn="ctr">
              <a:defRPr sz="2500">
                <a:solidFill>
                  <a:schemeClr val="tx1"/>
                </a:solidFill>
                <a:latin typeface="Gill Sans" charset="0"/>
                <a:ea typeface="ヒラギノ角ゴ ProN W3" pitchFamily="2" charset="-128"/>
                <a:sym typeface="Gill Sans" charset="0"/>
              </a:defRPr>
            </a:lvl4pPr>
            <a:lvl5pPr marL="1028700" indent="-114300" algn="ctr">
              <a:defRPr sz="2500">
                <a:solidFill>
                  <a:schemeClr val="tx1"/>
                </a:solidFill>
                <a:latin typeface="Gill Sans" charset="0"/>
                <a:ea typeface="ヒラギノ角ゴ ProN W3" pitchFamily="2" charset="-128"/>
                <a:sym typeface="Gill Sans" charset="0"/>
              </a:defRPr>
            </a:lvl5pPr>
            <a:lvl6pPr marL="12573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6pPr>
            <a:lvl7pPr marL="14859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7pPr>
            <a:lvl8pPr marL="17145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8pPr>
            <a:lvl9pPr marL="19431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9pPr>
          </a:lstStyle>
          <a:p>
            <a:fld id="{9303FE69-9BFF-4276-9F97-FBCECE4DC2DB}" type="slidenum">
              <a:rPr lang="en-US" altLang="zh-CN" sz="1200">
                <a:solidFill>
                  <a:schemeClr val="bg1"/>
                </a:solidFill>
                <a:latin typeface="+mn-lt"/>
                <a:ea typeface="+mn-ea"/>
                <a:cs typeface="+mn-ea"/>
                <a:sym typeface="+mn-lt"/>
              </a:rPr>
              <a:pPr/>
              <a:t>25</a:t>
            </a:fld>
            <a:endParaRPr lang="en-US" altLang="zh-CN" sz="1200">
              <a:solidFill>
                <a:schemeClr val="bg1"/>
              </a:solidFill>
              <a:latin typeface="+mn-lt"/>
              <a:ea typeface="+mn-ea"/>
              <a:cs typeface="+mn-ea"/>
              <a:sym typeface="+mn-lt"/>
            </a:endParaRPr>
          </a:p>
        </p:txBody>
      </p:sp>
    </p:spTree>
    <p:extLst>
      <p:ext uri="{BB962C8B-B14F-4D97-AF65-F5344CB8AC3E}">
        <p14:creationId xmlns:p14="http://schemas.microsoft.com/office/powerpoint/2010/main" val="89721974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0183"/>
                                        </p:tgtEl>
                                        <p:attrNameLst>
                                          <p:attrName>style.visibility</p:attrName>
                                        </p:attrNameLst>
                                      </p:cBhvr>
                                      <p:to>
                                        <p:strVal val="visible"/>
                                      </p:to>
                                    </p:set>
                                    <p:anim calcmode="lin" valueType="num">
                                      <p:cBhvr additive="base">
                                        <p:cTn id="7" dur="500" fill="hold"/>
                                        <p:tgtEl>
                                          <p:spTgt spid="50183"/>
                                        </p:tgtEl>
                                        <p:attrNameLst>
                                          <p:attrName>ppt_x</p:attrName>
                                        </p:attrNameLst>
                                      </p:cBhvr>
                                      <p:tavLst>
                                        <p:tav tm="0">
                                          <p:val>
                                            <p:strVal val="1+#ppt_w/2"/>
                                          </p:val>
                                        </p:tav>
                                        <p:tav tm="100000">
                                          <p:val>
                                            <p:strVal val="#ppt_x"/>
                                          </p:val>
                                        </p:tav>
                                      </p:tavLst>
                                    </p:anim>
                                    <p:anim calcmode="lin" valueType="num">
                                      <p:cBhvr additive="base">
                                        <p:cTn id="8" dur="500" fill="hold"/>
                                        <p:tgtEl>
                                          <p:spTgt spid="5018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50182"/>
                                        </p:tgtEl>
                                        <p:attrNameLst>
                                          <p:attrName>style.visibility</p:attrName>
                                        </p:attrNameLst>
                                      </p:cBhvr>
                                      <p:to>
                                        <p:strVal val="visible"/>
                                      </p:to>
                                    </p:set>
                                    <p:animEffect transition="in" filter="wipe(left)">
                                      <p:cBhvr>
                                        <p:cTn id="16" dur="500"/>
                                        <p:tgtEl>
                                          <p:spTgt spid="50182"/>
                                        </p:tgtEl>
                                      </p:cBhvr>
                                    </p:animEffect>
                                  </p:childTnLst>
                                </p:cTn>
                              </p:par>
                            </p:childTnLst>
                          </p:cTn>
                        </p:par>
                        <p:par>
                          <p:cTn id="17" fill="hold" nodeType="afterGroup">
                            <p:stCondLst>
                              <p:cond delay="1500"/>
                            </p:stCondLst>
                            <p:childTnLst>
                              <p:par>
                                <p:cTn id="18" presetID="22" presetClass="entr" presetSubtype="8" fill="hold" nodeType="afterEffect">
                                  <p:stCondLst>
                                    <p:cond delay="0"/>
                                  </p:stCondLst>
                                  <p:childTnLst>
                                    <p:set>
                                      <p:cBhvr>
                                        <p:cTn id="19" dur="1" fill="hold">
                                          <p:stCondLst>
                                            <p:cond delay="0"/>
                                          </p:stCondLst>
                                        </p:cTn>
                                        <p:tgtEl>
                                          <p:spTgt spid="50180"/>
                                        </p:tgtEl>
                                        <p:attrNameLst>
                                          <p:attrName>style.visibility</p:attrName>
                                        </p:attrNameLst>
                                      </p:cBhvr>
                                      <p:to>
                                        <p:strVal val="visible"/>
                                      </p:to>
                                    </p:set>
                                    <p:animEffect transition="in" filter="wipe(left)">
                                      <p:cBhvr>
                                        <p:cTn id="20" dur="500"/>
                                        <p:tgtEl>
                                          <p:spTgt spid="50180"/>
                                        </p:tgtEl>
                                      </p:cBhvr>
                                    </p:animEffect>
                                  </p:childTnLst>
                                </p:cTn>
                              </p:par>
                            </p:childTnLst>
                          </p:cTn>
                        </p:par>
                        <p:par>
                          <p:cTn id="21" fill="hold" nodeType="afterGroup">
                            <p:stCondLst>
                              <p:cond delay="2000"/>
                            </p:stCondLst>
                            <p:childTnLst>
                              <p:par>
                                <p:cTn id="22" presetID="22" presetClass="entr" presetSubtype="8" fill="hold" nodeType="afterEffect">
                                  <p:stCondLst>
                                    <p:cond delay="0"/>
                                  </p:stCondLst>
                                  <p:childTnLst>
                                    <p:set>
                                      <p:cBhvr>
                                        <p:cTn id="23" dur="1" fill="hold">
                                          <p:stCondLst>
                                            <p:cond delay="0"/>
                                          </p:stCondLst>
                                        </p:cTn>
                                        <p:tgtEl>
                                          <p:spTgt spid="50181"/>
                                        </p:tgtEl>
                                        <p:attrNameLst>
                                          <p:attrName>style.visibility</p:attrName>
                                        </p:attrNameLst>
                                      </p:cBhvr>
                                      <p:to>
                                        <p:strVal val="visible"/>
                                      </p:to>
                                    </p:set>
                                    <p:animEffect transition="in" filter="wipe(left)">
                                      <p:cBhvr>
                                        <p:cTn id="24" dur="500"/>
                                        <p:tgtEl>
                                          <p:spTgt spid="50181"/>
                                        </p:tgtEl>
                                      </p:cBhvr>
                                    </p:animEffect>
                                  </p:childTnLst>
                                </p:cTn>
                              </p:par>
                            </p:childTnLst>
                          </p:cTn>
                        </p:par>
                        <p:par>
                          <p:cTn id="25" fill="hold" nodeType="afterGroup">
                            <p:stCondLst>
                              <p:cond delay="2500"/>
                            </p:stCondLst>
                            <p:childTnLst>
                              <p:par>
                                <p:cTn id="26" presetID="22" presetClass="entr" presetSubtype="8" fill="hold" nodeType="afterEffect">
                                  <p:stCondLst>
                                    <p:cond delay="0"/>
                                  </p:stCondLst>
                                  <p:childTnLst>
                                    <p:set>
                                      <p:cBhvr>
                                        <p:cTn id="27" dur="1" fill="hold">
                                          <p:stCondLst>
                                            <p:cond delay="0"/>
                                          </p:stCondLst>
                                        </p:cTn>
                                        <p:tgtEl>
                                          <p:spTgt spid="50179"/>
                                        </p:tgtEl>
                                        <p:attrNameLst>
                                          <p:attrName>style.visibility</p:attrName>
                                        </p:attrNameLst>
                                      </p:cBhvr>
                                      <p:to>
                                        <p:strVal val="visible"/>
                                      </p:to>
                                    </p:set>
                                    <p:animEffect transition="in" filter="wipe(left)">
                                      <p:cBhvr>
                                        <p:cTn id="28" dur="500"/>
                                        <p:tgtEl>
                                          <p:spTgt spid="50179"/>
                                        </p:tgtEl>
                                      </p:cBhvr>
                                    </p:animEffect>
                                  </p:childTnLst>
                                </p:cTn>
                              </p:par>
                            </p:childTnLst>
                          </p:cTn>
                        </p:par>
                        <p:par>
                          <p:cTn id="29" fill="hold" nodeType="afterGroup">
                            <p:stCondLst>
                              <p:cond delay="3000"/>
                            </p:stCondLst>
                            <p:childTnLst>
                              <p:par>
                                <p:cTn id="30" presetID="23" presetClass="entr" presetSubtype="32" fill="hold" nodeType="afterEffect">
                                  <p:stCondLst>
                                    <p:cond delay="500"/>
                                  </p:stCondLst>
                                  <p:iterate type="lt">
                                    <p:tmPct val="100000"/>
                                  </p:iterate>
                                  <p:childTnLst>
                                    <p:set>
                                      <p:cBhvr>
                                        <p:cTn id="31" dur="1" fill="hold">
                                          <p:stCondLst>
                                            <p:cond delay="0"/>
                                          </p:stCondLst>
                                        </p:cTn>
                                        <p:tgtEl>
                                          <p:spTgt spid="50184"/>
                                        </p:tgtEl>
                                        <p:attrNameLst>
                                          <p:attrName>style.visibility</p:attrName>
                                        </p:attrNameLst>
                                      </p:cBhvr>
                                      <p:to>
                                        <p:strVal val="visible"/>
                                      </p:to>
                                    </p:set>
                                    <p:anim calcmode="lin" valueType="num">
                                      <p:cBhvr>
                                        <p:cTn id="32" dur="75" fill="hold"/>
                                        <p:tgtEl>
                                          <p:spTgt spid="50184"/>
                                        </p:tgtEl>
                                        <p:attrNameLst>
                                          <p:attrName>ppt_w</p:attrName>
                                        </p:attrNameLst>
                                      </p:cBhvr>
                                      <p:tavLst>
                                        <p:tav tm="0">
                                          <p:val>
                                            <p:strVal val="4*#ppt_w"/>
                                          </p:val>
                                        </p:tav>
                                        <p:tav tm="100000">
                                          <p:val>
                                            <p:strVal val="#ppt_w"/>
                                          </p:val>
                                        </p:tav>
                                      </p:tavLst>
                                    </p:anim>
                                    <p:anim calcmode="lin" valueType="num">
                                      <p:cBhvr>
                                        <p:cTn id="33" dur="75" fill="hold"/>
                                        <p:tgtEl>
                                          <p:spTgt spid="50184"/>
                                        </p:tgtEl>
                                        <p:attrNameLst>
                                          <p:attrName>ppt_h</p:attrName>
                                        </p:attrNameLst>
                                      </p:cBhvr>
                                      <p:tavLst>
                                        <p:tav tm="0">
                                          <p:val>
                                            <p:strVal val="4*#ppt_h"/>
                                          </p:val>
                                        </p:tav>
                                        <p:tav tm="100000">
                                          <p:val>
                                            <p:strVal val="#ppt_h"/>
                                          </p:val>
                                        </p:tav>
                                      </p:tavLst>
                                    </p:anim>
                                  </p:childTnLst>
                                </p:cTn>
                              </p:par>
                            </p:childTnLst>
                          </p:cTn>
                        </p:par>
                        <p:par>
                          <p:cTn id="34" fill="hold" nodeType="afterGroup">
                            <p:stCondLst>
                              <p:cond delay="3575"/>
                            </p:stCondLst>
                            <p:childTnLst>
                              <p:par>
                                <p:cTn id="35" presetID="23" presetClass="entr" presetSubtype="32" fill="hold" nodeType="afterEffect">
                                  <p:stCondLst>
                                    <p:cond delay="500"/>
                                  </p:stCondLst>
                                  <p:iterate type="lt">
                                    <p:tmPct val="100000"/>
                                  </p:iterate>
                                  <p:childTnLst>
                                    <p:set>
                                      <p:cBhvr>
                                        <p:cTn id="36" dur="1" fill="hold">
                                          <p:stCondLst>
                                            <p:cond delay="0"/>
                                          </p:stCondLst>
                                        </p:cTn>
                                        <p:tgtEl>
                                          <p:spTgt spid="50185"/>
                                        </p:tgtEl>
                                        <p:attrNameLst>
                                          <p:attrName>style.visibility</p:attrName>
                                        </p:attrNameLst>
                                      </p:cBhvr>
                                      <p:to>
                                        <p:strVal val="visible"/>
                                      </p:to>
                                    </p:set>
                                    <p:anim calcmode="lin" valueType="num">
                                      <p:cBhvr>
                                        <p:cTn id="37" dur="75" fill="hold"/>
                                        <p:tgtEl>
                                          <p:spTgt spid="50185"/>
                                        </p:tgtEl>
                                        <p:attrNameLst>
                                          <p:attrName>ppt_w</p:attrName>
                                        </p:attrNameLst>
                                      </p:cBhvr>
                                      <p:tavLst>
                                        <p:tav tm="0">
                                          <p:val>
                                            <p:strVal val="4*#ppt_w"/>
                                          </p:val>
                                        </p:tav>
                                        <p:tav tm="100000">
                                          <p:val>
                                            <p:strVal val="#ppt_w"/>
                                          </p:val>
                                        </p:tav>
                                      </p:tavLst>
                                    </p:anim>
                                    <p:anim calcmode="lin" valueType="num">
                                      <p:cBhvr>
                                        <p:cTn id="38" dur="75" fill="hold"/>
                                        <p:tgtEl>
                                          <p:spTgt spid="50185"/>
                                        </p:tgtEl>
                                        <p:attrNameLst>
                                          <p:attrName>ppt_h</p:attrName>
                                        </p:attrNameLst>
                                      </p:cBhvr>
                                      <p:tavLst>
                                        <p:tav tm="0">
                                          <p:val>
                                            <p:strVal val="4*#ppt_h"/>
                                          </p:val>
                                        </p:tav>
                                        <p:tav tm="100000">
                                          <p:val>
                                            <p:strVal val="#ppt_h"/>
                                          </p:val>
                                        </p:tav>
                                      </p:tavLst>
                                    </p:anim>
                                  </p:childTnLst>
                                </p:cTn>
                              </p:par>
                            </p:childTnLst>
                          </p:cTn>
                        </p:par>
                        <p:par>
                          <p:cTn id="39" fill="hold" nodeType="afterGroup">
                            <p:stCondLst>
                              <p:cond delay="4150"/>
                            </p:stCondLst>
                            <p:childTnLst>
                              <p:par>
                                <p:cTn id="40" presetID="23" presetClass="entr" presetSubtype="32" fill="hold" nodeType="afterEffect">
                                  <p:stCondLst>
                                    <p:cond delay="500"/>
                                  </p:stCondLst>
                                  <p:iterate type="lt">
                                    <p:tmPct val="100000"/>
                                  </p:iterate>
                                  <p:childTnLst>
                                    <p:set>
                                      <p:cBhvr>
                                        <p:cTn id="41" dur="1" fill="hold">
                                          <p:stCondLst>
                                            <p:cond delay="0"/>
                                          </p:stCondLst>
                                        </p:cTn>
                                        <p:tgtEl>
                                          <p:spTgt spid="50186"/>
                                        </p:tgtEl>
                                        <p:attrNameLst>
                                          <p:attrName>style.visibility</p:attrName>
                                        </p:attrNameLst>
                                      </p:cBhvr>
                                      <p:to>
                                        <p:strVal val="visible"/>
                                      </p:to>
                                    </p:set>
                                    <p:anim calcmode="lin" valueType="num">
                                      <p:cBhvr>
                                        <p:cTn id="42" dur="75" fill="hold"/>
                                        <p:tgtEl>
                                          <p:spTgt spid="50186"/>
                                        </p:tgtEl>
                                        <p:attrNameLst>
                                          <p:attrName>ppt_w</p:attrName>
                                        </p:attrNameLst>
                                      </p:cBhvr>
                                      <p:tavLst>
                                        <p:tav tm="0">
                                          <p:val>
                                            <p:strVal val="4*#ppt_w"/>
                                          </p:val>
                                        </p:tav>
                                        <p:tav tm="100000">
                                          <p:val>
                                            <p:strVal val="#ppt_w"/>
                                          </p:val>
                                        </p:tav>
                                      </p:tavLst>
                                    </p:anim>
                                    <p:anim calcmode="lin" valueType="num">
                                      <p:cBhvr>
                                        <p:cTn id="43" dur="75" fill="hold"/>
                                        <p:tgtEl>
                                          <p:spTgt spid="50186"/>
                                        </p:tgtEl>
                                        <p:attrNameLst>
                                          <p:attrName>ppt_h</p:attrName>
                                        </p:attrNameLst>
                                      </p:cBhvr>
                                      <p:tavLst>
                                        <p:tav tm="0">
                                          <p:val>
                                            <p:strVal val="4*#ppt_h"/>
                                          </p:val>
                                        </p:tav>
                                        <p:tav tm="100000">
                                          <p:val>
                                            <p:strVal val="#ppt_h"/>
                                          </p:val>
                                        </p:tav>
                                      </p:tavLst>
                                    </p:anim>
                                  </p:childTnLst>
                                </p:cTn>
                              </p:par>
                            </p:childTnLst>
                          </p:cTn>
                        </p:par>
                        <p:par>
                          <p:cTn id="44" fill="hold" nodeType="afterGroup">
                            <p:stCondLst>
                              <p:cond delay="4725"/>
                            </p:stCondLst>
                            <p:childTnLst>
                              <p:par>
                                <p:cTn id="45" presetID="23" presetClass="entr" presetSubtype="32" fill="hold" nodeType="afterEffect">
                                  <p:stCondLst>
                                    <p:cond delay="500"/>
                                  </p:stCondLst>
                                  <p:iterate type="lt">
                                    <p:tmPct val="100000"/>
                                  </p:iterate>
                                  <p:childTnLst>
                                    <p:set>
                                      <p:cBhvr>
                                        <p:cTn id="46" dur="1" fill="hold">
                                          <p:stCondLst>
                                            <p:cond delay="0"/>
                                          </p:stCondLst>
                                        </p:cTn>
                                        <p:tgtEl>
                                          <p:spTgt spid="50187"/>
                                        </p:tgtEl>
                                        <p:attrNameLst>
                                          <p:attrName>style.visibility</p:attrName>
                                        </p:attrNameLst>
                                      </p:cBhvr>
                                      <p:to>
                                        <p:strVal val="visible"/>
                                      </p:to>
                                    </p:set>
                                    <p:anim calcmode="lin" valueType="num">
                                      <p:cBhvr>
                                        <p:cTn id="47" dur="75" fill="hold"/>
                                        <p:tgtEl>
                                          <p:spTgt spid="50187"/>
                                        </p:tgtEl>
                                        <p:attrNameLst>
                                          <p:attrName>ppt_w</p:attrName>
                                        </p:attrNameLst>
                                      </p:cBhvr>
                                      <p:tavLst>
                                        <p:tav tm="0">
                                          <p:val>
                                            <p:strVal val="4*#ppt_w"/>
                                          </p:val>
                                        </p:tav>
                                        <p:tav tm="100000">
                                          <p:val>
                                            <p:strVal val="#ppt_w"/>
                                          </p:val>
                                        </p:tav>
                                      </p:tavLst>
                                    </p:anim>
                                    <p:anim calcmode="lin" valueType="num">
                                      <p:cBhvr>
                                        <p:cTn id="48" dur="75" fill="hold"/>
                                        <p:tgtEl>
                                          <p:spTgt spid="50187"/>
                                        </p:tgtEl>
                                        <p:attrNameLst>
                                          <p:attrName>ppt_h</p:attrName>
                                        </p:attrNameLst>
                                      </p:cBhvr>
                                      <p:tavLst>
                                        <p:tav tm="0">
                                          <p:val>
                                            <p:strVal val="4*#ppt_h"/>
                                          </p:val>
                                        </p:tav>
                                        <p:tav tm="100000">
                                          <p:val>
                                            <p:strVal val="#ppt_h"/>
                                          </p:val>
                                        </p:tav>
                                      </p:tavLst>
                                    </p:anim>
                                  </p:childTnLst>
                                </p:cTn>
                              </p:par>
                            </p:childTnLst>
                          </p:cTn>
                        </p:par>
                        <p:par>
                          <p:cTn id="49" fill="hold" nodeType="afterGroup">
                            <p:stCondLst>
                              <p:cond delay="5300"/>
                            </p:stCondLst>
                            <p:childTnLst>
                              <p:par>
                                <p:cTn id="50" presetID="23" presetClass="entr" presetSubtype="32" fill="hold" nodeType="afterEffect">
                                  <p:stCondLst>
                                    <p:cond delay="500"/>
                                  </p:stCondLst>
                                  <p:iterate type="lt">
                                    <p:tmPct val="100000"/>
                                  </p:iterate>
                                  <p:childTnLst>
                                    <p:set>
                                      <p:cBhvr>
                                        <p:cTn id="51" dur="1" fill="hold">
                                          <p:stCondLst>
                                            <p:cond delay="0"/>
                                          </p:stCondLst>
                                        </p:cTn>
                                        <p:tgtEl>
                                          <p:spTgt spid="50188"/>
                                        </p:tgtEl>
                                        <p:attrNameLst>
                                          <p:attrName>style.visibility</p:attrName>
                                        </p:attrNameLst>
                                      </p:cBhvr>
                                      <p:to>
                                        <p:strVal val="visible"/>
                                      </p:to>
                                    </p:set>
                                    <p:anim calcmode="lin" valueType="num">
                                      <p:cBhvr>
                                        <p:cTn id="52" dur="75" fill="hold"/>
                                        <p:tgtEl>
                                          <p:spTgt spid="50188"/>
                                        </p:tgtEl>
                                        <p:attrNameLst>
                                          <p:attrName>ppt_w</p:attrName>
                                        </p:attrNameLst>
                                      </p:cBhvr>
                                      <p:tavLst>
                                        <p:tav tm="0">
                                          <p:val>
                                            <p:strVal val="4*#ppt_w"/>
                                          </p:val>
                                        </p:tav>
                                        <p:tav tm="100000">
                                          <p:val>
                                            <p:strVal val="#ppt_w"/>
                                          </p:val>
                                        </p:tav>
                                      </p:tavLst>
                                    </p:anim>
                                    <p:anim calcmode="lin" valueType="num">
                                      <p:cBhvr>
                                        <p:cTn id="53" dur="75" fill="hold"/>
                                        <p:tgtEl>
                                          <p:spTgt spid="50188"/>
                                        </p:tgtEl>
                                        <p:attrNameLst>
                                          <p:attrName>ppt_h</p:attrName>
                                        </p:attrNameLst>
                                      </p:cBhvr>
                                      <p:tavLst>
                                        <p:tav tm="0">
                                          <p:val>
                                            <p:strVal val="4*#ppt_h"/>
                                          </p:val>
                                        </p:tav>
                                        <p:tav tm="100000">
                                          <p:val>
                                            <p:strVal val="#ppt_h"/>
                                          </p:val>
                                        </p:tav>
                                      </p:tavLst>
                                    </p:anim>
                                  </p:childTnLst>
                                </p:cTn>
                              </p:par>
                            </p:childTnLst>
                          </p:cTn>
                        </p:par>
                        <p:par>
                          <p:cTn id="54" fill="hold" nodeType="afterGroup">
                            <p:stCondLst>
                              <p:cond delay="5875"/>
                            </p:stCondLst>
                            <p:childTnLst>
                              <p:par>
                                <p:cTn id="55" presetID="23" presetClass="entr" presetSubtype="32" fill="hold" nodeType="afterEffect">
                                  <p:stCondLst>
                                    <p:cond delay="500"/>
                                  </p:stCondLst>
                                  <p:iterate type="lt">
                                    <p:tmPct val="100000"/>
                                  </p:iterate>
                                  <p:childTnLst>
                                    <p:set>
                                      <p:cBhvr>
                                        <p:cTn id="56" dur="1" fill="hold">
                                          <p:stCondLst>
                                            <p:cond delay="0"/>
                                          </p:stCondLst>
                                        </p:cTn>
                                        <p:tgtEl>
                                          <p:spTgt spid="50189"/>
                                        </p:tgtEl>
                                        <p:attrNameLst>
                                          <p:attrName>style.visibility</p:attrName>
                                        </p:attrNameLst>
                                      </p:cBhvr>
                                      <p:to>
                                        <p:strVal val="visible"/>
                                      </p:to>
                                    </p:set>
                                    <p:anim calcmode="lin" valueType="num">
                                      <p:cBhvr>
                                        <p:cTn id="57" dur="75" fill="hold"/>
                                        <p:tgtEl>
                                          <p:spTgt spid="50189"/>
                                        </p:tgtEl>
                                        <p:attrNameLst>
                                          <p:attrName>ppt_w</p:attrName>
                                        </p:attrNameLst>
                                      </p:cBhvr>
                                      <p:tavLst>
                                        <p:tav tm="0">
                                          <p:val>
                                            <p:strVal val="4*#ppt_w"/>
                                          </p:val>
                                        </p:tav>
                                        <p:tav tm="100000">
                                          <p:val>
                                            <p:strVal val="#ppt_w"/>
                                          </p:val>
                                        </p:tav>
                                      </p:tavLst>
                                    </p:anim>
                                    <p:anim calcmode="lin" valueType="num">
                                      <p:cBhvr>
                                        <p:cTn id="58" dur="75" fill="hold"/>
                                        <p:tgtEl>
                                          <p:spTgt spid="50189"/>
                                        </p:tgtEl>
                                        <p:attrNameLst>
                                          <p:attrName>ppt_h</p:attrName>
                                        </p:attrNameLst>
                                      </p:cBhvr>
                                      <p:tavLst>
                                        <p:tav tm="0">
                                          <p:val>
                                            <p:strVal val="4*#ppt_h"/>
                                          </p:val>
                                        </p:tav>
                                        <p:tav tm="100000">
                                          <p:val>
                                            <p:strVal val="#ppt_h"/>
                                          </p:val>
                                        </p:tav>
                                      </p:tavLst>
                                    </p:anim>
                                  </p:childTnLst>
                                </p:cTn>
                              </p:par>
                            </p:childTnLst>
                          </p:cTn>
                        </p:par>
                        <p:par>
                          <p:cTn id="59" fill="hold" nodeType="afterGroup">
                            <p:stCondLst>
                              <p:cond delay="6450"/>
                            </p:stCondLst>
                            <p:childTnLst>
                              <p:par>
                                <p:cTn id="60" presetID="23" presetClass="entr" presetSubtype="32" fill="hold" nodeType="afterEffect">
                                  <p:stCondLst>
                                    <p:cond delay="500"/>
                                  </p:stCondLst>
                                  <p:iterate type="lt">
                                    <p:tmPct val="100000"/>
                                  </p:iterate>
                                  <p:childTnLst>
                                    <p:set>
                                      <p:cBhvr>
                                        <p:cTn id="61" dur="1" fill="hold">
                                          <p:stCondLst>
                                            <p:cond delay="0"/>
                                          </p:stCondLst>
                                        </p:cTn>
                                        <p:tgtEl>
                                          <p:spTgt spid="50190"/>
                                        </p:tgtEl>
                                        <p:attrNameLst>
                                          <p:attrName>style.visibility</p:attrName>
                                        </p:attrNameLst>
                                      </p:cBhvr>
                                      <p:to>
                                        <p:strVal val="visible"/>
                                      </p:to>
                                    </p:set>
                                    <p:anim calcmode="lin" valueType="num">
                                      <p:cBhvr>
                                        <p:cTn id="62" dur="75" fill="hold"/>
                                        <p:tgtEl>
                                          <p:spTgt spid="50190"/>
                                        </p:tgtEl>
                                        <p:attrNameLst>
                                          <p:attrName>ppt_w</p:attrName>
                                        </p:attrNameLst>
                                      </p:cBhvr>
                                      <p:tavLst>
                                        <p:tav tm="0">
                                          <p:val>
                                            <p:strVal val="4*#ppt_w"/>
                                          </p:val>
                                        </p:tav>
                                        <p:tav tm="100000">
                                          <p:val>
                                            <p:strVal val="#ppt_w"/>
                                          </p:val>
                                        </p:tav>
                                      </p:tavLst>
                                    </p:anim>
                                    <p:anim calcmode="lin" valueType="num">
                                      <p:cBhvr>
                                        <p:cTn id="63" dur="75" fill="hold"/>
                                        <p:tgtEl>
                                          <p:spTgt spid="50190"/>
                                        </p:tgtEl>
                                        <p:attrNameLst>
                                          <p:attrName>ppt_h</p:attrName>
                                        </p:attrNameLst>
                                      </p:cBhvr>
                                      <p:tavLst>
                                        <p:tav tm="0">
                                          <p:val>
                                            <p:strVal val="4*#ppt_h"/>
                                          </p:val>
                                        </p:tav>
                                        <p:tav tm="100000">
                                          <p:val>
                                            <p:strVal val="#ppt_h"/>
                                          </p:val>
                                        </p:tav>
                                      </p:tavLst>
                                    </p:anim>
                                  </p:childTnLst>
                                </p:cTn>
                              </p:par>
                            </p:childTnLst>
                          </p:cTn>
                        </p:par>
                        <p:par>
                          <p:cTn id="64" fill="hold" nodeType="afterGroup">
                            <p:stCondLst>
                              <p:cond delay="7025"/>
                            </p:stCondLst>
                            <p:childTnLst>
                              <p:par>
                                <p:cTn id="65" presetID="23" presetClass="entr" presetSubtype="32" fill="hold" nodeType="afterEffect">
                                  <p:stCondLst>
                                    <p:cond delay="500"/>
                                  </p:stCondLst>
                                  <p:iterate type="lt">
                                    <p:tmPct val="100000"/>
                                  </p:iterate>
                                  <p:childTnLst>
                                    <p:set>
                                      <p:cBhvr>
                                        <p:cTn id="66" dur="1" fill="hold">
                                          <p:stCondLst>
                                            <p:cond delay="0"/>
                                          </p:stCondLst>
                                        </p:cTn>
                                        <p:tgtEl>
                                          <p:spTgt spid="50191"/>
                                        </p:tgtEl>
                                        <p:attrNameLst>
                                          <p:attrName>style.visibility</p:attrName>
                                        </p:attrNameLst>
                                      </p:cBhvr>
                                      <p:to>
                                        <p:strVal val="visible"/>
                                      </p:to>
                                    </p:set>
                                    <p:anim calcmode="lin" valueType="num">
                                      <p:cBhvr>
                                        <p:cTn id="67" dur="75" fill="hold"/>
                                        <p:tgtEl>
                                          <p:spTgt spid="50191"/>
                                        </p:tgtEl>
                                        <p:attrNameLst>
                                          <p:attrName>ppt_w</p:attrName>
                                        </p:attrNameLst>
                                      </p:cBhvr>
                                      <p:tavLst>
                                        <p:tav tm="0">
                                          <p:val>
                                            <p:strVal val="4*#ppt_w"/>
                                          </p:val>
                                        </p:tav>
                                        <p:tav tm="100000">
                                          <p:val>
                                            <p:strVal val="#ppt_w"/>
                                          </p:val>
                                        </p:tav>
                                      </p:tavLst>
                                    </p:anim>
                                    <p:anim calcmode="lin" valueType="num">
                                      <p:cBhvr>
                                        <p:cTn id="68" dur="75" fill="hold"/>
                                        <p:tgtEl>
                                          <p:spTgt spid="50191"/>
                                        </p:tgtEl>
                                        <p:attrNameLst>
                                          <p:attrName>ppt_h</p:attrName>
                                        </p:attrNameLst>
                                      </p:cBhvr>
                                      <p:tavLst>
                                        <p:tav tm="0">
                                          <p:val>
                                            <p:strVal val="4*#ppt_h"/>
                                          </p:val>
                                        </p:tav>
                                        <p:tav tm="100000">
                                          <p:val>
                                            <p:strVal val="#ppt_h"/>
                                          </p:val>
                                        </p:tav>
                                      </p:tavLst>
                                    </p:anim>
                                  </p:childTnLst>
                                </p:cTn>
                              </p:par>
                            </p:childTnLst>
                          </p:cTn>
                        </p:par>
                        <p:par>
                          <p:cTn id="69" fill="hold" nodeType="afterGroup">
                            <p:stCondLst>
                              <p:cond delay="7600"/>
                            </p:stCondLst>
                            <p:childTnLst>
                              <p:par>
                                <p:cTn id="70" presetID="23" presetClass="entr" presetSubtype="32" fill="hold" nodeType="afterEffect">
                                  <p:stCondLst>
                                    <p:cond delay="500"/>
                                  </p:stCondLst>
                                  <p:iterate type="lt">
                                    <p:tmPct val="100000"/>
                                  </p:iterate>
                                  <p:childTnLst>
                                    <p:set>
                                      <p:cBhvr>
                                        <p:cTn id="71" dur="1" fill="hold">
                                          <p:stCondLst>
                                            <p:cond delay="0"/>
                                          </p:stCondLst>
                                        </p:cTn>
                                        <p:tgtEl>
                                          <p:spTgt spid="50192"/>
                                        </p:tgtEl>
                                        <p:attrNameLst>
                                          <p:attrName>style.visibility</p:attrName>
                                        </p:attrNameLst>
                                      </p:cBhvr>
                                      <p:to>
                                        <p:strVal val="visible"/>
                                      </p:to>
                                    </p:set>
                                    <p:anim calcmode="lin" valueType="num">
                                      <p:cBhvr>
                                        <p:cTn id="72" dur="75" fill="hold"/>
                                        <p:tgtEl>
                                          <p:spTgt spid="50192"/>
                                        </p:tgtEl>
                                        <p:attrNameLst>
                                          <p:attrName>ppt_w</p:attrName>
                                        </p:attrNameLst>
                                      </p:cBhvr>
                                      <p:tavLst>
                                        <p:tav tm="0">
                                          <p:val>
                                            <p:strVal val="4*#ppt_w"/>
                                          </p:val>
                                        </p:tav>
                                        <p:tav tm="100000">
                                          <p:val>
                                            <p:strVal val="#ppt_w"/>
                                          </p:val>
                                        </p:tav>
                                      </p:tavLst>
                                    </p:anim>
                                    <p:anim calcmode="lin" valueType="num">
                                      <p:cBhvr>
                                        <p:cTn id="73" dur="75" fill="hold"/>
                                        <p:tgtEl>
                                          <p:spTgt spid="50192"/>
                                        </p:tgtEl>
                                        <p:attrNameLst>
                                          <p:attrName>ppt_h</p:attrName>
                                        </p:attrNameLst>
                                      </p:cBhvr>
                                      <p:tavLst>
                                        <p:tav tm="0">
                                          <p:val>
                                            <p:strVal val="4*#ppt_h"/>
                                          </p:val>
                                        </p:tav>
                                        <p:tav tm="100000">
                                          <p:val>
                                            <p:strVal val="#ppt_h"/>
                                          </p:val>
                                        </p:tav>
                                      </p:tavLst>
                                    </p:anim>
                                  </p:childTnLst>
                                </p:cTn>
                              </p:par>
                            </p:childTnLst>
                          </p:cTn>
                        </p:par>
                        <p:par>
                          <p:cTn id="74" fill="hold" nodeType="afterGroup">
                            <p:stCondLst>
                              <p:cond delay="8175"/>
                            </p:stCondLst>
                            <p:childTnLst>
                              <p:par>
                                <p:cTn id="75" presetID="23" presetClass="entr" presetSubtype="32" fill="hold" nodeType="afterEffect">
                                  <p:stCondLst>
                                    <p:cond delay="500"/>
                                  </p:stCondLst>
                                  <p:iterate type="lt">
                                    <p:tmPct val="100000"/>
                                  </p:iterate>
                                  <p:childTnLst>
                                    <p:set>
                                      <p:cBhvr>
                                        <p:cTn id="76" dur="1" fill="hold">
                                          <p:stCondLst>
                                            <p:cond delay="0"/>
                                          </p:stCondLst>
                                        </p:cTn>
                                        <p:tgtEl>
                                          <p:spTgt spid="50193"/>
                                        </p:tgtEl>
                                        <p:attrNameLst>
                                          <p:attrName>style.visibility</p:attrName>
                                        </p:attrNameLst>
                                      </p:cBhvr>
                                      <p:to>
                                        <p:strVal val="visible"/>
                                      </p:to>
                                    </p:set>
                                    <p:anim calcmode="lin" valueType="num">
                                      <p:cBhvr>
                                        <p:cTn id="77" dur="75" fill="hold"/>
                                        <p:tgtEl>
                                          <p:spTgt spid="50193"/>
                                        </p:tgtEl>
                                        <p:attrNameLst>
                                          <p:attrName>ppt_w</p:attrName>
                                        </p:attrNameLst>
                                      </p:cBhvr>
                                      <p:tavLst>
                                        <p:tav tm="0">
                                          <p:val>
                                            <p:strVal val="4*#ppt_w"/>
                                          </p:val>
                                        </p:tav>
                                        <p:tav tm="100000">
                                          <p:val>
                                            <p:strVal val="#ppt_w"/>
                                          </p:val>
                                        </p:tav>
                                      </p:tavLst>
                                    </p:anim>
                                    <p:anim calcmode="lin" valueType="num">
                                      <p:cBhvr>
                                        <p:cTn id="78" dur="75" fill="hold"/>
                                        <p:tgtEl>
                                          <p:spTgt spid="50193"/>
                                        </p:tgtEl>
                                        <p:attrNameLst>
                                          <p:attrName>ppt_h</p:attrName>
                                        </p:attrNameLst>
                                      </p:cBhvr>
                                      <p:tavLst>
                                        <p:tav tm="0">
                                          <p:val>
                                            <p:strVal val="4*#ppt_h"/>
                                          </p:val>
                                        </p:tav>
                                        <p:tav tm="100000">
                                          <p:val>
                                            <p:strVal val="#ppt_h"/>
                                          </p:val>
                                        </p:tav>
                                      </p:tavLst>
                                    </p:anim>
                                  </p:childTnLst>
                                </p:cTn>
                              </p:par>
                            </p:childTnLst>
                          </p:cTn>
                        </p:par>
                        <p:par>
                          <p:cTn id="79" fill="hold" nodeType="afterGroup">
                            <p:stCondLst>
                              <p:cond delay="8750"/>
                            </p:stCondLst>
                            <p:childTnLst>
                              <p:par>
                                <p:cTn id="80" presetID="23" presetClass="entr" presetSubtype="32" fill="hold" nodeType="afterEffect">
                                  <p:stCondLst>
                                    <p:cond delay="500"/>
                                  </p:stCondLst>
                                  <p:iterate type="lt">
                                    <p:tmPct val="100000"/>
                                  </p:iterate>
                                  <p:childTnLst>
                                    <p:set>
                                      <p:cBhvr>
                                        <p:cTn id="81" dur="1" fill="hold">
                                          <p:stCondLst>
                                            <p:cond delay="0"/>
                                          </p:stCondLst>
                                        </p:cTn>
                                        <p:tgtEl>
                                          <p:spTgt spid="50194"/>
                                        </p:tgtEl>
                                        <p:attrNameLst>
                                          <p:attrName>style.visibility</p:attrName>
                                        </p:attrNameLst>
                                      </p:cBhvr>
                                      <p:to>
                                        <p:strVal val="visible"/>
                                      </p:to>
                                    </p:set>
                                    <p:anim calcmode="lin" valueType="num">
                                      <p:cBhvr>
                                        <p:cTn id="82" dur="75" fill="hold"/>
                                        <p:tgtEl>
                                          <p:spTgt spid="50194"/>
                                        </p:tgtEl>
                                        <p:attrNameLst>
                                          <p:attrName>ppt_w</p:attrName>
                                        </p:attrNameLst>
                                      </p:cBhvr>
                                      <p:tavLst>
                                        <p:tav tm="0">
                                          <p:val>
                                            <p:strVal val="4*#ppt_w"/>
                                          </p:val>
                                        </p:tav>
                                        <p:tav tm="100000">
                                          <p:val>
                                            <p:strVal val="#ppt_w"/>
                                          </p:val>
                                        </p:tav>
                                      </p:tavLst>
                                    </p:anim>
                                    <p:anim calcmode="lin" valueType="num">
                                      <p:cBhvr>
                                        <p:cTn id="83" dur="75" fill="hold"/>
                                        <p:tgtEl>
                                          <p:spTgt spid="50194"/>
                                        </p:tgtEl>
                                        <p:attrNameLst>
                                          <p:attrName>ppt_h</p:attrName>
                                        </p:attrNameLst>
                                      </p:cBhvr>
                                      <p:tavLst>
                                        <p:tav tm="0">
                                          <p:val>
                                            <p:strVal val="4*#ppt_h"/>
                                          </p:val>
                                        </p:tav>
                                        <p:tav tm="100000">
                                          <p:val>
                                            <p:strVal val="#ppt_h"/>
                                          </p:val>
                                        </p:tav>
                                      </p:tavLst>
                                    </p:anim>
                                  </p:childTnLst>
                                </p:cTn>
                              </p:par>
                            </p:childTnLst>
                          </p:cTn>
                        </p:par>
                        <p:par>
                          <p:cTn id="84" fill="hold" nodeType="afterGroup">
                            <p:stCondLst>
                              <p:cond delay="9325"/>
                            </p:stCondLst>
                            <p:childTnLst>
                              <p:par>
                                <p:cTn id="85" presetID="23" presetClass="entr" presetSubtype="32" fill="hold" nodeType="afterEffect">
                                  <p:stCondLst>
                                    <p:cond delay="500"/>
                                  </p:stCondLst>
                                  <p:iterate type="lt">
                                    <p:tmPct val="100000"/>
                                  </p:iterate>
                                  <p:childTnLst>
                                    <p:set>
                                      <p:cBhvr>
                                        <p:cTn id="86" dur="1" fill="hold">
                                          <p:stCondLst>
                                            <p:cond delay="0"/>
                                          </p:stCondLst>
                                        </p:cTn>
                                        <p:tgtEl>
                                          <p:spTgt spid="50195"/>
                                        </p:tgtEl>
                                        <p:attrNameLst>
                                          <p:attrName>style.visibility</p:attrName>
                                        </p:attrNameLst>
                                      </p:cBhvr>
                                      <p:to>
                                        <p:strVal val="visible"/>
                                      </p:to>
                                    </p:set>
                                    <p:anim calcmode="lin" valueType="num">
                                      <p:cBhvr>
                                        <p:cTn id="87" dur="75" fill="hold"/>
                                        <p:tgtEl>
                                          <p:spTgt spid="50195"/>
                                        </p:tgtEl>
                                        <p:attrNameLst>
                                          <p:attrName>ppt_w</p:attrName>
                                        </p:attrNameLst>
                                      </p:cBhvr>
                                      <p:tavLst>
                                        <p:tav tm="0">
                                          <p:val>
                                            <p:strVal val="4*#ppt_w"/>
                                          </p:val>
                                        </p:tav>
                                        <p:tav tm="100000">
                                          <p:val>
                                            <p:strVal val="#ppt_w"/>
                                          </p:val>
                                        </p:tav>
                                      </p:tavLst>
                                    </p:anim>
                                    <p:anim calcmode="lin" valueType="num">
                                      <p:cBhvr>
                                        <p:cTn id="88" dur="75" fill="hold"/>
                                        <p:tgtEl>
                                          <p:spTgt spid="50195"/>
                                        </p:tgtEl>
                                        <p:attrNameLst>
                                          <p:attrName>ppt_h</p:attrName>
                                        </p:attrNameLst>
                                      </p:cBhvr>
                                      <p:tavLst>
                                        <p:tav tm="0">
                                          <p:val>
                                            <p:strVal val="4*#ppt_h"/>
                                          </p:val>
                                        </p:tav>
                                        <p:tav tm="100000">
                                          <p:val>
                                            <p:strVal val="#ppt_h"/>
                                          </p:val>
                                        </p:tav>
                                      </p:tavLst>
                                    </p:anim>
                                  </p:childTnLst>
                                </p:cTn>
                              </p:par>
                            </p:childTnLst>
                          </p:cTn>
                        </p:par>
                        <p:par>
                          <p:cTn id="89" fill="hold" nodeType="afterGroup">
                            <p:stCondLst>
                              <p:cond delay="9900"/>
                            </p:stCondLst>
                            <p:childTnLst>
                              <p:par>
                                <p:cTn id="90" presetID="23" presetClass="entr" presetSubtype="32" fill="hold" nodeType="afterEffect">
                                  <p:stCondLst>
                                    <p:cond delay="500"/>
                                  </p:stCondLst>
                                  <p:iterate type="lt">
                                    <p:tmPct val="100000"/>
                                  </p:iterate>
                                  <p:childTnLst>
                                    <p:set>
                                      <p:cBhvr>
                                        <p:cTn id="91" dur="1" fill="hold">
                                          <p:stCondLst>
                                            <p:cond delay="0"/>
                                          </p:stCondLst>
                                        </p:cTn>
                                        <p:tgtEl>
                                          <p:spTgt spid="50196"/>
                                        </p:tgtEl>
                                        <p:attrNameLst>
                                          <p:attrName>style.visibility</p:attrName>
                                        </p:attrNameLst>
                                      </p:cBhvr>
                                      <p:to>
                                        <p:strVal val="visible"/>
                                      </p:to>
                                    </p:set>
                                    <p:anim calcmode="lin" valueType="num">
                                      <p:cBhvr>
                                        <p:cTn id="92" dur="75" fill="hold"/>
                                        <p:tgtEl>
                                          <p:spTgt spid="50196"/>
                                        </p:tgtEl>
                                        <p:attrNameLst>
                                          <p:attrName>ppt_w</p:attrName>
                                        </p:attrNameLst>
                                      </p:cBhvr>
                                      <p:tavLst>
                                        <p:tav tm="0">
                                          <p:val>
                                            <p:strVal val="4*#ppt_w"/>
                                          </p:val>
                                        </p:tav>
                                        <p:tav tm="100000">
                                          <p:val>
                                            <p:strVal val="#ppt_w"/>
                                          </p:val>
                                        </p:tav>
                                      </p:tavLst>
                                    </p:anim>
                                    <p:anim calcmode="lin" valueType="num">
                                      <p:cBhvr>
                                        <p:cTn id="93" dur="75" fill="hold"/>
                                        <p:tgtEl>
                                          <p:spTgt spid="50196"/>
                                        </p:tgtEl>
                                        <p:attrNameLst>
                                          <p:attrName>ppt_h</p:attrName>
                                        </p:attrNameLst>
                                      </p:cBhvr>
                                      <p:tavLst>
                                        <p:tav tm="0">
                                          <p:val>
                                            <p:strVal val="4*#ppt_h"/>
                                          </p:val>
                                        </p:tav>
                                        <p:tav tm="100000">
                                          <p:val>
                                            <p:strVal val="#ppt_h"/>
                                          </p:val>
                                        </p:tav>
                                      </p:tavLst>
                                    </p:anim>
                                  </p:childTnLst>
                                </p:cTn>
                              </p:par>
                            </p:childTnLst>
                          </p:cTn>
                        </p:par>
                        <p:par>
                          <p:cTn id="94" fill="hold" nodeType="afterGroup">
                            <p:stCondLst>
                              <p:cond delay="10475"/>
                            </p:stCondLst>
                            <p:childTnLst>
                              <p:par>
                                <p:cTn id="95" presetID="23" presetClass="entr" presetSubtype="32" fill="hold" nodeType="afterEffect">
                                  <p:stCondLst>
                                    <p:cond delay="500"/>
                                  </p:stCondLst>
                                  <p:iterate type="lt">
                                    <p:tmPct val="100000"/>
                                  </p:iterate>
                                  <p:childTnLst>
                                    <p:set>
                                      <p:cBhvr>
                                        <p:cTn id="96" dur="1" fill="hold">
                                          <p:stCondLst>
                                            <p:cond delay="0"/>
                                          </p:stCondLst>
                                        </p:cTn>
                                        <p:tgtEl>
                                          <p:spTgt spid="50197"/>
                                        </p:tgtEl>
                                        <p:attrNameLst>
                                          <p:attrName>style.visibility</p:attrName>
                                        </p:attrNameLst>
                                      </p:cBhvr>
                                      <p:to>
                                        <p:strVal val="visible"/>
                                      </p:to>
                                    </p:set>
                                    <p:anim calcmode="lin" valueType="num">
                                      <p:cBhvr>
                                        <p:cTn id="97" dur="75" fill="hold"/>
                                        <p:tgtEl>
                                          <p:spTgt spid="50197"/>
                                        </p:tgtEl>
                                        <p:attrNameLst>
                                          <p:attrName>ppt_w</p:attrName>
                                        </p:attrNameLst>
                                      </p:cBhvr>
                                      <p:tavLst>
                                        <p:tav tm="0">
                                          <p:val>
                                            <p:strVal val="4*#ppt_w"/>
                                          </p:val>
                                        </p:tav>
                                        <p:tav tm="100000">
                                          <p:val>
                                            <p:strVal val="#ppt_w"/>
                                          </p:val>
                                        </p:tav>
                                      </p:tavLst>
                                    </p:anim>
                                    <p:anim calcmode="lin" valueType="num">
                                      <p:cBhvr>
                                        <p:cTn id="98" dur="75" fill="hold"/>
                                        <p:tgtEl>
                                          <p:spTgt spid="50197"/>
                                        </p:tgtEl>
                                        <p:attrNameLst>
                                          <p:attrName>ppt_h</p:attrName>
                                        </p:attrNameLst>
                                      </p:cBhvr>
                                      <p:tavLst>
                                        <p:tav tm="0">
                                          <p:val>
                                            <p:strVal val="4*#ppt_h"/>
                                          </p:val>
                                        </p:tav>
                                        <p:tav tm="100000">
                                          <p:val>
                                            <p:strVal val="#ppt_h"/>
                                          </p:val>
                                        </p:tav>
                                      </p:tavLst>
                                    </p:anim>
                                  </p:childTnLst>
                                </p:cTn>
                              </p:par>
                            </p:childTnLst>
                          </p:cTn>
                        </p:par>
                        <p:par>
                          <p:cTn id="99" fill="hold" nodeType="afterGroup">
                            <p:stCondLst>
                              <p:cond delay="11050"/>
                            </p:stCondLst>
                            <p:childTnLst>
                              <p:par>
                                <p:cTn id="100" presetID="23" presetClass="entr" presetSubtype="32" fill="hold" nodeType="afterEffect">
                                  <p:stCondLst>
                                    <p:cond delay="500"/>
                                  </p:stCondLst>
                                  <p:iterate type="lt">
                                    <p:tmPct val="100000"/>
                                  </p:iterate>
                                  <p:childTnLst>
                                    <p:set>
                                      <p:cBhvr>
                                        <p:cTn id="101" dur="1" fill="hold">
                                          <p:stCondLst>
                                            <p:cond delay="0"/>
                                          </p:stCondLst>
                                        </p:cTn>
                                        <p:tgtEl>
                                          <p:spTgt spid="50198"/>
                                        </p:tgtEl>
                                        <p:attrNameLst>
                                          <p:attrName>style.visibility</p:attrName>
                                        </p:attrNameLst>
                                      </p:cBhvr>
                                      <p:to>
                                        <p:strVal val="visible"/>
                                      </p:to>
                                    </p:set>
                                    <p:anim calcmode="lin" valueType="num">
                                      <p:cBhvr>
                                        <p:cTn id="102" dur="75" fill="hold"/>
                                        <p:tgtEl>
                                          <p:spTgt spid="50198"/>
                                        </p:tgtEl>
                                        <p:attrNameLst>
                                          <p:attrName>ppt_w</p:attrName>
                                        </p:attrNameLst>
                                      </p:cBhvr>
                                      <p:tavLst>
                                        <p:tav tm="0">
                                          <p:val>
                                            <p:strVal val="4*#ppt_w"/>
                                          </p:val>
                                        </p:tav>
                                        <p:tav tm="100000">
                                          <p:val>
                                            <p:strVal val="#ppt_w"/>
                                          </p:val>
                                        </p:tav>
                                      </p:tavLst>
                                    </p:anim>
                                    <p:anim calcmode="lin" valueType="num">
                                      <p:cBhvr>
                                        <p:cTn id="103" dur="75" fill="hold"/>
                                        <p:tgtEl>
                                          <p:spTgt spid="50198"/>
                                        </p:tgtEl>
                                        <p:attrNameLst>
                                          <p:attrName>ppt_h</p:attrName>
                                        </p:attrNameLst>
                                      </p:cBhvr>
                                      <p:tavLst>
                                        <p:tav tm="0">
                                          <p:val>
                                            <p:strVal val="4*#ppt_h"/>
                                          </p:val>
                                        </p:tav>
                                        <p:tav tm="100000">
                                          <p:val>
                                            <p:strVal val="#ppt_h"/>
                                          </p:val>
                                        </p:tav>
                                      </p:tavLst>
                                    </p:anim>
                                  </p:childTnLst>
                                </p:cTn>
                              </p:par>
                            </p:childTnLst>
                          </p:cTn>
                        </p:par>
                        <p:par>
                          <p:cTn id="104" fill="hold" nodeType="afterGroup">
                            <p:stCondLst>
                              <p:cond delay="11625"/>
                            </p:stCondLst>
                            <p:childTnLst>
                              <p:par>
                                <p:cTn id="105" presetID="23" presetClass="entr" presetSubtype="32" fill="hold" nodeType="afterEffect">
                                  <p:stCondLst>
                                    <p:cond delay="500"/>
                                  </p:stCondLst>
                                  <p:iterate type="lt">
                                    <p:tmPct val="100000"/>
                                  </p:iterate>
                                  <p:childTnLst>
                                    <p:set>
                                      <p:cBhvr>
                                        <p:cTn id="106" dur="1" fill="hold">
                                          <p:stCondLst>
                                            <p:cond delay="0"/>
                                          </p:stCondLst>
                                        </p:cTn>
                                        <p:tgtEl>
                                          <p:spTgt spid="50199"/>
                                        </p:tgtEl>
                                        <p:attrNameLst>
                                          <p:attrName>style.visibility</p:attrName>
                                        </p:attrNameLst>
                                      </p:cBhvr>
                                      <p:to>
                                        <p:strVal val="visible"/>
                                      </p:to>
                                    </p:set>
                                    <p:anim calcmode="lin" valueType="num">
                                      <p:cBhvr>
                                        <p:cTn id="107" dur="75" fill="hold"/>
                                        <p:tgtEl>
                                          <p:spTgt spid="50199"/>
                                        </p:tgtEl>
                                        <p:attrNameLst>
                                          <p:attrName>ppt_w</p:attrName>
                                        </p:attrNameLst>
                                      </p:cBhvr>
                                      <p:tavLst>
                                        <p:tav tm="0">
                                          <p:val>
                                            <p:strVal val="4*#ppt_w"/>
                                          </p:val>
                                        </p:tav>
                                        <p:tav tm="100000">
                                          <p:val>
                                            <p:strVal val="#ppt_w"/>
                                          </p:val>
                                        </p:tav>
                                      </p:tavLst>
                                    </p:anim>
                                    <p:anim calcmode="lin" valueType="num">
                                      <p:cBhvr>
                                        <p:cTn id="108" dur="75" fill="hold"/>
                                        <p:tgtEl>
                                          <p:spTgt spid="50199"/>
                                        </p:tgtEl>
                                        <p:attrNameLst>
                                          <p:attrName>ppt_h</p:attrName>
                                        </p:attrNameLst>
                                      </p:cBhvr>
                                      <p:tavLst>
                                        <p:tav tm="0">
                                          <p:val>
                                            <p:strVal val="4*#ppt_h"/>
                                          </p:val>
                                        </p:tav>
                                        <p:tav tm="100000">
                                          <p:val>
                                            <p:strVal val="#ppt_h"/>
                                          </p:val>
                                        </p:tav>
                                      </p:tavLst>
                                    </p:anim>
                                  </p:childTnLst>
                                </p:cTn>
                              </p:par>
                            </p:childTnLst>
                          </p:cTn>
                        </p:par>
                        <p:par>
                          <p:cTn id="109" fill="hold" nodeType="afterGroup">
                            <p:stCondLst>
                              <p:cond delay="12200"/>
                            </p:stCondLst>
                            <p:childTnLst>
                              <p:par>
                                <p:cTn id="110" presetID="23" presetClass="entr" presetSubtype="32" fill="hold" nodeType="afterEffect">
                                  <p:stCondLst>
                                    <p:cond delay="500"/>
                                  </p:stCondLst>
                                  <p:iterate type="lt">
                                    <p:tmPct val="100000"/>
                                  </p:iterate>
                                  <p:childTnLst>
                                    <p:set>
                                      <p:cBhvr>
                                        <p:cTn id="111" dur="1" fill="hold">
                                          <p:stCondLst>
                                            <p:cond delay="0"/>
                                          </p:stCondLst>
                                        </p:cTn>
                                        <p:tgtEl>
                                          <p:spTgt spid="50200"/>
                                        </p:tgtEl>
                                        <p:attrNameLst>
                                          <p:attrName>style.visibility</p:attrName>
                                        </p:attrNameLst>
                                      </p:cBhvr>
                                      <p:to>
                                        <p:strVal val="visible"/>
                                      </p:to>
                                    </p:set>
                                    <p:anim calcmode="lin" valueType="num">
                                      <p:cBhvr>
                                        <p:cTn id="112" dur="75" fill="hold"/>
                                        <p:tgtEl>
                                          <p:spTgt spid="50200"/>
                                        </p:tgtEl>
                                        <p:attrNameLst>
                                          <p:attrName>ppt_w</p:attrName>
                                        </p:attrNameLst>
                                      </p:cBhvr>
                                      <p:tavLst>
                                        <p:tav tm="0">
                                          <p:val>
                                            <p:strVal val="4*#ppt_w"/>
                                          </p:val>
                                        </p:tav>
                                        <p:tav tm="100000">
                                          <p:val>
                                            <p:strVal val="#ppt_w"/>
                                          </p:val>
                                        </p:tav>
                                      </p:tavLst>
                                    </p:anim>
                                    <p:anim calcmode="lin" valueType="num">
                                      <p:cBhvr>
                                        <p:cTn id="113" dur="75" fill="hold"/>
                                        <p:tgtEl>
                                          <p:spTgt spid="50200"/>
                                        </p:tgtEl>
                                        <p:attrNameLst>
                                          <p:attrName>ppt_h</p:attrName>
                                        </p:attrNameLst>
                                      </p:cBhvr>
                                      <p:tavLst>
                                        <p:tav tm="0">
                                          <p:val>
                                            <p:strVal val="4*#ppt_h"/>
                                          </p:val>
                                        </p:tav>
                                        <p:tav tm="100000">
                                          <p:val>
                                            <p:strVal val="#ppt_h"/>
                                          </p:val>
                                        </p:tav>
                                      </p:tavLst>
                                    </p:anim>
                                  </p:childTnLst>
                                </p:cTn>
                              </p:par>
                            </p:childTnLst>
                          </p:cTn>
                        </p:par>
                        <p:par>
                          <p:cTn id="114" fill="hold" nodeType="afterGroup">
                            <p:stCondLst>
                              <p:cond delay="12775"/>
                            </p:stCondLst>
                            <p:childTnLst>
                              <p:par>
                                <p:cTn id="115" presetID="23" presetClass="entr" presetSubtype="32" fill="hold" nodeType="afterEffect">
                                  <p:stCondLst>
                                    <p:cond delay="500"/>
                                  </p:stCondLst>
                                  <p:iterate type="lt">
                                    <p:tmPct val="100000"/>
                                  </p:iterate>
                                  <p:childTnLst>
                                    <p:set>
                                      <p:cBhvr>
                                        <p:cTn id="116" dur="1" fill="hold">
                                          <p:stCondLst>
                                            <p:cond delay="0"/>
                                          </p:stCondLst>
                                        </p:cTn>
                                        <p:tgtEl>
                                          <p:spTgt spid="50201"/>
                                        </p:tgtEl>
                                        <p:attrNameLst>
                                          <p:attrName>style.visibility</p:attrName>
                                        </p:attrNameLst>
                                      </p:cBhvr>
                                      <p:to>
                                        <p:strVal val="visible"/>
                                      </p:to>
                                    </p:set>
                                    <p:anim calcmode="lin" valueType="num">
                                      <p:cBhvr>
                                        <p:cTn id="117" dur="75" fill="hold"/>
                                        <p:tgtEl>
                                          <p:spTgt spid="50201"/>
                                        </p:tgtEl>
                                        <p:attrNameLst>
                                          <p:attrName>ppt_w</p:attrName>
                                        </p:attrNameLst>
                                      </p:cBhvr>
                                      <p:tavLst>
                                        <p:tav tm="0">
                                          <p:val>
                                            <p:strVal val="4*#ppt_w"/>
                                          </p:val>
                                        </p:tav>
                                        <p:tav tm="100000">
                                          <p:val>
                                            <p:strVal val="#ppt_w"/>
                                          </p:val>
                                        </p:tav>
                                      </p:tavLst>
                                    </p:anim>
                                    <p:anim calcmode="lin" valueType="num">
                                      <p:cBhvr>
                                        <p:cTn id="118" dur="75" fill="hold"/>
                                        <p:tgtEl>
                                          <p:spTgt spid="50201"/>
                                        </p:tgtEl>
                                        <p:attrNameLst>
                                          <p:attrName>ppt_h</p:attrName>
                                        </p:attrNameLst>
                                      </p:cBhvr>
                                      <p:tavLst>
                                        <p:tav tm="0">
                                          <p:val>
                                            <p:strVal val="4*#ppt_h"/>
                                          </p:val>
                                        </p:tav>
                                        <p:tav tm="100000">
                                          <p:val>
                                            <p:strVal val="#ppt_h"/>
                                          </p:val>
                                        </p:tav>
                                      </p:tavLst>
                                    </p:anim>
                                  </p:childTnLst>
                                </p:cTn>
                              </p:par>
                            </p:childTnLst>
                          </p:cTn>
                        </p:par>
                        <p:par>
                          <p:cTn id="119" fill="hold" nodeType="afterGroup">
                            <p:stCondLst>
                              <p:cond delay="13350"/>
                            </p:stCondLst>
                            <p:childTnLst>
                              <p:par>
                                <p:cTn id="120" presetID="23" presetClass="entr" presetSubtype="32" fill="hold" nodeType="afterEffect">
                                  <p:stCondLst>
                                    <p:cond delay="500"/>
                                  </p:stCondLst>
                                  <p:iterate type="lt">
                                    <p:tmPct val="100000"/>
                                  </p:iterate>
                                  <p:childTnLst>
                                    <p:set>
                                      <p:cBhvr>
                                        <p:cTn id="121" dur="1" fill="hold">
                                          <p:stCondLst>
                                            <p:cond delay="0"/>
                                          </p:stCondLst>
                                        </p:cTn>
                                        <p:tgtEl>
                                          <p:spTgt spid="50202"/>
                                        </p:tgtEl>
                                        <p:attrNameLst>
                                          <p:attrName>style.visibility</p:attrName>
                                        </p:attrNameLst>
                                      </p:cBhvr>
                                      <p:to>
                                        <p:strVal val="visible"/>
                                      </p:to>
                                    </p:set>
                                    <p:anim calcmode="lin" valueType="num">
                                      <p:cBhvr>
                                        <p:cTn id="122" dur="75" fill="hold"/>
                                        <p:tgtEl>
                                          <p:spTgt spid="50202"/>
                                        </p:tgtEl>
                                        <p:attrNameLst>
                                          <p:attrName>ppt_w</p:attrName>
                                        </p:attrNameLst>
                                      </p:cBhvr>
                                      <p:tavLst>
                                        <p:tav tm="0">
                                          <p:val>
                                            <p:strVal val="4*#ppt_w"/>
                                          </p:val>
                                        </p:tav>
                                        <p:tav tm="100000">
                                          <p:val>
                                            <p:strVal val="#ppt_w"/>
                                          </p:val>
                                        </p:tav>
                                      </p:tavLst>
                                    </p:anim>
                                    <p:anim calcmode="lin" valueType="num">
                                      <p:cBhvr>
                                        <p:cTn id="123" dur="75" fill="hold"/>
                                        <p:tgtEl>
                                          <p:spTgt spid="50202"/>
                                        </p:tgtEl>
                                        <p:attrNameLst>
                                          <p:attrName>ppt_h</p:attrName>
                                        </p:attrNameLst>
                                      </p:cBhvr>
                                      <p:tavLst>
                                        <p:tav tm="0">
                                          <p:val>
                                            <p:strVal val="4*#ppt_h"/>
                                          </p:val>
                                        </p:tav>
                                        <p:tav tm="100000">
                                          <p:val>
                                            <p:strVal val="#ppt_h"/>
                                          </p:val>
                                        </p:tav>
                                      </p:tavLst>
                                    </p:anim>
                                  </p:childTnLst>
                                </p:cTn>
                              </p:par>
                            </p:childTnLst>
                          </p:cTn>
                        </p:par>
                        <p:par>
                          <p:cTn id="124" fill="hold" nodeType="afterGroup">
                            <p:stCondLst>
                              <p:cond delay="13925"/>
                            </p:stCondLst>
                            <p:childTnLst>
                              <p:par>
                                <p:cTn id="125" presetID="23" presetClass="entr" presetSubtype="32" fill="hold" nodeType="afterEffect">
                                  <p:stCondLst>
                                    <p:cond delay="500"/>
                                  </p:stCondLst>
                                  <p:iterate type="lt">
                                    <p:tmPct val="100000"/>
                                  </p:iterate>
                                  <p:childTnLst>
                                    <p:set>
                                      <p:cBhvr>
                                        <p:cTn id="126" dur="1" fill="hold">
                                          <p:stCondLst>
                                            <p:cond delay="0"/>
                                          </p:stCondLst>
                                        </p:cTn>
                                        <p:tgtEl>
                                          <p:spTgt spid="50203"/>
                                        </p:tgtEl>
                                        <p:attrNameLst>
                                          <p:attrName>style.visibility</p:attrName>
                                        </p:attrNameLst>
                                      </p:cBhvr>
                                      <p:to>
                                        <p:strVal val="visible"/>
                                      </p:to>
                                    </p:set>
                                    <p:anim calcmode="lin" valueType="num">
                                      <p:cBhvr>
                                        <p:cTn id="127" dur="75" fill="hold"/>
                                        <p:tgtEl>
                                          <p:spTgt spid="50203"/>
                                        </p:tgtEl>
                                        <p:attrNameLst>
                                          <p:attrName>ppt_w</p:attrName>
                                        </p:attrNameLst>
                                      </p:cBhvr>
                                      <p:tavLst>
                                        <p:tav tm="0">
                                          <p:val>
                                            <p:strVal val="4*#ppt_w"/>
                                          </p:val>
                                        </p:tav>
                                        <p:tav tm="100000">
                                          <p:val>
                                            <p:strVal val="#ppt_w"/>
                                          </p:val>
                                        </p:tav>
                                      </p:tavLst>
                                    </p:anim>
                                    <p:anim calcmode="lin" valueType="num">
                                      <p:cBhvr>
                                        <p:cTn id="128" dur="75" fill="hold"/>
                                        <p:tgtEl>
                                          <p:spTgt spid="50203"/>
                                        </p:tgtEl>
                                        <p:attrNameLst>
                                          <p:attrName>ppt_h</p:attrName>
                                        </p:attrNameLst>
                                      </p:cBhvr>
                                      <p:tavLst>
                                        <p:tav tm="0">
                                          <p:val>
                                            <p:strVal val="4*#ppt_h"/>
                                          </p:val>
                                        </p:tav>
                                        <p:tav tm="100000">
                                          <p:val>
                                            <p:strVal val="#ppt_h"/>
                                          </p:val>
                                        </p:tav>
                                      </p:tavLst>
                                    </p:anim>
                                  </p:childTnLst>
                                </p:cTn>
                              </p:par>
                            </p:childTnLst>
                          </p:cTn>
                        </p:par>
                        <p:par>
                          <p:cTn id="129" fill="hold" nodeType="afterGroup">
                            <p:stCondLst>
                              <p:cond delay="14500"/>
                            </p:stCondLst>
                            <p:childTnLst>
                              <p:par>
                                <p:cTn id="130" presetID="23" presetClass="entr" presetSubtype="32" fill="hold" nodeType="afterEffect">
                                  <p:stCondLst>
                                    <p:cond delay="500"/>
                                  </p:stCondLst>
                                  <p:iterate type="lt">
                                    <p:tmPct val="100000"/>
                                  </p:iterate>
                                  <p:childTnLst>
                                    <p:set>
                                      <p:cBhvr>
                                        <p:cTn id="131" dur="1" fill="hold">
                                          <p:stCondLst>
                                            <p:cond delay="0"/>
                                          </p:stCondLst>
                                        </p:cTn>
                                        <p:tgtEl>
                                          <p:spTgt spid="50204"/>
                                        </p:tgtEl>
                                        <p:attrNameLst>
                                          <p:attrName>style.visibility</p:attrName>
                                        </p:attrNameLst>
                                      </p:cBhvr>
                                      <p:to>
                                        <p:strVal val="visible"/>
                                      </p:to>
                                    </p:set>
                                    <p:anim calcmode="lin" valueType="num">
                                      <p:cBhvr>
                                        <p:cTn id="132" dur="75" fill="hold"/>
                                        <p:tgtEl>
                                          <p:spTgt spid="50204"/>
                                        </p:tgtEl>
                                        <p:attrNameLst>
                                          <p:attrName>ppt_w</p:attrName>
                                        </p:attrNameLst>
                                      </p:cBhvr>
                                      <p:tavLst>
                                        <p:tav tm="0">
                                          <p:val>
                                            <p:strVal val="4*#ppt_w"/>
                                          </p:val>
                                        </p:tav>
                                        <p:tav tm="100000">
                                          <p:val>
                                            <p:strVal val="#ppt_w"/>
                                          </p:val>
                                        </p:tav>
                                      </p:tavLst>
                                    </p:anim>
                                    <p:anim calcmode="lin" valueType="num">
                                      <p:cBhvr>
                                        <p:cTn id="133" dur="75" fill="hold"/>
                                        <p:tgtEl>
                                          <p:spTgt spid="50204"/>
                                        </p:tgtEl>
                                        <p:attrNameLst>
                                          <p:attrName>ppt_h</p:attrName>
                                        </p:attrNameLst>
                                      </p:cBhvr>
                                      <p:tavLst>
                                        <p:tav tm="0">
                                          <p:val>
                                            <p:strVal val="4*#ppt_h"/>
                                          </p:val>
                                        </p:tav>
                                        <p:tav tm="100000">
                                          <p:val>
                                            <p:strVal val="#ppt_h"/>
                                          </p:val>
                                        </p:tav>
                                      </p:tavLst>
                                    </p:anim>
                                  </p:childTnLst>
                                </p:cTn>
                              </p:par>
                            </p:childTnLst>
                          </p:cTn>
                        </p:par>
                        <p:par>
                          <p:cTn id="134" fill="hold" nodeType="afterGroup">
                            <p:stCondLst>
                              <p:cond delay="15075"/>
                            </p:stCondLst>
                            <p:childTnLst>
                              <p:par>
                                <p:cTn id="135" presetID="23" presetClass="entr" presetSubtype="32" fill="hold" nodeType="afterEffect">
                                  <p:stCondLst>
                                    <p:cond delay="500"/>
                                  </p:stCondLst>
                                  <p:iterate type="lt">
                                    <p:tmPct val="100000"/>
                                  </p:iterate>
                                  <p:childTnLst>
                                    <p:set>
                                      <p:cBhvr>
                                        <p:cTn id="136" dur="1" fill="hold">
                                          <p:stCondLst>
                                            <p:cond delay="0"/>
                                          </p:stCondLst>
                                        </p:cTn>
                                        <p:tgtEl>
                                          <p:spTgt spid="50205"/>
                                        </p:tgtEl>
                                        <p:attrNameLst>
                                          <p:attrName>style.visibility</p:attrName>
                                        </p:attrNameLst>
                                      </p:cBhvr>
                                      <p:to>
                                        <p:strVal val="visible"/>
                                      </p:to>
                                    </p:set>
                                    <p:anim calcmode="lin" valueType="num">
                                      <p:cBhvr>
                                        <p:cTn id="137" dur="75" fill="hold"/>
                                        <p:tgtEl>
                                          <p:spTgt spid="50205"/>
                                        </p:tgtEl>
                                        <p:attrNameLst>
                                          <p:attrName>ppt_w</p:attrName>
                                        </p:attrNameLst>
                                      </p:cBhvr>
                                      <p:tavLst>
                                        <p:tav tm="0">
                                          <p:val>
                                            <p:strVal val="4*#ppt_w"/>
                                          </p:val>
                                        </p:tav>
                                        <p:tav tm="100000">
                                          <p:val>
                                            <p:strVal val="#ppt_w"/>
                                          </p:val>
                                        </p:tav>
                                      </p:tavLst>
                                    </p:anim>
                                    <p:anim calcmode="lin" valueType="num">
                                      <p:cBhvr>
                                        <p:cTn id="138" dur="75" fill="hold"/>
                                        <p:tgtEl>
                                          <p:spTgt spid="50205"/>
                                        </p:tgtEl>
                                        <p:attrNameLst>
                                          <p:attrName>ppt_h</p:attrName>
                                        </p:attrNameLst>
                                      </p:cBhvr>
                                      <p:tavLst>
                                        <p:tav tm="0">
                                          <p:val>
                                            <p:strVal val="4*#ppt_h"/>
                                          </p:val>
                                        </p:tav>
                                        <p:tav tm="100000">
                                          <p:val>
                                            <p:strVal val="#ppt_h"/>
                                          </p:val>
                                        </p:tav>
                                      </p:tavLst>
                                    </p:anim>
                                  </p:childTnLst>
                                </p:cTn>
                              </p:par>
                            </p:childTnLst>
                          </p:cTn>
                        </p:par>
                        <p:par>
                          <p:cTn id="139" fill="hold" nodeType="afterGroup">
                            <p:stCondLst>
                              <p:cond delay="15650"/>
                            </p:stCondLst>
                            <p:childTnLst>
                              <p:par>
                                <p:cTn id="140" presetID="23" presetClass="entr" presetSubtype="32" fill="hold" nodeType="afterEffect">
                                  <p:stCondLst>
                                    <p:cond delay="500"/>
                                  </p:stCondLst>
                                  <p:iterate type="lt">
                                    <p:tmPct val="100000"/>
                                  </p:iterate>
                                  <p:childTnLst>
                                    <p:set>
                                      <p:cBhvr>
                                        <p:cTn id="141" dur="1" fill="hold">
                                          <p:stCondLst>
                                            <p:cond delay="0"/>
                                          </p:stCondLst>
                                        </p:cTn>
                                        <p:tgtEl>
                                          <p:spTgt spid="50206"/>
                                        </p:tgtEl>
                                        <p:attrNameLst>
                                          <p:attrName>style.visibility</p:attrName>
                                        </p:attrNameLst>
                                      </p:cBhvr>
                                      <p:to>
                                        <p:strVal val="visible"/>
                                      </p:to>
                                    </p:set>
                                    <p:anim calcmode="lin" valueType="num">
                                      <p:cBhvr>
                                        <p:cTn id="142" dur="75" fill="hold"/>
                                        <p:tgtEl>
                                          <p:spTgt spid="50206"/>
                                        </p:tgtEl>
                                        <p:attrNameLst>
                                          <p:attrName>ppt_w</p:attrName>
                                        </p:attrNameLst>
                                      </p:cBhvr>
                                      <p:tavLst>
                                        <p:tav tm="0">
                                          <p:val>
                                            <p:strVal val="4*#ppt_w"/>
                                          </p:val>
                                        </p:tav>
                                        <p:tav tm="100000">
                                          <p:val>
                                            <p:strVal val="#ppt_w"/>
                                          </p:val>
                                        </p:tav>
                                      </p:tavLst>
                                    </p:anim>
                                    <p:anim calcmode="lin" valueType="num">
                                      <p:cBhvr>
                                        <p:cTn id="143" dur="75" fill="hold"/>
                                        <p:tgtEl>
                                          <p:spTgt spid="50206"/>
                                        </p:tgtEl>
                                        <p:attrNameLst>
                                          <p:attrName>ppt_h</p:attrName>
                                        </p:attrNameLst>
                                      </p:cBhvr>
                                      <p:tavLst>
                                        <p:tav tm="0">
                                          <p:val>
                                            <p:strVal val="4*#ppt_h"/>
                                          </p:val>
                                        </p:tav>
                                        <p:tav tm="100000">
                                          <p:val>
                                            <p:strVal val="#ppt_h"/>
                                          </p:val>
                                        </p:tav>
                                      </p:tavLst>
                                    </p:anim>
                                  </p:childTnLst>
                                </p:cTn>
                              </p:par>
                            </p:childTnLst>
                          </p:cTn>
                        </p:par>
                        <p:par>
                          <p:cTn id="144" fill="hold" nodeType="afterGroup">
                            <p:stCondLst>
                              <p:cond delay="16225"/>
                            </p:stCondLst>
                            <p:childTnLst>
                              <p:par>
                                <p:cTn id="145" presetID="23" presetClass="entr" presetSubtype="32" fill="hold" nodeType="afterEffect">
                                  <p:stCondLst>
                                    <p:cond delay="500"/>
                                  </p:stCondLst>
                                  <p:iterate type="lt">
                                    <p:tmPct val="100000"/>
                                  </p:iterate>
                                  <p:childTnLst>
                                    <p:set>
                                      <p:cBhvr>
                                        <p:cTn id="146" dur="1" fill="hold">
                                          <p:stCondLst>
                                            <p:cond delay="0"/>
                                          </p:stCondLst>
                                        </p:cTn>
                                        <p:tgtEl>
                                          <p:spTgt spid="50207"/>
                                        </p:tgtEl>
                                        <p:attrNameLst>
                                          <p:attrName>style.visibility</p:attrName>
                                        </p:attrNameLst>
                                      </p:cBhvr>
                                      <p:to>
                                        <p:strVal val="visible"/>
                                      </p:to>
                                    </p:set>
                                    <p:anim calcmode="lin" valueType="num">
                                      <p:cBhvr>
                                        <p:cTn id="147" dur="75" fill="hold"/>
                                        <p:tgtEl>
                                          <p:spTgt spid="50207"/>
                                        </p:tgtEl>
                                        <p:attrNameLst>
                                          <p:attrName>ppt_w</p:attrName>
                                        </p:attrNameLst>
                                      </p:cBhvr>
                                      <p:tavLst>
                                        <p:tav tm="0">
                                          <p:val>
                                            <p:strVal val="4*#ppt_w"/>
                                          </p:val>
                                        </p:tav>
                                        <p:tav tm="100000">
                                          <p:val>
                                            <p:strVal val="#ppt_w"/>
                                          </p:val>
                                        </p:tav>
                                      </p:tavLst>
                                    </p:anim>
                                    <p:anim calcmode="lin" valueType="num">
                                      <p:cBhvr>
                                        <p:cTn id="148" dur="75" fill="hold"/>
                                        <p:tgtEl>
                                          <p:spTgt spid="50207"/>
                                        </p:tgtEl>
                                        <p:attrNameLst>
                                          <p:attrName>ppt_h</p:attrName>
                                        </p:attrNameLst>
                                      </p:cBhvr>
                                      <p:tavLst>
                                        <p:tav tm="0">
                                          <p:val>
                                            <p:strVal val="4*#ppt_h"/>
                                          </p:val>
                                        </p:tav>
                                        <p:tav tm="100000">
                                          <p:val>
                                            <p:strVal val="#ppt_h"/>
                                          </p:val>
                                        </p:tav>
                                      </p:tavLst>
                                    </p:anim>
                                  </p:childTnLst>
                                </p:cTn>
                              </p:par>
                            </p:childTnLst>
                          </p:cTn>
                        </p:par>
                        <p:par>
                          <p:cTn id="149" fill="hold" nodeType="afterGroup">
                            <p:stCondLst>
                              <p:cond delay="16800"/>
                            </p:stCondLst>
                            <p:childTnLst>
                              <p:par>
                                <p:cTn id="150" presetID="23" presetClass="entr" presetSubtype="32" fill="hold" nodeType="afterEffect">
                                  <p:stCondLst>
                                    <p:cond delay="500"/>
                                  </p:stCondLst>
                                  <p:iterate type="lt">
                                    <p:tmPct val="100000"/>
                                  </p:iterate>
                                  <p:childTnLst>
                                    <p:set>
                                      <p:cBhvr>
                                        <p:cTn id="151" dur="1" fill="hold">
                                          <p:stCondLst>
                                            <p:cond delay="0"/>
                                          </p:stCondLst>
                                        </p:cTn>
                                        <p:tgtEl>
                                          <p:spTgt spid="50208"/>
                                        </p:tgtEl>
                                        <p:attrNameLst>
                                          <p:attrName>style.visibility</p:attrName>
                                        </p:attrNameLst>
                                      </p:cBhvr>
                                      <p:to>
                                        <p:strVal val="visible"/>
                                      </p:to>
                                    </p:set>
                                    <p:anim calcmode="lin" valueType="num">
                                      <p:cBhvr>
                                        <p:cTn id="152" dur="75" fill="hold"/>
                                        <p:tgtEl>
                                          <p:spTgt spid="50208"/>
                                        </p:tgtEl>
                                        <p:attrNameLst>
                                          <p:attrName>ppt_w</p:attrName>
                                        </p:attrNameLst>
                                      </p:cBhvr>
                                      <p:tavLst>
                                        <p:tav tm="0">
                                          <p:val>
                                            <p:strVal val="4*#ppt_w"/>
                                          </p:val>
                                        </p:tav>
                                        <p:tav tm="100000">
                                          <p:val>
                                            <p:strVal val="#ppt_w"/>
                                          </p:val>
                                        </p:tav>
                                      </p:tavLst>
                                    </p:anim>
                                    <p:anim calcmode="lin" valueType="num">
                                      <p:cBhvr>
                                        <p:cTn id="153" dur="75" fill="hold"/>
                                        <p:tgtEl>
                                          <p:spTgt spid="50208"/>
                                        </p:tgtEl>
                                        <p:attrNameLst>
                                          <p:attrName>ppt_h</p:attrName>
                                        </p:attrNameLst>
                                      </p:cBhvr>
                                      <p:tavLst>
                                        <p:tav tm="0">
                                          <p:val>
                                            <p:strVal val="4*#ppt_h"/>
                                          </p:val>
                                        </p:tav>
                                        <p:tav tm="100000">
                                          <p:val>
                                            <p:strVal val="#ppt_h"/>
                                          </p:val>
                                        </p:tav>
                                      </p:tavLst>
                                    </p:anim>
                                  </p:childTnLst>
                                </p:cTn>
                              </p:par>
                            </p:childTnLst>
                          </p:cTn>
                        </p:par>
                        <p:par>
                          <p:cTn id="154" fill="hold" nodeType="afterGroup">
                            <p:stCondLst>
                              <p:cond delay="17375"/>
                            </p:stCondLst>
                            <p:childTnLst>
                              <p:par>
                                <p:cTn id="155" presetID="23" presetClass="entr" presetSubtype="32" fill="hold" nodeType="afterEffect">
                                  <p:stCondLst>
                                    <p:cond delay="500"/>
                                  </p:stCondLst>
                                  <p:iterate type="lt">
                                    <p:tmPct val="100000"/>
                                  </p:iterate>
                                  <p:childTnLst>
                                    <p:set>
                                      <p:cBhvr>
                                        <p:cTn id="156" dur="1" fill="hold">
                                          <p:stCondLst>
                                            <p:cond delay="0"/>
                                          </p:stCondLst>
                                        </p:cTn>
                                        <p:tgtEl>
                                          <p:spTgt spid="50209"/>
                                        </p:tgtEl>
                                        <p:attrNameLst>
                                          <p:attrName>style.visibility</p:attrName>
                                        </p:attrNameLst>
                                      </p:cBhvr>
                                      <p:to>
                                        <p:strVal val="visible"/>
                                      </p:to>
                                    </p:set>
                                    <p:anim calcmode="lin" valueType="num">
                                      <p:cBhvr>
                                        <p:cTn id="157" dur="75" fill="hold"/>
                                        <p:tgtEl>
                                          <p:spTgt spid="50209"/>
                                        </p:tgtEl>
                                        <p:attrNameLst>
                                          <p:attrName>ppt_w</p:attrName>
                                        </p:attrNameLst>
                                      </p:cBhvr>
                                      <p:tavLst>
                                        <p:tav tm="0">
                                          <p:val>
                                            <p:strVal val="4*#ppt_w"/>
                                          </p:val>
                                        </p:tav>
                                        <p:tav tm="100000">
                                          <p:val>
                                            <p:strVal val="#ppt_w"/>
                                          </p:val>
                                        </p:tav>
                                      </p:tavLst>
                                    </p:anim>
                                    <p:anim calcmode="lin" valueType="num">
                                      <p:cBhvr>
                                        <p:cTn id="158" dur="75" fill="hold"/>
                                        <p:tgtEl>
                                          <p:spTgt spid="50209"/>
                                        </p:tgtEl>
                                        <p:attrNameLst>
                                          <p:attrName>ppt_h</p:attrName>
                                        </p:attrNameLst>
                                      </p:cBhvr>
                                      <p:tavLst>
                                        <p:tav tm="0">
                                          <p:val>
                                            <p:strVal val="4*#ppt_h"/>
                                          </p:val>
                                        </p:tav>
                                        <p:tav tm="100000">
                                          <p:val>
                                            <p:strVal val="#ppt_h"/>
                                          </p:val>
                                        </p:tav>
                                      </p:tavLst>
                                    </p:anim>
                                  </p:childTnLst>
                                </p:cTn>
                              </p:par>
                            </p:childTnLst>
                          </p:cTn>
                        </p:par>
                        <p:par>
                          <p:cTn id="159" fill="hold" nodeType="afterGroup">
                            <p:stCondLst>
                              <p:cond delay="17950"/>
                            </p:stCondLst>
                            <p:childTnLst>
                              <p:par>
                                <p:cTn id="160" presetID="23" presetClass="entr" presetSubtype="32" fill="hold" nodeType="afterEffect">
                                  <p:stCondLst>
                                    <p:cond delay="500"/>
                                  </p:stCondLst>
                                  <p:iterate type="lt">
                                    <p:tmPct val="100000"/>
                                  </p:iterate>
                                  <p:childTnLst>
                                    <p:set>
                                      <p:cBhvr>
                                        <p:cTn id="161" dur="1" fill="hold">
                                          <p:stCondLst>
                                            <p:cond delay="0"/>
                                          </p:stCondLst>
                                        </p:cTn>
                                        <p:tgtEl>
                                          <p:spTgt spid="50210"/>
                                        </p:tgtEl>
                                        <p:attrNameLst>
                                          <p:attrName>style.visibility</p:attrName>
                                        </p:attrNameLst>
                                      </p:cBhvr>
                                      <p:to>
                                        <p:strVal val="visible"/>
                                      </p:to>
                                    </p:set>
                                    <p:anim calcmode="lin" valueType="num">
                                      <p:cBhvr>
                                        <p:cTn id="162" dur="75" fill="hold"/>
                                        <p:tgtEl>
                                          <p:spTgt spid="50210"/>
                                        </p:tgtEl>
                                        <p:attrNameLst>
                                          <p:attrName>ppt_w</p:attrName>
                                        </p:attrNameLst>
                                      </p:cBhvr>
                                      <p:tavLst>
                                        <p:tav tm="0">
                                          <p:val>
                                            <p:strVal val="4*#ppt_w"/>
                                          </p:val>
                                        </p:tav>
                                        <p:tav tm="100000">
                                          <p:val>
                                            <p:strVal val="#ppt_w"/>
                                          </p:val>
                                        </p:tav>
                                      </p:tavLst>
                                    </p:anim>
                                    <p:anim calcmode="lin" valueType="num">
                                      <p:cBhvr>
                                        <p:cTn id="163" dur="75" fill="hold"/>
                                        <p:tgtEl>
                                          <p:spTgt spid="50210"/>
                                        </p:tgtEl>
                                        <p:attrNameLst>
                                          <p:attrName>ppt_h</p:attrName>
                                        </p:attrNameLst>
                                      </p:cBhvr>
                                      <p:tavLst>
                                        <p:tav tm="0">
                                          <p:val>
                                            <p:strVal val="4*#ppt_h"/>
                                          </p:val>
                                        </p:tav>
                                        <p:tav tm="100000">
                                          <p:val>
                                            <p:strVal val="#ppt_h"/>
                                          </p:val>
                                        </p:tav>
                                      </p:tavLst>
                                    </p:anim>
                                  </p:childTnLst>
                                </p:cTn>
                              </p:par>
                            </p:childTnLst>
                          </p:cTn>
                        </p:par>
                        <p:par>
                          <p:cTn id="164" fill="hold" nodeType="afterGroup">
                            <p:stCondLst>
                              <p:cond delay="18525"/>
                            </p:stCondLst>
                            <p:childTnLst>
                              <p:par>
                                <p:cTn id="165" presetID="23" presetClass="entr" presetSubtype="32" fill="hold" nodeType="afterEffect">
                                  <p:stCondLst>
                                    <p:cond delay="500"/>
                                  </p:stCondLst>
                                  <p:iterate type="lt">
                                    <p:tmPct val="100000"/>
                                  </p:iterate>
                                  <p:childTnLst>
                                    <p:set>
                                      <p:cBhvr>
                                        <p:cTn id="166" dur="1" fill="hold">
                                          <p:stCondLst>
                                            <p:cond delay="0"/>
                                          </p:stCondLst>
                                        </p:cTn>
                                        <p:tgtEl>
                                          <p:spTgt spid="50211"/>
                                        </p:tgtEl>
                                        <p:attrNameLst>
                                          <p:attrName>style.visibility</p:attrName>
                                        </p:attrNameLst>
                                      </p:cBhvr>
                                      <p:to>
                                        <p:strVal val="visible"/>
                                      </p:to>
                                    </p:set>
                                    <p:anim calcmode="lin" valueType="num">
                                      <p:cBhvr>
                                        <p:cTn id="167" dur="75" fill="hold"/>
                                        <p:tgtEl>
                                          <p:spTgt spid="50211"/>
                                        </p:tgtEl>
                                        <p:attrNameLst>
                                          <p:attrName>ppt_w</p:attrName>
                                        </p:attrNameLst>
                                      </p:cBhvr>
                                      <p:tavLst>
                                        <p:tav tm="0">
                                          <p:val>
                                            <p:strVal val="4*#ppt_w"/>
                                          </p:val>
                                        </p:tav>
                                        <p:tav tm="100000">
                                          <p:val>
                                            <p:strVal val="#ppt_w"/>
                                          </p:val>
                                        </p:tav>
                                      </p:tavLst>
                                    </p:anim>
                                    <p:anim calcmode="lin" valueType="num">
                                      <p:cBhvr>
                                        <p:cTn id="168" dur="75" fill="hold"/>
                                        <p:tgtEl>
                                          <p:spTgt spid="50211"/>
                                        </p:tgtEl>
                                        <p:attrNameLst>
                                          <p:attrName>ppt_h</p:attrName>
                                        </p:attrNameLst>
                                      </p:cBhvr>
                                      <p:tavLst>
                                        <p:tav tm="0">
                                          <p:val>
                                            <p:strVal val="4*#ppt_h"/>
                                          </p:val>
                                        </p:tav>
                                        <p:tav tm="100000">
                                          <p:val>
                                            <p:strVal val="#ppt_h"/>
                                          </p:val>
                                        </p:tav>
                                      </p:tavLst>
                                    </p:anim>
                                  </p:childTnLst>
                                </p:cTn>
                              </p:par>
                            </p:childTnLst>
                          </p:cTn>
                        </p:par>
                        <p:par>
                          <p:cTn id="169" fill="hold" nodeType="afterGroup">
                            <p:stCondLst>
                              <p:cond delay="19100"/>
                            </p:stCondLst>
                            <p:childTnLst>
                              <p:par>
                                <p:cTn id="170" presetID="23" presetClass="entr" presetSubtype="32" fill="hold" nodeType="afterEffect">
                                  <p:stCondLst>
                                    <p:cond delay="500"/>
                                  </p:stCondLst>
                                  <p:iterate type="lt">
                                    <p:tmPct val="100000"/>
                                  </p:iterate>
                                  <p:childTnLst>
                                    <p:set>
                                      <p:cBhvr>
                                        <p:cTn id="171" dur="1" fill="hold">
                                          <p:stCondLst>
                                            <p:cond delay="0"/>
                                          </p:stCondLst>
                                        </p:cTn>
                                        <p:tgtEl>
                                          <p:spTgt spid="50212"/>
                                        </p:tgtEl>
                                        <p:attrNameLst>
                                          <p:attrName>style.visibility</p:attrName>
                                        </p:attrNameLst>
                                      </p:cBhvr>
                                      <p:to>
                                        <p:strVal val="visible"/>
                                      </p:to>
                                    </p:set>
                                    <p:anim calcmode="lin" valueType="num">
                                      <p:cBhvr>
                                        <p:cTn id="172" dur="75" fill="hold"/>
                                        <p:tgtEl>
                                          <p:spTgt spid="50212"/>
                                        </p:tgtEl>
                                        <p:attrNameLst>
                                          <p:attrName>ppt_w</p:attrName>
                                        </p:attrNameLst>
                                      </p:cBhvr>
                                      <p:tavLst>
                                        <p:tav tm="0">
                                          <p:val>
                                            <p:strVal val="4*#ppt_w"/>
                                          </p:val>
                                        </p:tav>
                                        <p:tav tm="100000">
                                          <p:val>
                                            <p:strVal val="#ppt_w"/>
                                          </p:val>
                                        </p:tav>
                                      </p:tavLst>
                                    </p:anim>
                                    <p:anim calcmode="lin" valueType="num">
                                      <p:cBhvr>
                                        <p:cTn id="173" dur="75" fill="hold"/>
                                        <p:tgtEl>
                                          <p:spTgt spid="50212"/>
                                        </p:tgtEl>
                                        <p:attrNameLst>
                                          <p:attrName>ppt_h</p:attrName>
                                        </p:attrNameLst>
                                      </p:cBhvr>
                                      <p:tavLst>
                                        <p:tav tm="0">
                                          <p:val>
                                            <p:strVal val="4*#ppt_h"/>
                                          </p:val>
                                        </p:tav>
                                        <p:tav tm="100000">
                                          <p:val>
                                            <p:strVal val="#ppt_h"/>
                                          </p:val>
                                        </p:tav>
                                      </p:tavLst>
                                    </p:anim>
                                  </p:childTnLst>
                                </p:cTn>
                              </p:par>
                            </p:childTnLst>
                          </p:cTn>
                        </p:par>
                        <p:par>
                          <p:cTn id="174" fill="hold" nodeType="afterGroup">
                            <p:stCondLst>
                              <p:cond delay="19675"/>
                            </p:stCondLst>
                            <p:childTnLst>
                              <p:par>
                                <p:cTn id="175" presetID="23" presetClass="entr" presetSubtype="32" fill="hold" nodeType="afterEffect">
                                  <p:stCondLst>
                                    <p:cond delay="500"/>
                                  </p:stCondLst>
                                  <p:iterate type="lt">
                                    <p:tmPct val="100000"/>
                                  </p:iterate>
                                  <p:childTnLst>
                                    <p:set>
                                      <p:cBhvr>
                                        <p:cTn id="176" dur="1" fill="hold">
                                          <p:stCondLst>
                                            <p:cond delay="0"/>
                                          </p:stCondLst>
                                        </p:cTn>
                                        <p:tgtEl>
                                          <p:spTgt spid="50213"/>
                                        </p:tgtEl>
                                        <p:attrNameLst>
                                          <p:attrName>style.visibility</p:attrName>
                                        </p:attrNameLst>
                                      </p:cBhvr>
                                      <p:to>
                                        <p:strVal val="visible"/>
                                      </p:to>
                                    </p:set>
                                    <p:anim calcmode="lin" valueType="num">
                                      <p:cBhvr>
                                        <p:cTn id="177" dur="75" fill="hold"/>
                                        <p:tgtEl>
                                          <p:spTgt spid="50213"/>
                                        </p:tgtEl>
                                        <p:attrNameLst>
                                          <p:attrName>ppt_w</p:attrName>
                                        </p:attrNameLst>
                                      </p:cBhvr>
                                      <p:tavLst>
                                        <p:tav tm="0">
                                          <p:val>
                                            <p:strVal val="4*#ppt_w"/>
                                          </p:val>
                                        </p:tav>
                                        <p:tav tm="100000">
                                          <p:val>
                                            <p:strVal val="#ppt_w"/>
                                          </p:val>
                                        </p:tav>
                                      </p:tavLst>
                                    </p:anim>
                                    <p:anim calcmode="lin" valueType="num">
                                      <p:cBhvr>
                                        <p:cTn id="178" dur="75" fill="hold"/>
                                        <p:tgtEl>
                                          <p:spTgt spid="50213"/>
                                        </p:tgtEl>
                                        <p:attrNameLst>
                                          <p:attrName>ppt_h</p:attrName>
                                        </p:attrNameLst>
                                      </p:cBhvr>
                                      <p:tavLst>
                                        <p:tav tm="0">
                                          <p:val>
                                            <p:strVal val="4*#ppt_h"/>
                                          </p:val>
                                        </p:tav>
                                        <p:tav tm="100000">
                                          <p:val>
                                            <p:strVal val="#ppt_h"/>
                                          </p:val>
                                        </p:tav>
                                      </p:tavLst>
                                    </p:anim>
                                  </p:childTnLst>
                                </p:cTn>
                              </p:par>
                            </p:childTnLst>
                          </p:cTn>
                        </p:par>
                        <p:par>
                          <p:cTn id="179" fill="hold" nodeType="afterGroup">
                            <p:stCondLst>
                              <p:cond delay="20250"/>
                            </p:stCondLst>
                            <p:childTnLst>
                              <p:par>
                                <p:cTn id="180" presetID="23" presetClass="entr" presetSubtype="32" fill="hold" nodeType="afterEffect">
                                  <p:stCondLst>
                                    <p:cond delay="500"/>
                                  </p:stCondLst>
                                  <p:iterate type="lt">
                                    <p:tmPct val="100000"/>
                                  </p:iterate>
                                  <p:childTnLst>
                                    <p:set>
                                      <p:cBhvr>
                                        <p:cTn id="181" dur="1" fill="hold">
                                          <p:stCondLst>
                                            <p:cond delay="0"/>
                                          </p:stCondLst>
                                        </p:cTn>
                                        <p:tgtEl>
                                          <p:spTgt spid="50214"/>
                                        </p:tgtEl>
                                        <p:attrNameLst>
                                          <p:attrName>style.visibility</p:attrName>
                                        </p:attrNameLst>
                                      </p:cBhvr>
                                      <p:to>
                                        <p:strVal val="visible"/>
                                      </p:to>
                                    </p:set>
                                    <p:anim calcmode="lin" valueType="num">
                                      <p:cBhvr>
                                        <p:cTn id="182" dur="75" fill="hold"/>
                                        <p:tgtEl>
                                          <p:spTgt spid="50214"/>
                                        </p:tgtEl>
                                        <p:attrNameLst>
                                          <p:attrName>ppt_w</p:attrName>
                                        </p:attrNameLst>
                                      </p:cBhvr>
                                      <p:tavLst>
                                        <p:tav tm="0">
                                          <p:val>
                                            <p:strVal val="4*#ppt_w"/>
                                          </p:val>
                                        </p:tav>
                                        <p:tav tm="100000">
                                          <p:val>
                                            <p:strVal val="#ppt_w"/>
                                          </p:val>
                                        </p:tav>
                                      </p:tavLst>
                                    </p:anim>
                                    <p:anim calcmode="lin" valueType="num">
                                      <p:cBhvr>
                                        <p:cTn id="183" dur="75" fill="hold"/>
                                        <p:tgtEl>
                                          <p:spTgt spid="50214"/>
                                        </p:tgtEl>
                                        <p:attrNameLst>
                                          <p:attrName>ppt_h</p:attrName>
                                        </p:attrNameLst>
                                      </p:cBhvr>
                                      <p:tavLst>
                                        <p:tav tm="0">
                                          <p:val>
                                            <p:strVal val="4*#ppt_h"/>
                                          </p:val>
                                        </p:tav>
                                        <p:tav tm="100000">
                                          <p:val>
                                            <p:strVal val="#ppt_h"/>
                                          </p:val>
                                        </p:tav>
                                      </p:tavLst>
                                    </p:anim>
                                  </p:childTnLst>
                                </p:cTn>
                              </p:par>
                            </p:childTnLst>
                          </p:cTn>
                        </p:par>
                        <p:par>
                          <p:cTn id="184" fill="hold" nodeType="afterGroup">
                            <p:stCondLst>
                              <p:cond delay="20825"/>
                            </p:stCondLst>
                            <p:childTnLst>
                              <p:par>
                                <p:cTn id="185" presetID="23" presetClass="entr" presetSubtype="32" fill="hold" nodeType="afterEffect">
                                  <p:stCondLst>
                                    <p:cond delay="500"/>
                                  </p:stCondLst>
                                  <p:iterate type="lt">
                                    <p:tmPct val="100000"/>
                                  </p:iterate>
                                  <p:childTnLst>
                                    <p:set>
                                      <p:cBhvr>
                                        <p:cTn id="186" dur="1" fill="hold">
                                          <p:stCondLst>
                                            <p:cond delay="0"/>
                                          </p:stCondLst>
                                        </p:cTn>
                                        <p:tgtEl>
                                          <p:spTgt spid="50215"/>
                                        </p:tgtEl>
                                        <p:attrNameLst>
                                          <p:attrName>style.visibility</p:attrName>
                                        </p:attrNameLst>
                                      </p:cBhvr>
                                      <p:to>
                                        <p:strVal val="visible"/>
                                      </p:to>
                                    </p:set>
                                    <p:anim calcmode="lin" valueType="num">
                                      <p:cBhvr>
                                        <p:cTn id="187" dur="75" fill="hold"/>
                                        <p:tgtEl>
                                          <p:spTgt spid="50215"/>
                                        </p:tgtEl>
                                        <p:attrNameLst>
                                          <p:attrName>ppt_w</p:attrName>
                                        </p:attrNameLst>
                                      </p:cBhvr>
                                      <p:tavLst>
                                        <p:tav tm="0">
                                          <p:val>
                                            <p:strVal val="4*#ppt_w"/>
                                          </p:val>
                                        </p:tav>
                                        <p:tav tm="100000">
                                          <p:val>
                                            <p:strVal val="#ppt_w"/>
                                          </p:val>
                                        </p:tav>
                                      </p:tavLst>
                                    </p:anim>
                                    <p:anim calcmode="lin" valueType="num">
                                      <p:cBhvr>
                                        <p:cTn id="188" dur="75" fill="hold"/>
                                        <p:tgtEl>
                                          <p:spTgt spid="50215"/>
                                        </p:tgtEl>
                                        <p:attrNameLst>
                                          <p:attrName>ppt_h</p:attrName>
                                        </p:attrNameLst>
                                      </p:cBhvr>
                                      <p:tavLst>
                                        <p:tav tm="0">
                                          <p:val>
                                            <p:strVal val="4*#ppt_h"/>
                                          </p:val>
                                        </p:tav>
                                        <p:tav tm="100000">
                                          <p:val>
                                            <p:strVal val="#ppt_h"/>
                                          </p:val>
                                        </p:tav>
                                      </p:tavLst>
                                    </p:anim>
                                  </p:childTnLst>
                                </p:cTn>
                              </p:par>
                            </p:childTnLst>
                          </p:cTn>
                        </p:par>
                        <p:par>
                          <p:cTn id="189" fill="hold" nodeType="afterGroup">
                            <p:stCondLst>
                              <p:cond delay="21400"/>
                            </p:stCondLst>
                            <p:childTnLst>
                              <p:par>
                                <p:cTn id="190" presetID="23" presetClass="entr" presetSubtype="32" fill="hold" nodeType="afterEffect">
                                  <p:stCondLst>
                                    <p:cond delay="500"/>
                                  </p:stCondLst>
                                  <p:iterate type="lt">
                                    <p:tmPct val="100000"/>
                                  </p:iterate>
                                  <p:childTnLst>
                                    <p:set>
                                      <p:cBhvr>
                                        <p:cTn id="191" dur="1" fill="hold">
                                          <p:stCondLst>
                                            <p:cond delay="0"/>
                                          </p:stCondLst>
                                        </p:cTn>
                                        <p:tgtEl>
                                          <p:spTgt spid="50216"/>
                                        </p:tgtEl>
                                        <p:attrNameLst>
                                          <p:attrName>style.visibility</p:attrName>
                                        </p:attrNameLst>
                                      </p:cBhvr>
                                      <p:to>
                                        <p:strVal val="visible"/>
                                      </p:to>
                                    </p:set>
                                    <p:anim calcmode="lin" valueType="num">
                                      <p:cBhvr>
                                        <p:cTn id="192" dur="75" fill="hold"/>
                                        <p:tgtEl>
                                          <p:spTgt spid="50216"/>
                                        </p:tgtEl>
                                        <p:attrNameLst>
                                          <p:attrName>ppt_w</p:attrName>
                                        </p:attrNameLst>
                                      </p:cBhvr>
                                      <p:tavLst>
                                        <p:tav tm="0">
                                          <p:val>
                                            <p:strVal val="4*#ppt_w"/>
                                          </p:val>
                                        </p:tav>
                                        <p:tav tm="100000">
                                          <p:val>
                                            <p:strVal val="#ppt_w"/>
                                          </p:val>
                                        </p:tav>
                                      </p:tavLst>
                                    </p:anim>
                                    <p:anim calcmode="lin" valueType="num">
                                      <p:cBhvr>
                                        <p:cTn id="193" dur="75" fill="hold"/>
                                        <p:tgtEl>
                                          <p:spTgt spid="50216"/>
                                        </p:tgtEl>
                                        <p:attrNameLst>
                                          <p:attrName>ppt_h</p:attrName>
                                        </p:attrNameLst>
                                      </p:cBhvr>
                                      <p:tavLst>
                                        <p:tav tm="0">
                                          <p:val>
                                            <p:strVal val="4*#ppt_h"/>
                                          </p:val>
                                        </p:tav>
                                        <p:tav tm="100000">
                                          <p:val>
                                            <p:strVal val="#ppt_h"/>
                                          </p:val>
                                        </p:tav>
                                      </p:tavLst>
                                    </p:anim>
                                  </p:childTnLst>
                                </p:cTn>
                              </p:par>
                            </p:childTnLst>
                          </p:cTn>
                        </p:par>
                        <p:par>
                          <p:cTn id="194" fill="hold" nodeType="afterGroup">
                            <p:stCondLst>
                              <p:cond delay="21975"/>
                            </p:stCondLst>
                            <p:childTnLst>
                              <p:par>
                                <p:cTn id="195" presetID="23" presetClass="entr" presetSubtype="32" fill="hold" nodeType="afterEffect">
                                  <p:stCondLst>
                                    <p:cond delay="500"/>
                                  </p:stCondLst>
                                  <p:iterate type="lt">
                                    <p:tmPct val="100000"/>
                                  </p:iterate>
                                  <p:childTnLst>
                                    <p:set>
                                      <p:cBhvr>
                                        <p:cTn id="196" dur="1" fill="hold">
                                          <p:stCondLst>
                                            <p:cond delay="0"/>
                                          </p:stCondLst>
                                        </p:cTn>
                                        <p:tgtEl>
                                          <p:spTgt spid="50217"/>
                                        </p:tgtEl>
                                        <p:attrNameLst>
                                          <p:attrName>style.visibility</p:attrName>
                                        </p:attrNameLst>
                                      </p:cBhvr>
                                      <p:to>
                                        <p:strVal val="visible"/>
                                      </p:to>
                                    </p:set>
                                    <p:anim calcmode="lin" valueType="num">
                                      <p:cBhvr>
                                        <p:cTn id="197" dur="75" fill="hold"/>
                                        <p:tgtEl>
                                          <p:spTgt spid="50217"/>
                                        </p:tgtEl>
                                        <p:attrNameLst>
                                          <p:attrName>ppt_w</p:attrName>
                                        </p:attrNameLst>
                                      </p:cBhvr>
                                      <p:tavLst>
                                        <p:tav tm="0">
                                          <p:val>
                                            <p:strVal val="4*#ppt_w"/>
                                          </p:val>
                                        </p:tav>
                                        <p:tav tm="100000">
                                          <p:val>
                                            <p:strVal val="#ppt_w"/>
                                          </p:val>
                                        </p:tav>
                                      </p:tavLst>
                                    </p:anim>
                                    <p:anim calcmode="lin" valueType="num">
                                      <p:cBhvr>
                                        <p:cTn id="198" dur="75" fill="hold"/>
                                        <p:tgtEl>
                                          <p:spTgt spid="50217"/>
                                        </p:tgtEl>
                                        <p:attrNameLst>
                                          <p:attrName>ppt_h</p:attrName>
                                        </p:attrNameLst>
                                      </p:cBhvr>
                                      <p:tavLst>
                                        <p:tav tm="0">
                                          <p:val>
                                            <p:strVal val="4*#ppt_h"/>
                                          </p:val>
                                        </p:tav>
                                        <p:tav tm="100000">
                                          <p:val>
                                            <p:strVal val="#ppt_h"/>
                                          </p:val>
                                        </p:tav>
                                      </p:tavLst>
                                    </p:anim>
                                  </p:childTnLst>
                                </p:cTn>
                              </p:par>
                            </p:childTnLst>
                          </p:cTn>
                        </p:par>
                        <p:par>
                          <p:cTn id="199" fill="hold" nodeType="afterGroup">
                            <p:stCondLst>
                              <p:cond delay="22550"/>
                            </p:stCondLst>
                            <p:childTnLst>
                              <p:par>
                                <p:cTn id="200" presetID="23" presetClass="entr" presetSubtype="32" fill="hold" nodeType="afterEffect">
                                  <p:stCondLst>
                                    <p:cond delay="500"/>
                                  </p:stCondLst>
                                  <p:iterate type="lt">
                                    <p:tmPct val="100000"/>
                                  </p:iterate>
                                  <p:childTnLst>
                                    <p:set>
                                      <p:cBhvr>
                                        <p:cTn id="201" dur="1" fill="hold">
                                          <p:stCondLst>
                                            <p:cond delay="0"/>
                                          </p:stCondLst>
                                        </p:cTn>
                                        <p:tgtEl>
                                          <p:spTgt spid="50218"/>
                                        </p:tgtEl>
                                        <p:attrNameLst>
                                          <p:attrName>style.visibility</p:attrName>
                                        </p:attrNameLst>
                                      </p:cBhvr>
                                      <p:to>
                                        <p:strVal val="visible"/>
                                      </p:to>
                                    </p:set>
                                    <p:anim calcmode="lin" valueType="num">
                                      <p:cBhvr>
                                        <p:cTn id="202" dur="75" fill="hold"/>
                                        <p:tgtEl>
                                          <p:spTgt spid="50218"/>
                                        </p:tgtEl>
                                        <p:attrNameLst>
                                          <p:attrName>ppt_w</p:attrName>
                                        </p:attrNameLst>
                                      </p:cBhvr>
                                      <p:tavLst>
                                        <p:tav tm="0">
                                          <p:val>
                                            <p:strVal val="4*#ppt_w"/>
                                          </p:val>
                                        </p:tav>
                                        <p:tav tm="100000">
                                          <p:val>
                                            <p:strVal val="#ppt_w"/>
                                          </p:val>
                                        </p:tav>
                                      </p:tavLst>
                                    </p:anim>
                                    <p:anim calcmode="lin" valueType="num">
                                      <p:cBhvr>
                                        <p:cTn id="203" dur="75" fill="hold"/>
                                        <p:tgtEl>
                                          <p:spTgt spid="50218"/>
                                        </p:tgtEl>
                                        <p:attrNameLst>
                                          <p:attrName>ppt_h</p:attrName>
                                        </p:attrNameLst>
                                      </p:cBhvr>
                                      <p:tavLst>
                                        <p:tav tm="0">
                                          <p:val>
                                            <p:strVal val="4*#ppt_h"/>
                                          </p:val>
                                        </p:tav>
                                        <p:tav tm="100000">
                                          <p:val>
                                            <p:strVal val="#ppt_h"/>
                                          </p:val>
                                        </p:tav>
                                      </p:tavLst>
                                    </p:anim>
                                  </p:childTnLst>
                                </p:cTn>
                              </p:par>
                            </p:childTnLst>
                          </p:cTn>
                        </p:par>
                        <p:par>
                          <p:cTn id="204" fill="hold" nodeType="afterGroup">
                            <p:stCondLst>
                              <p:cond delay="23125"/>
                            </p:stCondLst>
                            <p:childTnLst>
                              <p:par>
                                <p:cTn id="205" presetID="23" presetClass="entr" presetSubtype="32" fill="hold" nodeType="afterEffect">
                                  <p:stCondLst>
                                    <p:cond delay="500"/>
                                  </p:stCondLst>
                                  <p:iterate type="lt">
                                    <p:tmPct val="100000"/>
                                  </p:iterate>
                                  <p:childTnLst>
                                    <p:set>
                                      <p:cBhvr>
                                        <p:cTn id="206" dur="1" fill="hold">
                                          <p:stCondLst>
                                            <p:cond delay="0"/>
                                          </p:stCondLst>
                                        </p:cTn>
                                        <p:tgtEl>
                                          <p:spTgt spid="50219"/>
                                        </p:tgtEl>
                                        <p:attrNameLst>
                                          <p:attrName>style.visibility</p:attrName>
                                        </p:attrNameLst>
                                      </p:cBhvr>
                                      <p:to>
                                        <p:strVal val="visible"/>
                                      </p:to>
                                    </p:set>
                                    <p:anim calcmode="lin" valueType="num">
                                      <p:cBhvr>
                                        <p:cTn id="207" dur="75" fill="hold"/>
                                        <p:tgtEl>
                                          <p:spTgt spid="50219"/>
                                        </p:tgtEl>
                                        <p:attrNameLst>
                                          <p:attrName>ppt_w</p:attrName>
                                        </p:attrNameLst>
                                      </p:cBhvr>
                                      <p:tavLst>
                                        <p:tav tm="0">
                                          <p:val>
                                            <p:strVal val="4*#ppt_w"/>
                                          </p:val>
                                        </p:tav>
                                        <p:tav tm="100000">
                                          <p:val>
                                            <p:strVal val="#ppt_w"/>
                                          </p:val>
                                        </p:tav>
                                      </p:tavLst>
                                    </p:anim>
                                    <p:anim calcmode="lin" valueType="num">
                                      <p:cBhvr>
                                        <p:cTn id="208" dur="75" fill="hold"/>
                                        <p:tgtEl>
                                          <p:spTgt spid="50219"/>
                                        </p:tgtEl>
                                        <p:attrNameLst>
                                          <p:attrName>ppt_h</p:attrName>
                                        </p:attrNameLst>
                                      </p:cBhvr>
                                      <p:tavLst>
                                        <p:tav tm="0">
                                          <p:val>
                                            <p:strVal val="4*#ppt_h"/>
                                          </p:val>
                                        </p:tav>
                                        <p:tav tm="100000">
                                          <p:val>
                                            <p:strVal val="#ppt_h"/>
                                          </p:val>
                                        </p:tav>
                                      </p:tavLst>
                                    </p:anim>
                                  </p:childTnLst>
                                </p:cTn>
                              </p:par>
                            </p:childTnLst>
                          </p:cTn>
                        </p:par>
                        <p:par>
                          <p:cTn id="209" fill="hold" nodeType="afterGroup">
                            <p:stCondLst>
                              <p:cond delay="23700"/>
                            </p:stCondLst>
                            <p:childTnLst>
                              <p:par>
                                <p:cTn id="210" presetID="23" presetClass="entr" presetSubtype="32" fill="hold" nodeType="afterEffect">
                                  <p:stCondLst>
                                    <p:cond delay="500"/>
                                  </p:stCondLst>
                                  <p:iterate type="lt">
                                    <p:tmPct val="100000"/>
                                  </p:iterate>
                                  <p:childTnLst>
                                    <p:set>
                                      <p:cBhvr>
                                        <p:cTn id="211" dur="1" fill="hold">
                                          <p:stCondLst>
                                            <p:cond delay="0"/>
                                          </p:stCondLst>
                                        </p:cTn>
                                        <p:tgtEl>
                                          <p:spTgt spid="50220"/>
                                        </p:tgtEl>
                                        <p:attrNameLst>
                                          <p:attrName>style.visibility</p:attrName>
                                        </p:attrNameLst>
                                      </p:cBhvr>
                                      <p:to>
                                        <p:strVal val="visible"/>
                                      </p:to>
                                    </p:set>
                                    <p:anim calcmode="lin" valueType="num">
                                      <p:cBhvr>
                                        <p:cTn id="212" dur="75" fill="hold"/>
                                        <p:tgtEl>
                                          <p:spTgt spid="50220"/>
                                        </p:tgtEl>
                                        <p:attrNameLst>
                                          <p:attrName>ppt_w</p:attrName>
                                        </p:attrNameLst>
                                      </p:cBhvr>
                                      <p:tavLst>
                                        <p:tav tm="0">
                                          <p:val>
                                            <p:strVal val="4*#ppt_w"/>
                                          </p:val>
                                        </p:tav>
                                        <p:tav tm="100000">
                                          <p:val>
                                            <p:strVal val="#ppt_w"/>
                                          </p:val>
                                        </p:tav>
                                      </p:tavLst>
                                    </p:anim>
                                    <p:anim calcmode="lin" valueType="num">
                                      <p:cBhvr>
                                        <p:cTn id="213" dur="75" fill="hold"/>
                                        <p:tgtEl>
                                          <p:spTgt spid="50220"/>
                                        </p:tgtEl>
                                        <p:attrNameLst>
                                          <p:attrName>ppt_h</p:attrName>
                                        </p:attrNameLst>
                                      </p:cBhvr>
                                      <p:tavLst>
                                        <p:tav tm="0">
                                          <p:val>
                                            <p:strVal val="4*#ppt_h"/>
                                          </p:val>
                                        </p:tav>
                                        <p:tav tm="100000">
                                          <p:val>
                                            <p:strVal val="#ppt_h"/>
                                          </p:val>
                                        </p:tav>
                                      </p:tavLst>
                                    </p:anim>
                                  </p:childTnLst>
                                </p:cTn>
                              </p:par>
                            </p:childTnLst>
                          </p:cTn>
                        </p:par>
                        <p:par>
                          <p:cTn id="214" fill="hold" nodeType="afterGroup">
                            <p:stCondLst>
                              <p:cond delay="24275"/>
                            </p:stCondLst>
                            <p:childTnLst>
                              <p:par>
                                <p:cTn id="215" presetID="23" presetClass="entr" presetSubtype="32" fill="hold" nodeType="afterEffect">
                                  <p:stCondLst>
                                    <p:cond delay="500"/>
                                  </p:stCondLst>
                                  <p:iterate type="lt">
                                    <p:tmPct val="100000"/>
                                  </p:iterate>
                                  <p:childTnLst>
                                    <p:set>
                                      <p:cBhvr>
                                        <p:cTn id="216" dur="1" fill="hold">
                                          <p:stCondLst>
                                            <p:cond delay="0"/>
                                          </p:stCondLst>
                                        </p:cTn>
                                        <p:tgtEl>
                                          <p:spTgt spid="50221"/>
                                        </p:tgtEl>
                                        <p:attrNameLst>
                                          <p:attrName>style.visibility</p:attrName>
                                        </p:attrNameLst>
                                      </p:cBhvr>
                                      <p:to>
                                        <p:strVal val="visible"/>
                                      </p:to>
                                    </p:set>
                                    <p:anim calcmode="lin" valueType="num">
                                      <p:cBhvr>
                                        <p:cTn id="217" dur="75" fill="hold"/>
                                        <p:tgtEl>
                                          <p:spTgt spid="50221"/>
                                        </p:tgtEl>
                                        <p:attrNameLst>
                                          <p:attrName>ppt_w</p:attrName>
                                        </p:attrNameLst>
                                      </p:cBhvr>
                                      <p:tavLst>
                                        <p:tav tm="0">
                                          <p:val>
                                            <p:strVal val="4*#ppt_w"/>
                                          </p:val>
                                        </p:tav>
                                        <p:tav tm="100000">
                                          <p:val>
                                            <p:strVal val="#ppt_w"/>
                                          </p:val>
                                        </p:tav>
                                      </p:tavLst>
                                    </p:anim>
                                    <p:anim calcmode="lin" valueType="num">
                                      <p:cBhvr>
                                        <p:cTn id="218" dur="75" fill="hold"/>
                                        <p:tgtEl>
                                          <p:spTgt spid="50221"/>
                                        </p:tgtEl>
                                        <p:attrNameLst>
                                          <p:attrName>ppt_h</p:attrName>
                                        </p:attrNameLst>
                                      </p:cBhvr>
                                      <p:tavLst>
                                        <p:tav tm="0">
                                          <p:val>
                                            <p:strVal val="4*#ppt_h"/>
                                          </p:val>
                                        </p:tav>
                                        <p:tav tm="100000">
                                          <p:val>
                                            <p:strVal val="#ppt_h"/>
                                          </p:val>
                                        </p:tav>
                                      </p:tavLst>
                                    </p:anim>
                                  </p:childTnLst>
                                </p:cTn>
                              </p:par>
                            </p:childTnLst>
                          </p:cTn>
                        </p:par>
                        <p:par>
                          <p:cTn id="219" fill="hold" nodeType="afterGroup">
                            <p:stCondLst>
                              <p:cond delay="24850"/>
                            </p:stCondLst>
                            <p:childTnLst>
                              <p:par>
                                <p:cTn id="220" presetID="23" presetClass="entr" presetSubtype="32" fill="hold" grpId="0" nodeType="afterEffect">
                                  <p:stCondLst>
                                    <p:cond delay="0"/>
                                  </p:stCondLst>
                                  <p:iterate type="lt">
                                    <p:tmPct val="100000"/>
                                  </p:iterate>
                                  <p:childTnLst>
                                    <p:set>
                                      <p:cBhvr>
                                        <p:cTn id="221" dur="1" fill="hold">
                                          <p:stCondLst>
                                            <p:cond delay="0"/>
                                          </p:stCondLst>
                                        </p:cTn>
                                        <p:tgtEl>
                                          <p:spTgt spid="50222"/>
                                        </p:tgtEl>
                                        <p:attrNameLst>
                                          <p:attrName>style.visibility</p:attrName>
                                        </p:attrNameLst>
                                      </p:cBhvr>
                                      <p:to>
                                        <p:strVal val="visible"/>
                                      </p:to>
                                    </p:set>
                                    <p:anim calcmode="lin" valueType="num">
                                      <p:cBhvr>
                                        <p:cTn id="222" dur="75" fill="hold"/>
                                        <p:tgtEl>
                                          <p:spTgt spid="50222"/>
                                        </p:tgtEl>
                                        <p:attrNameLst>
                                          <p:attrName>ppt_w</p:attrName>
                                        </p:attrNameLst>
                                      </p:cBhvr>
                                      <p:tavLst>
                                        <p:tav tm="0">
                                          <p:val>
                                            <p:strVal val="4*#ppt_w"/>
                                          </p:val>
                                        </p:tav>
                                        <p:tav tm="100000">
                                          <p:val>
                                            <p:strVal val="#ppt_w"/>
                                          </p:val>
                                        </p:tav>
                                      </p:tavLst>
                                    </p:anim>
                                    <p:anim calcmode="lin" valueType="num">
                                      <p:cBhvr>
                                        <p:cTn id="223" dur="75" fill="hold"/>
                                        <p:tgtEl>
                                          <p:spTgt spid="50222"/>
                                        </p:tgtEl>
                                        <p:attrNameLst>
                                          <p:attrName>ppt_h</p:attrName>
                                        </p:attrNameLst>
                                      </p:cBhvr>
                                      <p:tavLst>
                                        <p:tav tm="0">
                                          <p:val>
                                            <p:strVal val="4*#ppt_h"/>
                                          </p:val>
                                        </p:tav>
                                        <p:tav tm="100000">
                                          <p:val>
                                            <p:strVal val="#ppt_h"/>
                                          </p:val>
                                        </p:tav>
                                      </p:tavLst>
                                    </p:anim>
                                  </p:childTnLst>
                                </p:cTn>
                              </p:par>
                            </p:childTnLst>
                          </p:cTn>
                        </p:par>
                        <p:par>
                          <p:cTn id="224" fill="hold" nodeType="afterGroup">
                            <p:stCondLst>
                              <p:cond delay="25000"/>
                            </p:stCondLst>
                            <p:childTnLst>
                              <p:par>
                                <p:cTn id="225" presetID="23" presetClass="entr" presetSubtype="32" fill="hold" grpId="0" nodeType="afterEffect">
                                  <p:stCondLst>
                                    <p:cond delay="0"/>
                                  </p:stCondLst>
                                  <p:iterate type="lt">
                                    <p:tmPct val="100000"/>
                                  </p:iterate>
                                  <p:childTnLst>
                                    <p:set>
                                      <p:cBhvr>
                                        <p:cTn id="226" dur="1" fill="hold">
                                          <p:stCondLst>
                                            <p:cond delay="0"/>
                                          </p:stCondLst>
                                        </p:cTn>
                                        <p:tgtEl>
                                          <p:spTgt spid="50223"/>
                                        </p:tgtEl>
                                        <p:attrNameLst>
                                          <p:attrName>style.visibility</p:attrName>
                                        </p:attrNameLst>
                                      </p:cBhvr>
                                      <p:to>
                                        <p:strVal val="visible"/>
                                      </p:to>
                                    </p:set>
                                    <p:anim calcmode="lin" valueType="num">
                                      <p:cBhvr>
                                        <p:cTn id="227" dur="75" fill="hold"/>
                                        <p:tgtEl>
                                          <p:spTgt spid="50223"/>
                                        </p:tgtEl>
                                        <p:attrNameLst>
                                          <p:attrName>ppt_w</p:attrName>
                                        </p:attrNameLst>
                                      </p:cBhvr>
                                      <p:tavLst>
                                        <p:tav tm="0">
                                          <p:val>
                                            <p:strVal val="4*#ppt_w"/>
                                          </p:val>
                                        </p:tav>
                                        <p:tav tm="100000">
                                          <p:val>
                                            <p:strVal val="#ppt_w"/>
                                          </p:val>
                                        </p:tav>
                                      </p:tavLst>
                                    </p:anim>
                                    <p:anim calcmode="lin" valueType="num">
                                      <p:cBhvr>
                                        <p:cTn id="228" dur="75" fill="hold"/>
                                        <p:tgtEl>
                                          <p:spTgt spid="50223"/>
                                        </p:tgtEl>
                                        <p:attrNameLst>
                                          <p:attrName>ppt_h</p:attrName>
                                        </p:attrNameLst>
                                      </p:cBhvr>
                                      <p:tavLst>
                                        <p:tav tm="0">
                                          <p:val>
                                            <p:strVal val="4*#ppt_h"/>
                                          </p:val>
                                        </p:tav>
                                        <p:tav tm="100000">
                                          <p:val>
                                            <p:strVal val="#ppt_h"/>
                                          </p:val>
                                        </p:tav>
                                      </p:tavLst>
                                    </p:anim>
                                  </p:childTnLst>
                                </p:cTn>
                              </p:par>
                            </p:childTnLst>
                          </p:cTn>
                        </p:par>
                        <p:par>
                          <p:cTn id="229" fill="hold" nodeType="afterGroup">
                            <p:stCondLst>
                              <p:cond delay="25150"/>
                            </p:stCondLst>
                            <p:childTnLst>
                              <p:par>
                                <p:cTn id="230" presetID="23" presetClass="entr" presetSubtype="32" fill="hold" grpId="0" nodeType="afterEffect">
                                  <p:stCondLst>
                                    <p:cond delay="0"/>
                                  </p:stCondLst>
                                  <p:iterate type="lt">
                                    <p:tmPct val="100000"/>
                                  </p:iterate>
                                  <p:childTnLst>
                                    <p:set>
                                      <p:cBhvr>
                                        <p:cTn id="231" dur="1" fill="hold">
                                          <p:stCondLst>
                                            <p:cond delay="0"/>
                                          </p:stCondLst>
                                        </p:cTn>
                                        <p:tgtEl>
                                          <p:spTgt spid="50224"/>
                                        </p:tgtEl>
                                        <p:attrNameLst>
                                          <p:attrName>style.visibility</p:attrName>
                                        </p:attrNameLst>
                                      </p:cBhvr>
                                      <p:to>
                                        <p:strVal val="visible"/>
                                      </p:to>
                                    </p:set>
                                    <p:anim calcmode="lin" valueType="num">
                                      <p:cBhvr>
                                        <p:cTn id="232" dur="75" fill="hold"/>
                                        <p:tgtEl>
                                          <p:spTgt spid="50224"/>
                                        </p:tgtEl>
                                        <p:attrNameLst>
                                          <p:attrName>ppt_w</p:attrName>
                                        </p:attrNameLst>
                                      </p:cBhvr>
                                      <p:tavLst>
                                        <p:tav tm="0">
                                          <p:val>
                                            <p:strVal val="4*#ppt_w"/>
                                          </p:val>
                                        </p:tav>
                                        <p:tav tm="100000">
                                          <p:val>
                                            <p:strVal val="#ppt_w"/>
                                          </p:val>
                                        </p:tav>
                                      </p:tavLst>
                                    </p:anim>
                                    <p:anim calcmode="lin" valueType="num">
                                      <p:cBhvr>
                                        <p:cTn id="233" dur="75" fill="hold"/>
                                        <p:tgtEl>
                                          <p:spTgt spid="50224"/>
                                        </p:tgtEl>
                                        <p:attrNameLst>
                                          <p:attrName>ppt_h</p:attrName>
                                        </p:attrNameLst>
                                      </p:cBhvr>
                                      <p:tavLst>
                                        <p:tav tm="0">
                                          <p:val>
                                            <p:strVal val="4*#ppt_h"/>
                                          </p:val>
                                        </p:tav>
                                        <p:tav tm="100000">
                                          <p:val>
                                            <p:strVal val="#ppt_h"/>
                                          </p:val>
                                        </p:tav>
                                      </p:tavLst>
                                    </p:anim>
                                  </p:childTnLst>
                                </p:cTn>
                              </p:par>
                            </p:childTnLst>
                          </p:cTn>
                        </p:par>
                        <p:par>
                          <p:cTn id="234" fill="hold" nodeType="afterGroup">
                            <p:stCondLst>
                              <p:cond delay="25375"/>
                            </p:stCondLst>
                            <p:childTnLst>
                              <p:par>
                                <p:cTn id="235" presetID="23" presetClass="entr" presetSubtype="32" fill="hold" grpId="0" nodeType="afterEffect">
                                  <p:stCondLst>
                                    <p:cond delay="0"/>
                                  </p:stCondLst>
                                  <p:iterate type="lt">
                                    <p:tmPct val="100000"/>
                                  </p:iterate>
                                  <p:childTnLst>
                                    <p:set>
                                      <p:cBhvr>
                                        <p:cTn id="236" dur="1" fill="hold">
                                          <p:stCondLst>
                                            <p:cond delay="0"/>
                                          </p:stCondLst>
                                        </p:cTn>
                                        <p:tgtEl>
                                          <p:spTgt spid="50225"/>
                                        </p:tgtEl>
                                        <p:attrNameLst>
                                          <p:attrName>style.visibility</p:attrName>
                                        </p:attrNameLst>
                                      </p:cBhvr>
                                      <p:to>
                                        <p:strVal val="visible"/>
                                      </p:to>
                                    </p:set>
                                    <p:anim calcmode="lin" valueType="num">
                                      <p:cBhvr>
                                        <p:cTn id="237" dur="75" fill="hold"/>
                                        <p:tgtEl>
                                          <p:spTgt spid="50225"/>
                                        </p:tgtEl>
                                        <p:attrNameLst>
                                          <p:attrName>ppt_w</p:attrName>
                                        </p:attrNameLst>
                                      </p:cBhvr>
                                      <p:tavLst>
                                        <p:tav tm="0">
                                          <p:val>
                                            <p:strVal val="4*#ppt_w"/>
                                          </p:val>
                                        </p:tav>
                                        <p:tav tm="100000">
                                          <p:val>
                                            <p:strVal val="#ppt_w"/>
                                          </p:val>
                                        </p:tav>
                                      </p:tavLst>
                                    </p:anim>
                                    <p:anim calcmode="lin" valueType="num">
                                      <p:cBhvr>
                                        <p:cTn id="238" dur="75" fill="hold"/>
                                        <p:tgtEl>
                                          <p:spTgt spid="50225"/>
                                        </p:tgtEl>
                                        <p:attrNameLst>
                                          <p:attrName>ppt_h</p:attrName>
                                        </p:attrNameLst>
                                      </p:cBhvr>
                                      <p:tavLst>
                                        <p:tav tm="0">
                                          <p:val>
                                            <p:strVal val="4*#ppt_h"/>
                                          </p:val>
                                        </p:tav>
                                        <p:tav tm="100000">
                                          <p:val>
                                            <p:strVal val="#ppt_h"/>
                                          </p:val>
                                        </p:tav>
                                      </p:tavLst>
                                    </p:anim>
                                  </p:childTnLst>
                                </p:cTn>
                              </p:par>
                            </p:childTnLst>
                          </p:cTn>
                        </p:par>
                        <p:par>
                          <p:cTn id="239" fill="hold" nodeType="afterGroup">
                            <p:stCondLst>
                              <p:cond delay="25525"/>
                            </p:stCondLst>
                            <p:childTnLst>
                              <p:par>
                                <p:cTn id="240" presetID="23" presetClass="entr" presetSubtype="32" fill="hold" grpId="0" nodeType="afterEffect">
                                  <p:stCondLst>
                                    <p:cond delay="0"/>
                                  </p:stCondLst>
                                  <p:iterate type="lt">
                                    <p:tmPct val="100000"/>
                                  </p:iterate>
                                  <p:childTnLst>
                                    <p:set>
                                      <p:cBhvr>
                                        <p:cTn id="241" dur="1" fill="hold">
                                          <p:stCondLst>
                                            <p:cond delay="0"/>
                                          </p:stCondLst>
                                        </p:cTn>
                                        <p:tgtEl>
                                          <p:spTgt spid="50226"/>
                                        </p:tgtEl>
                                        <p:attrNameLst>
                                          <p:attrName>style.visibility</p:attrName>
                                        </p:attrNameLst>
                                      </p:cBhvr>
                                      <p:to>
                                        <p:strVal val="visible"/>
                                      </p:to>
                                    </p:set>
                                    <p:anim calcmode="lin" valueType="num">
                                      <p:cBhvr>
                                        <p:cTn id="242" dur="75" fill="hold"/>
                                        <p:tgtEl>
                                          <p:spTgt spid="50226"/>
                                        </p:tgtEl>
                                        <p:attrNameLst>
                                          <p:attrName>ppt_w</p:attrName>
                                        </p:attrNameLst>
                                      </p:cBhvr>
                                      <p:tavLst>
                                        <p:tav tm="0">
                                          <p:val>
                                            <p:strVal val="4*#ppt_w"/>
                                          </p:val>
                                        </p:tav>
                                        <p:tav tm="100000">
                                          <p:val>
                                            <p:strVal val="#ppt_w"/>
                                          </p:val>
                                        </p:tav>
                                      </p:tavLst>
                                    </p:anim>
                                    <p:anim calcmode="lin" valueType="num">
                                      <p:cBhvr>
                                        <p:cTn id="243" dur="75" fill="hold"/>
                                        <p:tgtEl>
                                          <p:spTgt spid="50226"/>
                                        </p:tgtEl>
                                        <p:attrNameLst>
                                          <p:attrName>ppt_h</p:attrName>
                                        </p:attrNameLst>
                                      </p:cBhvr>
                                      <p:tavLst>
                                        <p:tav tm="0">
                                          <p:val>
                                            <p:strVal val="4*#ppt_h"/>
                                          </p:val>
                                        </p:tav>
                                        <p:tav tm="100000">
                                          <p:val>
                                            <p:strVal val="#ppt_h"/>
                                          </p:val>
                                        </p:tav>
                                      </p:tavLst>
                                    </p:anim>
                                  </p:childTnLst>
                                </p:cTn>
                              </p:par>
                            </p:childTnLst>
                          </p:cTn>
                        </p:par>
                        <p:par>
                          <p:cTn id="244" fill="hold" nodeType="afterGroup">
                            <p:stCondLst>
                              <p:cond delay="25750"/>
                            </p:stCondLst>
                            <p:childTnLst>
                              <p:par>
                                <p:cTn id="245" presetID="23" presetClass="entr" presetSubtype="32" fill="hold" grpId="0" nodeType="afterEffect">
                                  <p:stCondLst>
                                    <p:cond delay="0"/>
                                  </p:stCondLst>
                                  <p:iterate type="lt">
                                    <p:tmPct val="100000"/>
                                  </p:iterate>
                                  <p:childTnLst>
                                    <p:set>
                                      <p:cBhvr>
                                        <p:cTn id="246" dur="1" fill="hold">
                                          <p:stCondLst>
                                            <p:cond delay="0"/>
                                          </p:stCondLst>
                                        </p:cTn>
                                        <p:tgtEl>
                                          <p:spTgt spid="50227"/>
                                        </p:tgtEl>
                                        <p:attrNameLst>
                                          <p:attrName>style.visibility</p:attrName>
                                        </p:attrNameLst>
                                      </p:cBhvr>
                                      <p:to>
                                        <p:strVal val="visible"/>
                                      </p:to>
                                    </p:set>
                                    <p:anim calcmode="lin" valueType="num">
                                      <p:cBhvr>
                                        <p:cTn id="247" dur="75" fill="hold"/>
                                        <p:tgtEl>
                                          <p:spTgt spid="50227"/>
                                        </p:tgtEl>
                                        <p:attrNameLst>
                                          <p:attrName>ppt_w</p:attrName>
                                        </p:attrNameLst>
                                      </p:cBhvr>
                                      <p:tavLst>
                                        <p:tav tm="0">
                                          <p:val>
                                            <p:strVal val="4*#ppt_w"/>
                                          </p:val>
                                        </p:tav>
                                        <p:tav tm="100000">
                                          <p:val>
                                            <p:strVal val="#ppt_w"/>
                                          </p:val>
                                        </p:tav>
                                      </p:tavLst>
                                    </p:anim>
                                    <p:anim calcmode="lin" valueType="num">
                                      <p:cBhvr>
                                        <p:cTn id="248" dur="75" fill="hold"/>
                                        <p:tgtEl>
                                          <p:spTgt spid="50227"/>
                                        </p:tgtEl>
                                        <p:attrNameLst>
                                          <p:attrName>ppt_h</p:attrName>
                                        </p:attrNameLst>
                                      </p:cBhvr>
                                      <p:tavLst>
                                        <p:tav tm="0">
                                          <p:val>
                                            <p:strVal val="4*#ppt_h"/>
                                          </p:val>
                                        </p:tav>
                                        <p:tav tm="100000">
                                          <p:val>
                                            <p:strVal val="#ppt_h"/>
                                          </p:val>
                                        </p:tav>
                                      </p:tavLst>
                                    </p:anim>
                                  </p:childTnLst>
                                </p:cTn>
                              </p:par>
                            </p:childTnLst>
                          </p:cTn>
                        </p:par>
                        <p:par>
                          <p:cTn id="249" fill="hold" nodeType="afterGroup">
                            <p:stCondLst>
                              <p:cond delay="25900"/>
                            </p:stCondLst>
                            <p:childTnLst>
                              <p:par>
                                <p:cTn id="250" presetID="23" presetClass="entr" presetSubtype="32" fill="hold" grpId="0" nodeType="afterEffect">
                                  <p:stCondLst>
                                    <p:cond delay="0"/>
                                  </p:stCondLst>
                                  <p:iterate type="lt">
                                    <p:tmPct val="100000"/>
                                  </p:iterate>
                                  <p:childTnLst>
                                    <p:set>
                                      <p:cBhvr>
                                        <p:cTn id="251" dur="1" fill="hold">
                                          <p:stCondLst>
                                            <p:cond delay="0"/>
                                          </p:stCondLst>
                                        </p:cTn>
                                        <p:tgtEl>
                                          <p:spTgt spid="50228"/>
                                        </p:tgtEl>
                                        <p:attrNameLst>
                                          <p:attrName>style.visibility</p:attrName>
                                        </p:attrNameLst>
                                      </p:cBhvr>
                                      <p:to>
                                        <p:strVal val="visible"/>
                                      </p:to>
                                    </p:set>
                                    <p:anim calcmode="lin" valueType="num">
                                      <p:cBhvr>
                                        <p:cTn id="252" dur="75" fill="hold"/>
                                        <p:tgtEl>
                                          <p:spTgt spid="50228"/>
                                        </p:tgtEl>
                                        <p:attrNameLst>
                                          <p:attrName>ppt_w</p:attrName>
                                        </p:attrNameLst>
                                      </p:cBhvr>
                                      <p:tavLst>
                                        <p:tav tm="0">
                                          <p:val>
                                            <p:strVal val="4*#ppt_w"/>
                                          </p:val>
                                        </p:tav>
                                        <p:tav tm="100000">
                                          <p:val>
                                            <p:strVal val="#ppt_w"/>
                                          </p:val>
                                        </p:tav>
                                      </p:tavLst>
                                    </p:anim>
                                    <p:anim calcmode="lin" valueType="num">
                                      <p:cBhvr>
                                        <p:cTn id="253" dur="75" fill="hold"/>
                                        <p:tgtEl>
                                          <p:spTgt spid="50228"/>
                                        </p:tgtEl>
                                        <p:attrNameLst>
                                          <p:attrName>ppt_h</p:attrName>
                                        </p:attrNameLst>
                                      </p:cBhvr>
                                      <p:tavLst>
                                        <p:tav tm="0">
                                          <p:val>
                                            <p:strVal val="4*#ppt_h"/>
                                          </p:val>
                                        </p:tav>
                                        <p:tav tm="100000">
                                          <p:val>
                                            <p:strVal val="#ppt_h"/>
                                          </p:val>
                                        </p:tav>
                                      </p:tavLst>
                                    </p:anim>
                                  </p:childTnLst>
                                </p:cTn>
                              </p:par>
                            </p:childTnLst>
                          </p:cTn>
                        </p:par>
                        <p:par>
                          <p:cTn id="254" fill="hold" nodeType="afterGroup">
                            <p:stCondLst>
                              <p:cond delay="26050"/>
                            </p:stCondLst>
                            <p:childTnLst>
                              <p:par>
                                <p:cTn id="255" presetID="23" presetClass="entr" presetSubtype="32" fill="hold" grpId="0" nodeType="afterEffect">
                                  <p:stCondLst>
                                    <p:cond delay="0"/>
                                  </p:stCondLst>
                                  <p:iterate type="lt">
                                    <p:tmPct val="100000"/>
                                  </p:iterate>
                                  <p:childTnLst>
                                    <p:set>
                                      <p:cBhvr>
                                        <p:cTn id="256" dur="1" fill="hold">
                                          <p:stCondLst>
                                            <p:cond delay="0"/>
                                          </p:stCondLst>
                                        </p:cTn>
                                        <p:tgtEl>
                                          <p:spTgt spid="50229"/>
                                        </p:tgtEl>
                                        <p:attrNameLst>
                                          <p:attrName>style.visibility</p:attrName>
                                        </p:attrNameLst>
                                      </p:cBhvr>
                                      <p:to>
                                        <p:strVal val="visible"/>
                                      </p:to>
                                    </p:set>
                                    <p:anim calcmode="lin" valueType="num">
                                      <p:cBhvr>
                                        <p:cTn id="257" dur="75" fill="hold"/>
                                        <p:tgtEl>
                                          <p:spTgt spid="50229"/>
                                        </p:tgtEl>
                                        <p:attrNameLst>
                                          <p:attrName>ppt_w</p:attrName>
                                        </p:attrNameLst>
                                      </p:cBhvr>
                                      <p:tavLst>
                                        <p:tav tm="0">
                                          <p:val>
                                            <p:strVal val="4*#ppt_w"/>
                                          </p:val>
                                        </p:tav>
                                        <p:tav tm="100000">
                                          <p:val>
                                            <p:strVal val="#ppt_w"/>
                                          </p:val>
                                        </p:tav>
                                      </p:tavLst>
                                    </p:anim>
                                    <p:anim calcmode="lin" valueType="num">
                                      <p:cBhvr>
                                        <p:cTn id="258" dur="75" fill="hold"/>
                                        <p:tgtEl>
                                          <p:spTgt spid="5022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3" grpId="0" autoUpdateAnimBg="0"/>
      <p:bldP spid="50222" grpId="0" autoUpdateAnimBg="0"/>
      <p:bldP spid="50223" grpId="0" autoUpdateAnimBg="0"/>
      <p:bldP spid="50224" grpId="0" autoUpdateAnimBg="0"/>
      <p:bldP spid="50225" grpId="0" autoUpdateAnimBg="0"/>
      <p:bldP spid="50226" grpId="0" autoUpdateAnimBg="0"/>
      <p:bldP spid="50227" grpId="0" autoUpdateAnimBg="0"/>
      <p:bldP spid="50228" grpId="0" autoUpdateAnimBg="0"/>
      <p:bldP spid="50229"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p:cNvSpPr>
          <p:nvPr/>
        </p:nvSpPr>
        <p:spPr bwMode="auto">
          <a:xfrm>
            <a:off x="1625600" y="1284288"/>
            <a:ext cx="8902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lvl="0" algn="l">
              <a:lnSpc>
                <a:spcPct val="120000"/>
              </a:lnSpc>
            </a:pPr>
            <a:r>
              <a:rPr lang="zh-CN" altLang="en-US" sz="1600" dirty="0">
                <a:solidFill>
                  <a:prstClr val="black">
                    <a:lumMod val="75000"/>
                    <a:lumOff val="25000"/>
                  </a:prstClr>
                </a:solidFill>
                <a:latin typeface="+mn-lt"/>
                <a:ea typeface="+mn-ea"/>
                <a:cs typeface="+mn-ea"/>
                <a:sym typeface="+mn-lt"/>
              </a:rPr>
              <a:t>请替换文字内容，点击添加相关标题文字，修改文字内容，也可以直接复制你的内容到此方正，请替换文字内容，点击添加相关标题文字，修改文字内容，也可以直接复制你的内容到此</a:t>
            </a:r>
          </a:p>
        </p:txBody>
      </p:sp>
      <p:sp>
        <p:nvSpPr>
          <p:cNvPr id="51204" name="Freeform 3"/>
          <p:cNvSpPr>
            <a:spLocks/>
          </p:cNvSpPr>
          <p:nvPr/>
        </p:nvSpPr>
        <p:spPr bwMode="auto">
          <a:xfrm>
            <a:off x="3152775" y="2348707"/>
            <a:ext cx="5346700" cy="1454150"/>
          </a:xfrm>
          <a:custGeom>
            <a:avLst/>
            <a:gdLst>
              <a:gd name="T0" fmla="*/ 0 w 21600"/>
              <a:gd name="T1" fmla="*/ 2147483646 h 12431"/>
              <a:gd name="T2" fmla="*/ 2147483646 w 21600"/>
              <a:gd name="T3" fmla="*/ 2147483646 h 12431"/>
              <a:gd name="T4" fmla="*/ 0 60000 65536"/>
              <a:gd name="T5" fmla="*/ 0 60000 65536"/>
            </a:gdLst>
            <a:ahLst/>
            <a:cxnLst>
              <a:cxn ang="T4">
                <a:pos x="T0" y="T1"/>
              </a:cxn>
              <a:cxn ang="T5">
                <a:pos x="T2" y="T3"/>
              </a:cxn>
            </a:cxnLst>
            <a:rect l="0" t="0" r="r" b="b"/>
            <a:pathLst>
              <a:path w="21600" h="12431">
                <a:moveTo>
                  <a:pt x="0" y="3942"/>
                </a:moveTo>
                <a:cubicBezTo>
                  <a:pt x="0" y="3942"/>
                  <a:pt x="10491" y="-9169"/>
                  <a:pt x="21600" y="12431"/>
                </a:cubicBezTo>
              </a:path>
            </a:pathLst>
          </a:custGeom>
          <a:noFill/>
          <a:ln w="38100" cap="flat">
            <a:solidFill>
              <a:srgbClr val="175593"/>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sz="900">
              <a:cs typeface="+mn-ea"/>
              <a:sym typeface="+mn-lt"/>
            </a:endParaRPr>
          </a:p>
        </p:txBody>
      </p:sp>
      <p:sp>
        <p:nvSpPr>
          <p:cNvPr id="51205" name="Freeform 4"/>
          <p:cNvSpPr>
            <a:spLocks/>
          </p:cNvSpPr>
          <p:nvPr/>
        </p:nvSpPr>
        <p:spPr bwMode="auto">
          <a:xfrm>
            <a:off x="3158332" y="3001169"/>
            <a:ext cx="4632325" cy="959644"/>
          </a:xfrm>
          <a:custGeom>
            <a:avLst/>
            <a:gdLst>
              <a:gd name="T0" fmla="*/ 0 w 21600"/>
              <a:gd name="T1" fmla="*/ 2147483646 h 10857"/>
              <a:gd name="T2" fmla="*/ 2147483646 w 21600"/>
              <a:gd name="T3" fmla="*/ 2147483646 h 10857"/>
              <a:gd name="T4" fmla="*/ 0 60000 65536"/>
              <a:gd name="T5" fmla="*/ 0 60000 65536"/>
            </a:gdLst>
            <a:ahLst/>
            <a:cxnLst>
              <a:cxn ang="T4">
                <a:pos x="T0" y="T1"/>
              </a:cxn>
              <a:cxn ang="T5">
                <a:pos x="T2" y="T3"/>
              </a:cxn>
            </a:cxnLst>
            <a:rect l="0" t="0" r="r" b="b"/>
            <a:pathLst>
              <a:path w="21600" h="10857">
                <a:moveTo>
                  <a:pt x="0" y="6558"/>
                </a:moveTo>
                <a:cubicBezTo>
                  <a:pt x="0" y="6558"/>
                  <a:pt x="9675" y="-10743"/>
                  <a:pt x="21600" y="10857"/>
                </a:cubicBezTo>
              </a:path>
            </a:pathLst>
          </a:custGeom>
          <a:noFill/>
          <a:ln w="38100" cap="flat">
            <a:solidFill>
              <a:srgbClr val="3BB69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sz="900">
              <a:cs typeface="+mn-ea"/>
              <a:sym typeface="+mn-lt"/>
            </a:endParaRPr>
          </a:p>
        </p:txBody>
      </p:sp>
      <p:sp>
        <p:nvSpPr>
          <p:cNvPr id="51206" name="Freeform 5"/>
          <p:cNvSpPr>
            <a:spLocks/>
          </p:cNvSpPr>
          <p:nvPr/>
        </p:nvSpPr>
        <p:spPr bwMode="auto">
          <a:xfrm>
            <a:off x="3166269" y="3751263"/>
            <a:ext cx="4183856" cy="700088"/>
          </a:xfrm>
          <a:custGeom>
            <a:avLst/>
            <a:gdLst>
              <a:gd name="T0" fmla="*/ 0 w 21600"/>
              <a:gd name="T1" fmla="*/ 2147483646 h 9757"/>
              <a:gd name="T2" fmla="*/ 2147483646 w 21600"/>
              <a:gd name="T3" fmla="*/ 2147483646 h 9757"/>
              <a:gd name="T4" fmla="*/ 0 60000 65536"/>
              <a:gd name="T5" fmla="*/ 0 60000 65536"/>
            </a:gdLst>
            <a:ahLst/>
            <a:cxnLst>
              <a:cxn ang="T4">
                <a:pos x="T0" y="T1"/>
              </a:cxn>
              <a:cxn ang="T5">
                <a:pos x="T2" y="T3"/>
              </a:cxn>
            </a:cxnLst>
            <a:rect l="0" t="0" r="r" b="b"/>
            <a:pathLst>
              <a:path w="21600" h="9757">
                <a:moveTo>
                  <a:pt x="0" y="9160"/>
                </a:moveTo>
                <a:cubicBezTo>
                  <a:pt x="0" y="9160"/>
                  <a:pt x="9110" y="-11843"/>
                  <a:pt x="21600" y="9757"/>
                </a:cubicBezTo>
              </a:path>
            </a:pathLst>
          </a:custGeom>
          <a:noFill/>
          <a:ln w="38100" cap="flat">
            <a:solidFill>
              <a:srgbClr val="A1C45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sz="900">
              <a:cs typeface="+mn-ea"/>
              <a:sym typeface="+mn-lt"/>
            </a:endParaRPr>
          </a:p>
        </p:txBody>
      </p:sp>
      <p:sp>
        <p:nvSpPr>
          <p:cNvPr id="51207" name="Freeform 6"/>
          <p:cNvSpPr>
            <a:spLocks/>
          </p:cNvSpPr>
          <p:nvPr/>
        </p:nvSpPr>
        <p:spPr bwMode="auto">
          <a:xfrm>
            <a:off x="3136107" y="4491038"/>
            <a:ext cx="3955256" cy="682625"/>
          </a:xfrm>
          <a:custGeom>
            <a:avLst/>
            <a:gdLst>
              <a:gd name="T0" fmla="*/ 0 w 21600"/>
              <a:gd name="T1" fmla="*/ 2147483646 h 9986"/>
              <a:gd name="T2" fmla="*/ 2147483646 w 21600"/>
              <a:gd name="T3" fmla="*/ 2147483646 h 9986"/>
              <a:gd name="T4" fmla="*/ 0 60000 65536"/>
              <a:gd name="T5" fmla="*/ 0 60000 65536"/>
            </a:gdLst>
            <a:ahLst/>
            <a:cxnLst>
              <a:cxn ang="T4">
                <a:pos x="T0" y="T1"/>
              </a:cxn>
              <a:cxn ang="T5">
                <a:pos x="T2" y="T3"/>
              </a:cxn>
            </a:cxnLst>
            <a:rect l="0" t="0" r="r" b="b"/>
            <a:pathLst>
              <a:path w="21600" h="9986">
                <a:moveTo>
                  <a:pt x="0" y="9986"/>
                </a:moveTo>
                <a:cubicBezTo>
                  <a:pt x="0" y="9986"/>
                  <a:pt x="8857" y="-11614"/>
                  <a:pt x="21600" y="8722"/>
                </a:cubicBezTo>
              </a:path>
            </a:pathLst>
          </a:custGeom>
          <a:noFill/>
          <a:ln w="38100" cap="flat">
            <a:solidFill>
              <a:srgbClr val="EBB91C"/>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sz="900">
              <a:cs typeface="+mn-ea"/>
              <a:sym typeface="+mn-lt"/>
            </a:endParaRPr>
          </a:p>
        </p:txBody>
      </p:sp>
      <p:sp>
        <p:nvSpPr>
          <p:cNvPr id="51208" name="Freeform 7"/>
          <p:cNvSpPr>
            <a:spLocks/>
          </p:cNvSpPr>
          <p:nvPr/>
        </p:nvSpPr>
        <p:spPr bwMode="auto">
          <a:xfrm>
            <a:off x="3121025" y="5187157"/>
            <a:ext cx="3973513" cy="654844"/>
          </a:xfrm>
          <a:custGeom>
            <a:avLst/>
            <a:gdLst>
              <a:gd name="T0" fmla="*/ 0 w 21600"/>
              <a:gd name="T1" fmla="*/ 2147483646 h 9706"/>
              <a:gd name="T2" fmla="*/ 2147483646 w 21600"/>
              <a:gd name="T3" fmla="*/ 2147483646 h 9706"/>
              <a:gd name="T4" fmla="*/ 0 60000 65536"/>
              <a:gd name="T5" fmla="*/ 0 60000 65536"/>
            </a:gdLst>
            <a:ahLst/>
            <a:cxnLst>
              <a:cxn ang="T4">
                <a:pos x="T0" y="T1"/>
              </a:cxn>
              <a:cxn ang="T5">
                <a:pos x="T2" y="T3"/>
              </a:cxn>
            </a:cxnLst>
            <a:rect l="0" t="0" r="r" b="b"/>
            <a:pathLst>
              <a:path w="21600" h="9706">
                <a:moveTo>
                  <a:pt x="0" y="9706"/>
                </a:moveTo>
                <a:cubicBezTo>
                  <a:pt x="0" y="9706"/>
                  <a:pt x="8982" y="-11894"/>
                  <a:pt x="21600" y="9352"/>
                </a:cubicBezTo>
              </a:path>
            </a:pathLst>
          </a:custGeom>
          <a:noFill/>
          <a:ln w="38100" cap="flat">
            <a:solidFill>
              <a:srgbClr val="EC7747"/>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sz="900">
              <a:cs typeface="+mn-ea"/>
              <a:sym typeface="+mn-lt"/>
            </a:endParaRPr>
          </a:p>
        </p:txBody>
      </p:sp>
      <p:sp>
        <p:nvSpPr>
          <p:cNvPr id="51209" name="Oval 8"/>
          <p:cNvSpPr>
            <a:spLocks/>
          </p:cNvSpPr>
          <p:nvPr/>
        </p:nvSpPr>
        <p:spPr bwMode="auto">
          <a:xfrm>
            <a:off x="3136900" y="2730500"/>
            <a:ext cx="127000" cy="127000"/>
          </a:xfrm>
          <a:prstGeom prst="ellipse">
            <a:avLst/>
          </a:prstGeom>
          <a:solidFill>
            <a:srgbClr val="175593"/>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51210" name="Oval 9"/>
          <p:cNvSpPr>
            <a:spLocks/>
          </p:cNvSpPr>
          <p:nvPr/>
        </p:nvSpPr>
        <p:spPr bwMode="auto">
          <a:xfrm>
            <a:off x="8420100" y="3740150"/>
            <a:ext cx="127000" cy="127000"/>
          </a:xfrm>
          <a:prstGeom prst="ellipse">
            <a:avLst/>
          </a:prstGeom>
          <a:solidFill>
            <a:srgbClr val="175593"/>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51211" name="Oval 10"/>
          <p:cNvSpPr>
            <a:spLocks/>
          </p:cNvSpPr>
          <p:nvPr/>
        </p:nvSpPr>
        <p:spPr bwMode="auto">
          <a:xfrm>
            <a:off x="7734300" y="3911600"/>
            <a:ext cx="127000" cy="127000"/>
          </a:xfrm>
          <a:prstGeom prst="ellipse">
            <a:avLst/>
          </a:prstGeom>
          <a:solidFill>
            <a:schemeClr val="accent1"/>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51212" name="Oval 11"/>
          <p:cNvSpPr>
            <a:spLocks/>
          </p:cNvSpPr>
          <p:nvPr/>
        </p:nvSpPr>
        <p:spPr bwMode="auto">
          <a:xfrm>
            <a:off x="3117850" y="3511550"/>
            <a:ext cx="127000" cy="127000"/>
          </a:xfrm>
          <a:prstGeom prst="ellipse">
            <a:avLst/>
          </a:prstGeom>
          <a:solidFill>
            <a:schemeClr val="accent1"/>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51213" name="Oval 12"/>
          <p:cNvSpPr>
            <a:spLocks/>
          </p:cNvSpPr>
          <p:nvPr/>
        </p:nvSpPr>
        <p:spPr bwMode="auto">
          <a:xfrm>
            <a:off x="3105150" y="4343400"/>
            <a:ext cx="127000" cy="127000"/>
          </a:xfrm>
          <a:prstGeom prst="ellipse">
            <a:avLst/>
          </a:prstGeom>
          <a:solidFill>
            <a:srgbClr val="A1C450"/>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51214" name="Oval 13"/>
          <p:cNvSpPr>
            <a:spLocks/>
          </p:cNvSpPr>
          <p:nvPr/>
        </p:nvSpPr>
        <p:spPr bwMode="auto">
          <a:xfrm>
            <a:off x="7283450" y="4394200"/>
            <a:ext cx="127000" cy="127000"/>
          </a:xfrm>
          <a:prstGeom prst="ellipse">
            <a:avLst/>
          </a:prstGeom>
          <a:solidFill>
            <a:srgbClr val="A1C450"/>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51215" name="Oval 14"/>
          <p:cNvSpPr>
            <a:spLocks/>
          </p:cNvSpPr>
          <p:nvPr/>
        </p:nvSpPr>
        <p:spPr bwMode="auto">
          <a:xfrm>
            <a:off x="7023100" y="5029200"/>
            <a:ext cx="127000" cy="127000"/>
          </a:xfrm>
          <a:prstGeom prst="ellipse">
            <a:avLst/>
          </a:prstGeom>
          <a:solidFill>
            <a:srgbClr val="EBB91C"/>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51216" name="Oval 15"/>
          <p:cNvSpPr>
            <a:spLocks/>
          </p:cNvSpPr>
          <p:nvPr/>
        </p:nvSpPr>
        <p:spPr bwMode="auto">
          <a:xfrm>
            <a:off x="3086100" y="5105400"/>
            <a:ext cx="127000" cy="127000"/>
          </a:xfrm>
          <a:prstGeom prst="ellipse">
            <a:avLst/>
          </a:prstGeom>
          <a:solidFill>
            <a:srgbClr val="EBB91C"/>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51217" name="Oval 16"/>
          <p:cNvSpPr>
            <a:spLocks/>
          </p:cNvSpPr>
          <p:nvPr/>
        </p:nvSpPr>
        <p:spPr bwMode="auto">
          <a:xfrm>
            <a:off x="3073400" y="5778500"/>
            <a:ext cx="127000" cy="127000"/>
          </a:xfrm>
          <a:prstGeom prst="ellipse">
            <a:avLst/>
          </a:prstGeom>
          <a:solidFill>
            <a:srgbClr val="EC7747"/>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51218" name="Oval 17"/>
          <p:cNvSpPr>
            <a:spLocks/>
          </p:cNvSpPr>
          <p:nvPr/>
        </p:nvSpPr>
        <p:spPr bwMode="auto">
          <a:xfrm>
            <a:off x="7023100" y="5753100"/>
            <a:ext cx="127000" cy="127000"/>
          </a:xfrm>
          <a:prstGeom prst="ellipse">
            <a:avLst/>
          </a:prstGeom>
          <a:solidFill>
            <a:srgbClr val="EC7747"/>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eaLnBrk="1" hangingPunct="1"/>
            <a:endParaRPr lang="es-ES" altLang="zh-CN" sz="2900">
              <a:solidFill>
                <a:srgbClr val="000000"/>
              </a:solidFill>
              <a:latin typeface="+mn-lt"/>
              <a:ea typeface="+mn-ea"/>
              <a:cs typeface="+mn-ea"/>
              <a:sym typeface="+mn-lt"/>
            </a:endParaRPr>
          </a:p>
        </p:txBody>
      </p:sp>
      <p:sp>
        <p:nvSpPr>
          <p:cNvPr id="51219" name="AutoShape 18"/>
          <p:cNvSpPr>
            <a:spLocks/>
          </p:cNvSpPr>
          <p:nvPr/>
        </p:nvSpPr>
        <p:spPr bwMode="auto">
          <a:xfrm>
            <a:off x="2450307" y="2570163"/>
            <a:ext cx="423863" cy="423863"/>
          </a:xfrm>
          <a:custGeom>
            <a:avLst/>
            <a:gdLst>
              <a:gd name="T0" fmla="*/ 2147483646 w 21600"/>
              <a:gd name="T1" fmla="*/ 2147483646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0 h 21600"/>
              <a:gd name="T12" fmla="*/ 2147483646 w 21600"/>
              <a:gd name="T13" fmla="*/ 2147483646 h 21600"/>
              <a:gd name="T14" fmla="*/ 2147483646 w 21600"/>
              <a:gd name="T15" fmla="*/ 2147483646 h 21600"/>
              <a:gd name="T16" fmla="*/ 2147483646 w 21600"/>
              <a:gd name="T17" fmla="*/ 1817338805 h 21600"/>
              <a:gd name="T18" fmla="*/ 2147483646 w 21600"/>
              <a:gd name="T19" fmla="*/ 505370670 h 21600"/>
              <a:gd name="T20" fmla="*/ 2147483646 w 21600"/>
              <a:gd name="T21" fmla="*/ 2147483646 h 21600"/>
              <a:gd name="T22" fmla="*/ 2147483646 w 21600"/>
              <a:gd name="T23" fmla="*/ 2147483646 h 21600"/>
              <a:gd name="T24" fmla="*/ 2147483646 w 21600"/>
              <a:gd name="T25" fmla="*/ 505370670 h 21600"/>
              <a:gd name="T26" fmla="*/ 2147483646 w 21600"/>
              <a:gd name="T27" fmla="*/ 1817338805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7"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rgbClr val="175593"/>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1220" name="AutoShape 19"/>
          <p:cNvSpPr>
            <a:spLocks/>
          </p:cNvSpPr>
          <p:nvPr/>
        </p:nvSpPr>
        <p:spPr bwMode="auto">
          <a:xfrm>
            <a:off x="2402682" y="3378994"/>
            <a:ext cx="521494" cy="355600"/>
          </a:xfrm>
          <a:custGeom>
            <a:avLst/>
            <a:gdLst>
              <a:gd name="T0" fmla="*/ 2147483646 w 21600"/>
              <a:gd name="T1" fmla="*/ 2147483646 h 21600"/>
              <a:gd name="T2" fmla="*/ 2147483646 w 21600"/>
              <a:gd name="T3" fmla="*/ 2147483646 h 21600"/>
              <a:gd name="T4" fmla="*/ 2147483646 w 21600"/>
              <a:gd name="T5" fmla="*/ 0 h 21600"/>
              <a:gd name="T6" fmla="*/ 2147483646 w 21600"/>
              <a:gd name="T7" fmla="*/ 2147483646 h 21600"/>
              <a:gd name="T8" fmla="*/ 2147483646 w 21600"/>
              <a:gd name="T9" fmla="*/ 1898110353 h 21600"/>
              <a:gd name="T10" fmla="*/ 2147483646 w 21600"/>
              <a:gd name="T11" fmla="*/ 2147483646 h 21600"/>
              <a:gd name="T12" fmla="*/ 2147483646 w 21600"/>
              <a:gd name="T13" fmla="*/ 2147483646 h 21600"/>
              <a:gd name="T14" fmla="*/ 0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1221" name="AutoShape 20"/>
          <p:cNvSpPr>
            <a:spLocks/>
          </p:cNvSpPr>
          <p:nvPr/>
        </p:nvSpPr>
        <p:spPr bwMode="auto">
          <a:xfrm>
            <a:off x="2427288" y="4146550"/>
            <a:ext cx="452438" cy="447675"/>
          </a:xfrm>
          <a:custGeom>
            <a:avLst/>
            <a:gdLst>
              <a:gd name="T0" fmla="*/ 0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2147483646 w 21600"/>
              <a:gd name="T105" fmla="*/ 2147483646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A1C450"/>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1222" name="AutoShape 21"/>
          <p:cNvSpPr>
            <a:spLocks/>
          </p:cNvSpPr>
          <p:nvPr/>
        </p:nvSpPr>
        <p:spPr bwMode="auto">
          <a:xfrm>
            <a:off x="2423319" y="4917282"/>
            <a:ext cx="423863" cy="353219"/>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621617904 w 21600"/>
              <a:gd name="T41" fmla="*/ 2147483646 h 21600"/>
              <a:gd name="T42" fmla="*/ 0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1219653342 h 21600"/>
              <a:gd name="T56" fmla="*/ 2147483646 w 21600"/>
              <a:gd name="T57" fmla="*/ 0 h 21600"/>
              <a:gd name="T58" fmla="*/ 2147483646 w 21600"/>
              <a:gd name="T59" fmla="*/ 359277473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EBB91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1223" name="AutoShape 22"/>
          <p:cNvSpPr>
            <a:spLocks/>
          </p:cNvSpPr>
          <p:nvPr/>
        </p:nvSpPr>
        <p:spPr bwMode="auto">
          <a:xfrm>
            <a:off x="2444750" y="5674519"/>
            <a:ext cx="401638" cy="355600"/>
          </a:xfrm>
          <a:custGeom>
            <a:avLst/>
            <a:gdLst>
              <a:gd name="T0" fmla="*/ 2147483646 w 21600"/>
              <a:gd name="T1" fmla="*/ 2147483646 h 21600"/>
              <a:gd name="T2" fmla="*/ 2147483646 w 21600"/>
              <a:gd name="T3" fmla="*/ 0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EC7747"/>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900">
              <a:cs typeface="+mn-ea"/>
              <a:sym typeface="+mn-lt"/>
            </a:endParaRPr>
          </a:p>
        </p:txBody>
      </p:sp>
      <p:sp>
        <p:nvSpPr>
          <p:cNvPr id="51224" name="AutoShape 23"/>
          <p:cNvSpPr>
            <a:spLocks/>
          </p:cNvSpPr>
          <p:nvPr/>
        </p:nvSpPr>
        <p:spPr bwMode="auto">
          <a:xfrm rot="18558472">
            <a:off x="7354094" y="4020344"/>
            <a:ext cx="2698750" cy="28003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2147483646 w 21600"/>
              <a:gd name="T9" fmla="*/ 2147483646 h 21600"/>
              <a:gd name="T10" fmla="*/ 0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00" h="21600">
                <a:moveTo>
                  <a:pt x="15609" y="8670"/>
                </a:moveTo>
                <a:cubicBezTo>
                  <a:pt x="21600" y="8670"/>
                  <a:pt x="21600" y="8670"/>
                  <a:pt x="21600" y="8670"/>
                </a:cubicBezTo>
                <a:cubicBezTo>
                  <a:pt x="20496" y="4411"/>
                  <a:pt x="16555" y="1065"/>
                  <a:pt x="11982" y="608"/>
                </a:cubicBezTo>
                <a:cubicBezTo>
                  <a:pt x="11667" y="304"/>
                  <a:pt x="11352" y="0"/>
                  <a:pt x="10879" y="0"/>
                </a:cubicBezTo>
                <a:cubicBezTo>
                  <a:pt x="10406" y="0"/>
                  <a:pt x="10091" y="304"/>
                  <a:pt x="9775" y="608"/>
                </a:cubicBezTo>
                <a:cubicBezTo>
                  <a:pt x="5045" y="1065"/>
                  <a:pt x="1104" y="4259"/>
                  <a:pt x="0" y="8670"/>
                </a:cubicBezTo>
                <a:cubicBezTo>
                  <a:pt x="6149" y="8670"/>
                  <a:pt x="6149" y="8670"/>
                  <a:pt x="6149" y="8670"/>
                </a:cubicBezTo>
                <a:cubicBezTo>
                  <a:pt x="6149" y="3651"/>
                  <a:pt x="9145" y="1217"/>
                  <a:pt x="9775" y="761"/>
                </a:cubicBezTo>
                <a:cubicBezTo>
                  <a:pt x="9775" y="761"/>
                  <a:pt x="9775" y="761"/>
                  <a:pt x="9775" y="913"/>
                </a:cubicBezTo>
                <a:cubicBezTo>
                  <a:pt x="6464" y="4868"/>
                  <a:pt x="6937" y="8670"/>
                  <a:pt x="6937" y="8670"/>
                </a:cubicBezTo>
                <a:cubicBezTo>
                  <a:pt x="10091" y="8670"/>
                  <a:pt x="10091" y="8670"/>
                  <a:pt x="10091" y="8670"/>
                </a:cubicBezTo>
                <a:cubicBezTo>
                  <a:pt x="10091" y="18710"/>
                  <a:pt x="10091" y="18710"/>
                  <a:pt x="10091" y="18710"/>
                </a:cubicBezTo>
                <a:cubicBezTo>
                  <a:pt x="10091" y="19014"/>
                  <a:pt x="10091" y="19014"/>
                  <a:pt x="10091" y="19014"/>
                </a:cubicBezTo>
                <a:cubicBezTo>
                  <a:pt x="10091" y="19775"/>
                  <a:pt x="10091" y="19775"/>
                  <a:pt x="10091" y="19775"/>
                </a:cubicBezTo>
                <a:cubicBezTo>
                  <a:pt x="10091" y="20839"/>
                  <a:pt x="10879" y="21600"/>
                  <a:pt x="11982" y="21600"/>
                </a:cubicBezTo>
                <a:cubicBezTo>
                  <a:pt x="12928" y="21600"/>
                  <a:pt x="13874" y="20839"/>
                  <a:pt x="13874" y="19775"/>
                </a:cubicBezTo>
                <a:cubicBezTo>
                  <a:pt x="13874" y="19014"/>
                  <a:pt x="13874" y="19014"/>
                  <a:pt x="13874" y="19014"/>
                </a:cubicBezTo>
                <a:cubicBezTo>
                  <a:pt x="12455" y="19014"/>
                  <a:pt x="12455" y="19014"/>
                  <a:pt x="12455" y="19014"/>
                </a:cubicBezTo>
                <a:cubicBezTo>
                  <a:pt x="12455" y="19318"/>
                  <a:pt x="12455" y="19318"/>
                  <a:pt x="12455" y="19318"/>
                </a:cubicBezTo>
                <a:cubicBezTo>
                  <a:pt x="12455" y="19775"/>
                  <a:pt x="12455" y="19775"/>
                  <a:pt x="12455" y="19775"/>
                </a:cubicBezTo>
                <a:cubicBezTo>
                  <a:pt x="12455" y="20079"/>
                  <a:pt x="12298" y="20383"/>
                  <a:pt x="11982" y="20383"/>
                </a:cubicBezTo>
                <a:cubicBezTo>
                  <a:pt x="11667" y="20383"/>
                  <a:pt x="11352" y="20079"/>
                  <a:pt x="11352" y="19775"/>
                </a:cubicBezTo>
                <a:cubicBezTo>
                  <a:pt x="11352" y="19318"/>
                  <a:pt x="11352" y="19318"/>
                  <a:pt x="11352" y="19318"/>
                </a:cubicBezTo>
                <a:cubicBezTo>
                  <a:pt x="11352" y="19014"/>
                  <a:pt x="11352" y="19014"/>
                  <a:pt x="11352" y="19014"/>
                </a:cubicBezTo>
                <a:cubicBezTo>
                  <a:pt x="11352" y="17037"/>
                  <a:pt x="11352" y="17037"/>
                  <a:pt x="11352" y="17037"/>
                </a:cubicBezTo>
                <a:cubicBezTo>
                  <a:pt x="11352" y="8670"/>
                  <a:pt x="11352" y="8670"/>
                  <a:pt x="11352" y="8670"/>
                </a:cubicBezTo>
                <a:cubicBezTo>
                  <a:pt x="14820" y="8670"/>
                  <a:pt x="14820" y="8670"/>
                  <a:pt x="14820" y="8670"/>
                </a:cubicBezTo>
                <a:cubicBezTo>
                  <a:pt x="14820" y="8670"/>
                  <a:pt x="15293" y="4868"/>
                  <a:pt x="11982" y="913"/>
                </a:cubicBezTo>
                <a:cubicBezTo>
                  <a:pt x="11982" y="761"/>
                  <a:pt x="11982" y="761"/>
                  <a:pt x="11982" y="761"/>
                </a:cubicBezTo>
                <a:cubicBezTo>
                  <a:pt x="12613" y="1217"/>
                  <a:pt x="15609" y="3651"/>
                  <a:pt x="15609" y="8670"/>
                </a:cubicBezTo>
                <a:close/>
                <a:moveTo>
                  <a:pt x="15609" y="8670"/>
                </a:moveTo>
              </a:path>
            </a:pathLst>
          </a:custGeom>
          <a:solidFill>
            <a:srgbClr val="00BBD6"/>
          </a:solidFill>
          <a:ln>
            <a:noFill/>
          </a:ln>
        </p:spPr>
        <p:txBody>
          <a:bodyPr lIns="0" tIns="0" rIns="0" bIns="0"/>
          <a:lstStyle/>
          <a:p>
            <a:endParaRPr lang="zh-CN" altLang="en-US" sz="900">
              <a:cs typeface="+mn-ea"/>
              <a:sym typeface="+mn-lt"/>
            </a:endParaRPr>
          </a:p>
        </p:txBody>
      </p:sp>
      <p:sp>
        <p:nvSpPr>
          <p:cNvPr id="51225" name="AutoShape 24"/>
          <p:cNvSpPr>
            <a:spLocks/>
          </p:cNvSpPr>
          <p:nvPr/>
        </p:nvSpPr>
        <p:spPr bwMode="auto">
          <a:xfrm>
            <a:off x="3690938" y="2166144"/>
            <a:ext cx="647700" cy="6477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w="101600" cap="flat">
            <a:solidFill>
              <a:srgbClr val="FFFEFE"/>
            </a:solidFill>
            <a:prstDash val="solid"/>
            <a:bevel/>
            <a:headEnd type="none" w="med" len="med"/>
            <a:tailEnd type="none" w="med" len="med"/>
          </a:ln>
        </p:spPr>
        <p:txBody>
          <a:bodyPr lIns="0" tIns="0" rIns="0" bIns="0"/>
          <a:lstStyle/>
          <a:p>
            <a:endParaRPr lang="zh-CN" altLang="en-US" sz="900">
              <a:cs typeface="+mn-ea"/>
              <a:sym typeface="+mn-lt"/>
            </a:endParaRPr>
          </a:p>
        </p:txBody>
      </p:sp>
      <p:sp>
        <p:nvSpPr>
          <p:cNvPr id="51226" name="AutoShape 25"/>
          <p:cNvSpPr>
            <a:spLocks/>
          </p:cNvSpPr>
          <p:nvPr/>
        </p:nvSpPr>
        <p:spPr bwMode="auto">
          <a:xfrm>
            <a:off x="4237038" y="2775744"/>
            <a:ext cx="647700" cy="6477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1"/>
          </a:solidFill>
          <a:ln w="101600" cap="flat">
            <a:solidFill>
              <a:srgbClr val="FFFEFE"/>
            </a:solidFill>
            <a:prstDash val="solid"/>
            <a:bevel/>
            <a:headEnd type="none" w="med" len="med"/>
            <a:tailEnd type="none" w="med" len="med"/>
          </a:ln>
        </p:spPr>
        <p:txBody>
          <a:bodyPr lIns="0" tIns="0" rIns="0" bIns="0"/>
          <a:lstStyle/>
          <a:p>
            <a:endParaRPr lang="zh-CN" altLang="en-US" sz="900">
              <a:cs typeface="+mn-ea"/>
              <a:sym typeface="+mn-lt"/>
            </a:endParaRPr>
          </a:p>
        </p:txBody>
      </p:sp>
      <p:sp>
        <p:nvSpPr>
          <p:cNvPr id="51227" name="AutoShape 26"/>
          <p:cNvSpPr>
            <a:spLocks/>
          </p:cNvSpPr>
          <p:nvPr/>
        </p:nvSpPr>
        <p:spPr bwMode="auto">
          <a:xfrm>
            <a:off x="4808538" y="3448844"/>
            <a:ext cx="647700" cy="6477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A1C450"/>
          </a:solidFill>
          <a:ln w="101600" cap="flat">
            <a:solidFill>
              <a:srgbClr val="FFFEFE"/>
            </a:solidFill>
            <a:prstDash val="solid"/>
            <a:bevel/>
            <a:headEnd type="none" w="med" len="med"/>
            <a:tailEnd type="none" w="med" len="med"/>
          </a:ln>
        </p:spPr>
        <p:txBody>
          <a:bodyPr lIns="0" tIns="0" rIns="0" bIns="0"/>
          <a:lstStyle/>
          <a:p>
            <a:endParaRPr lang="zh-CN" altLang="en-US" sz="900">
              <a:cs typeface="+mn-ea"/>
              <a:sym typeface="+mn-lt"/>
            </a:endParaRPr>
          </a:p>
        </p:txBody>
      </p:sp>
      <p:sp>
        <p:nvSpPr>
          <p:cNvPr id="51228" name="AutoShape 27"/>
          <p:cNvSpPr>
            <a:spLocks/>
          </p:cNvSpPr>
          <p:nvPr/>
        </p:nvSpPr>
        <p:spPr bwMode="auto">
          <a:xfrm>
            <a:off x="5392738" y="4204494"/>
            <a:ext cx="647700" cy="6477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B91C"/>
          </a:solidFill>
          <a:ln w="101600" cap="flat">
            <a:solidFill>
              <a:srgbClr val="FFFEFE"/>
            </a:solidFill>
            <a:prstDash val="solid"/>
            <a:bevel/>
            <a:headEnd type="none" w="med" len="med"/>
            <a:tailEnd type="none" w="med" len="med"/>
          </a:ln>
        </p:spPr>
        <p:txBody>
          <a:bodyPr lIns="0" tIns="0" rIns="0" bIns="0"/>
          <a:lstStyle/>
          <a:p>
            <a:endParaRPr lang="zh-CN" altLang="en-US" sz="900">
              <a:cs typeface="+mn-ea"/>
              <a:sym typeface="+mn-lt"/>
            </a:endParaRPr>
          </a:p>
        </p:txBody>
      </p:sp>
      <p:sp>
        <p:nvSpPr>
          <p:cNvPr id="51229" name="AutoShape 28"/>
          <p:cNvSpPr>
            <a:spLocks/>
          </p:cNvSpPr>
          <p:nvPr/>
        </p:nvSpPr>
        <p:spPr bwMode="auto">
          <a:xfrm>
            <a:off x="5894388" y="5074444"/>
            <a:ext cx="647700" cy="6477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2147483646 w 19679"/>
              <a:gd name="T9" fmla="*/ 2147483646 h 19679"/>
              <a:gd name="T10" fmla="*/ 2147483646 w 19679"/>
              <a:gd name="T11" fmla="*/ 214748364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C7747"/>
          </a:solidFill>
          <a:ln w="101600" cap="flat">
            <a:solidFill>
              <a:srgbClr val="FFFEFE"/>
            </a:solidFill>
            <a:prstDash val="solid"/>
            <a:bevel/>
            <a:headEnd type="none" w="med" len="med"/>
            <a:tailEnd type="none" w="med" len="med"/>
          </a:ln>
        </p:spPr>
        <p:txBody>
          <a:bodyPr lIns="0" tIns="0" rIns="0" bIns="0"/>
          <a:lstStyle/>
          <a:p>
            <a:endParaRPr lang="zh-CN" altLang="en-US" sz="900">
              <a:cs typeface="+mn-ea"/>
              <a:sym typeface="+mn-lt"/>
            </a:endParaRPr>
          </a:p>
        </p:txBody>
      </p:sp>
      <p:grpSp>
        <p:nvGrpSpPr>
          <p:cNvPr id="51230" name="Group 29"/>
          <p:cNvGrpSpPr>
            <a:grpSpLocks/>
          </p:cNvGrpSpPr>
          <p:nvPr/>
        </p:nvGrpSpPr>
        <p:grpSpPr bwMode="auto">
          <a:xfrm>
            <a:off x="3759200" y="2301875"/>
            <a:ext cx="584200" cy="358775"/>
            <a:chOff x="0" y="0"/>
            <a:chExt cx="736" cy="452"/>
          </a:xfrm>
        </p:grpSpPr>
        <p:sp>
          <p:nvSpPr>
            <p:cNvPr id="51248" name="Rectangle 30"/>
            <p:cNvSpPr>
              <a:spLocks/>
            </p:cNvSpPr>
            <p:nvPr/>
          </p:nvSpPr>
          <p:spPr bwMode="auto">
            <a:xfrm>
              <a:off x="0" y="0"/>
              <a:ext cx="68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eaLnBrk="1" hangingPunct="1"/>
              <a:r>
                <a:rPr lang="en-US" altLang="zh-CN" sz="2000">
                  <a:solidFill>
                    <a:srgbClr val="E6E6E6"/>
                  </a:solidFill>
                  <a:latin typeface="+mn-lt"/>
                  <a:ea typeface="+mn-ea"/>
                  <a:cs typeface="+mn-ea"/>
                  <a:sym typeface="+mn-lt"/>
                </a:rPr>
                <a:t>75</a:t>
              </a:r>
            </a:p>
          </p:txBody>
        </p:sp>
        <p:sp>
          <p:nvSpPr>
            <p:cNvPr id="51249" name="Rectangle 31"/>
            <p:cNvSpPr>
              <a:spLocks/>
            </p:cNvSpPr>
            <p:nvPr/>
          </p:nvSpPr>
          <p:spPr bwMode="auto">
            <a:xfrm>
              <a:off x="392" y="52"/>
              <a:ext cx="344"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eaLnBrk="1" hangingPunct="1"/>
              <a:r>
                <a:rPr lang="en-US" altLang="zh-CN" sz="1750">
                  <a:solidFill>
                    <a:srgbClr val="E6E6E6"/>
                  </a:solidFill>
                  <a:latin typeface="+mn-lt"/>
                  <a:ea typeface="+mn-ea"/>
                  <a:cs typeface="+mn-ea"/>
                  <a:sym typeface="+mn-lt"/>
                </a:rPr>
                <a:t>%</a:t>
              </a:r>
            </a:p>
          </p:txBody>
        </p:sp>
      </p:grpSp>
      <p:grpSp>
        <p:nvGrpSpPr>
          <p:cNvPr id="51231" name="Group 32"/>
          <p:cNvGrpSpPr>
            <a:grpSpLocks/>
          </p:cNvGrpSpPr>
          <p:nvPr/>
        </p:nvGrpSpPr>
        <p:grpSpPr bwMode="auto">
          <a:xfrm>
            <a:off x="4279900" y="2892425"/>
            <a:ext cx="584200" cy="355600"/>
            <a:chOff x="0" y="0"/>
            <a:chExt cx="736" cy="448"/>
          </a:xfrm>
        </p:grpSpPr>
        <p:sp>
          <p:nvSpPr>
            <p:cNvPr id="3" name="Rectangle 33"/>
            <p:cNvSpPr>
              <a:spLocks/>
            </p:cNvSpPr>
            <p:nvPr/>
          </p:nvSpPr>
          <p:spPr bwMode="auto">
            <a:xfrm>
              <a:off x="0" y="0"/>
              <a:ext cx="68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eaLnBrk="1" hangingPunct="1"/>
              <a:r>
                <a:rPr lang="en-US" altLang="zh-CN" sz="2000">
                  <a:solidFill>
                    <a:srgbClr val="E6E6E6"/>
                  </a:solidFill>
                  <a:latin typeface="+mn-lt"/>
                  <a:ea typeface="+mn-ea"/>
                  <a:cs typeface="+mn-ea"/>
                  <a:sym typeface="+mn-lt"/>
                </a:rPr>
                <a:t>30</a:t>
              </a:r>
            </a:p>
          </p:txBody>
        </p:sp>
        <p:sp>
          <p:nvSpPr>
            <p:cNvPr id="4" name="Rectangle 34"/>
            <p:cNvSpPr>
              <a:spLocks/>
            </p:cNvSpPr>
            <p:nvPr/>
          </p:nvSpPr>
          <p:spPr bwMode="auto">
            <a:xfrm>
              <a:off x="392" y="36"/>
              <a:ext cx="344"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eaLnBrk="1" hangingPunct="1"/>
              <a:r>
                <a:rPr lang="en-US" altLang="zh-CN" sz="1750">
                  <a:solidFill>
                    <a:srgbClr val="E6E6E6"/>
                  </a:solidFill>
                  <a:latin typeface="+mn-lt"/>
                  <a:ea typeface="+mn-ea"/>
                  <a:cs typeface="+mn-ea"/>
                  <a:sym typeface="+mn-lt"/>
                </a:rPr>
                <a:t>%</a:t>
              </a:r>
            </a:p>
          </p:txBody>
        </p:sp>
      </p:grpSp>
      <p:grpSp>
        <p:nvGrpSpPr>
          <p:cNvPr id="51232" name="Group 35"/>
          <p:cNvGrpSpPr>
            <a:grpSpLocks/>
          </p:cNvGrpSpPr>
          <p:nvPr/>
        </p:nvGrpSpPr>
        <p:grpSpPr bwMode="auto">
          <a:xfrm>
            <a:off x="4870450" y="3565525"/>
            <a:ext cx="584200" cy="355600"/>
            <a:chOff x="0" y="0"/>
            <a:chExt cx="736" cy="448"/>
          </a:xfrm>
        </p:grpSpPr>
        <p:sp>
          <p:nvSpPr>
            <p:cNvPr id="5" name="Rectangle 36"/>
            <p:cNvSpPr>
              <a:spLocks/>
            </p:cNvSpPr>
            <p:nvPr/>
          </p:nvSpPr>
          <p:spPr bwMode="auto">
            <a:xfrm>
              <a:off x="0" y="0"/>
              <a:ext cx="68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eaLnBrk="1" hangingPunct="1"/>
              <a:r>
                <a:rPr lang="en-US" altLang="zh-CN" sz="2000">
                  <a:solidFill>
                    <a:srgbClr val="E6E6E6"/>
                  </a:solidFill>
                  <a:latin typeface="+mn-lt"/>
                  <a:ea typeface="+mn-ea"/>
                  <a:cs typeface="+mn-ea"/>
                  <a:sym typeface="+mn-lt"/>
                </a:rPr>
                <a:t>85</a:t>
              </a:r>
            </a:p>
          </p:txBody>
        </p:sp>
        <p:sp>
          <p:nvSpPr>
            <p:cNvPr id="6" name="Rectangle 37"/>
            <p:cNvSpPr>
              <a:spLocks/>
            </p:cNvSpPr>
            <p:nvPr/>
          </p:nvSpPr>
          <p:spPr bwMode="auto">
            <a:xfrm>
              <a:off x="392" y="44"/>
              <a:ext cx="344"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eaLnBrk="1" hangingPunct="1"/>
              <a:r>
                <a:rPr lang="en-US" altLang="zh-CN" sz="1750">
                  <a:solidFill>
                    <a:srgbClr val="E6E6E6"/>
                  </a:solidFill>
                  <a:latin typeface="+mn-lt"/>
                  <a:ea typeface="+mn-ea"/>
                  <a:cs typeface="+mn-ea"/>
                  <a:sym typeface="+mn-lt"/>
                </a:rPr>
                <a:t>%</a:t>
              </a:r>
            </a:p>
          </p:txBody>
        </p:sp>
      </p:grpSp>
      <p:grpSp>
        <p:nvGrpSpPr>
          <p:cNvPr id="51233" name="Group 38"/>
          <p:cNvGrpSpPr>
            <a:grpSpLocks/>
          </p:cNvGrpSpPr>
          <p:nvPr/>
        </p:nvGrpSpPr>
        <p:grpSpPr bwMode="auto">
          <a:xfrm>
            <a:off x="5441950" y="4333875"/>
            <a:ext cx="584200" cy="355600"/>
            <a:chOff x="0" y="0"/>
            <a:chExt cx="736" cy="448"/>
          </a:xfrm>
        </p:grpSpPr>
        <p:sp>
          <p:nvSpPr>
            <p:cNvPr id="51242" name="Rectangle 39"/>
            <p:cNvSpPr>
              <a:spLocks/>
            </p:cNvSpPr>
            <p:nvPr/>
          </p:nvSpPr>
          <p:spPr bwMode="auto">
            <a:xfrm>
              <a:off x="0" y="0"/>
              <a:ext cx="68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eaLnBrk="1" hangingPunct="1"/>
              <a:r>
                <a:rPr lang="en-US" altLang="zh-CN" sz="2000">
                  <a:solidFill>
                    <a:srgbClr val="E6E6E6"/>
                  </a:solidFill>
                  <a:latin typeface="+mn-lt"/>
                  <a:ea typeface="+mn-ea"/>
                  <a:cs typeface="+mn-ea"/>
                  <a:sym typeface="+mn-lt"/>
                </a:rPr>
                <a:t>70</a:t>
              </a:r>
            </a:p>
          </p:txBody>
        </p:sp>
        <p:sp>
          <p:nvSpPr>
            <p:cNvPr id="51243" name="Rectangle 40"/>
            <p:cNvSpPr>
              <a:spLocks/>
            </p:cNvSpPr>
            <p:nvPr/>
          </p:nvSpPr>
          <p:spPr bwMode="auto">
            <a:xfrm>
              <a:off x="392" y="44"/>
              <a:ext cx="344"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eaLnBrk="1" hangingPunct="1"/>
              <a:r>
                <a:rPr lang="en-US" altLang="zh-CN" sz="1750">
                  <a:solidFill>
                    <a:srgbClr val="E6E6E6"/>
                  </a:solidFill>
                  <a:latin typeface="+mn-lt"/>
                  <a:ea typeface="+mn-ea"/>
                  <a:cs typeface="+mn-ea"/>
                  <a:sym typeface="+mn-lt"/>
                </a:rPr>
                <a:t>%</a:t>
              </a:r>
            </a:p>
          </p:txBody>
        </p:sp>
      </p:grpSp>
      <p:grpSp>
        <p:nvGrpSpPr>
          <p:cNvPr id="51234" name="Group 41"/>
          <p:cNvGrpSpPr>
            <a:grpSpLocks/>
          </p:cNvGrpSpPr>
          <p:nvPr/>
        </p:nvGrpSpPr>
        <p:grpSpPr bwMode="auto">
          <a:xfrm>
            <a:off x="5956300" y="5203825"/>
            <a:ext cx="584200" cy="355600"/>
            <a:chOff x="0" y="0"/>
            <a:chExt cx="736" cy="448"/>
          </a:xfrm>
        </p:grpSpPr>
        <p:sp>
          <p:nvSpPr>
            <p:cNvPr id="51240" name="Rectangle 42"/>
            <p:cNvSpPr>
              <a:spLocks/>
            </p:cNvSpPr>
            <p:nvPr/>
          </p:nvSpPr>
          <p:spPr bwMode="auto">
            <a:xfrm>
              <a:off x="0" y="0"/>
              <a:ext cx="68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eaLnBrk="1" hangingPunct="1"/>
              <a:r>
                <a:rPr lang="en-US" altLang="zh-CN" sz="2000">
                  <a:solidFill>
                    <a:srgbClr val="E6E6E6"/>
                  </a:solidFill>
                  <a:latin typeface="+mn-lt"/>
                  <a:ea typeface="+mn-ea"/>
                  <a:cs typeface="+mn-ea"/>
                  <a:sym typeface="+mn-lt"/>
                </a:rPr>
                <a:t>45</a:t>
              </a:r>
            </a:p>
          </p:txBody>
        </p:sp>
        <p:sp>
          <p:nvSpPr>
            <p:cNvPr id="51241" name="Rectangle 43"/>
            <p:cNvSpPr>
              <a:spLocks/>
            </p:cNvSpPr>
            <p:nvPr/>
          </p:nvSpPr>
          <p:spPr bwMode="auto">
            <a:xfrm>
              <a:off x="392" y="36"/>
              <a:ext cx="344"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a:defRPr sz="5000">
                  <a:solidFill>
                    <a:schemeClr val="tx1"/>
                  </a:solidFill>
                  <a:latin typeface="Gill Sans" charset="0"/>
                  <a:ea typeface="ヒラギノ角ゴ ProN W3" pitchFamily="2" charset="-128"/>
                  <a:sym typeface="Gill Sans" charset="0"/>
                </a:defRPr>
              </a:lvl1pPr>
              <a:lvl2pPr marL="742950" indent="-285750" algn="ctr">
                <a:defRPr sz="5000">
                  <a:solidFill>
                    <a:schemeClr val="tx1"/>
                  </a:solidFill>
                  <a:latin typeface="Gill Sans" charset="0"/>
                  <a:ea typeface="ヒラギノ角ゴ ProN W3" pitchFamily="2" charset="-128"/>
                  <a:sym typeface="Gill Sans" charset="0"/>
                </a:defRPr>
              </a:lvl2pPr>
              <a:lvl3pPr marL="1143000" indent="-228600" algn="ctr">
                <a:defRPr sz="5000">
                  <a:solidFill>
                    <a:schemeClr val="tx1"/>
                  </a:solidFill>
                  <a:latin typeface="Gill Sans" charset="0"/>
                  <a:ea typeface="ヒラギノ角ゴ ProN W3" pitchFamily="2" charset="-128"/>
                  <a:sym typeface="Gill Sans" charset="0"/>
                </a:defRPr>
              </a:lvl3pPr>
              <a:lvl4pPr marL="1600200" indent="-228600" algn="ctr">
                <a:defRPr sz="5000">
                  <a:solidFill>
                    <a:schemeClr val="tx1"/>
                  </a:solidFill>
                  <a:latin typeface="Gill Sans" charset="0"/>
                  <a:ea typeface="ヒラギノ角ゴ ProN W3" pitchFamily="2" charset="-128"/>
                  <a:sym typeface="Gill Sans" charset="0"/>
                </a:defRPr>
              </a:lvl4pPr>
              <a:lvl5pPr marL="2057400" indent="-228600" algn="ctr">
                <a:defRPr sz="5000">
                  <a:solidFill>
                    <a:schemeClr val="tx1"/>
                  </a:solidFill>
                  <a:latin typeface="Gill Sans" charset="0"/>
                  <a:ea typeface="ヒラギノ角ゴ ProN W3" pitchFamily="2" charset="-128"/>
                  <a:sym typeface="Gill Sans" charset="0"/>
                </a:defRPr>
              </a:lvl5pPr>
              <a:lvl6pPr marL="25146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6pPr>
              <a:lvl7pPr marL="29718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7pPr>
              <a:lvl8pPr marL="34290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8pPr>
              <a:lvl9pPr marL="3886200" indent="-228600" algn="ctr" eaLnBrk="0" fontAlgn="base" hangingPunct="0">
                <a:spcBef>
                  <a:spcPct val="0"/>
                </a:spcBef>
                <a:spcAft>
                  <a:spcPct val="0"/>
                </a:spcAft>
                <a:defRPr sz="5000">
                  <a:solidFill>
                    <a:schemeClr val="tx1"/>
                  </a:solidFill>
                  <a:latin typeface="Gill Sans" charset="0"/>
                  <a:ea typeface="ヒラギノ角ゴ ProN W3" pitchFamily="2" charset="-128"/>
                  <a:sym typeface="Gill Sans" charset="0"/>
                </a:defRPr>
              </a:lvl9pPr>
            </a:lstStyle>
            <a:p>
              <a:pPr algn="l" eaLnBrk="1" hangingPunct="1"/>
              <a:r>
                <a:rPr lang="en-US" altLang="zh-CN" sz="1750">
                  <a:solidFill>
                    <a:srgbClr val="E6E6E6"/>
                  </a:solidFill>
                  <a:latin typeface="+mn-lt"/>
                  <a:ea typeface="+mn-ea"/>
                  <a:cs typeface="+mn-ea"/>
                  <a:sym typeface="+mn-lt"/>
                </a:rPr>
                <a:t>%</a:t>
              </a:r>
            </a:p>
          </p:txBody>
        </p:sp>
      </p:grpSp>
      <p:sp>
        <p:nvSpPr>
          <p:cNvPr id="51239" name="Marcador de número de diapositiva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500">
                <a:solidFill>
                  <a:schemeClr val="tx1"/>
                </a:solidFill>
                <a:latin typeface="Gill Sans" charset="0"/>
                <a:ea typeface="ヒラギノ角ゴ ProN W3" pitchFamily="2" charset="-128"/>
                <a:sym typeface="Gill Sans" charset="0"/>
              </a:defRPr>
            </a:lvl1pPr>
            <a:lvl2pPr marL="371475" indent="-142875" algn="ctr">
              <a:defRPr sz="2500">
                <a:solidFill>
                  <a:schemeClr val="tx1"/>
                </a:solidFill>
                <a:latin typeface="Gill Sans" charset="0"/>
                <a:ea typeface="ヒラギノ角ゴ ProN W3" pitchFamily="2" charset="-128"/>
                <a:sym typeface="Gill Sans" charset="0"/>
              </a:defRPr>
            </a:lvl2pPr>
            <a:lvl3pPr marL="571500" indent="-114300" algn="ctr">
              <a:defRPr sz="2500">
                <a:solidFill>
                  <a:schemeClr val="tx1"/>
                </a:solidFill>
                <a:latin typeface="Gill Sans" charset="0"/>
                <a:ea typeface="ヒラギノ角ゴ ProN W3" pitchFamily="2" charset="-128"/>
                <a:sym typeface="Gill Sans" charset="0"/>
              </a:defRPr>
            </a:lvl3pPr>
            <a:lvl4pPr marL="800100" indent="-114300" algn="ctr">
              <a:defRPr sz="2500">
                <a:solidFill>
                  <a:schemeClr val="tx1"/>
                </a:solidFill>
                <a:latin typeface="Gill Sans" charset="0"/>
                <a:ea typeface="ヒラギノ角ゴ ProN W3" pitchFamily="2" charset="-128"/>
                <a:sym typeface="Gill Sans" charset="0"/>
              </a:defRPr>
            </a:lvl4pPr>
            <a:lvl5pPr marL="1028700" indent="-114300" algn="ctr">
              <a:defRPr sz="2500">
                <a:solidFill>
                  <a:schemeClr val="tx1"/>
                </a:solidFill>
                <a:latin typeface="Gill Sans" charset="0"/>
                <a:ea typeface="ヒラギノ角ゴ ProN W3" pitchFamily="2" charset="-128"/>
                <a:sym typeface="Gill Sans" charset="0"/>
              </a:defRPr>
            </a:lvl5pPr>
            <a:lvl6pPr marL="12573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6pPr>
            <a:lvl7pPr marL="14859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7pPr>
            <a:lvl8pPr marL="17145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8pPr>
            <a:lvl9pPr marL="1943100" indent="-114300" algn="ctr" eaLnBrk="0" fontAlgn="base" hangingPunct="0">
              <a:spcBef>
                <a:spcPct val="0"/>
              </a:spcBef>
              <a:spcAft>
                <a:spcPct val="0"/>
              </a:spcAft>
              <a:defRPr sz="2500">
                <a:solidFill>
                  <a:schemeClr val="tx1"/>
                </a:solidFill>
                <a:latin typeface="Gill Sans" charset="0"/>
                <a:ea typeface="ヒラギノ角ゴ ProN W3" pitchFamily="2" charset="-128"/>
                <a:sym typeface="Gill Sans" charset="0"/>
              </a:defRPr>
            </a:lvl9pPr>
          </a:lstStyle>
          <a:p>
            <a:fld id="{C83EA9EB-1E3D-4E76-BC11-A92339AF7D57}" type="slidenum">
              <a:rPr lang="en-US" altLang="zh-CN" sz="1200">
                <a:solidFill>
                  <a:schemeClr val="bg1"/>
                </a:solidFill>
                <a:latin typeface="+mn-lt"/>
                <a:ea typeface="+mn-ea"/>
                <a:cs typeface="+mn-ea"/>
                <a:sym typeface="+mn-lt"/>
              </a:rPr>
              <a:pPr/>
              <a:t>26</a:t>
            </a:fld>
            <a:endParaRPr lang="en-US" altLang="zh-CN" sz="1200">
              <a:solidFill>
                <a:schemeClr val="bg1"/>
              </a:solidFill>
              <a:latin typeface="+mn-lt"/>
              <a:ea typeface="+mn-ea"/>
              <a:cs typeface="+mn-ea"/>
              <a:sym typeface="+mn-lt"/>
            </a:endParaRPr>
          </a:p>
        </p:txBody>
      </p:sp>
    </p:spTree>
    <p:extLst>
      <p:ext uri="{BB962C8B-B14F-4D97-AF65-F5344CB8AC3E}">
        <p14:creationId xmlns:p14="http://schemas.microsoft.com/office/powerpoint/2010/main" val="81573809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a:blip r:embed="rId6"/>
          <a:stretch>
            <a:fillRect/>
          </a:stretch>
        </p:blipFill>
        <p:spPr>
          <a:xfrm>
            <a:off x="1649684" y="1281072"/>
            <a:ext cx="4206511" cy="4513521"/>
          </a:xfrm>
          <a:prstGeom prst="rect">
            <a:avLst/>
          </a:prstGeom>
        </p:spPr>
      </p:pic>
      <p:sp>
        <p:nvSpPr>
          <p:cNvPr id="5" name="PA_文本框 4"/>
          <p:cNvSpPr txBox="1"/>
          <p:nvPr>
            <p:custDataLst>
              <p:tags r:id="rId2"/>
            </p:custDataLst>
          </p:nvPr>
        </p:nvSpPr>
        <p:spPr>
          <a:xfrm>
            <a:off x="6509469" y="2593541"/>
            <a:ext cx="3257623" cy="707886"/>
          </a:xfrm>
          <a:prstGeom prst="rect">
            <a:avLst/>
          </a:prstGeom>
          <a:noFill/>
        </p:spPr>
        <p:txBody>
          <a:bodyPr wrap="none" rtlCol="0">
            <a:spAutoFit/>
          </a:bodyPr>
          <a:lstStyle/>
          <a:p>
            <a:r>
              <a:rPr lang="en-US" altLang="zh-CN" sz="4000">
                <a:cs typeface="+mn-ea"/>
                <a:sym typeface="+mn-lt"/>
              </a:rPr>
              <a:t>THANK YOU</a:t>
            </a:r>
            <a:endParaRPr lang="zh-CN" altLang="en-US" sz="4000" dirty="0">
              <a:cs typeface="+mn-ea"/>
              <a:sym typeface="+mn-lt"/>
            </a:endParaRPr>
          </a:p>
        </p:txBody>
      </p:sp>
      <p:sp>
        <p:nvSpPr>
          <p:cNvPr id="6" name="PA_文本框 5"/>
          <p:cNvSpPr txBox="1"/>
          <p:nvPr>
            <p:custDataLst>
              <p:tags r:id="rId3"/>
            </p:custDataLst>
          </p:nvPr>
        </p:nvSpPr>
        <p:spPr>
          <a:xfrm>
            <a:off x="5695253" y="3537833"/>
            <a:ext cx="4725114" cy="683264"/>
          </a:xfrm>
          <a:prstGeom prst="rect">
            <a:avLst/>
          </a:prstGeom>
          <a:noFill/>
        </p:spPr>
        <p:txBody>
          <a:bodyPr wrap="square" rtlCol="0">
            <a:spAutoFit/>
          </a:bodyPr>
          <a:lstStyle/>
          <a:p>
            <a:pPr algn="ctr">
              <a:lnSpc>
                <a:spcPct val="120000"/>
              </a:lnSpc>
            </a:pPr>
            <a:r>
              <a:rPr lang="zh-CN" altLang="en-US" sz="1600" dirty="0">
                <a:cs typeface="+mn-ea"/>
                <a:sym typeface="+mn-lt"/>
              </a:rPr>
              <a:t>请插入您的文本内容请插入您的文本内容请插入您的文本内容请插入您的文本内容</a:t>
            </a:r>
          </a:p>
        </p:txBody>
      </p:sp>
    </p:spTree>
    <p:extLst>
      <p:ext uri="{BB962C8B-B14F-4D97-AF65-F5344CB8AC3E}">
        <p14:creationId xmlns:p14="http://schemas.microsoft.com/office/powerpoint/2010/main" val="299528213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洁点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自定义 1">
      <a:dk1>
        <a:sysClr val="windowText" lastClr="000000"/>
      </a:dk1>
      <a:lt1>
        <a:sysClr val="window" lastClr="FFFFFF"/>
      </a:lt1>
      <a:dk2>
        <a:srgbClr val="44546A"/>
      </a:dk2>
      <a:lt2>
        <a:srgbClr val="E7E6E6"/>
      </a:lt2>
      <a:accent1>
        <a:srgbClr val="00BBD6"/>
      </a:accent1>
      <a:accent2>
        <a:srgbClr val="F23B48"/>
      </a:accent2>
      <a:accent3>
        <a:srgbClr val="B2D235"/>
      </a:accent3>
      <a:accent4>
        <a:srgbClr val="FFC000"/>
      </a:accent4>
      <a:accent5>
        <a:srgbClr val="937963"/>
      </a:accent5>
      <a:accent6>
        <a:srgbClr val="70AD47"/>
      </a:accent6>
      <a:hlink>
        <a:srgbClr val="0563C1"/>
      </a:hlink>
      <a:folHlink>
        <a:srgbClr val="954F72"/>
      </a:folHlink>
    </a:clrScheme>
    <a:fontScheme name="g5djh4u4">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1985</Words>
  <Application>Microsoft Office PowerPoint</Application>
  <PresentationFormat>自定义</PresentationFormat>
  <Paragraphs>239</Paragraphs>
  <Slides>27</Slides>
  <Notes>1</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简洁点线</dc:title>
  <dc:creator>第一PPT</dc:creator>
  <cp:keywords>www.1ppt.com</cp:keywords>
  <dc:description>www.1ppt.com</dc:description>
  <cp:lastModifiedBy>Carrie</cp:lastModifiedBy>
  <cp:revision>38</cp:revision>
  <dcterms:created xsi:type="dcterms:W3CDTF">2017-04-06T05:56:39Z</dcterms:created>
  <dcterms:modified xsi:type="dcterms:W3CDTF">2020-03-13T03:20:29Z</dcterms:modified>
</cp:coreProperties>
</file>