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14" r:id="rId3"/>
    <p:sldId id="479" r:id="rId5"/>
    <p:sldId id="395" r:id="rId6"/>
    <p:sldId id="521" r:id="rId7"/>
    <p:sldId id="500" r:id="rId8"/>
    <p:sldId id="489" r:id="rId9"/>
    <p:sldId id="515" r:id="rId10"/>
    <p:sldId id="516" r:id="rId11"/>
    <p:sldId id="517" r:id="rId12"/>
    <p:sldId id="396" r:id="rId13"/>
    <p:sldId id="518" r:id="rId14"/>
    <p:sldId id="503" r:id="rId15"/>
    <p:sldId id="504" r:id="rId16"/>
    <p:sldId id="505" r:id="rId17"/>
    <p:sldId id="397" r:id="rId18"/>
    <p:sldId id="519" r:id="rId19"/>
    <p:sldId id="506" r:id="rId20"/>
    <p:sldId id="507" r:id="rId21"/>
    <p:sldId id="509" r:id="rId22"/>
    <p:sldId id="398" r:id="rId23"/>
    <p:sldId id="520" r:id="rId24"/>
    <p:sldId id="510" r:id="rId25"/>
    <p:sldId id="511" r:id="rId26"/>
    <p:sldId id="512" r:id="rId27"/>
    <p:sldId id="341" r:id="rId28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E9B"/>
    <a:srgbClr val="0C233A"/>
    <a:srgbClr val="262F38"/>
    <a:srgbClr val="D95B4F"/>
    <a:srgbClr val="2F89D8"/>
    <a:srgbClr val="2E3D54"/>
    <a:srgbClr val="E6E6E6"/>
    <a:srgbClr val="C20000"/>
    <a:srgbClr val="A6937B"/>
    <a:srgbClr val="414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3083" autoAdjust="0"/>
  </p:normalViewPr>
  <p:slideViewPr>
    <p:cSldViewPr>
      <p:cViewPr varScale="1">
        <p:scale>
          <a:sx n="91" d="100"/>
          <a:sy n="91" d="100"/>
        </p:scale>
        <p:origin x="438" y="66"/>
      </p:cViewPr>
      <p:guideLst>
        <p:guide pos="2880"/>
        <p:guide orient="horz" pos="162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5.emf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7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0.xml"/><Relationship Id="rId1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8.xml"/><Relationship Id="rId3" Type="http://schemas.openxmlformats.org/officeDocument/2006/relationships/tags" Target="../tags/tag8.xml"/><Relationship Id="rId2" Type="http://schemas.openxmlformats.org/officeDocument/2006/relationships/image" Target="../media/image5.emf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437872" y="-1"/>
            <a:ext cx="2701148" cy="4378984"/>
          </a:xfrm>
          <a:custGeom>
            <a:avLst/>
            <a:gdLst>
              <a:gd name="connsiteX0" fmla="*/ 0 w 2699792"/>
              <a:gd name="connsiteY0" fmla="*/ 0 h 4371951"/>
              <a:gd name="connsiteX1" fmla="*/ 2699792 w 2699792"/>
              <a:gd name="connsiteY1" fmla="*/ 0 h 4371951"/>
              <a:gd name="connsiteX2" fmla="*/ 2699792 w 2699792"/>
              <a:gd name="connsiteY2" fmla="*/ 4371951 h 4371951"/>
              <a:gd name="connsiteX3" fmla="*/ 0 w 2699792"/>
              <a:gd name="connsiteY3" fmla="*/ 4371951 h 4371951"/>
              <a:gd name="connsiteX4" fmla="*/ 0 w 2699792"/>
              <a:gd name="connsiteY4" fmla="*/ 0 h 4371951"/>
              <a:gd name="connsiteX0-1" fmla="*/ 0 w 2699792"/>
              <a:gd name="connsiteY0-2" fmla="*/ 7033 h 4378984"/>
              <a:gd name="connsiteX1-3" fmla="*/ 899127 w 2699792"/>
              <a:gd name="connsiteY1-4" fmla="*/ 0 h 4378984"/>
              <a:gd name="connsiteX2-5" fmla="*/ 2699792 w 2699792"/>
              <a:gd name="connsiteY2-6" fmla="*/ 7033 h 4378984"/>
              <a:gd name="connsiteX3-7" fmla="*/ 2699792 w 2699792"/>
              <a:gd name="connsiteY3-8" fmla="*/ 4378984 h 4378984"/>
              <a:gd name="connsiteX4-9" fmla="*/ 0 w 2699792"/>
              <a:gd name="connsiteY4-10" fmla="*/ 4378984 h 4378984"/>
              <a:gd name="connsiteX5" fmla="*/ 0 w 2699792"/>
              <a:gd name="connsiteY5" fmla="*/ 7033 h 4378984"/>
              <a:gd name="connsiteX0-11" fmla="*/ 1205 w 2700997"/>
              <a:gd name="connsiteY0-12" fmla="*/ 7033 h 4378984"/>
              <a:gd name="connsiteX1-13" fmla="*/ 900332 w 2700997"/>
              <a:gd name="connsiteY1-14" fmla="*/ 0 h 4378984"/>
              <a:gd name="connsiteX2-15" fmla="*/ 2700997 w 2700997"/>
              <a:gd name="connsiteY2-16" fmla="*/ 7033 h 4378984"/>
              <a:gd name="connsiteX3-17" fmla="*/ 2700997 w 2700997"/>
              <a:gd name="connsiteY3-18" fmla="*/ 4378984 h 4378984"/>
              <a:gd name="connsiteX4-19" fmla="*/ 1205 w 2700997"/>
              <a:gd name="connsiteY4-20" fmla="*/ 4378984 h 4378984"/>
              <a:gd name="connsiteX5-21" fmla="*/ 0 w 2700997"/>
              <a:gd name="connsiteY5-22" fmla="*/ 984739 h 4378984"/>
              <a:gd name="connsiteX6" fmla="*/ 1205 w 2700997"/>
              <a:gd name="connsiteY6" fmla="*/ 7033 h 4378984"/>
              <a:gd name="connsiteX0-23" fmla="*/ 200341 w 2900133"/>
              <a:gd name="connsiteY0-24" fmla="*/ 7033 h 4378984"/>
              <a:gd name="connsiteX1-25" fmla="*/ 1099468 w 2900133"/>
              <a:gd name="connsiteY1-26" fmla="*/ 0 h 4378984"/>
              <a:gd name="connsiteX2-27" fmla="*/ 2900133 w 2900133"/>
              <a:gd name="connsiteY2-28" fmla="*/ 7033 h 4378984"/>
              <a:gd name="connsiteX3-29" fmla="*/ 2900133 w 2900133"/>
              <a:gd name="connsiteY3-30" fmla="*/ 4378984 h 4378984"/>
              <a:gd name="connsiteX4-31" fmla="*/ 200341 w 2900133"/>
              <a:gd name="connsiteY4-32" fmla="*/ 4378984 h 4378984"/>
              <a:gd name="connsiteX5-33" fmla="*/ 199137 w 2900133"/>
              <a:gd name="connsiteY5-34" fmla="*/ 2553286 h 4378984"/>
              <a:gd name="connsiteX6-35" fmla="*/ 199136 w 2900133"/>
              <a:gd name="connsiteY6-36" fmla="*/ 984739 h 4378984"/>
              <a:gd name="connsiteX7" fmla="*/ 200341 w 2900133"/>
              <a:gd name="connsiteY7" fmla="*/ 7033 h 4378984"/>
              <a:gd name="connsiteX0-37" fmla="*/ 1356 w 2701148"/>
              <a:gd name="connsiteY0-38" fmla="*/ 7033 h 4378984"/>
              <a:gd name="connsiteX1-39" fmla="*/ 900483 w 2701148"/>
              <a:gd name="connsiteY1-40" fmla="*/ 0 h 4378984"/>
              <a:gd name="connsiteX2-41" fmla="*/ 2701148 w 2701148"/>
              <a:gd name="connsiteY2-42" fmla="*/ 7033 h 4378984"/>
              <a:gd name="connsiteX3-43" fmla="*/ 2701148 w 2701148"/>
              <a:gd name="connsiteY3-44" fmla="*/ 4378984 h 4378984"/>
              <a:gd name="connsiteX4-45" fmla="*/ 152 w 2701148"/>
              <a:gd name="connsiteY4-46" fmla="*/ 2553286 h 4378984"/>
              <a:gd name="connsiteX5-47" fmla="*/ 151 w 2701148"/>
              <a:gd name="connsiteY5-48" fmla="*/ 984739 h 4378984"/>
              <a:gd name="connsiteX6-49" fmla="*/ 1356 w 2701148"/>
              <a:gd name="connsiteY6-50" fmla="*/ 7033 h 4378984"/>
              <a:gd name="connsiteX0-51" fmla="*/ 151 w 2701148"/>
              <a:gd name="connsiteY0-52" fmla="*/ 984739 h 4378984"/>
              <a:gd name="connsiteX1-53" fmla="*/ 900483 w 2701148"/>
              <a:gd name="connsiteY1-54" fmla="*/ 0 h 4378984"/>
              <a:gd name="connsiteX2-55" fmla="*/ 2701148 w 2701148"/>
              <a:gd name="connsiteY2-56" fmla="*/ 7033 h 4378984"/>
              <a:gd name="connsiteX3-57" fmla="*/ 2701148 w 2701148"/>
              <a:gd name="connsiteY3-58" fmla="*/ 4378984 h 4378984"/>
              <a:gd name="connsiteX4-59" fmla="*/ 152 w 2701148"/>
              <a:gd name="connsiteY4-60" fmla="*/ 2553286 h 4378984"/>
              <a:gd name="connsiteX5-61" fmla="*/ 151 w 2701148"/>
              <a:gd name="connsiteY5-62" fmla="*/ 984739 h 43789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2701148" h="4378984">
                <a:moveTo>
                  <a:pt x="151" y="984739"/>
                </a:moveTo>
                <a:cubicBezTo>
                  <a:pt x="150206" y="559191"/>
                  <a:pt x="450317" y="162951"/>
                  <a:pt x="900483" y="0"/>
                </a:cubicBezTo>
                <a:lnTo>
                  <a:pt x="2701148" y="7033"/>
                </a:lnTo>
                <a:lnTo>
                  <a:pt x="2701148" y="4378984"/>
                </a:lnTo>
                <a:lnTo>
                  <a:pt x="152" y="2553286"/>
                </a:lnTo>
                <a:cubicBezTo>
                  <a:pt x="-49" y="1987579"/>
                  <a:pt x="-50" y="1409114"/>
                  <a:pt x="151" y="984739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000" t="-1000" r="-4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9" name="震撼呐喊节奏空旷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4" y="-1676722"/>
            <a:ext cx="6096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702" y="-1"/>
            <a:ext cx="3896866" cy="4731991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2241658" y="2007880"/>
            <a:ext cx="36336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300" dirty="0">
                <a:solidFill>
                  <a:srgbClr val="128E9B"/>
                </a:solidFill>
                <a:latin typeface="+mn-lt"/>
                <a:ea typeface="+mn-ea"/>
                <a:cs typeface="+mn-ea"/>
                <a:sym typeface="+mn-lt"/>
              </a:rPr>
              <a:t>团队建设模板 </a:t>
            </a:r>
            <a:r>
              <a:rPr lang="zh-CN" altLang="en-US" sz="4000" b="1" spc="300" dirty="0">
                <a:solidFill>
                  <a:srgbClr val="E55136"/>
                </a:solidFill>
                <a:latin typeface="+mn-lt"/>
                <a:ea typeface="+mn-ea"/>
                <a:cs typeface="+mn-ea"/>
                <a:sym typeface="+mn-lt"/>
              </a:rPr>
              <a:t>             </a:t>
            </a:r>
            <a:endParaRPr lang="zh-CN" altLang="en-US" sz="4000" b="1" spc="300" dirty="0">
              <a:solidFill>
                <a:srgbClr val="128E9B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664763" y="2643758"/>
            <a:ext cx="4671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0C233A"/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endParaRPr lang="zh-CN" altLang="en-US" sz="3600" b="1" spc="300" dirty="0">
              <a:solidFill>
                <a:srgbClr val="0C233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84"/>
          <p:cNvSpPr txBox="1"/>
          <p:nvPr/>
        </p:nvSpPr>
        <p:spPr>
          <a:xfrm>
            <a:off x="3334453" y="3216868"/>
            <a:ext cx="8813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AutoShape 3"/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-247650" y="2012950"/>
            <a:ext cx="4303713" cy="3135313"/>
          </a:xfrm>
          <a:custGeom>
            <a:avLst/>
            <a:gdLst>
              <a:gd name="T0" fmla="*/ 112 w 1014"/>
              <a:gd name="T1" fmla="*/ 230 h 737"/>
              <a:gd name="T2" fmla="*/ 0 w 1014"/>
              <a:gd name="T3" fmla="*/ 393 h 737"/>
              <a:gd name="T4" fmla="*/ 0 w 1014"/>
              <a:gd name="T5" fmla="*/ 530 h 737"/>
              <a:gd name="T6" fmla="*/ 54 w 1014"/>
              <a:gd name="T7" fmla="*/ 443 h 737"/>
              <a:gd name="T8" fmla="*/ 721 w 1014"/>
              <a:gd name="T9" fmla="*/ 551 h 737"/>
              <a:gd name="T10" fmla="*/ 908 w 1014"/>
              <a:gd name="T11" fmla="*/ 737 h 737"/>
              <a:gd name="T12" fmla="*/ 1014 w 1014"/>
              <a:gd name="T13" fmla="*/ 737 h 737"/>
              <a:gd name="T14" fmla="*/ 762 w 1014"/>
              <a:gd name="T15" fmla="*/ 414 h 737"/>
              <a:gd name="T16" fmla="*/ 112 w 1014"/>
              <a:gd name="T17" fmla="*/ 23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4" h="737">
                <a:moveTo>
                  <a:pt x="112" y="230"/>
                </a:moveTo>
                <a:cubicBezTo>
                  <a:pt x="68" y="276"/>
                  <a:pt x="30" y="334"/>
                  <a:pt x="0" y="393"/>
                </a:cubicBezTo>
                <a:cubicBezTo>
                  <a:pt x="0" y="530"/>
                  <a:pt x="0" y="530"/>
                  <a:pt x="0" y="530"/>
                </a:cubicBezTo>
                <a:cubicBezTo>
                  <a:pt x="16" y="499"/>
                  <a:pt x="33" y="470"/>
                  <a:pt x="54" y="443"/>
                </a:cubicBezTo>
                <a:cubicBezTo>
                  <a:pt x="245" y="189"/>
                  <a:pt x="545" y="389"/>
                  <a:pt x="721" y="551"/>
                </a:cubicBezTo>
                <a:cubicBezTo>
                  <a:pt x="785" y="611"/>
                  <a:pt x="847" y="673"/>
                  <a:pt x="908" y="737"/>
                </a:cubicBezTo>
                <a:cubicBezTo>
                  <a:pt x="1014" y="737"/>
                  <a:pt x="1014" y="737"/>
                  <a:pt x="1014" y="737"/>
                </a:cubicBezTo>
                <a:cubicBezTo>
                  <a:pt x="933" y="627"/>
                  <a:pt x="851" y="517"/>
                  <a:pt x="762" y="414"/>
                </a:cubicBezTo>
                <a:cubicBezTo>
                  <a:pt x="606" y="233"/>
                  <a:pt x="332" y="0"/>
                  <a:pt x="112" y="230"/>
                </a:cubicBezTo>
                <a:close/>
              </a:path>
            </a:pathLst>
          </a:custGeom>
          <a:solidFill>
            <a:srgbClr val="128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Freeform 6"/>
          <p:cNvSpPr/>
          <p:nvPr/>
        </p:nvSpPr>
        <p:spPr bwMode="auto">
          <a:xfrm>
            <a:off x="-247649" y="3147813"/>
            <a:ext cx="3700528" cy="2000449"/>
          </a:xfrm>
          <a:custGeom>
            <a:avLst/>
            <a:gdLst>
              <a:gd name="T0" fmla="*/ 721 w 908"/>
              <a:gd name="T1" fmla="*/ 362 h 548"/>
              <a:gd name="T2" fmla="*/ 54 w 908"/>
              <a:gd name="T3" fmla="*/ 254 h 548"/>
              <a:gd name="T4" fmla="*/ 0 w 908"/>
              <a:gd name="T5" fmla="*/ 341 h 548"/>
              <a:gd name="T6" fmla="*/ 0 w 908"/>
              <a:gd name="T7" fmla="*/ 548 h 548"/>
              <a:gd name="T8" fmla="*/ 908 w 908"/>
              <a:gd name="T9" fmla="*/ 548 h 548"/>
              <a:gd name="T10" fmla="*/ 721 w 908"/>
              <a:gd name="T11" fmla="*/ 362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8" h="548">
                <a:moveTo>
                  <a:pt x="721" y="362"/>
                </a:moveTo>
                <a:cubicBezTo>
                  <a:pt x="545" y="200"/>
                  <a:pt x="245" y="0"/>
                  <a:pt x="54" y="254"/>
                </a:cubicBezTo>
                <a:cubicBezTo>
                  <a:pt x="33" y="281"/>
                  <a:pt x="16" y="310"/>
                  <a:pt x="0" y="341"/>
                </a:cubicBezTo>
                <a:cubicBezTo>
                  <a:pt x="0" y="548"/>
                  <a:pt x="0" y="548"/>
                  <a:pt x="0" y="548"/>
                </a:cubicBezTo>
                <a:cubicBezTo>
                  <a:pt x="908" y="548"/>
                  <a:pt x="908" y="548"/>
                  <a:pt x="908" y="548"/>
                </a:cubicBezTo>
                <a:cubicBezTo>
                  <a:pt x="847" y="484"/>
                  <a:pt x="785" y="422"/>
                  <a:pt x="721" y="362"/>
                </a:cubicBezTo>
                <a:close/>
              </a:path>
            </a:pathLst>
          </a:custGeom>
          <a:solidFill>
            <a:srgbClr val="0C23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54844" y="771550"/>
            <a:ext cx="36336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 smtClean="0">
                <a:solidFill>
                  <a:srgbClr val="0C233A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2019</a:t>
            </a:r>
            <a:endParaRPr lang="zh-CN" altLang="en-US" sz="8800" spc="300" dirty="0">
              <a:solidFill>
                <a:srgbClr val="0C233A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11" grpId="0" animBg="1"/>
      <p:bldP spid="21" grpId="0"/>
      <p:bldP spid="22" grpId="0"/>
      <p:bldP spid="24" grpId="0"/>
      <p:bldP spid="23" grpId="0" animBg="1"/>
      <p:bldP spid="25" grpId="0" animBg="1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03130" y="1966341"/>
            <a:ext cx="3189194" cy="465199"/>
            <a:chOff x="2703130" y="1966341"/>
            <a:chExt cx="3189194" cy="465199"/>
          </a:xfrm>
        </p:grpSpPr>
        <p:grpSp>
          <p:nvGrpSpPr>
            <p:cNvPr id="12" name="Group 48"/>
            <p:cNvGrpSpPr/>
            <p:nvPr/>
          </p:nvGrpSpPr>
          <p:grpSpPr>
            <a:xfrm>
              <a:off x="2703130" y="1966341"/>
              <a:ext cx="460104" cy="460104"/>
              <a:chOff x="4806253" y="1988840"/>
              <a:chExt cx="613472" cy="613472"/>
            </a:xfrm>
          </p:grpSpPr>
          <p:sp>
            <p:nvSpPr>
              <p:cNvPr id="25" name="Oval 25"/>
              <p:cNvSpPr/>
              <p:nvPr/>
            </p:nvSpPr>
            <p:spPr>
              <a:xfrm>
                <a:off x="4806253" y="1988840"/>
                <a:ext cx="613472" cy="61347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6" name="Group 26"/>
              <p:cNvGrpSpPr/>
              <p:nvPr/>
            </p:nvGrpSpPr>
            <p:grpSpPr bwMode="auto">
              <a:xfrm>
                <a:off x="4998751" y="2166682"/>
                <a:ext cx="228478" cy="223844"/>
                <a:chOff x="0" y="0"/>
                <a:chExt cx="581" cy="573"/>
              </a:xfrm>
              <a:solidFill>
                <a:schemeClr val="bg1"/>
              </a:solidFill>
            </p:grpSpPr>
            <p:sp>
              <p:nvSpPr>
                <p:cNvPr id="27" name="Freeform: Shape 27"/>
                <p:cNvSpPr/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: Shape 28"/>
                <p:cNvSpPr/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: Shape 29"/>
                <p:cNvSpPr/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: Shape 30"/>
                <p:cNvSpPr/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: Shape 31"/>
                <p:cNvSpPr/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: Shape 32"/>
                <p:cNvSpPr/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: Shape 33"/>
                <p:cNvSpPr/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34"/>
                <p:cNvSpPr/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Group 38"/>
            <p:cNvGrpSpPr/>
            <p:nvPr/>
          </p:nvGrpSpPr>
          <p:grpSpPr>
            <a:xfrm>
              <a:off x="3262465" y="2007092"/>
              <a:ext cx="2629859" cy="424448"/>
              <a:chOff x="5505845" y="1952090"/>
              <a:chExt cx="3506479" cy="565931"/>
            </a:xfrm>
          </p:grpSpPr>
          <p:sp>
            <p:nvSpPr>
              <p:cNvPr id="23" name="TextBox 35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TextBox 36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5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703130" y="2711375"/>
            <a:ext cx="3189194" cy="465199"/>
            <a:chOff x="2703130" y="2711375"/>
            <a:chExt cx="3189194" cy="465199"/>
          </a:xfrm>
        </p:grpSpPr>
        <p:grpSp>
          <p:nvGrpSpPr>
            <p:cNvPr id="9" name="Group 49"/>
            <p:cNvGrpSpPr/>
            <p:nvPr/>
          </p:nvGrpSpPr>
          <p:grpSpPr>
            <a:xfrm>
              <a:off x="2703130" y="2711375"/>
              <a:ext cx="460104" cy="460104"/>
              <a:chOff x="4806253" y="2982218"/>
              <a:chExt cx="613472" cy="613472"/>
            </a:xfrm>
          </p:grpSpPr>
          <p:sp>
            <p:nvSpPr>
              <p:cNvPr id="44" name="Oval 8"/>
              <p:cNvSpPr/>
              <p:nvPr/>
            </p:nvSpPr>
            <p:spPr>
              <a:xfrm>
                <a:off x="4806253" y="2982218"/>
                <a:ext cx="613472" cy="613472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9"/>
              <p:cNvSpPr/>
              <p:nvPr/>
            </p:nvSpPr>
            <p:spPr bwMode="auto">
              <a:xfrm>
                <a:off x="5000294" y="3171416"/>
                <a:ext cx="225388" cy="225388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39"/>
            <p:cNvGrpSpPr/>
            <p:nvPr/>
          </p:nvGrpSpPr>
          <p:grpSpPr>
            <a:xfrm>
              <a:off x="3262465" y="2752126"/>
              <a:ext cx="2629859" cy="424448"/>
              <a:chOff x="5505845" y="1952090"/>
              <a:chExt cx="3506479" cy="565931"/>
            </a:xfrm>
          </p:grpSpPr>
          <p:sp>
            <p:nvSpPr>
              <p:cNvPr id="21" name="TextBox 40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TextBox 41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5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703130" y="3456408"/>
            <a:ext cx="3189194" cy="465199"/>
            <a:chOff x="2703130" y="3456408"/>
            <a:chExt cx="3189194" cy="465199"/>
          </a:xfrm>
        </p:grpSpPr>
        <p:grpSp>
          <p:nvGrpSpPr>
            <p:cNvPr id="10" name="Group 50"/>
            <p:cNvGrpSpPr/>
            <p:nvPr/>
          </p:nvGrpSpPr>
          <p:grpSpPr>
            <a:xfrm>
              <a:off x="2703130" y="3456408"/>
              <a:ext cx="460104" cy="460104"/>
              <a:chOff x="4806253" y="3975596"/>
              <a:chExt cx="613472" cy="613472"/>
            </a:xfrm>
          </p:grpSpPr>
          <p:sp>
            <p:nvSpPr>
              <p:cNvPr id="42" name="Oval 11"/>
              <p:cNvSpPr/>
              <p:nvPr/>
            </p:nvSpPr>
            <p:spPr>
              <a:xfrm>
                <a:off x="4806253" y="3975596"/>
                <a:ext cx="613472" cy="613472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2"/>
              <p:cNvSpPr/>
              <p:nvPr/>
            </p:nvSpPr>
            <p:spPr bwMode="auto">
              <a:xfrm>
                <a:off x="5003891" y="4174066"/>
                <a:ext cx="197601" cy="225388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42"/>
            <p:cNvGrpSpPr/>
            <p:nvPr/>
          </p:nvGrpSpPr>
          <p:grpSpPr>
            <a:xfrm>
              <a:off x="3262465" y="3497159"/>
              <a:ext cx="2629859" cy="424448"/>
              <a:chOff x="5505845" y="1952090"/>
              <a:chExt cx="3506479" cy="565931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TextBox 44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5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2703130" y="4201442"/>
            <a:ext cx="3189194" cy="465199"/>
            <a:chOff x="2703130" y="4201442"/>
            <a:chExt cx="3189194" cy="465199"/>
          </a:xfrm>
        </p:grpSpPr>
        <p:grpSp>
          <p:nvGrpSpPr>
            <p:cNvPr id="11" name="Group 51"/>
            <p:cNvGrpSpPr/>
            <p:nvPr/>
          </p:nvGrpSpPr>
          <p:grpSpPr>
            <a:xfrm>
              <a:off x="2703130" y="4201442"/>
              <a:ext cx="460104" cy="460104"/>
              <a:chOff x="4806253" y="4968974"/>
              <a:chExt cx="613472" cy="613472"/>
            </a:xfrm>
          </p:grpSpPr>
          <p:sp>
            <p:nvSpPr>
              <p:cNvPr id="35" name="Oval 17"/>
              <p:cNvSpPr/>
              <p:nvPr/>
            </p:nvSpPr>
            <p:spPr>
              <a:xfrm>
                <a:off x="4806253" y="4968974"/>
                <a:ext cx="613472" cy="613472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6" name="Group 18"/>
              <p:cNvGrpSpPr/>
              <p:nvPr/>
            </p:nvGrpSpPr>
            <p:grpSpPr bwMode="auto">
              <a:xfrm>
                <a:off x="4999337" y="5167444"/>
                <a:ext cx="225387" cy="225387"/>
                <a:chOff x="0" y="0"/>
                <a:chExt cx="577" cy="574"/>
              </a:xfrm>
              <a:solidFill>
                <a:schemeClr val="bg1"/>
              </a:solidFill>
            </p:grpSpPr>
            <p:sp>
              <p:nvSpPr>
                <p:cNvPr id="37" name="Freeform: Shape 19"/>
                <p:cNvSpPr/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Freeform: Shape 20"/>
                <p:cNvSpPr/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: Shape 21"/>
                <p:cNvSpPr/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22"/>
                <p:cNvSpPr/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23"/>
                <p:cNvSpPr/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6" name="Group 45"/>
            <p:cNvGrpSpPr/>
            <p:nvPr/>
          </p:nvGrpSpPr>
          <p:grpSpPr>
            <a:xfrm>
              <a:off x="3262465" y="4242193"/>
              <a:ext cx="2629859" cy="424448"/>
              <a:chOff x="5505845" y="1952090"/>
              <a:chExt cx="3506479" cy="565931"/>
            </a:xfrm>
          </p:grpSpPr>
          <p:sp>
            <p:nvSpPr>
              <p:cNvPr id="17" name="TextBox 46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TextBox 47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5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827584" y="627534"/>
            <a:ext cx="959221" cy="579863"/>
            <a:chOff x="5555940" y="620209"/>
            <a:chExt cx="1278961" cy="773150"/>
          </a:xfrm>
        </p:grpSpPr>
        <p:sp>
          <p:nvSpPr>
            <p:cNvPr id="46" name="TextBox 2"/>
            <p:cNvSpPr txBox="1"/>
            <p:nvPr/>
          </p:nvSpPr>
          <p:spPr>
            <a:xfrm>
              <a:off x="5555940" y="620209"/>
              <a:ext cx="1278961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5555940" y="1116360"/>
              <a:ext cx="126957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4" name="矩形 10"/>
          <p:cNvSpPr/>
          <p:nvPr/>
        </p:nvSpPr>
        <p:spPr>
          <a:xfrm>
            <a:off x="6437872" y="-1"/>
            <a:ext cx="2701148" cy="4378984"/>
          </a:xfrm>
          <a:custGeom>
            <a:avLst/>
            <a:gdLst>
              <a:gd name="connsiteX0" fmla="*/ 0 w 2699792"/>
              <a:gd name="connsiteY0" fmla="*/ 0 h 4371951"/>
              <a:gd name="connsiteX1" fmla="*/ 2699792 w 2699792"/>
              <a:gd name="connsiteY1" fmla="*/ 0 h 4371951"/>
              <a:gd name="connsiteX2" fmla="*/ 2699792 w 2699792"/>
              <a:gd name="connsiteY2" fmla="*/ 4371951 h 4371951"/>
              <a:gd name="connsiteX3" fmla="*/ 0 w 2699792"/>
              <a:gd name="connsiteY3" fmla="*/ 4371951 h 4371951"/>
              <a:gd name="connsiteX4" fmla="*/ 0 w 2699792"/>
              <a:gd name="connsiteY4" fmla="*/ 0 h 4371951"/>
              <a:gd name="connsiteX0-1" fmla="*/ 0 w 2699792"/>
              <a:gd name="connsiteY0-2" fmla="*/ 7033 h 4378984"/>
              <a:gd name="connsiteX1-3" fmla="*/ 899127 w 2699792"/>
              <a:gd name="connsiteY1-4" fmla="*/ 0 h 4378984"/>
              <a:gd name="connsiteX2-5" fmla="*/ 2699792 w 2699792"/>
              <a:gd name="connsiteY2-6" fmla="*/ 7033 h 4378984"/>
              <a:gd name="connsiteX3-7" fmla="*/ 2699792 w 2699792"/>
              <a:gd name="connsiteY3-8" fmla="*/ 4378984 h 4378984"/>
              <a:gd name="connsiteX4-9" fmla="*/ 0 w 2699792"/>
              <a:gd name="connsiteY4-10" fmla="*/ 4378984 h 4378984"/>
              <a:gd name="connsiteX5" fmla="*/ 0 w 2699792"/>
              <a:gd name="connsiteY5" fmla="*/ 7033 h 4378984"/>
              <a:gd name="connsiteX0-11" fmla="*/ 1205 w 2700997"/>
              <a:gd name="connsiteY0-12" fmla="*/ 7033 h 4378984"/>
              <a:gd name="connsiteX1-13" fmla="*/ 900332 w 2700997"/>
              <a:gd name="connsiteY1-14" fmla="*/ 0 h 4378984"/>
              <a:gd name="connsiteX2-15" fmla="*/ 2700997 w 2700997"/>
              <a:gd name="connsiteY2-16" fmla="*/ 7033 h 4378984"/>
              <a:gd name="connsiteX3-17" fmla="*/ 2700997 w 2700997"/>
              <a:gd name="connsiteY3-18" fmla="*/ 4378984 h 4378984"/>
              <a:gd name="connsiteX4-19" fmla="*/ 1205 w 2700997"/>
              <a:gd name="connsiteY4-20" fmla="*/ 4378984 h 4378984"/>
              <a:gd name="connsiteX5-21" fmla="*/ 0 w 2700997"/>
              <a:gd name="connsiteY5-22" fmla="*/ 984739 h 4378984"/>
              <a:gd name="connsiteX6" fmla="*/ 1205 w 2700997"/>
              <a:gd name="connsiteY6" fmla="*/ 7033 h 4378984"/>
              <a:gd name="connsiteX0-23" fmla="*/ 200341 w 2900133"/>
              <a:gd name="connsiteY0-24" fmla="*/ 7033 h 4378984"/>
              <a:gd name="connsiteX1-25" fmla="*/ 1099468 w 2900133"/>
              <a:gd name="connsiteY1-26" fmla="*/ 0 h 4378984"/>
              <a:gd name="connsiteX2-27" fmla="*/ 2900133 w 2900133"/>
              <a:gd name="connsiteY2-28" fmla="*/ 7033 h 4378984"/>
              <a:gd name="connsiteX3-29" fmla="*/ 2900133 w 2900133"/>
              <a:gd name="connsiteY3-30" fmla="*/ 4378984 h 4378984"/>
              <a:gd name="connsiteX4-31" fmla="*/ 200341 w 2900133"/>
              <a:gd name="connsiteY4-32" fmla="*/ 4378984 h 4378984"/>
              <a:gd name="connsiteX5-33" fmla="*/ 199137 w 2900133"/>
              <a:gd name="connsiteY5-34" fmla="*/ 2553286 h 4378984"/>
              <a:gd name="connsiteX6-35" fmla="*/ 199136 w 2900133"/>
              <a:gd name="connsiteY6-36" fmla="*/ 984739 h 4378984"/>
              <a:gd name="connsiteX7" fmla="*/ 200341 w 2900133"/>
              <a:gd name="connsiteY7" fmla="*/ 7033 h 4378984"/>
              <a:gd name="connsiteX0-37" fmla="*/ 1356 w 2701148"/>
              <a:gd name="connsiteY0-38" fmla="*/ 7033 h 4378984"/>
              <a:gd name="connsiteX1-39" fmla="*/ 900483 w 2701148"/>
              <a:gd name="connsiteY1-40" fmla="*/ 0 h 4378984"/>
              <a:gd name="connsiteX2-41" fmla="*/ 2701148 w 2701148"/>
              <a:gd name="connsiteY2-42" fmla="*/ 7033 h 4378984"/>
              <a:gd name="connsiteX3-43" fmla="*/ 2701148 w 2701148"/>
              <a:gd name="connsiteY3-44" fmla="*/ 4378984 h 4378984"/>
              <a:gd name="connsiteX4-45" fmla="*/ 152 w 2701148"/>
              <a:gd name="connsiteY4-46" fmla="*/ 2553286 h 4378984"/>
              <a:gd name="connsiteX5-47" fmla="*/ 151 w 2701148"/>
              <a:gd name="connsiteY5-48" fmla="*/ 984739 h 4378984"/>
              <a:gd name="connsiteX6-49" fmla="*/ 1356 w 2701148"/>
              <a:gd name="connsiteY6-50" fmla="*/ 7033 h 4378984"/>
              <a:gd name="connsiteX0-51" fmla="*/ 151 w 2701148"/>
              <a:gd name="connsiteY0-52" fmla="*/ 984739 h 4378984"/>
              <a:gd name="connsiteX1-53" fmla="*/ 900483 w 2701148"/>
              <a:gd name="connsiteY1-54" fmla="*/ 0 h 4378984"/>
              <a:gd name="connsiteX2-55" fmla="*/ 2701148 w 2701148"/>
              <a:gd name="connsiteY2-56" fmla="*/ 7033 h 4378984"/>
              <a:gd name="connsiteX3-57" fmla="*/ 2701148 w 2701148"/>
              <a:gd name="connsiteY3-58" fmla="*/ 4378984 h 4378984"/>
              <a:gd name="connsiteX4-59" fmla="*/ 152 w 2701148"/>
              <a:gd name="connsiteY4-60" fmla="*/ 2553286 h 4378984"/>
              <a:gd name="connsiteX5-61" fmla="*/ 151 w 2701148"/>
              <a:gd name="connsiteY5-62" fmla="*/ 984739 h 43789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2701148" h="4378984">
                <a:moveTo>
                  <a:pt x="151" y="984739"/>
                </a:moveTo>
                <a:cubicBezTo>
                  <a:pt x="150206" y="559191"/>
                  <a:pt x="450317" y="162951"/>
                  <a:pt x="900483" y="0"/>
                </a:cubicBezTo>
                <a:lnTo>
                  <a:pt x="2701148" y="7033"/>
                </a:lnTo>
                <a:lnTo>
                  <a:pt x="2701148" y="4378984"/>
                </a:lnTo>
                <a:lnTo>
                  <a:pt x="152" y="2553286"/>
                </a:lnTo>
                <a:cubicBezTo>
                  <a:pt x="-49" y="1987579"/>
                  <a:pt x="-50" y="1409114"/>
                  <a:pt x="151" y="984739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000"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02" y="-1"/>
            <a:ext cx="3896866" cy="4731991"/>
          </a:xfrm>
          <a:prstGeom prst="rect">
            <a:avLst/>
          </a:prstGeom>
        </p:spPr>
      </p:pic>
      <p:sp>
        <p:nvSpPr>
          <p:cNvPr id="56" name="Freeform 5"/>
          <p:cNvSpPr/>
          <p:nvPr/>
        </p:nvSpPr>
        <p:spPr bwMode="auto">
          <a:xfrm flipV="1">
            <a:off x="0" y="-36496"/>
            <a:ext cx="4303713" cy="3135313"/>
          </a:xfrm>
          <a:custGeom>
            <a:avLst/>
            <a:gdLst>
              <a:gd name="T0" fmla="*/ 112 w 1014"/>
              <a:gd name="T1" fmla="*/ 230 h 737"/>
              <a:gd name="T2" fmla="*/ 0 w 1014"/>
              <a:gd name="T3" fmla="*/ 393 h 737"/>
              <a:gd name="T4" fmla="*/ 0 w 1014"/>
              <a:gd name="T5" fmla="*/ 530 h 737"/>
              <a:gd name="T6" fmla="*/ 54 w 1014"/>
              <a:gd name="T7" fmla="*/ 443 h 737"/>
              <a:gd name="T8" fmla="*/ 721 w 1014"/>
              <a:gd name="T9" fmla="*/ 551 h 737"/>
              <a:gd name="T10" fmla="*/ 908 w 1014"/>
              <a:gd name="T11" fmla="*/ 737 h 737"/>
              <a:gd name="T12" fmla="*/ 1014 w 1014"/>
              <a:gd name="T13" fmla="*/ 737 h 737"/>
              <a:gd name="T14" fmla="*/ 762 w 1014"/>
              <a:gd name="T15" fmla="*/ 414 h 737"/>
              <a:gd name="T16" fmla="*/ 112 w 1014"/>
              <a:gd name="T17" fmla="*/ 23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4" h="737">
                <a:moveTo>
                  <a:pt x="112" y="230"/>
                </a:moveTo>
                <a:cubicBezTo>
                  <a:pt x="68" y="276"/>
                  <a:pt x="30" y="334"/>
                  <a:pt x="0" y="393"/>
                </a:cubicBezTo>
                <a:cubicBezTo>
                  <a:pt x="0" y="530"/>
                  <a:pt x="0" y="530"/>
                  <a:pt x="0" y="530"/>
                </a:cubicBezTo>
                <a:cubicBezTo>
                  <a:pt x="16" y="499"/>
                  <a:pt x="33" y="470"/>
                  <a:pt x="54" y="443"/>
                </a:cubicBezTo>
                <a:cubicBezTo>
                  <a:pt x="245" y="189"/>
                  <a:pt x="545" y="389"/>
                  <a:pt x="721" y="551"/>
                </a:cubicBezTo>
                <a:cubicBezTo>
                  <a:pt x="785" y="611"/>
                  <a:pt x="847" y="673"/>
                  <a:pt x="908" y="737"/>
                </a:cubicBezTo>
                <a:cubicBezTo>
                  <a:pt x="1014" y="737"/>
                  <a:pt x="1014" y="737"/>
                  <a:pt x="1014" y="737"/>
                </a:cubicBezTo>
                <a:cubicBezTo>
                  <a:pt x="933" y="627"/>
                  <a:pt x="851" y="517"/>
                  <a:pt x="762" y="414"/>
                </a:cubicBezTo>
                <a:cubicBezTo>
                  <a:pt x="606" y="233"/>
                  <a:pt x="332" y="0"/>
                  <a:pt x="112" y="230"/>
                </a:cubicBezTo>
                <a:close/>
              </a:path>
            </a:pathLst>
          </a:custGeom>
          <a:solidFill>
            <a:srgbClr val="128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32" name="文本框 31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</p:grpSpPr>
        <p:sp>
          <p:nvSpPr>
            <p:cNvPr id="39" name="矩形: 圆角 38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29461"/>
              </a:avLst>
            </a:prstGeom>
            <a:solidFill>
              <a:srgbClr val="128E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01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929" y="-1694130"/>
            <a:ext cx="3896866" cy="473199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-1152643" y="2427734"/>
            <a:ext cx="3896866" cy="47319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3288880" y="1415756"/>
            <a:ext cx="2569187" cy="2566739"/>
            <a:chOff x="3288880" y="1415756"/>
            <a:chExt cx="2569187" cy="2566739"/>
          </a:xfrm>
        </p:grpSpPr>
        <p:sp>
          <p:nvSpPr>
            <p:cNvPr id="3" name="iS1ide-Oval 5"/>
            <p:cNvSpPr/>
            <p:nvPr/>
          </p:nvSpPr>
          <p:spPr bwMode="auto">
            <a:xfrm>
              <a:off x="3695249" y="1830694"/>
              <a:ext cx="1742984" cy="17442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" name="iS1ide-Freeform: Shape 6"/>
            <p:cNvSpPr/>
            <p:nvPr/>
          </p:nvSpPr>
          <p:spPr bwMode="auto">
            <a:xfrm>
              <a:off x="3716057" y="1828246"/>
              <a:ext cx="1548368" cy="646275"/>
            </a:xfrm>
            <a:custGeom>
              <a:avLst/>
              <a:gdLst>
                <a:gd name="T0" fmla="*/ 969 w 1024"/>
                <a:gd name="T1" fmla="*/ 171 h 427"/>
                <a:gd name="T2" fmla="*/ 782 w 1024"/>
                <a:gd name="T3" fmla="*/ 46 h 427"/>
                <a:gd name="T4" fmla="*/ 562 w 1024"/>
                <a:gd name="T5" fmla="*/ 3 h 427"/>
                <a:gd name="T6" fmla="*/ 342 w 1024"/>
                <a:gd name="T7" fmla="*/ 46 h 427"/>
                <a:gd name="T8" fmla="*/ 156 w 1024"/>
                <a:gd name="T9" fmla="*/ 171 h 427"/>
                <a:gd name="T10" fmla="*/ 30 w 1024"/>
                <a:gd name="T11" fmla="*/ 357 h 427"/>
                <a:gd name="T12" fmla="*/ 29 w 1024"/>
                <a:gd name="T13" fmla="*/ 357 h 427"/>
                <a:gd name="T14" fmla="*/ 154 w 1024"/>
                <a:gd name="T15" fmla="*/ 169 h 427"/>
                <a:gd name="T16" fmla="*/ 341 w 1024"/>
                <a:gd name="T17" fmla="*/ 44 h 427"/>
                <a:gd name="T18" fmla="*/ 562 w 1024"/>
                <a:gd name="T19" fmla="*/ 0 h 427"/>
                <a:gd name="T20" fmla="*/ 783 w 1024"/>
                <a:gd name="T21" fmla="*/ 44 h 427"/>
                <a:gd name="T22" fmla="*/ 971 w 1024"/>
                <a:gd name="T23" fmla="*/ 169 h 427"/>
                <a:gd name="T24" fmla="*/ 969 w 1024"/>
                <a:gd name="T25" fmla="*/ 171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4" h="427">
                  <a:moveTo>
                    <a:pt x="969" y="171"/>
                  </a:moveTo>
                  <a:cubicBezTo>
                    <a:pt x="916" y="117"/>
                    <a:pt x="852" y="75"/>
                    <a:pt x="782" y="46"/>
                  </a:cubicBezTo>
                  <a:cubicBezTo>
                    <a:pt x="713" y="17"/>
                    <a:pt x="638" y="2"/>
                    <a:pt x="562" y="3"/>
                  </a:cubicBezTo>
                  <a:cubicBezTo>
                    <a:pt x="487" y="2"/>
                    <a:pt x="412" y="17"/>
                    <a:pt x="342" y="46"/>
                  </a:cubicBezTo>
                  <a:cubicBezTo>
                    <a:pt x="273" y="75"/>
                    <a:pt x="209" y="117"/>
                    <a:pt x="156" y="171"/>
                  </a:cubicBezTo>
                  <a:cubicBezTo>
                    <a:pt x="102" y="224"/>
                    <a:pt x="59" y="288"/>
                    <a:pt x="30" y="357"/>
                  </a:cubicBezTo>
                  <a:cubicBezTo>
                    <a:pt x="1" y="427"/>
                    <a:pt x="0" y="426"/>
                    <a:pt x="29" y="357"/>
                  </a:cubicBezTo>
                  <a:cubicBezTo>
                    <a:pt x="58" y="287"/>
                    <a:pt x="101" y="223"/>
                    <a:pt x="154" y="169"/>
                  </a:cubicBezTo>
                  <a:cubicBezTo>
                    <a:pt x="207" y="116"/>
                    <a:pt x="271" y="73"/>
                    <a:pt x="341" y="44"/>
                  </a:cubicBezTo>
                  <a:cubicBezTo>
                    <a:pt x="411" y="15"/>
                    <a:pt x="487" y="0"/>
                    <a:pt x="562" y="0"/>
                  </a:cubicBezTo>
                  <a:cubicBezTo>
                    <a:pt x="638" y="0"/>
                    <a:pt x="714" y="15"/>
                    <a:pt x="783" y="44"/>
                  </a:cubicBezTo>
                  <a:cubicBezTo>
                    <a:pt x="853" y="73"/>
                    <a:pt x="917" y="116"/>
                    <a:pt x="971" y="169"/>
                  </a:cubicBezTo>
                  <a:cubicBezTo>
                    <a:pt x="1024" y="223"/>
                    <a:pt x="1022" y="224"/>
                    <a:pt x="969" y="171"/>
                  </a:cubicBezTo>
                  <a:close/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iS1ide-Freeform: Shape 7"/>
            <p:cNvSpPr/>
            <p:nvPr/>
          </p:nvSpPr>
          <p:spPr bwMode="auto">
            <a:xfrm>
              <a:off x="4572860" y="1447580"/>
              <a:ext cx="1250934" cy="1250934"/>
            </a:xfrm>
            <a:custGeom>
              <a:avLst/>
              <a:gdLst>
                <a:gd name="T0" fmla="*/ 827 w 827"/>
                <a:gd name="T1" fmla="*/ 827 h 827"/>
                <a:gd name="T2" fmla="*/ 788 w 827"/>
                <a:gd name="T3" fmla="*/ 827 h 827"/>
                <a:gd name="T4" fmla="*/ 0 w 827"/>
                <a:gd name="T5" fmla="*/ 40 h 827"/>
                <a:gd name="T6" fmla="*/ 0 w 827"/>
                <a:gd name="T7" fmla="*/ 0 h 827"/>
                <a:gd name="T8" fmla="*/ 585 w 827"/>
                <a:gd name="T9" fmla="*/ 242 h 827"/>
                <a:gd name="T10" fmla="*/ 827 w 827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27">
                  <a:moveTo>
                    <a:pt x="827" y="827"/>
                  </a:moveTo>
                  <a:cubicBezTo>
                    <a:pt x="788" y="827"/>
                    <a:pt x="788" y="827"/>
                    <a:pt x="788" y="827"/>
                  </a:cubicBezTo>
                  <a:cubicBezTo>
                    <a:pt x="788" y="395"/>
                    <a:pt x="436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" y="0"/>
                    <a:pt x="429" y="86"/>
                    <a:pt x="585" y="242"/>
                  </a:cubicBezTo>
                  <a:cubicBezTo>
                    <a:pt x="742" y="399"/>
                    <a:pt x="827" y="607"/>
                    <a:pt x="827" y="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iS1ide-Freeform: Shape 8"/>
            <p:cNvSpPr/>
            <p:nvPr/>
          </p:nvSpPr>
          <p:spPr bwMode="auto">
            <a:xfrm>
              <a:off x="3318256" y="1447580"/>
              <a:ext cx="1254606" cy="1250934"/>
            </a:xfrm>
            <a:custGeom>
              <a:avLst/>
              <a:gdLst>
                <a:gd name="T0" fmla="*/ 40 w 830"/>
                <a:gd name="T1" fmla="*/ 827 h 827"/>
                <a:gd name="T2" fmla="*/ 0 w 830"/>
                <a:gd name="T3" fmla="*/ 827 h 827"/>
                <a:gd name="T4" fmla="*/ 244 w 830"/>
                <a:gd name="T5" fmla="*/ 242 h 827"/>
                <a:gd name="T6" fmla="*/ 830 w 830"/>
                <a:gd name="T7" fmla="*/ 0 h 827"/>
                <a:gd name="T8" fmla="*/ 830 w 830"/>
                <a:gd name="T9" fmla="*/ 40 h 827"/>
                <a:gd name="T10" fmla="*/ 40 w 830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27">
                  <a:moveTo>
                    <a:pt x="40" y="827"/>
                  </a:moveTo>
                  <a:cubicBezTo>
                    <a:pt x="0" y="827"/>
                    <a:pt x="0" y="827"/>
                    <a:pt x="0" y="827"/>
                  </a:cubicBezTo>
                  <a:cubicBezTo>
                    <a:pt x="0" y="607"/>
                    <a:pt x="87" y="399"/>
                    <a:pt x="244" y="242"/>
                  </a:cubicBezTo>
                  <a:cubicBezTo>
                    <a:pt x="400" y="86"/>
                    <a:pt x="610" y="0"/>
                    <a:pt x="830" y="0"/>
                  </a:cubicBezTo>
                  <a:cubicBezTo>
                    <a:pt x="830" y="40"/>
                    <a:pt x="830" y="40"/>
                    <a:pt x="830" y="40"/>
                  </a:cubicBezTo>
                  <a:cubicBezTo>
                    <a:pt x="394" y="40"/>
                    <a:pt x="40" y="395"/>
                    <a:pt x="40" y="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iS1ide-Freeform: Shape 9"/>
            <p:cNvSpPr/>
            <p:nvPr/>
          </p:nvSpPr>
          <p:spPr bwMode="auto">
            <a:xfrm>
              <a:off x="3318256" y="2698514"/>
              <a:ext cx="1254606" cy="1255830"/>
            </a:xfrm>
            <a:custGeom>
              <a:avLst/>
              <a:gdLst>
                <a:gd name="T0" fmla="*/ 830 w 830"/>
                <a:gd name="T1" fmla="*/ 830 h 830"/>
                <a:gd name="T2" fmla="*/ 244 w 830"/>
                <a:gd name="T3" fmla="*/ 587 h 830"/>
                <a:gd name="T4" fmla="*/ 0 w 830"/>
                <a:gd name="T5" fmla="*/ 0 h 830"/>
                <a:gd name="T6" fmla="*/ 40 w 830"/>
                <a:gd name="T7" fmla="*/ 0 h 830"/>
                <a:gd name="T8" fmla="*/ 830 w 830"/>
                <a:gd name="T9" fmla="*/ 791 h 830"/>
                <a:gd name="T10" fmla="*/ 830 w 830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30">
                  <a:moveTo>
                    <a:pt x="830" y="830"/>
                  </a:moveTo>
                  <a:cubicBezTo>
                    <a:pt x="610" y="830"/>
                    <a:pt x="400" y="743"/>
                    <a:pt x="244" y="587"/>
                  </a:cubicBezTo>
                  <a:cubicBezTo>
                    <a:pt x="87" y="430"/>
                    <a:pt x="0" y="224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436"/>
                    <a:pt x="394" y="791"/>
                    <a:pt x="830" y="791"/>
                  </a:cubicBezTo>
                  <a:lnTo>
                    <a:pt x="830" y="8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iS1ide-Freeform: Shape 10"/>
            <p:cNvSpPr/>
            <p:nvPr/>
          </p:nvSpPr>
          <p:spPr bwMode="auto">
            <a:xfrm>
              <a:off x="4572860" y="2698514"/>
              <a:ext cx="1250934" cy="1255830"/>
            </a:xfrm>
            <a:custGeom>
              <a:avLst/>
              <a:gdLst>
                <a:gd name="T0" fmla="*/ 0 w 827"/>
                <a:gd name="T1" fmla="*/ 830 h 830"/>
                <a:gd name="T2" fmla="*/ 0 w 827"/>
                <a:gd name="T3" fmla="*/ 791 h 830"/>
                <a:gd name="T4" fmla="*/ 788 w 827"/>
                <a:gd name="T5" fmla="*/ 0 h 830"/>
                <a:gd name="T6" fmla="*/ 827 w 827"/>
                <a:gd name="T7" fmla="*/ 0 h 830"/>
                <a:gd name="T8" fmla="*/ 585 w 827"/>
                <a:gd name="T9" fmla="*/ 587 h 830"/>
                <a:gd name="T10" fmla="*/ 0 w 827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30">
                  <a:moveTo>
                    <a:pt x="0" y="830"/>
                  </a:moveTo>
                  <a:cubicBezTo>
                    <a:pt x="0" y="791"/>
                    <a:pt x="0" y="791"/>
                    <a:pt x="0" y="791"/>
                  </a:cubicBezTo>
                  <a:cubicBezTo>
                    <a:pt x="436" y="791"/>
                    <a:pt x="788" y="436"/>
                    <a:pt x="788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7" y="224"/>
                    <a:pt x="742" y="430"/>
                    <a:pt x="585" y="587"/>
                  </a:cubicBezTo>
                  <a:cubicBezTo>
                    <a:pt x="429" y="743"/>
                    <a:pt x="220" y="830"/>
                    <a:pt x="0" y="8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iS1ide-Oval 11"/>
            <p:cNvSpPr/>
            <p:nvPr/>
          </p:nvSpPr>
          <p:spPr bwMode="auto">
            <a:xfrm>
              <a:off x="4512885" y="1415756"/>
              <a:ext cx="121177" cy="1211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S1ide-Oval 12"/>
            <p:cNvSpPr/>
            <p:nvPr/>
          </p:nvSpPr>
          <p:spPr bwMode="auto">
            <a:xfrm>
              <a:off x="4512885" y="3861318"/>
              <a:ext cx="121177" cy="1211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iS1ide-Oval 13"/>
            <p:cNvSpPr/>
            <p:nvPr/>
          </p:nvSpPr>
          <p:spPr bwMode="auto">
            <a:xfrm>
              <a:off x="5734442" y="2638538"/>
              <a:ext cx="123625" cy="1224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S1ide-Freeform: Shape 14"/>
            <p:cNvSpPr>
              <a:spLocks noChangeAspect="1"/>
            </p:cNvSpPr>
            <p:nvPr/>
          </p:nvSpPr>
          <p:spPr bwMode="auto">
            <a:xfrm>
              <a:off x="4047506" y="2254199"/>
              <a:ext cx="1387055" cy="1318400"/>
            </a:xfrm>
            <a:custGeom>
              <a:avLst/>
              <a:gdLst>
                <a:gd name="T0" fmla="*/ 691 w 921"/>
                <a:gd name="T1" fmla="*/ 0 h 875"/>
                <a:gd name="T2" fmla="*/ 0 w 921"/>
                <a:gd name="T3" fmla="*/ 602 h 875"/>
                <a:gd name="T4" fmla="*/ 268 w 921"/>
                <a:gd name="T5" fmla="*/ 870 h 875"/>
                <a:gd name="T6" fmla="*/ 344 w 921"/>
                <a:gd name="T7" fmla="*/ 875 h 875"/>
                <a:gd name="T8" fmla="*/ 921 w 921"/>
                <a:gd name="T9" fmla="*/ 299 h 875"/>
                <a:gd name="T10" fmla="*/ 916 w 921"/>
                <a:gd name="T11" fmla="*/ 224 h 875"/>
                <a:gd name="T12" fmla="*/ 691 w 921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875">
                  <a:moveTo>
                    <a:pt x="691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268" y="870"/>
                    <a:pt x="268" y="870"/>
                    <a:pt x="268" y="870"/>
                  </a:cubicBezTo>
                  <a:cubicBezTo>
                    <a:pt x="293" y="873"/>
                    <a:pt x="318" y="875"/>
                    <a:pt x="344" y="875"/>
                  </a:cubicBezTo>
                  <a:cubicBezTo>
                    <a:pt x="663" y="875"/>
                    <a:pt x="921" y="617"/>
                    <a:pt x="921" y="299"/>
                  </a:cubicBezTo>
                  <a:cubicBezTo>
                    <a:pt x="921" y="273"/>
                    <a:pt x="919" y="249"/>
                    <a:pt x="916" y="224"/>
                  </a:cubicBezTo>
                  <a:cubicBezTo>
                    <a:pt x="691" y="0"/>
                    <a:pt x="691" y="0"/>
                    <a:pt x="691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iS1ide-Freeform: Shape 15"/>
            <p:cNvSpPr/>
            <p:nvPr/>
          </p:nvSpPr>
          <p:spPr bwMode="auto">
            <a:xfrm>
              <a:off x="4564294" y="2699737"/>
              <a:ext cx="873941" cy="875165"/>
            </a:xfrm>
            <a:custGeom>
              <a:avLst/>
              <a:gdLst>
                <a:gd name="T0" fmla="*/ 1 w 578"/>
                <a:gd name="T1" fmla="*/ 578 h 578"/>
                <a:gd name="T2" fmla="*/ 1 w 578"/>
                <a:gd name="T3" fmla="*/ 578 h 578"/>
                <a:gd name="T4" fmla="*/ 1 w 578"/>
                <a:gd name="T5" fmla="*/ 578 h 578"/>
                <a:gd name="T6" fmla="*/ 0 w 578"/>
                <a:gd name="T7" fmla="*/ 578 h 578"/>
                <a:gd name="T8" fmla="*/ 0 w 578"/>
                <a:gd name="T9" fmla="*/ 578 h 578"/>
                <a:gd name="T10" fmla="*/ 0 w 578"/>
                <a:gd name="T11" fmla="*/ 578 h 578"/>
                <a:gd name="T12" fmla="*/ 578 w 578"/>
                <a:gd name="T13" fmla="*/ 1 h 578"/>
                <a:gd name="T14" fmla="*/ 578 w 578"/>
                <a:gd name="T15" fmla="*/ 1 h 578"/>
                <a:gd name="T16" fmla="*/ 578 w 578"/>
                <a:gd name="T17" fmla="*/ 1 h 578"/>
                <a:gd name="T18" fmla="*/ 578 w 578"/>
                <a:gd name="T19" fmla="*/ 0 h 578"/>
                <a:gd name="T20" fmla="*/ 578 w 578"/>
                <a:gd name="T21" fmla="*/ 0 h 578"/>
                <a:gd name="T22" fmla="*/ 578 w 578"/>
                <a:gd name="T23" fmla="*/ 0 h 578"/>
                <a:gd name="T24" fmla="*/ 578 w 578"/>
                <a:gd name="T25" fmla="*/ 0 h 578"/>
                <a:gd name="T26" fmla="*/ 578 w 578"/>
                <a:gd name="T27" fmla="*/ 0 h 578"/>
                <a:gd name="T28" fmla="*/ 578 w 578"/>
                <a:gd name="T2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8" h="578">
                  <a:moveTo>
                    <a:pt x="1" y="578"/>
                  </a:moveTo>
                  <a:cubicBezTo>
                    <a:pt x="1" y="578"/>
                    <a:pt x="1" y="578"/>
                    <a:pt x="1" y="578"/>
                  </a:cubicBezTo>
                  <a:cubicBezTo>
                    <a:pt x="1" y="578"/>
                    <a:pt x="1" y="578"/>
                    <a:pt x="1" y="578"/>
                  </a:cubicBezTo>
                  <a:moveTo>
                    <a:pt x="0" y="578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0" y="578"/>
                    <a:pt x="0" y="578"/>
                    <a:pt x="0" y="578"/>
                  </a:cubicBezTo>
                  <a:moveTo>
                    <a:pt x="578" y="1"/>
                  </a:moveTo>
                  <a:cubicBezTo>
                    <a:pt x="578" y="1"/>
                    <a:pt x="578" y="1"/>
                    <a:pt x="578" y="1"/>
                  </a:cubicBezTo>
                  <a:cubicBezTo>
                    <a:pt x="578" y="1"/>
                    <a:pt x="578" y="1"/>
                    <a:pt x="578" y="1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</a:path>
              </a:pathLst>
            </a:custGeom>
            <a:solidFill>
              <a:srgbClr val="DCF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iS1ide-Oval 16"/>
            <p:cNvSpPr/>
            <p:nvPr/>
          </p:nvSpPr>
          <p:spPr bwMode="auto">
            <a:xfrm>
              <a:off x="3872729" y="2009399"/>
              <a:ext cx="1385574" cy="13867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iS1ide-Oval 17"/>
            <p:cNvSpPr/>
            <p:nvPr/>
          </p:nvSpPr>
          <p:spPr bwMode="auto">
            <a:xfrm>
              <a:off x="3888643" y="2022862"/>
              <a:ext cx="1354974" cy="135497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iS1ide-Freeform: Shape 18"/>
            <p:cNvSpPr/>
            <p:nvPr/>
          </p:nvSpPr>
          <p:spPr bwMode="auto">
            <a:xfrm>
              <a:off x="4397828" y="2581008"/>
              <a:ext cx="632812" cy="587523"/>
            </a:xfrm>
            <a:custGeom>
              <a:avLst/>
              <a:gdLst>
                <a:gd name="T0" fmla="*/ 418 w 418"/>
                <a:gd name="T1" fmla="*/ 175 h 389"/>
                <a:gd name="T2" fmla="*/ 244 w 418"/>
                <a:gd name="T3" fmla="*/ 0 h 389"/>
                <a:gd name="T4" fmla="*/ 0 w 418"/>
                <a:gd name="T5" fmla="*/ 188 h 389"/>
                <a:gd name="T6" fmla="*/ 201 w 418"/>
                <a:gd name="T7" fmla="*/ 389 h 389"/>
                <a:gd name="T8" fmla="*/ 418 w 418"/>
                <a:gd name="T9" fmla="*/ 17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89">
                  <a:moveTo>
                    <a:pt x="418" y="175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01" y="389"/>
                    <a:pt x="201" y="389"/>
                    <a:pt x="201" y="389"/>
                  </a:cubicBezTo>
                  <a:cubicBezTo>
                    <a:pt x="304" y="359"/>
                    <a:pt x="387" y="278"/>
                    <a:pt x="418" y="175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iS1ide-Oval 19"/>
            <p:cNvSpPr/>
            <p:nvPr/>
          </p:nvSpPr>
          <p:spPr bwMode="auto">
            <a:xfrm>
              <a:off x="4080811" y="2216255"/>
              <a:ext cx="970637" cy="97308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S1ide-Oval 20"/>
            <p:cNvSpPr/>
            <p:nvPr/>
          </p:nvSpPr>
          <p:spPr bwMode="auto">
            <a:xfrm>
              <a:off x="4093051" y="2229719"/>
              <a:ext cx="946157" cy="959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iS1ide-Freeform: Shape 21"/>
            <p:cNvSpPr/>
            <p:nvPr/>
          </p:nvSpPr>
          <p:spPr bwMode="auto">
            <a:xfrm>
              <a:off x="4549604" y="2610385"/>
              <a:ext cx="238682" cy="266834"/>
            </a:xfrm>
            <a:custGeom>
              <a:avLst/>
              <a:gdLst>
                <a:gd name="T0" fmla="*/ 101 w 158"/>
                <a:gd name="T1" fmla="*/ 176 h 176"/>
                <a:gd name="T2" fmla="*/ 158 w 158"/>
                <a:gd name="T3" fmla="*/ 61 h 176"/>
                <a:gd name="T4" fmla="*/ 144 w 158"/>
                <a:gd name="T5" fmla="*/ 0 h 176"/>
                <a:gd name="T6" fmla="*/ 0 w 158"/>
                <a:gd name="T7" fmla="*/ 74 h 176"/>
                <a:gd name="T8" fmla="*/ 101 w 158"/>
                <a:gd name="T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6">
                  <a:moveTo>
                    <a:pt x="101" y="176"/>
                  </a:moveTo>
                  <a:cubicBezTo>
                    <a:pt x="135" y="149"/>
                    <a:pt x="158" y="107"/>
                    <a:pt x="158" y="61"/>
                  </a:cubicBezTo>
                  <a:cubicBezTo>
                    <a:pt x="158" y="39"/>
                    <a:pt x="153" y="18"/>
                    <a:pt x="144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1" y="176"/>
                    <a:pt x="101" y="176"/>
                    <a:pt x="101" y="176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S1ide-Oval 22"/>
            <p:cNvSpPr/>
            <p:nvPr/>
          </p:nvSpPr>
          <p:spPr bwMode="auto">
            <a:xfrm>
              <a:off x="4331731" y="2467176"/>
              <a:ext cx="468795" cy="47001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iS1ide-Oval 23"/>
            <p:cNvSpPr/>
            <p:nvPr/>
          </p:nvSpPr>
          <p:spPr bwMode="auto">
            <a:xfrm>
              <a:off x="4345195" y="2480640"/>
              <a:ext cx="443090" cy="443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iS1ide-Freeform: Shape 24"/>
            <p:cNvSpPr/>
            <p:nvPr/>
          </p:nvSpPr>
          <p:spPr bwMode="auto">
            <a:xfrm>
              <a:off x="4490853" y="3183219"/>
              <a:ext cx="79560" cy="6120"/>
            </a:xfrm>
            <a:custGeom>
              <a:avLst/>
              <a:gdLst>
                <a:gd name="T0" fmla="*/ 0 w 53"/>
                <a:gd name="T1" fmla="*/ 0 h 4"/>
                <a:gd name="T2" fmla="*/ 0 w 53"/>
                <a:gd name="T3" fmla="*/ 0 h 4"/>
                <a:gd name="T4" fmla="*/ 50 w 53"/>
                <a:gd name="T5" fmla="*/ 4 h 4"/>
                <a:gd name="T6" fmla="*/ 53 w 53"/>
                <a:gd name="T7" fmla="*/ 4 h 4"/>
                <a:gd name="T8" fmla="*/ 53 w 53"/>
                <a:gd name="T9" fmla="*/ 4 h 4"/>
                <a:gd name="T10" fmla="*/ 50 w 53"/>
                <a:gd name="T11" fmla="*/ 4 h 4"/>
                <a:gd name="T12" fmla="*/ 0 w 5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2"/>
                    <a:pt x="33" y="4"/>
                    <a:pt x="50" y="4"/>
                  </a:cubicBezTo>
                  <a:cubicBezTo>
                    <a:pt x="51" y="4"/>
                    <a:pt x="52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33" y="4"/>
                    <a:pt x="17" y="2"/>
                    <a:pt x="0" y="0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iS1ide-Oval 25"/>
            <p:cNvSpPr/>
            <p:nvPr/>
          </p:nvSpPr>
          <p:spPr bwMode="auto">
            <a:xfrm>
              <a:off x="3288880" y="2638538"/>
              <a:ext cx="123625" cy="1224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Group 292"/>
          <p:cNvGrpSpPr/>
          <p:nvPr/>
        </p:nvGrpSpPr>
        <p:grpSpPr>
          <a:xfrm>
            <a:off x="4578579" y="2216254"/>
            <a:ext cx="658294" cy="539788"/>
            <a:chOff x="6076950" y="3000376"/>
            <a:chExt cx="853785" cy="700088"/>
          </a:xfrm>
        </p:grpSpPr>
        <p:sp>
          <p:nvSpPr>
            <p:cNvPr id="87" name="iS1ide-Oval 293"/>
            <p:cNvSpPr/>
            <p:nvPr/>
          </p:nvSpPr>
          <p:spPr bwMode="auto">
            <a:xfrm>
              <a:off x="6078538" y="3625851"/>
              <a:ext cx="65088" cy="74613"/>
            </a:xfrm>
            <a:prstGeom prst="ellipse">
              <a:avLst/>
            </a:pr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iS1ide-Freeform: Shape 294"/>
            <p:cNvSpPr/>
            <p:nvPr/>
          </p:nvSpPr>
          <p:spPr bwMode="auto">
            <a:xfrm>
              <a:off x="6554788" y="3000376"/>
              <a:ext cx="293688" cy="390525"/>
            </a:xfrm>
            <a:custGeom>
              <a:avLst/>
              <a:gdLst>
                <a:gd name="T0" fmla="*/ 0 w 185"/>
                <a:gd name="T1" fmla="*/ 246 h 246"/>
                <a:gd name="T2" fmla="*/ 18 w 185"/>
                <a:gd name="T3" fmla="*/ 132 h 246"/>
                <a:gd name="T4" fmla="*/ 185 w 185"/>
                <a:gd name="T5" fmla="*/ 0 h 246"/>
                <a:gd name="T6" fmla="*/ 164 w 185"/>
                <a:gd name="T7" fmla="*/ 154 h 246"/>
                <a:gd name="T8" fmla="*/ 0 w 185"/>
                <a:gd name="T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46">
                  <a:moveTo>
                    <a:pt x="0" y="246"/>
                  </a:moveTo>
                  <a:lnTo>
                    <a:pt x="18" y="132"/>
                  </a:lnTo>
                  <a:lnTo>
                    <a:pt x="185" y="0"/>
                  </a:lnTo>
                  <a:lnTo>
                    <a:pt x="164" y="154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iS1ide-Freeform: Shape 295"/>
            <p:cNvSpPr/>
            <p:nvPr/>
          </p:nvSpPr>
          <p:spPr bwMode="auto">
            <a:xfrm>
              <a:off x="6540500" y="3438526"/>
              <a:ext cx="250825" cy="252413"/>
            </a:xfrm>
            <a:custGeom>
              <a:avLst/>
              <a:gdLst>
                <a:gd name="T0" fmla="*/ 4 w 158"/>
                <a:gd name="T1" fmla="*/ 58 h 159"/>
                <a:gd name="T2" fmla="*/ 0 w 158"/>
                <a:gd name="T3" fmla="*/ 128 h 159"/>
                <a:gd name="T4" fmla="*/ 132 w 158"/>
                <a:gd name="T5" fmla="*/ 159 h 159"/>
                <a:gd name="T6" fmla="*/ 158 w 158"/>
                <a:gd name="T7" fmla="*/ 0 h 159"/>
                <a:gd name="T8" fmla="*/ 4 w 158"/>
                <a:gd name="T9" fmla="*/ 5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9">
                  <a:moveTo>
                    <a:pt x="4" y="58"/>
                  </a:moveTo>
                  <a:lnTo>
                    <a:pt x="0" y="128"/>
                  </a:lnTo>
                  <a:lnTo>
                    <a:pt x="132" y="159"/>
                  </a:lnTo>
                  <a:lnTo>
                    <a:pt x="158" y="0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iS1ide-Freeform: Shape 296"/>
            <p:cNvSpPr/>
            <p:nvPr/>
          </p:nvSpPr>
          <p:spPr bwMode="auto">
            <a:xfrm>
              <a:off x="6815138" y="3000376"/>
              <a:ext cx="53975" cy="244475"/>
            </a:xfrm>
            <a:custGeom>
              <a:avLst/>
              <a:gdLst>
                <a:gd name="T0" fmla="*/ 21 w 34"/>
                <a:gd name="T1" fmla="*/ 0 h 154"/>
                <a:gd name="T2" fmla="*/ 34 w 34"/>
                <a:gd name="T3" fmla="*/ 4 h 154"/>
                <a:gd name="T4" fmla="*/ 15 w 34"/>
                <a:gd name="T5" fmla="*/ 151 h 154"/>
                <a:gd name="T6" fmla="*/ 0 w 34"/>
                <a:gd name="T7" fmla="*/ 154 h 154"/>
                <a:gd name="T8" fmla="*/ 21 w 34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54">
                  <a:moveTo>
                    <a:pt x="21" y="0"/>
                  </a:moveTo>
                  <a:lnTo>
                    <a:pt x="34" y="4"/>
                  </a:lnTo>
                  <a:lnTo>
                    <a:pt x="15" y="151"/>
                  </a:lnTo>
                  <a:lnTo>
                    <a:pt x="0" y="1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iS1ide-Freeform: Shape 297"/>
            <p:cNvSpPr/>
            <p:nvPr/>
          </p:nvSpPr>
          <p:spPr bwMode="auto">
            <a:xfrm>
              <a:off x="6750050" y="3430589"/>
              <a:ext cx="58738" cy="261938"/>
            </a:xfrm>
            <a:custGeom>
              <a:avLst/>
              <a:gdLst>
                <a:gd name="T0" fmla="*/ 26 w 37"/>
                <a:gd name="T1" fmla="*/ 5 h 165"/>
                <a:gd name="T2" fmla="*/ 0 w 37"/>
                <a:gd name="T3" fmla="*/ 164 h 165"/>
                <a:gd name="T4" fmla="*/ 10 w 37"/>
                <a:gd name="T5" fmla="*/ 165 h 165"/>
                <a:gd name="T6" fmla="*/ 37 w 37"/>
                <a:gd name="T7" fmla="*/ 0 h 165"/>
                <a:gd name="T8" fmla="*/ 36 w 37"/>
                <a:gd name="T9" fmla="*/ 0 h 165"/>
                <a:gd name="T10" fmla="*/ 26 w 37"/>
                <a:gd name="T11" fmla="*/ 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65">
                  <a:moveTo>
                    <a:pt x="26" y="5"/>
                  </a:moveTo>
                  <a:lnTo>
                    <a:pt x="0" y="164"/>
                  </a:lnTo>
                  <a:lnTo>
                    <a:pt x="10" y="165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2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iS1ide-Freeform: Shape 298"/>
            <p:cNvSpPr/>
            <p:nvPr/>
          </p:nvSpPr>
          <p:spPr bwMode="auto">
            <a:xfrm>
              <a:off x="6076950" y="3236914"/>
              <a:ext cx="792163" cy="463550"/>
            </a:xfrm>
            <a:custGeom>
              <a:avLst/>
              <a:gdLst>
                <a:gd name="T0" fmla="*/ 404 w 404"/>
                <a:gd name="T1" fmla="*/ 91 h 236"/>
                <a:gd name="T2" fmla="*/ 379 w 404"/>
                <a:gd name="T3" fmla="*/ 0 h 236"/>
                <a:gd name="T4" fmla="*/ 15 w 404"/>
                <a:gd name="T5" fmla="*/ 198 h 236"/>
                <a:gd name="T6" fmla="*/ 2 w 404"/>
                <a:gd name="T7" fmla="*/ 214 h 236"/>
                <a:gd name="T8" fmla="*/ 18 w 404"/>
                <a:gd name="T9" fmla="*/ 236 h 236"/>
                <a:gd name="T10" fmla="*/ 31 w 404"/>
                <a:gd name="T11" fmla="*/ 233 h 236"/>
                <a:gd name="T12" fmla="*/ 404 w 404"/>
                <a:gd name="T13" fmla="*/ 9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36">
                  <a:moveTo>
                    <a:pt x="404" y="91"/>
                  </a:moveTo>
                  <a:cubicBezTo>
                    <a:pt x="379" y="0"/>
                    <a:pt x="379" y="0"/>
                    <a:pt x="379" y="0"/>
                  </a:cubicBezTo>
                  <a:cubicBezTo>
                    <a:pt x="15" y="198"/>
                    <a:pt x="15" y="198"/>
                    <a:pt x="15" y="198"/>
                  </a:cubicBezTo>
                  <a:cubicBezTo>
                    <a:pt x="9" y="201"/>
                    <a:pt x="3" y="206"/>
                    <a:pt x="2" y="214"/>
                  </a:cubicBezTo>
                  <a:cubicBezTo>
                    <a:pt x="0" y="224"/>
                    <a:pt x="7" y="234"/>
                    <a:pt x="18" y="236"/>
                  </a:cubicBezTo>
                  <a:cubicBezTo>
                    <a:pt x="23" y="236"/>
                    <a:pt x="31" y="233"/>
                    <a:pt x="31" y="233"/>
                  </a:cubicBezTo>
                  <a:lnTo>
                    <a:pt x="404" y="9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ïšḻïďê-Freeform: Shape 299"/>
            <p:cNvSpPr/>
            <p:nvPr/>
          </p:nvSpPr>
          <p:spPr bwMode="auto">
            <a:xfrm>
              <a:off x="6773863" y="3229286"/>
              <a:ext cx="156872" cy="186653"/>
            </a:xfrm>
            <a:custGeom>
              <a:avLst/>
              <a:gdLst>
                <a:gd name="connsiteX0" fmla="*/ 2011 w 156872"/>
                <a:gd name="connsiteY0" fmla="*/ 96556 h 186653"/>
                <a:gd name="connsiteX1" fmla="*/ 1966 w 156872"/>
                <a:gd name="connsiteY1" fmla="*/ 96893 h 186653"/>
                <a:gd name="connsiteX2" fmla="*/ 2926 w 156872"/>
                <a:gd name="connsiteY2" fmla="*/ 101152 h 186653"/>
                <a:gd name="connsiteX3" fmla="*/ 20091 w 156872"/>
                <a:gd name="connsiteY3" fmla="*/ 34045 h 186653"/>
                <a:gd name="connsiteX4" fmla="*/ 19655 w 156872"/>
                <a:gd name="connsiteY4" fmla="*/ 34451 h 186653"/>
                <a:gd name="connsiteX5" fmla="*/ 18215 w 156872"/>
                <a:gd name="connsiteY5" fmla="*/ 37683 h 186653"/>
                <a:gd name="connsiteX6" fmla="*/ 76435 w 156872"/>
                <a:gd name="connsiteY6" fmla="*/ 68 h 186653"/>
                <a:gd name="connsiteX7" fmla="*/ 156790 w 156872"/>
                <a:gd name="connsiteY7" fmla="*/ 90408 h 186653"/>
                <a:gd name="connsiteX8" fmla="*/ 112418 w 156872"/>
                <a:gd name="connsiteY8" fmla="*/ 179061 h 186653"/>
                <a:gd name="connsiteX9" fmla="*/ 82399 w 156872"/>
                <a:gd name="connsiteY9" fmla="*/ 186619 h 186653"/>
                <a:gd name="connsiteX10" fmla="*/ 82550 w 156872"/>
                <a:gd name="connsiteY10" fmla="*/ 186653 h 186653"/>
                <a:gd name="connsiteX11" fmla="*/ 82382 w 156872"/>
                <a:gd name="connsiteY11" fmla="*/ 186623 h 186653"/>
                <a:gd name="connsiteX12" fmla="*/ 82315 w 156872"/>
                <a:gd name="connsiteY12" fmla="*/ 186640 h 186653"/>
                <a:gd name="connsiteX13" fmla="*/ 80555 w 156872"/>
                <a:gd name="connsiteY13" fmla="*/ 186303 h 186653"/>
                <a:gd name="connsiteX14" fmla="*/ 49137 w 156872"/>
                <a:gd name="connsiteY14" fmla="*/ 180799 h 186653"/>
                <a:gd name="connsiteX15" fmla="*/ 28143 w 156872"/>
                <a:gd name="connsiteY15" fmla="*/ 163163 h 186653"/>
                <a:gd name="connsiteX16" fmla="*/ 26704 w 156872"/>
                <a:gd name="connsiteY16" fmla="*/ 162091 h 186653"/>
                <a:gd name="connsiteX17" fmla="*/ 26537 w 156872"/>
                <a:gd name="connsiteY17" fmla="*/ 161814 h 186653"/>
                <a:gd name="connsiteX18" fmla="*/ 23586 w 156872"/>
                <a:gd name="connsiteY18" fmla="*/ 159335 h 186653"/>
                <a:gd name="connsiteX19" fmla="*/ 0 w 156872"/>
                <a:gd name="connsiteY19" fmla="*/ 96893 h 186653"/>
                <a:gd name="connsiteX20" fmla="*/ 19655 w 156872"/>
                <a:gd name="connsiteY20" fmla="*/ 32500 h 186653"/>
                <a:gd name="connsiteX21" fmla="*/ 22180 w 156872"/>
                <a:gd name="connsiteY21" fmla="*/ 29994 h 186653"/>
                <a:gd name="connsiteX22" fmla="*/ 22294 w 156872"/>
                <a:gd name="connsiteY22" fmla="*/ 29772 h 186653"/>
                <a:gd name="connsiteX23" fmla="*/ 23206 w 156872"/>
                <a:gd name="connsiteY23" fmla="*/ 28975 h 186653"/>
                <a:gd name="connsiteX24" fmla="*/ 43241 w 156872"/>
                <a:gd name="connsiteY24" fmla="*/ 9084 h 186653"/>
                <a:gd name="connsiteX25" fmla="*/ 53442 w 156872"/>
                <a:gd name="connsiteY25" fmla="*/ 6701 h 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6872" h="186653">
                  <a:moveTo>
                    <a:pt x="2011" y="96556"/>
                  </a:moveTo>
                  <a:lnTo>
                    <a:pt x="1966" y="96893"/>
                  </a:lnTo>
                  <a:lnTo>
                    <a:pt x="2926" y="101152"/>
                  </a:lnTo>
                  <a:close/>
                  <a:moveTo>
                    <a:pt x="20091" y="34045"/>
                  </a:moveTo>
                  <a:lnTo>
                    <a:pt x="19655" y="34451"/>
                  </a:lnTo>
                  <a:lnTo>
                    <a:pt x="18215" y="37683"/>
                  </a:lnTo>
                  <a:close/>
                  <a:moveTo>
                    <a:pt x="76435" y="68"/>
                  </a:moveTo>
                  <a:cubicBezTo>
                    <a:pt x="119553" y="-1896"/>
                    <a:pt x="154830" y="39346"/>
                    <a:pt x="156790" y="90408"/>
                  </a:cubicBezTo>
                  <a:cubicBezTo>
                    <a:pt x="158260" y="130178"/>
                    <a:pt x="139886" y="164423"/>
                    <a:pt x="112418" y="179061"/>
                  </a:cubicBezTo>
                  <a:lnTo>
                    <a:pt x="82399" y="186619"/>
                  </a:lnTo>
                  <a:lnTo>
                    <a:pt x="82550" y="186653"/>
                  </a:lnTo>
                  <a:lnTo>
                    <a:pt x="82382" y="186623"/>
                  </a:lnTo>
                  <a:lnTo>
                    <a:pt x="82315" y="186640"/>
                  </a:lnTo>
                  <a:lnTo>
                    <a:pt x="80555" y="186303"/>
                  </a:lnTo>
                  <a:lnTo>
                    <a:pt x="49137" y="180799"/>
                  </a:lnTo>
                  <a:lnTo>
                    <a:pt x="28143" y="163163"/>
                  </a:lnTo>
                  <a:lnTo>
                    <a:pt x="26704" y="162091"/>
                  </a:lnTo>
                  <a:lnTo>
                    <a:pt x="26537" y="161814"/>
                  </a:lnTo>
                  <a:lnTo>
                    <a:pt x="23586" y="159335"/>
                  </a:lnTo>
                  <a:cubicBezTo>
                    <a:pt x="7862" y="141773"/>
                    <a:pt x="0" y="120309"/>
                    <a:pt x="0" y="96893"/>
                  </a:cubicBezTo>
                  <a:cubicBezTo>
                    <a:pt x="0" y="75429"/>
                    <a:pt x="5897" y="52013"/>
                    <a:pt x="19655" y="32500"/>
                  </a:cubicBezTo>
                  <a:lnTo>
                    <a:pt x="22180" y="29994"/>
                  </a:lnTo>
                  <a:lnTo>
                    <a:pt x="22294" y="29772"/>
                  </a:lnTo>
                  <a:lnTo>
                    <a:pt x="23206" y="28975"/>
                  </a:lnTo>
                  <a:lnTo>
                    <a:pt x="43241" y="9084"/>
                  </a:lnTo>
                  <a:lnTo>
                    <a:pt x="53442" y="67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Group 300"/>
          <p:cNvGrpSpPr/>
          <p:nvPr/>
        </p:nvGrpSpPr>
        <p:grpSpPr>
          <a:xfrm>
            <a:off x="4388847" y="2181985"/>
            <a:ext cx="337826" cy="571613"/>
            <a:chOff x="5830888" y="2955926"/>
            <a:chExt cx="438150" cy="741363"/>
          </a:xfrm>
        </p:grpSpPr>
        <p:sp>
          <p:nvSpPr>
            <p:cNvPr id="81" name="ïšḻïďê-Freeform: Shape 301"/>
            <p:cNvSpPr/>
            <p:nvPr/>
          </p:nvSpPr>
          <p:spPr bwMode="auto">
            <a:xfrm>
              <a:off x="6099175" y="2968626"/>
              <a:ext cx="169863" cy="320675"/>
            </a:xfrm>
            <a:custGeom>
              <a:avLst/>
              <a:gdLst>
                <a:gd name="T0" fmla="*/ 0 w 107"/>
                <a:gd name="T1" fmla="*/ 202 h 202"/>
                <a:gd name="T2" fmla="*/ 70 w 107"/>
                <a:gd name="T3" fmla="*/ 153 h 202"/>
                <a:gd name="T4" fmla="*/ 107 w 107"/>
                <a:gd name="T5" fmla="*/ 0 h 202"/>
                <a:gd name="T6" fmla="*/ 10 w 107"/>
                <a:gd name="T7" fmla="*/ 62 h 202"/>
                <a:gd name="T8" fmla="*/ 0 w 107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02">
                  <a:moveTo>
                    <a:pt x="0" y="202"/>
                  </a:moveTo>
                  <a:lnTo>
                    <a:pt x="70" y="153"/>
                  </a:lnTo>
                  <a:lnTo>
                    <a:pt x="107" y="0"/>
                  </a:lnTo>
                  <a:lnTo>
                    <a:pt x="10" y="6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ïšḻïďê-Freeform: Shape 302"/>
            <p:cNvSpPr/>
            <p:nvPr/>
          </p:nvSpPr>
          <p:spPr bwMode="auto">
            <a:xfrm>
              <a:off x="5835650" y="3143251"/>
              <a:ext cx="171450" cy="231775"/>
            </a:xfrm>
            <a:custGeom>
              <a:avLst/>
              <a:gdLst>
                <a:gd name="T0" fmla="*/ 108 w 108"/>
                <a:gd name="T1" fmla="*/ 121 h 146"/>
                <a:gd name="T2" fmla="*/ 62 w 108"/>
                <a:gd name="T3" fmla="*/ 146 h 146"/>
                <a:gd name="T4" fmla="*/ 0 w 108"/>
                <a:gd name="T5" fmla="*/ 67 h 146"/>
                <a:gd name="T6" fmla="*/ 99 w 108"/>
                <a:gd name="T7" fmla="*/ 0 h 146"/>
                <a:gd name="T8" fmla="*/ 108 w 108"/>
                <a:gd name="T9" fmla="*/ 12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6">
                  <a:moveTo>
                    <a:pt x="108" y="121"/>
                  </a:moveTo>
                  <a:lnTo>
                    <a:pt x="62" y="146"/>
                  </a:lnTo>
                  <a:lnTo>
                    <a:pt x="0" y="67"/>
                  </a:lnTo>
                  <a:lnTo>
                    <a:pt x="99" y="0"/>
                  </a:lnTo>
                  <a:lnTo>
                    <a:pt x="108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ïšḻïďê-Freeform: Shape 303"/>
            <p:cNvSpPr/>
            <p:nvPr/>
          </p:nvSpPr>
          <p:spPr bwMode="auto">
            <a:xfrm>
              <a:off x="6110288" y="2955926"/>
              <a:ext cx="158750" cy="111125"/>
            </a:xfrm>
            <a:custGeom>
              <a:avLst/>
              <a:gdLst>
                <a:gd name="T0" fmla="*/ 100 w 100"/>
                <a:gd name="T1" fmla="*/ 8 h 70"/>
                <a:gd name="T2" fmla="*/ 93 w 100"/>
                <a:gd name="T3" fmla="*/ 0 h 70"/>
                <a:gd name="T4" fmla="*/ 0 w 100"/>
                <a:gd name="T5" fmla="*/ 59 h 70"/>
                <a:gd name="T6" fmla="*/ 3 w 100"/>
                <a:gd name="T7" fmla="*/ 70 h 70"/>
                <a:gd name="T8" fmla="*/ 100 w 100"/>
                <a:gd name="T9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0">
                  <a:moveTo>
                    <a:pt x="100" y="8"/>
                  </a:moveTo>
                  <a:lnTo>
                    <a:pt x="93" y="0"/>
                  </a:lnTo>
                  <a:lnTo>
                    <a:pt x="0" y="59"/>
                  </a:lnTo>
                  <a:lnTo>
                    <a:pt x="3" y="70"/>
                  </a:lnTo>
                  <a:lnTo>
                    <a:pt x="100" y="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ïšḻïďê-Freeform: Shape 304"/>
            <p:cNvSpPr/>
            <p:nvPr/>
          </p:nvSpPr>
          <p:spPr bwMode="auto">
            <a:xfrm>
              <a:off x="5830888" y="3130551"/>
              <a:ext cx="161925" cy="119063"/>
            </a:xfrm>
            <a:custGeom>
              <a:avLst/>
              <a:gdLst>
                <a:gd name="T0" fmla="*/ 102 w 102"/>
                <a:gd name="T1" fmla="*/ 8 h 75"/>
                <a:gd name="T2" fmla="*/ 3 w 102"/>
                <a:gd name="T3" fmla="*/ 75 h 75"/>
                <a:gd name="T4" fmla="*/ 0 w 102"/>
                <a:gd name="T5" fmla="*/ 69 h 75"/>
                <a:gd name="T6" fmla="*/ 102 w 102"/>
                <a:gd name="T7" fmla="*/ 0 h 75"/>
                <a:gd name="T8" fmla="*/ 102 w 102"/>
                <a:gd name="T9" fmla="*/ 0 h 75"/>
                <a:gd name="T10" fmla="*/ 102 w 102"/>
                <a:gd name="T11" fmla="*/ 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75">
                  <a:moveTo>
                    <a:pt x="102" y="8"/>
                  </a:moveTo>
                  <a:lnTo>
                    <a:pt x="3" y="75"/>
                  </a:lnTo>
                  <a:lnTo>
                    <a:pt x="0" y="69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2" y="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ïšḻïďê-Freeform: Shape 305"/>
            <p:cNvSpPr/>
            <p:nvPr/>
          </p:nvSpPr>
          <p:spPr bwMode="auto">
            <a:xfrm>
              <a:off x="5983288" y="3060701"/>
              <a:ext cx="133350" cy="636588"/>
            </a:xfrm>
            <a:custGeom>
              <a:avLst/>
              <a:gdLst>
                <a:gd name="T0" fmla="*/ 0 w 68"/>
                <a:gd name="T1" fmla="*/ 12 h 324"/>
                <a:gd name="T2" fmla="*/ 68 w 68"/>
                <a:gd name="T3" fmla="*/ 0 h 324"/>
                <a:gd name="T4" fmla="*/ 49 w 68"/>
                <a:gd name="T5" fmla="*/ 306 h 324"/>
                <a:gd name="T6" fmla="*/ 43 w 68"/>
                <a:gd name="T7" fmla="*/ 320 h 324"/>
                <a:gd name="T8" fmla="*/ 23 w 68"/>
                <a:gd name="T9" fmla="*/ 316 h 324"/>
                <a:gd name="T10" fmla="*/ 21 w 68"/>
                <a:gd name="T11" fmla="*/ 306 h 324"/>
                <a:gd name="T12" fmla="*/ 0 w 68"/>
                <a:gd name="T13" fmla="*/ 1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324">
                  <a:moveTo>
                    <a:pt x="0" y="12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11"/>
                    <a:pt x="48" y="316"/>
                    <a:pt x="43" y="320"/>
                  </a:cubicBezTo>
                  <a:cubicBezTo>
                    <a:pt x="36" y="324"/>
                    <a:pt x="28" y="322"/>
                    <a:pt x="23" y="316"/>
                  </a:cubicBezTo>
                  <a:cubicBezTo>
                    <a:pt x="21" y="313"/>
                    <a:pt x="21" y="306"/>
                    <a:pt x="21" y="306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ïšḻïďê-Freeform: Shape 306"/>
            <p:cNvSpPr/>
            <p:nvPr/>
          </p:nvSpPr>
          <p:spPr bwMode="auto">
            <a:xfrm>
              <a:off x="5983049" y="3007482"/>
              <a:ext cx="135009" cy="120601"/>
            </a:xfrm>
            <a:custGeom>
              <a:avLst/>
              <a:gdLst>
                <a:gd name="connsiteX0" fmla="*/ 3415 w 135009"/>
                <a:gd name="connsiteY0" fmla="*/ 85696 h 120601"/>
                <a:gd name="connsiteX1" fmla="*/ 40675 w 135009"/>
                <a:gd name="connsiteY1" fmla="*/ 117170 h 120601"/>
                <a:gd name="connsiteX2" fmla="*/ 17142 w 135009"/>
                <a:gd name="connsiteY2" fmla="*/ 107334 h 120601"/>
                <a:gd name="connsiteX3" fmla="*/ 3415 w 135009"/>
                <a:gd name="connsiteY3" fmla="*/ 85696 h 120601"/>
                <a:gd name="connsiteX4" fmla="*/ 71769 w 135009"/>
                <a:gd name="connsiteY4" fmla="*/ 200 h 120601"/>
                <a:gd name="connsiteX5" fmla="*/ 131392 w 135009"/>
                <a:gd name="connsiteY5" fmla="*/ 32376 h 120601"/>
                <a:gd name="connsiteX6" fmla="*/ 134873 w 135009"/>
                <a:gd name="connsiteY6" fmla="*/ 55080 h 120601"/>
                <a:gd name="connsiteX7" fmla="*/ 134713 w 135009"/>
                <a:gd name="connsiteY7" fmla="*/ 55640 h 120601"/>
                <a:gd name="connsiteX8" fmla="*/ 134804 w 135009"/>
                <a:gd name="connsiteY8" fmla="*/ 56189 h 120601"/>
                <a:gd name="connsiteX9" fmla="*/ 131363 w 135009"/>
                <a:gd name="connsiteY9" fmla="*/ 67407 h 120601"/>
                <a:gd name="connsiteX10" fmla="*/ 128461 w 135009"/>
                <a:gd name="connsiteY10" fmla="*/ 77600 h 120601"/>
                <a:gd name="connsiteX11" fmla="*/ 128085 w 135009"/>
                <a:gd name="connsiteY11" fmla="*/ 78094 h 120601"/>
                <a:gd name="connsiteX12" fmla="*/ 126960 w 135009"/>
                <a:gd name="connsiteY12" fmla="*/ 81761 h 120601"/>
                <a:gd name="connsiteX13" fmla="*/ 89701 w 135009"/>
                <a:gd name="connsiteY13" fmla="*/ 113235 h 120601"/>
                <a:gd name="connsiteX14" fmla="*/ 40675 w 135009"/>
                <a:gd name="connsiteY14" fmla="*/ 117170 h 120601"/>
                <a:gd name="connsiteX15" fmla="*/ 64943 w 135009"/>
                <a:gd name="connsiteY15" fmla="*/ 118645 h 120601"/>
                <a:gd name="connsiteX16" fmla="*/ 71347 w 135009"/>
                <a:gd name="connsiteY16" fmla="*/ 116573 h 120601"/>
                <a:gd name="connsiteX17" fmla="*/ 63740 w 135009"/>
                <a:gd name="connsiteY17" fmla="*/ 118179 h 120601"/>
                <a:gd name="connsiteX18" fmla="*/ 4392 w 135009"/>
                <a:gd name="connsiteY18" fmla="*/ 85178 h 120601"/>
                <a:gd name="connsiteX19" fmla="*/ 45423 w 135009"/>
                <a:gd name="connsiteY19" fmla="*/ 6953 h 120601"/>
                <a:gd name="connsiteX20" fmla="*/ 71769 w 135009"/>
                <a:gd name="connsiteY20" fmla="*/ 200 h 12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009" h="120601">
                  <a:moveTo>
                    <a:pt x="3415" y="85696"/>
                  </a:moveTo>
                  <a:cubicBezTo>
                    <a:pt x="9298" y="101433"/>
                    <a:pt x="24987" y="113235"/>
                    <a:pt x="40675" y="117170"/>
                  </a:cubicBezTo>
                  <a:cubicBezTo>
                    <a:pt x="30870" y="115203"/>
                    <a:pt x="23026" y="111268"/>
                    <a:pt x="17142" y="107334"/>
                  </a:cubicBezTo>
                  <a:cubicBezTo>
                    <a:pt x="11259" y="101433"/>
                    <a:pt x="5376" y="93564"/>
                    <a:pt x="3415" y="85696"/>
                  </a:cubicBezTo>
                  <a:close/>
                  <a:moveTo>
                    <a:pt x="71769" y="200"/>
                  </a:moveTo>
                  <a:cubicBezTo>
                    <a:pt x="97688" y="-1725"/>
                    <a:pt x="121134" y="10375"/>
                    <a:pt x="131392" y="32376"/>
                  </a:cubicBezTo>
                  <a:cubicBezTo>
                    <a:pt x="134323" y="39710"/>
                    <a:pt x="135422" y="47410"/>
                    <a:pt x="134873" y="55080"/>
                  </a:cubicBezTo>
                  <a:lnTo>
                    <a:pt x="134713" y="55640"/>
                  </a:lnTo>
                  <a:lnTo>
                    <a:pt x="134804" y="56189"/>
                  </a:lnTo>
                  <a:lnTo>
                    <a:pt x="131363" y="67407"/>
                  </a:lnTo>
                  <a:lnTo>
                    <a:pt x="128461" y="77600"/>
                  </a:lnTo>
                  <a:lnTo>
                    <a:pt x="128085" y="78094"/>
                  </a:lnTo>
                  <a:lnTo>
                    <a:pt x="126960" y="81761"/>
                  </a:lnTo>
                  <a:cubicBezTo>
                    <a:pt x="119116" y="95531"/>
                    <a:pt x="105389" y="107334"/>
                    <a:pt x="89701" y="113235"/>
                  </a:cubicBezTo>
                  <a:cubicBezTo>
                    <a:pt x="74012" y="121104"/>
                    <a:pt x="56363" y="123071"/>
                    <a:pt x="40675" y="117170"/>
                  </a:cubicBezTo>
                  <a:cubicBezTo>
                    <a:pt x="48519" y="119137"/>
                    <a:pt x="56853" y="119629"/>
                    <a:pt x="64943" y="118645"/>
                  </a:cubicBezTo>
                  <a:lnTo>
                    <a:pt x="71347" y="116573"/>
                  </a:lnTo>
                  <a:lnTo>
                    <a:pt x="63740" y="118179"/>
                  </a:lnTo>
                  <a:cubicBezTo>
                    <a:pt x="37363" y="119279"/>
                    <a:pt x="13185" y="107179"/>
                    <a:pt x="4392" y="85178"/>
                  </a:cubicBezTo>
                  <a:cubicBezTo>
                    <a:pt x="-9285" y="55844"/>
                    <a:pt x="10254" y="20642"/>
                    <a:pt x="45423" y="6953"/>
                  </a:cubicBezTo>
                  <a:cubicBezTo>
                    <a:pt x="54215" y="3042"/>
                    <a:pt x="63130" y="842"/>
                    <a:pt x="71769" y="2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6" name="Group 307"/>
          <p:cNvGrpSpPr/>
          <p:nvPr/>
        </p:nvGrpSpPr>
        <p:grpSpPr>
          <a:xfrm>
            <a:off x="4005722" y="2742581"/>
            <a:ext cx="592419" cy="276626"/>
            <a:chOff x="5334000" y="3683001"/>
            <a:chExt cx="768350" cy="358776"/>
          </a:xfrm>
        </p:grpSpPr>
        <p:sp>
          <p:nvSpPr>
            <p:cNvPr id="75" name="ïšḻïďê-Freeform: Shape 308"/>
            <p:cNvSpPr/>
            <p:nvPr/>
          </p:nvSpPr>
          <p:spPr bwMode="auto">
            <a:xfrm>
              <a:off x="5343525" y="3683001"/>
              <a:ext cx="350838" cy="131763"/>
            </a:xfrm>
            <a:custGeom>
              <a:avLst/>
              <a:gdLst>
                <a:gd name="T0" fmla="*/ 221 w 221"/>
                <a:gd name="T1" fmla="*/ 54 h 83"/>
                <a:gd name="T2" fmla="*/ 157 w 221"/>
                <a:gd name="T3" fmla="*/ 0 h 83"/>
                <a:gd name="T4" fmla="*/ 0 w 221"/>
                <a:gd name="T5" fmla="*/ 5 h 83"/>
                <a:gd name="T6" fmla="*/ 85 w 221"/>
                <a:gd name="T7" fmla="*/ 83 h 83"/>
                <a:gd name="T8" fmla="*/ 221 w 221"/>
                <a:gd name="T9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83">
                  <a:moveTo>
                    <a:pt x="221" y="54"/>
                  </a:moveTo>
                  <a:lnTo>
                    <a:pt x="157" y="0"/>
                  </a:lnTo>
                  <a:lnTo>
                    <a:pt x="0" y="5"/>
                  </a:lnTo>
                  <a:lnTo>
                    <a:pt x="85" y="83"/>
                  </a:lnTo>
                  <a:lnTo>
                    <a:pt x="221" y="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ïšḻïďê-Freeform: Shape 309"/>
            <p:cNvSpPr/>
            <p:nvPr/>
          </p:nvSpPr>
          <p:spPr bwMode="auto">
            <a:xfrm>
              <a:off x="5584825" y="3846514"/>
              <a:ext cx="239713" cy="187325"/>
            </a:xfrm>
            <a:custGeom>
              <a:avLst/>
              <a:gdLst>
                <a:gd name="T0" fmla="*/ 115 w 151"/>
                <a:gd name="T1" fmla="*/ 0 h 118"/>
                <a:gd name="T2" fmla="*/ 151 w 151"/>
                <a:gd name="T3" fmla="*/ 37 h 118"/>
                <a:gd name="T4" fmla="*/ 92 w 151"/>
                <a:gd name="T5" fmla="*/ 118 h 118"/>
                <a:gd name="T6" fmla="*/ 0 w 151"/>
                <a:gd name="T7" fmla="*/ 40 h 118"/>
                <a:gd name="T8" fmla="*/ 115 w 151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18">
                  <a:moveTo>
                    <a:pt x="115" y="0"/>
                  </a:moveTo>
                  <a:lnTo>
                    <a:pt x="151" y="37"/>
                  </a:lnTo>
                  <a:lnTo>
                    <a:pt x="92" y="118"/>
                  </a:lnTo>
                  <a:lnTo>
                    <a:pt x="0" y="4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ïšḻïďê-Freeform: Shape 310"/>
            <p:cNvSpPr/>
            <p:nvPr/>
          </p:nvSpPr>
          <p:spPr bwMode="auto">
            <a:xfrm>
              <a:off x="5334000" y="3690939"/>
              <a:ext cx="144463" cy="131763"/>
            </a:xfrm>
            <a:custGeom>
              <a:avLst/>
              <a:gdLst>
                <a:gd name="T0" fmla="*/ 6 w 91"/>
                <a:gd name="T1" fmla="*/ 0 h 83"/>
                <a:gd name="T2" fmla="*/ 0 w 91"/>
                <a:gd name="T3" fmla="*/ 9 h 83"/>
                <a:gd name="T4" fmla="*/ 81 w 91"/>
                <a:gd name="T5" fmla="*/ 83 h 83"/>
                <a:gd name="T6" fmla="*/ 91 w 91"/>
                <a:gd name="T7" fmla="*/ 78 h 83"/>
                <a:gd name="T8" fmla="*/ 6 w 9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83">
                  <a:moveTo>
                    <a:pt x="6" y="0"/>
                  </a:moveTo>
                  <a:lnTo>
                    <a:pt x="0" y="9"/>
                  </a:lnTo>
                  <a:lnTo>
                    <a:pt x="81" y="83"/>
                  </a:lnTo>
                  <a:lnTo>
                    <a:pt x="91" y="7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ïšḻïďê-Freeform: Shape 311"/>
            <p:cNvSpPr/>
            <p:nvPr/>
          </p:nvSpPr>
          <p:spPr bwMode="auto">
            <a:xfrm>
              <a:off x="5570538" y="3910014"/>
              <a:ext cx="160338" cy="131763"/>
            </a:xfrm>
            <a:custGeom>
              <a:avLst/>
              <a:gdLst>
                <a:gd name="T0" fmla="*/ 9 w 101"/>
                <a:gd name="T1" fmla="*/ 0 h 83"/>
                <a:gd name="T2" fmla="*/ 101 w 101"/>
                <a:gd name="T3" fmla="*/ 78 h 83"/>
                <a:gd name="T4" fmla="*/ 94 w 101"/>
                <a:gd name="T5" fmla="*/ 83 h 83"/>
                <a:gd name="T6" fmla="*/ 0 w 101"/>
                <a:gd name="T7" fmla="*/ 3 h 83"/>
                <a:gd name="T8" fmla="*/ 0 w 101"/>
                <a:gd name="T9" fmla="*/ 3 h 83"/>
                <a:gd name="T10" fmla="*/ 9 w 101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83">
                  <a:moveTo>
                    <a:pt x="9" y="0"/>
                  </a:moveTo>
                  <a:lnTo>
                    <a:pt x="101" y="78"/>
                  </a:lnTo>
                  <a:lnTo>
                    <a:pt x="94" y="83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ïšḻïďê-Freeform: Shape 312"/>
            <p:cNvSpPr/>
            <p:nvPr/>
          </p:nvSpPr>
          <p:spPr bwMode="auto">
            <a:xfrm>
              <a:off x="5473700" y="3684589"/>
              <a:ext cx="628650" cy="250825"/>
            </a:xfrm>
            <a:custGeom>
              <a:avLst/>
              <a:gdLst>
                <a:gd name="T0" fmla="*/ 29 w 321"/>
                <a:gd name="T1" fmla="*/ 128 h 128"/>
                <a:gd name="T2" fmla="*/ 0 w 321"/>
                <a:gd name="T3" fmla="*/ 65 h 128"/>
                <a:gd name="T4" fmla="*/ 299 w 321"/>
                <a:gd name="T5" fmla="*/ 2 h 128"/>
                <a:gd name="T6" fmla="*/ 314 w 321"/>
                <a:gd name="T7" fmla="*/ 4 h 128"/>
                <a:gd name="T8" fmla="*/ 316 w 321"/>
                <a:gd name="T9" fmla="*/ 24 h 128"/>
                <a:gd name="T10" fmla="*/ 307 w 321"/>
                <a:gd name="T11" fmla="*/ 29 h 128"/>
                <a:gd name="T12" fmla="*/ 29 w 321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128">
                  <a:moveTo>
                    <a:pt x="29" y="128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299" y="2"/>
                    <a:pt x="299" y="2"/>
                    <a:pt x="299" y="2"/>
                  </a:cubicBezTo>
                  <a:cubicBezTo>
                    <a:pt x="304" y="0"/>
                    <a:pt x="310" y="0"/>
                    <a:pt x="314" y="4"/>
                  </a:cubicBezTo>
                  <a:cubicBezTo>
                    <a:pt x="320" y="9"/>
                    <a:pt x="321" y="18"/>
                    <a:pt x="316" y="24"/>
                  </a:cubicBezTo>
                  <a:cubicBezTo>
                    <a:pt x="313" y="27"/>
                    <a:pt x="307" y="29"/>
                    <a:pt x="307" y="29"/>
                  </a:cubicBezTo>
                  <a:lnTo>
                    <a:pt x="29" y="12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ïšḻïďê-Freeform: Shape 313"/>
            <p:cNvSpPr/>
            <p:nvPr/>
          </p:nvSpPr>
          <p:spPr bwMode="auto">
            <a:xfrm>
              <a:off x="5432233" y="3810386"/>
              <a:ext cx="125789" cy="130462"/>
            </a:xfrm>
            <a:custGeom>
              <a:avLst/>
              <a:gdLst>
                <a:gd name="connsiteX0" fmla="*/ 121391 w 125789"/>
                <a:gd name="connsiteY0" fmla="*/ 98426 h 130462"/>
                <a:gd name="connsiteX1" fmla="*/ 120861 w 125789"/>
                <a:gd name="connsiteY1" fmla="*/ 100883 h 130462"/>
                <a:gd name="connsiteX2" fmla="*/ 120927 w 125789"/>
                <a:gd name="connsiteY2" fmla="*/ 100797 h 130462"/>
                <a:gd name="connsiteX3" fmla="*/ 42140 w 125789"/>
                <a:gd name="connsiteY3" fmla="*/ 1232 h 130462"/>
                <a:gd name="connsiteX4" fmla="*/ 41181 w 125789"/>
                <a:gd name="connsiteY4" fmla="*/ 1676 h 130462"/>
                <a:gd name="connsiteX5" fmla="*/ 46309 w 125789"/>
                <a:gd name="connsiteY5" fmla="*/ 1696 h 130462"/>
                <a:gd name="connsiteX6" fmla="*/ 42878 w 125789"/>
                <a:gd name="connsiteY6" fmla="*/ 0 h 130462"/>
                <a:gd name="connsiteX7" fmla="*/ 68484 w 125789"/>
                <a:gd name="connsiteY7" fmla="*/ 1971 h 130462"/>
                <a:gd name="connsiteX8" fmla="*/ 109848 w 125789"/>
                <a:gd name="connsiteY8" fmla="*/ 29573 h 130462"/>
                <a:gd name="connsiteX9" fmla="*/ 125605 w 125789"/>
                <a:gd name="connsiteY9" fmla="*/ 76891 h 130462"/>
                <a:gd name="connsiteX10" fmla="*/ 125587 w 125789"/>
                <a:gd name="connsiteY10" fmla="*/ 76844 h 130462"/>
                <a:gd name="connsiteX11" fmla="*/ 125600 w 125789"/>
                <a:gd name="connsiteY11" fmla="*/ 76918 h 130462"/>
                <a:gd name="connsiteX12" fmla="*/ 125605 w 125789"/>
                <a:gd name="connsiteY12" fmla="*/ 76891 h 130462"/>
                <a:gd name="connsiteX13" fmla="*/ 125600 w 125789"/>
                <a:gd name="connsiteY13" fmla="*/ 76921 h 130462"/>
                <a:gd name="connsiteX14" fmla="*/ 125789 w 125789"/>
                <a:gd name="connsiteY14" fmla="*/ 78046 h 130462"/>
                <a:gd name="connsiteX15" fmla="*/ 124141 w 125789"/>
                <a:gd name="connsiteY15" fmla="*/ 85683 h 130462"/>
                <a:gd name="connsiteX16" fmla="*/ 121666 w 125789"/>
                <a:gd name="connsiteY16" fmla="*/ 100550 h 130462"/>
                <a:gd name="connsiteX17" fmla="*/ 105908 w 125789"/>
                <a:gd name="connsiteY17" fmla="*/ 120266 h 130462"/>
                <a:gd name="connsiteX18" fmla="*/ 110222 w 125789"/>
                <a:gd name="connsiteY18" fmla="*/ 114675 h 130462"/>
                <a:gd name="connsiteX19" fmla="*/ 106306 w 125789"/>
                <a:gd name="connsiteY19" fmla="*/ 119631 h 130462"/>
                <a:gd name="connsiteX20" fmla="*/ 17519 w 125789"/>
                <a:gd name="connsiteY20" fmla="*/ 101915 h 130462"/>
                <a:gd name="connsiteX21" fmla="*/ 19492 w 125789"/>
                <a:gd name="connsiteY21" fmla="*/ 11363 h 130462"/>
                <a:gd name="connsiteX22" fmla="*/ 26752 w 125789"/>
                <a:gd name="connsiteY22" fmla="*/ 8071 h 13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5789" h="130462">
                  <a:moveTo>
                    <a:pt x="121391" y="98426"/>
                  </a:moveTo>
                  <a:lnTo>
                    <a:pt x="120861" y="100883"/>
                  </a:lnTo>
                  <a:lnTo>
                    <a:pt x="120927" y="100797"/>
                  </a:lnTo>
                  <a:close/>
                  <a:moveTo>
                    <a:pt x="42140" y="1232"/>
                  </a:moveTo>
                  <a:lnTo>
                    <a:pt x="41181" y="1676"/>
                  </a:lnTo>
                  <a:lnTo>
                    <a:pt x="46309" y="1696"/>
                  </a:lnTo>
                  <a:close/>
                  <a:moveTo>
                    <a:pt x="42878" y="0"/>
                  </a:moveTo>
                  <a:cubicBezTo>
                    <a:pt x="50757" y="0"/>
                    <a:pt x="58636" y="0"/>
                    <a:pt x="68484" y="1971"/>
                  </a:cubicBezTo>
                  <a:cubicBezTo>
                    <a:pt x="84242" y="5914"/>
                    <a:pt x="98030" y="15772"/>
                    <a:pt x="109848" y="29573"/>
                  </a:cubicBezTo>
                  <a:cubicBezTo>
                    <a:pt x="119696" y="43374"/>
                    <a:pt x="125605" y="59147"/>
                    <a:pt x="125605" y="76891"/>
                  </a:cubicBezTo>
                  <a:lnTo>
                    <a:pt x="125587" y="76844"/>
                  </a:lnTo>
                  <a:lnTo>
                    <a:pt x="125600" y="76918"/>
                  </a:lnTo>
                  <a:lnTo>
                    <a:pt x="125605" y="76891"/>
                  </a:lnTo>
                  <a:lnTo>
                    <a:pt x="125600" y="76921"/>
                  </a:lnTo>
                  <a:lnTo>
                    <a:pt x="125789" y="78046"/>
                  </a:lnTo>
                  <a:lnTo>
                    <a:pt x="124141" y="85683"/>
                  </a:lnTo>
                  <a:lnTo>
                    <a:pt x="121666" y="100550"/>
                  </a:lnTo>
                  <a:cubicBezTo>
                    <a:pt x="117727" y="108437"/>
                    <a:pt x="111817" y="116323"/>
                    <a:pt x="105908" y="120266"/>
                  </a:cubicBezTo>
                  <a:lnTo>
                    <a:pt x="110222" y="114675"/>
                  </a:lnTo>
                  <a:lnTo>
                    <a:pt x="106306" y="119631"/>
                  </a:lnTo>
                  <a:cubicBezTo>
                    <a:pt x="80656" y="139316"/>
                    <a:pt x="41195" y="131442"/>
                    <a:pt x="17519" y="101915"/>
                  </a:cubicBezTo>
                  <a:cubicBezTo>
                    <a:pt x="-6158" y="70418"/>
                    <a:pt x="-6158" y="31048"/>
                    <a:pt x="19492" y="11363"/>
                  </a:cubicBezTo>
                  <a:lnTo>
                    <a:pt x="26752" y="807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861488" y="1011222"/>
            <a:ext cx="3411701" cy="3357068"/>
            <a:chOff x="2861488" y="1011222"/>
            <a:chExt cx="3411701" cy="3357068"/>
          </a:xfrm>
        </p:grpSpPr>
        <p:grpSp>
          <p:nvGrpSpPr>
            <p:cNvPr id="27" name="Group 314"/>
            <p:cNvGrpSpPr/>
            <p:nvPr/>
          </p:nvGrpSpPr>
          <p:grpSpPr>
            <a:xfrm>
              <a:off x="5956171" y="2563261"/>
              <a:ext cx="317018" cy="271730"/>
              <a:chOff x="7496784" y="3881993"/>
              <a:chExt cx="321165" cy="275284"/>
            </a:xfrm>
          </p:grpSpPr>
          <p:sp>
            <p:nvSpPr>
              <p:cNvPr id="67" name="ïšḻïďê-Freeform: Shape 315"/>
              <p:cNvSpPr/>
              <p:nvPr/>
            </p:nvSpPr>
            <p:spPr bwMode="auto">
              <a:xfrm>
                <a:off x="7496784" y="3881993"/>
                <a:ext cx="321165" cy="275284"/>
              </a:xfrm>
              <a:custGeom>
                <a:avLst/>
                <a:gdLst>
                  <a:gd name="T0" fmla="*/ 65 w 259"/>
                  <a:gd name="T1" fmla="*/ 222 h 222"/>
                  <a:gd name="T2" fmla="*/ 0 w 259"/>
                  <a:gd name="T3" fmla="*/ 111 h 222"/>
                  <a:gd name="T4" fmla="*/ 65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5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5" y="222"/>
                    </a:moveTo>
                    <a:lnTo>
                      <a:pt x="0" y="111"/>
                    </a:lnTo>
                    <a:lnTo>
                      <a:pt x="65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5" y="2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8" name="Group 316"/>
              <p:cNvGrpSpPr/>
              <p:nvPr/>
            </p:nvGrpSpPr>
            <p:grpSpPr>
              <a:xfrm>
                <a:off x="7573652" y="3935778"/>
                <a:ext cx="167429" cy="167715"/>
                <a:chOff x="7275629" y="3973834"/>
                <a:chExt cx="464344" cy="465138"/>
              </a:xfrm>
              <a:solidFill>
                <a:schemeClr val="bg1"/>
              </a:solidFill>
            </p:grpSpPr>
            <p:sp>
              <p:nvSpPr>
                <p:cNvPr id="69" name="ïšḻïďê-Freeform: Shape 317"/>
                <p:cNvSpPr/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ïšḻïďê-Freeform: Shape 318"/>
                <p:cNvSpPr/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ïšḻïďê-Freeform: Shape 319"/>
                <p:cNvSpPr/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ïšḻïďê-Freeform: Shape 320"/>
                <p:cNvSpPr/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ïšḻïďê-Freeform: Shape 321"/>
                <p:cNvSpPr/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ïšḻïďê-Freeform: Shape 322"/>
                <p:cNvSpPr/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8" name="Group 323"/>
            <p:cNvGrpSpPr/>
            <p:nvPr/>
          </p:nvGrpSpPr>
          <p:grpSpPr>
            <a:xfrm>
              <a:off x="4417168" y="4095336"/>
              <a:ext cx="319466" cy="272954"/>
              <a:chOff x="5937650" y="5434109"/>
              <a:chExt cx="323645" cy="276524"/>
            </a:xfrm>
          </p:grpSpPr>
          <p:sp>
            <p:nvSpPr>
              <p:cNvPr id="65" name="ïšḻïďê-Freeform: Shape 324"/>
              <p:cNvSpPr/>
              <p:nvPr/>
            </p:nvSpPr>
            <p:spPr bwMode="auto">
              <a:xfrm>
                <a:off x="5937650" y="5434109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ïšḻïďê-Freeform: Shape 325"/>
              <p:cNvSpPr/>
              <p:nvPr/>
            </p:nvSpPr>
            <p:spPr bwMode="auto">
              <a:xfrm>
                <a:off x="6015758" y="5519074"/>
                <a:ext cx="167429" cy="125643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326"/>
            <p:cNvGrpSpPr/>
            <p:nvPr/>
          </p:nvGrpSpPr>
          <p:grpSpPr>
            <a:xfrm>
              <a:off x="2861488" y="2563261"/>
              <a:ext cx="317018" cy="271730"/>
              <a:chOff x="4361621" y="3881993"/>
              <a:chExt cx="321165" cy="275284"/>
            </a:xfrm>
          </p:grpSpPr>
          <p:sp>
            <p:nvSpPr>
              <p:cNvPr id="61" name="ïšḻïďê-Freeform: Shape 327"/>
              <p:cNvSpPr/>
              <p:nvPr/>
            </p:nvSpPr>
            <p:spPr bwMode="auto">
              <a:xfrm>
                <a:off x="4361621" y="3881993"/>
                <a:ext cx="321165" cy="275284"/>
              </a:xfrm>
              <a:custGeom>
                <a:avLst/>
                <a:gdLst>
                  <a:gd name="T0" fmla="*/ 64 w 259"/>
                  <a:gd name="T1" fmla="*/ 222 h 222"/>
                  <a:gd name="T2" fmla="*/ 0 w 259"/>
                  <a:gd name="T3" fmla="*/ 111 h 222"/>
                  <a:gd name="T4" fmla="*/ 64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4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4" y="222"/>
                    </a:moveTo>
                    <a:lnTo>
                      <a:pt x="0" y="111"/>
                    </a:lnTo>
                    <a:lnTo>
                      <a:pt x="64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4" y="2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2" name="Group 328"/>
              <p:cNvGrpSpPr/>
              <p:nvPr/>
            </p:nvGrpSpPr>
            <p:grpSpPr>
              <a:xfrm>
                <a:off x="4438489" y="3935921"/>
                <a:ext cx="167429" cy="167429"/>
                <a:chOff x="3498967" y="3049909"/>
                <a:chExt cx="464344" cy="464344"/>
              </a:xfrm>
              <a:solidFill>
                <a:schemeClr val="bg1"/>
              </a:solidFill>
            </p:grpSpPr>
            <p:sp>
              <p:nvSpPr>
                <p:cNvPr id="63" name="ïšḻïďê-Freeform: Shape 329"/>
                <p:cNvSpPr/>
                <p:nvPr/>
              </p:nvSpPr>
              <p:spPr bwMode="auto">
                <a:xfrm>
                  <a:off x="3498967" y="304990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ïšḻïďê-Freeform: Shape 330"/>
                <p:cNvSpPr/>
                <p:nvPr/>
              </p:nvSpPr>
              <p:spPr bwMode="auto">
                <a:xfrm>
                  <a:off x="3687085" y="312214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0" name="Group 331"/>
            <p:cNvGrpSpPr/>
            <p:nvPr/>
          </p:nvGrpSpPr>
          <p:grpSpPr>
            <a:xfrm>
              <a:off x="4417168" y="1011222"/>
              <a:ext cx="319466" cy="272954"/>
              <a:chOff x="5937650" y="2309653"/>
              <a:chExt cx="323645" cy="276524"/>
            </a:xfrm>
          </p:grpSpPr>
          <p:sp>
            <p:nvSpPr>
              <p:cNvPr id="57" name="ïšḻïďê-Freeform: Shape 332"/>
              <p:cNvSpPr/>
              <p:nvPr/>
            </p:nvSpPr>
            <p:spPr bwMode="auto">
              <a:xfrm>
                <a:off x="5937650" y="2309653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8" name="Group 333"/>
              <p:cNvGrpSpPr/>
              <p:nvPr/>
            </p:nvGrpSpPr>
            <p:grpSpPr>
              <a:xfrm>
                <a:off x="6016494" y="2380597"/>
                <a:ext cx="167429" cy="146822"/>
                <a:chOff x="1640798" y="2149003"/>
                <a:chExt cx="464344" cy="407194"/>
              </a:xfrm>
              <a:solidFill>
                <a:schemeClr val="bg1"/>
              </a:solidFill>
            </p:grpSpPr>
            <p:sp>
              <p:nvSpPr>
                <p:cNvPr id="59" name="ïšḻïďê-Freeform: Shape 334"/>
                <p:cNvSpPr/>
                <p:nvPr/>
              </p:nvSpPr>
              <p:spPr bwMode="auto">
                <a:xfrm>
                  <a:off x="1640798" y="2149003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íślíḋè-Freeform: Shape 335"/>
                <p:cNvSpPr/>
                <p:nvPr/>
              </p:nvSpPr>
              <p:spPr bwMode="auto">
                <a:xfrm>
                  <a:off x="1713029" y="2222028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100" name="组合 99"/>
          <p:cNvGrpSpPr/>
          <p:nvPr/>
        </p:nvGrpSpPr>
        <p:grpSpPr>
          <a:xfrm>
            <a:off x="897683" y="1491629"/>
            <a:ext cx="7353405" cy="2623111"/>
            <a:chOff x="897683" y="1491629"/>
            <a:chExt cx="7353405" cy="2623111"/>
          </a:xfrm>
        </p:grpSpPr>
        <p:grpSp>
          <p:nvGrpSpPr>
            <p:cNvPr id="96" name="组合 95"/>
            <p:cNvGrpSpPr/>
            <p:nvPr/>
          </p:nvGrpSpPr>
          <p:grpSpPr>
            <a:xfrm>
              <a:off x="897683" y="1491629"/>
              <a:ext cx="2434416" cy="730573"/>
              <a:chOff x="897683" y="1491629"/>
              <a:chExt cx="2434416" cy="730573"/>
            </a:xfrm>
          </p:grpSpPr>
          <p:grpSp>
            <p:nvGrpSpPr>
              <p:cNvPr id="34" name="Group 347"/>
              <p:cNvGrpSpPr/>
              <p:nvPr/>
            </p:nvGrpSpPr>
            <p:grpSpPr>
              <a:xfrm>
                <a:off x="897683" y="1542439"/>
                <a:ext cx="348258" cy="305396"/>
                <a:chOff x="906872" y="2203331"/>
                <a:chExt cx="464344" cy="407194"/>
              </a:xfrm>
            </p:grpSpPr>
            <p:sp>
              <p:nvSpPr>
                <p:cNvPr id="47" name="íślíḋè-Freeform: Shape 348"/>
                <p:cNvSpPr/>
                <p:nvPr/>
              </p:nvSpPr>
              <p:spPr bwMode="auto">
                <a:xfrm>
                  <a:off x="906872" y="2203331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íślíḋè-Freeform: Shape 349"/>
                <p:cNvSpPr/>
                <p:nvPr/>
              </p:nvSpPr>
              <p:spPr bwMode="auto">
                <a:xfrm>
                  <a:off x="979103" y="2276356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5" name="Group 350"/>
              <p:cNvGrpSpPr/>
              <p:nvPr/>
            </p:nvGrpSpPr>
            <p:grpSpPr>
              <a:xfrm>
                <a:off x="1245941" y="1491629"/>
                <a:ext cx="2086158" cy="730573"/>
                <a:chOff x="7118393" y="1309889"/>
                <a:chExt cx="2781544" cy="974097"/>
              </a:xfrm>
            </p:grpSpPr>
            <p:sp>
              <p:nvSpPr>
                <p:cNvPr id="45" name="íślíḋè-Rectangle 359"/>
                <p:cNvSpPr/>
                <p:nvPr/>
              </p:nvSpPr>
              <p:spPr>
                <a:xfrm>
                  <a:off x="7124064" y="1617666"/>
                  <a:ext cx="2775873" cy="666320"/>
                </a:xfrm>
                <a:prstGeom prst="rect">
                  <a:avLst/>
                </a:prstGeom>
              </p:spPr>
              <p:txBody>
                <a:bodyPr wrap="square" lIns="21600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此部分内容作为文字排版占位显示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46" name="íślíḋè-TextBox 362"/>
                <p:cNvSpPr txBox="1"/>
                <p:nvPr/>
              </p:nvSpPr>
              <p:spPr>
                <a:xfrm>
                  <a:off x="7118393" y="1309889"/>
                  <a:ext cx="1387660" cy="307777"/>
                </a:xfrm>
                <a:prstGeom prst="rect">
                  <a:avLst/>
                </a:prstGeom>
                <a:noFill/>
              </p:spPr>
              <p:txBody>
                <a:bodyPr wrap="none" lIns="216000" anchor="b" anchorCtr="0">
                  <a:normAutofit fontScale="77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2"/>
                    </a:solidFill>
                  </a:endParaRPr>
                </a:p>
              </p:txBody>
            </p:sp>
          </p:grpSp>
        </p:grpSp>
        <p:grpSp>
          <p:nvGrpSpPr>
            <p:cNvPr id="99" name="组合 98"/>
            <p:cNvGrpSpPr/>
            <p:nvPr/>
          </p:nvGrpSpPr>
          <p:grpSpPr>
            <a:xfrm>
              <a:off x="5902966" y="1491629"/>
              <a:ext cx="2328104" cy="730573"/>
              <a:chOff x="5902966" y="1491629"/>
              <a:chExt cx="2328104" cy="730573"/>
            </a:xfrm>
          </p:grpSpPr>
          <p:grpSp>
            <p:nvGrpSpPr>
              <p:cNvPr id="31" name="Group 336"/>
              <p:cNvGrpSpPr/>
              <p:nvPr/>
            </p:nvGrpSpPr>
            <p:grpSpPr>
              <a:xfrm>
                <a:off x="7882812" y="1491629"/>
                <a:ext cx="348258" cy="348854"/>
                <a:chOff x="7275629" y="3973834"/>
                <a:chExt cx="464344" cy="465138"/>
              </a:xfrm>
              <a:solidFill>
                <a:schemeClr val="accent2"/>
              </a:solidFill>
            </p:grpSpPr>
            <p:sp>
              <p:nvSpPr>
                <p:cNvPr id="51" name="íślíḋè-Freeform: Shape 337"/>
                <p:cNvSpPr/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íślíḋè-Freeform: Shape 338"/>
                <p:cNvSpPr/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íślíḋè-Freeform: Shape 339"/>
                <p:cNvSpPr/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íślíḋè-Freeform: Shape 340"/>
                <p:cNvSpPr/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íślíḋè-Freeform: Shape 341"/>
                <p:cNvSpPr/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íślíḋè-Freeform: Shape 342"/>
                <p:cNvSpPr/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6" name="Group 356"/>
              <p:cNvGrpSpPr/>
              <p:nvPr/>
            </p:nvGrpSpPr>
            <p:grpSpPr>
              <a:xfrm>
                <a:off x="5902966" y="1491629"/>
                <a:ext cx="1979846" cy="730573"/>
                <a:chOff x="7813596" y="2156753"/>
                <a:chExt cx="2639794" cy="974097"/>
              </a:xfrm>
            </p:grpSpPr>
            <p:sp>
              <p:nvSpPr>
                <p:cNvPr id="43" name="íślíḋè-Rectangle 363"/>
                <p:cNvSpPr/>
                <p:nvPr/>
              </p:nvSpPr>
              <p:spPr>
                <a:xfrm>
                  <a:off x="7813596" y="2464530"/>
                  <a:ext cx="2639794" cy="666320"/>
                </a:xfrm>
                <a:prstGeom prst="rect">
                  <a:avLst/>
                </a:prstGeom>
              </p:spPr>
              <p:txBody>
                <a:bodyPr wrap="square" rIns="21600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 </a:t>
                  </a:r>
                  <a:endParaRPr lang="zh-CN" altLang="en-US" sz="1000"/>
                </a:p>
              </p:txBody>
            </p:sp>
            <p:sp>
              <p:nvSpPr>
                <p:cNvPr id="44" name="íślíḋè-TextBox 364"/>
                <p:cNvSpPr txBox="1"/>
                <p:nvPr/>
              </p:nvSpPr>
              <p:spPr>
                <a:xfrm>
                  <a:off x="9065730" y="2156753"/>
                  <a:ext cx="1387660" cy="307777"/>
                </a:xfrm>
                <a:prstGeom prst="rect">
                  <a:avLst/>
                </a:prstGeom>
                <a:noFill/>
              </p:spPr>
              <p:txBody>
                <a:bodyPr wrap="none" rIns="216000" anchor="b" anchorCtr="0">
                  <a:normAutofit fontScale="77500" lnSpcReduction="20000"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accent1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1">
                        <a:lumMod val="10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7" name="组合 96"/>
            <p:cNvGrpSpPr/>
            <p:nvPr/>
          </p:nvGrpSpPr>
          <p:grpSpPr>
            <a:xfrm>
              <a:off x="897683" y="3384167"/>
              <a:ext cx="2434416" cy="730573"/>
              <a:chOff x="897683" y="3384167"/>
              <a:chExt cx="2434416" cy="730573"/>
            </a:xfrm>
          </p:grpSpPr>
          <p:grpSp>
            <p:nvGrpSpPr>
              <p:cNvPr id="33" name="Group 344"/>
              <p:cNvGrpSpPr/>
              <p:nvPr/>
            </p:nvGrpSpPr>
            <p:grpSpPr>
              <a:xfrm>
                <a:off x="897683" y="3427866"/>
                <a:ext cx="348258" cy="348258"/>
                <a:chOff x="906872" y="4994289"/>
                <a:chExt cx="464344" cy="464344"/>
              </a:xfrm>
            </p:grpSpPr>
            <p:sp>
              <p:nvSpPr>
                <p:cNvPr id="49" name="íślíḋè-Freeform: Shape 345"/>
                <p:cNvSpPr/>
                <p:nvPr/>
              </p:nvSpPr>
              <p:spPr bwMode="auto">
                <a:xfrm>
                  <a:off x="906872" y="499428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íślíḋè-Freeform: Shape 346"/>
                <p:cNvSpPr/>
                <p:nvPr/>
              </p:nvSpPr>
              <p:spPr bwMode="auto">
                <a:xfrm>
                  <a:off x="1094990" y="506652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7" name="Group 365"/>
              <p:cNvGrpSpPr/>
              <p:nvPr/>
            </p:nvGrpSpPr>
            <p:grpSpPr>
              <a:xfrm>
                <a:off x="1245941" y="3384167"/>
                <a:ext cx="2086158" cy="730573"/>
                <a:chOff x="7118393" y="1309889"/>
                <a:chExt cx="2781544" cy="974097"/>
              </a:xfrm>
            </p:grpSpPr>
            <p:sp>
              <p:nvSpPr>
                <p:cNvPr id="41" name="íślíḋè-Rectangle 366"/>
                <p:cNvSpPr/>
                <p:nvPr/>
              </p:nvSpPr>
              <p:spPr>
                <a:xfrm>
                  <a:off x="7124064" y="1617666"/>
                  <a:ext cx="2775873" cy="666320"/>
                </a:xfrm>
                <a:prstGeom prst="rect">
                  <a:avLst/>
                </a:prstGeom>
              </p:spPr>
              <p:txBody>
                <a:bodyPr wrap="square" lIns="21600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42" name="íślíḋè-TextBox 367"/>
                <p:cNvSpPr txBox="1"/>
                <p:nvPr/>
              </p:nvSpPr>
              <p:spPr>
                <a:xfrm>
                  <a:off x="7118393" y="1309889"/>
                  <a:ext cx="1387660" cy="307777"/>
                </a:xfrm>
                <a:prstGeom prst="rect">
                  <a:avLst/>
                </a:prstGeom>
                <a:noFill/>
              </p:spPr>
              <p:txBody>
                <a:bodyPr wrap="none" lIns="216000" anchor="b" anchorCtr="0">
                  <a:normAutofit fontScale="77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4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4">
                        <a:lumMod val="10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8" name="组合 97"/>
            <p:cNvGrpSpPr/>
            <p:nvPr/>
          </p:nvGrpSpPr>
          <p:grpSpPr>
            <a:xfrm>
              <a:off x="5902966" y="3384167"/>
              <a:ext cx="2348122" cy="730573"/>
              <a:chOff x="5902966" y="3384167"/>
              <a:chExt cx="2348122" cy="730573"/>
            </a:xfrm>
          </p:grpSpPr>
          <p:sp>
            <p:nvSpPr>
              <p:cNvPr id="32" name="íślíḋè-Freeform: Shape 343"/>
              <p:cNvSpPr/>
              <p:nvPr/>
            </p:nvSpPr>
            <p:spPr bwMode="auto">
              <a:xfrm>
                <a:off x="7902830" y="3437674"/>
                <a:ext cx="348258" cy="261342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8" name="Group 368"/>
              <p:cNvGrpSpPr/>
              <p:nvPr/>
            </p:nvGrpSpPr>
            <p:grpSpPr>
              <a:xfrm>
                <a:off x="5902966" y="3384167"/>
                <a:ext cx="1979846" cy="730573"/>
                <a:chOff x="7813596" y="2156753"/>
                <a:chExt cx="2639794" cy="974097"/>
              </a:xfrm>
            </p:grpSpPr>
            <p:sp>
              <p:nvSpPr>
                <p:cNvPr id="39" name="íślíḋè-Rectangle 369"/>
                <p:cNvSpPr/>
                <p:nvPr/>
              </p:nvSpPr>
              <p:spPr>
                <a:xfrm>
                  <a:off x="7813596" y="2464530"/>
                  <a:ext cx="2639794" cy="666320"/>
                </a:xfrm>
                <a:prstGeom prst="rect">
                  <a:avLst/>
                </a:prstGeom>
              </p:spPr>
              <p:txBody>
                <a:bodyPr wrap="square" rIns="21600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 </a:t>
                  </a:r>
                  <a:endParaRPr lang="zh-CN" altLang="en-US" sz="1000"/>
                </a:p>
              </p:txBody>
            </p:sp>
            <p:sp>
              <p:nvSpPr>
                <p:cNvPr id="40" name="íślíḋè-TextBox 370"/>
                <p:cNvSpPr txBox="1"/>
                <p:nvPr/>
              </p:nvSpPr>
              <p:spPr>
                <a:xfrm>
                  <a:off x="9065730" y="2156753"/>
                  <a:ext cx="1387660" cy="307777"/>
                </a:xfrm>
                <a:prstGeom prst="rect">
                  <a:avLst/>
                </a:prstGeom>
                <a:noFill/>
              </p:spPr>
              <p:txBody>
                <a:bodyPr wrap="none" rIns="216000" anchor="b" anchorCtr="0">
                  <a:normAutofit fontScale="77500" lnSpcReduction="20000"/>
                </a:bodyPr>
                <a:lstStyle/>
                <a:p>
                  <a:pPr algn="r"/>
                  <a:r>
                    <a:rPr lang="zh-CN" altLang="en-US" sz="1400" b="1">
                      <a:solidFill>
                        <a:schemeClr val="accent3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3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101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39061" y="1418342"/>
            <a:ext cx="3314700" cy="2972118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90239" y="1437008"/>
            <a:ext cx="1504678" cy="1134742"/>
            <a:chOff x="2399137" y="1456900"/>
            <a:chExt cx="2006237" cy="1512989"/>
          </a:xfrm>
        </p:grpSpPr>
        <p:sp>
          <p:nvSpPr>
            <p:cNvPr id="27" name="文本框 9"/>
            <p:cNvSpPr txBox="1"/>
            <p:nvPr/>
          </p:nvSpPr>
          <p:spPr>
            <a:xfrm>
              <a:off x="2399137" y="1456900"/>
              <a:ext cx="2006237" cy="70788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4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2400" b="1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文本框 12"/>
            <p:cNvSpPr txBox="1"/>
            <p:nvPr/>
          </p:nvSpPr>
          <p:spPr bwMode="auto">
            <a:xfrm>
              <a:off x="2399137" y="2157359"/>
              <a:ext cx="2006237" cy="8125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0">
              <a:normAutofit fontScale="850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90239" y="2751745"/>
            <a:ext cx="1959751" cy="493675"/>
            <a:chOff x="1487488" y="2204864"/>
            <a:chExt cx="2613001" cy="658233"/>
          </a:xfrm>
        </p:grpSpPr>
        <p:sp>
          <p:nvSpPr>
            <p:cNvPr id="21" name="圆角矩形 1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25" name="任意多边形 2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任意多边形 24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590239" y="3324265"/>
            <a:ext cx="1959751" cy="493675"/>
            <a:chOff x="1487488" y="2807457"/>
            <a:chExt cx="2613001" cy="658233"/>
          </a:xfrm>
        </p:grpSpPr>
        <p:sp>
          <p:nvSpPr>
            <p:cNvPr id="15" name="圆角矩形 26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7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19" name="任意多边形 30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590239" y="3896785"/>
            <a:ext cx="1959751" cy="493675"/>
            <a:chOff x="1487488" y="3410050"/>
            <a:chExt cx="2613001" cy="658233"/>
          </a:xfrm>
        </p:grpSpPr>
        <p:sp>
          <p:nvSpPr>
            <p:cNvPr id="9" name="圆角矩形 3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任意多边形 3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13" name="任意多边形 3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任意多边形 3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9353" y="1203598"/>
            <a:ext cx="2084044" cy="2394266"/>
            <a:chOff x="719138" y="1710161"/>
            <a:chExt cx="2475611" cy="3734438"/>
          </a:xfrm>
        </p:grpSpPr>
        <p:sp>
          <p:nvSpPr>
            <p:cNvPr id="17" name="矩形 16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箭头: 五边形 17"/>
            <p:cNvSpPr/>
            <p:nvPr/>
          </p:nvSpPr>
          <p:spPr bwMode="auto">
            <a:xfrm>
              <a:off x="720779" y="2465501"/>
              <a:ext cx="2473970" cy="54690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箭头: 五边形 18"/>
            <p:cNvSpPr/>
            <p:nvPr/>
          </p:nvSpPr>
          <p:spPr bwMode="auto">
            <a:xfrm>
              <a:off x="1416393" y="1710161"/>
              <a:ext cx="1082742" cy="546906"/>
            </a:xfrm>
            <a:prstGeom prst="homePlate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2015</a:t>
              </a:r>
              <a:endParaRPr lang="en-US" altLang="zh-CN" sz="2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19781" y="1203598"/>
            <a:ext cx="2084044" cy="2394266"/>
            <a:chOff x="719138" y="1710160"/>
            <a:chExt cx="2475611" cy="3734439"/>
          </a:xfrm>
        </p:grpSpPr>
        <p:sp>
          <p:nvSpPr>
            <p:cNvPr id="14" name="矩形 13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箭头: V 形 14"/>
            <p:cNvSpPr/>
            <p:nvPr/>
          </p:nvSpPr>
          <p:spPr bwMode="auto">
            <a:xfrm>
              <a:off x="720779" y="2465501"/>
              <a:ext cx="2473970" cy="546906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箭头: V 形 15"/>
            <p:cNvSpPr/>
            <p:nvPr/>
          </p:nvSpPr>
          <p:spPr bwMode="auto">
            <a:xfrm>
              <a:off x="1184396" y="1710160"/>
              <a:ext cx="1546737" cy="546907"/>
            </a:xfrm>
            <a:prstGeom prst="chevron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2016</a:t>
              </a:r>
              <a:endParaRPr lang="en-US" altLang="zh-CN" sz="24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20190" y="1203598"/>
            <a:ext cx="2084046" cy="2394266"/>
            <a:chOff x="719136" y="1710161"/>
            <a:chExt cx="2475613" cy="3734438"/>
          </a:xfrm>
        </p:grpSpPr>
        <p:sp>
          <p:nvSpPr>
            <p:cNvPr id="11" name="矩形 10"/>
            <p:cNvSpPr/>
            <p:nvPr/>
          </p:nvSpPr>
          <p:spPr bwMode="auto">
            <a:xfrm>
              <a:off x="719136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箭头: V 形 11"/>
            <p:cNvSpPr/>
            <p:nvPr/>
          </p:nvSpPr>
          <p:spPr bwMode="auto">
            <a:xfrm>
              <a:off x="720779" y="2465501"/>
              <a:ext cx="2473970" cy="546904"/>
            </a:xfrm>
            <a:prstGeom prst="chevron">
              <a:avLst/>
            </a:prstGeom>
            <a:solidFill>
              <a:schemeClr val="accent1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箭头: V 形 12"/>
            <p:cNvSpPr/>
            <p:nvPr/>
          </p:nvSpPr>
          <p:spPr bwMode="auto">
            <a:xfrm>
              <a:off x="1184395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2017</a:t>
              </a:r>
              <a:endParaRPr lang="en-US" altLang="zh-CN" sz="2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20603" y="1203598"/>
            <a:ext cx="2084044" cy="2394266"/>
            <a:chOff x="719138" y="1710161"/>
            <a:chExt cx="2475611" cy="3734438"/>
          </a:xfrm>
        </p:grpSpPr>
        <p:sp>
          <p:nvSpPr>
            <p:cNvPr id="8" name="矩形 7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箭头: V 形 8"/>
            <p:cNvSpPr/>
            <p:nvPr/>
          </p:nvSpPr>
          <p:spPr bwMode="auto">
            <a:xfrm>
              <a:off x="720779" y="2465501"/>
              <a:ext cx="2473970" cy="546905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箭头: V 形 9"/>
            <p:cNvSpPr/>
            <p:nvPr/>
          </p:nvSpPr>
          <p:spPr bwMode="auto">
            <a:xfrm>
              <a:off x="1184396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2018</a:t>
              </a:r>
              <a:endParaRPr lang="en-US" altLang="zh-CN" sz="24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0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>
          <a:xfrm>
            <a:off x="3630906" y="2892750"/>
            <a:ext cx="1871370" cy="1871370"/>
            <a:chOff x="3476406" y="4474317"/>
            <a:chExt cx="1871370" cy="1871370"/>
          </a:xfrm>
        </p:grpSpPr>
        <p:sp>
          <p:nvSpPr>
            <p:cNvPr id="55" name="íṡľíḍè-Oval 4"/>
            <p:cNvSpPr/>
            <p:nvPr/>
          </p:nvSpPr>
          <p:spPr bwMode="auto">
            <a:xfrm>
              <a:off x="3476406" y="4474317"/>
              <a:ext cx="1871370" cy="18713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ṡľíḍè-Freeform: Shape 5"/>
            <p:cNvSpPr/>
            <p:nvPr/>
          </p:nvSpPr>
          <p:spPr bwMode="auto">
            <a:xfrm>
              <a:off x="3947520" y="6194375"/>
              <a:ext cx="572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íṡľíḍè-Freeform: Shape 6"/>
            <p:cNvSpPr/>
            <p:nvPr/>
          </p:nvSpPr>
          <p:spPr bwMode="auto">
            <a:xfrm>
              <a:off x="5005073" y="4736047"/>
              <a:ext cx="52346" cy="28627"/>
            </a:xfrm>
            <a:custGeom>
              <a:avLst/>
              <a:gdLst>
                <a:gd name="T0" fmla="*/ 1 w 9"/>
                <a:gd name="T1" fmla="*/ 1 h 5"/>
                <a:gd name="T2" fmla="*/ 2 w 9"/>
                <a:gd name="T3" fmla="*/ 4 h 5"/>
                <a:gd name="T4" fmla="*/ 5 w 9"/>
                <a:gd name="T5" fmla="*/ 4 h 5"/>
                <a:gd name="T6" fmla="*/ 7 w 9"/>
                <a:gd name="T7" fmla="*/ 4 h 5"/>
                <a:gd name="T8" fmla="*/ 9 w 9"/>
                <a:gd name="T9" fmla="*/ 5 h 5"/>
                <a:gd name="T10" fmla="*/ 5 w 9"/>
                <a:gd name="T11" fmla="*/ 1 h 5"/>
                <a:gd name="T12" fmla="*/ 2 w 9"/>
                <a:gd name="T13" fmla="*/ 0 h 5"/>
                <a:gd name="T14" fmla="*/ 1 w 9"/>
                <a:gd name="T1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1" y="1"/>
                  </a:moveTo>
                  <a:cubicBezTo>
                    <a:pt x="2" y="2"/>
                    <a:pt x="2" y="2"/>
                    <a:pt x="2" y="4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5" y="3"/>
                    <a:pt x="5" y="3"/>
                    <a:pt x="7" y="4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7" y="4"/>
                    <a:pt x="6" y="2"/>
                    <a:pt x="5" y="1"/>
                  </a:cubicBezTo>
                  <a:cubicBezTo>
                    <a:pt x="4" y="1"/>
                    <a:pt x="3" y="1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íṡľíḍè-Freeform: Shape 7"/>
            <p:cNvSpPr/>
            <p:nvPr/>
          </p:nvSpPr>
          <p:spPr bwMode="auto">
            <a:xfrm>
              <a:off x="4975628" y="4776943"/>
              <a:ext cx="29445" cy="34352"/>
            </a:xfrm>
            <a:custGeom>
              <a:avLst/>
              <a:gdLst>
                <a:gd name="T0" fmla="*/ 5 w 5"/>
                <a:gd name="T1" fmla="*/ 5 h 6"/>
                <a:gd name="T2" fmla="*/ 0 w 5"/>
                <a:gd name="T3" fmla="*/ 3 h 6"/>
                <a:gd name="T4" fmla="*/ 5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4"/>
                    <a:pt x="1" y="0"/>
                    <a:pt x="0" y="3"/>
                  </a:cubicBezTo>
                  <a:cubicBezTo>
                    <a:pt x="0" y="4"/>
                    <a:pt x="4" y="6"/>
                    <a:pt x="5" y="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ṡľíḍè-Freeform: Shape 8"/>
            <p:cNvSpPr/>
            <p:nvPr/>
          </p:nvSpPr>
          <p:spPr bwMode="auto">
            <a:xfrm>
              <a:off x="3517302" y="5224337"/>
              <a:ext cx="34352" cy="69522"/>
            </a:xfrm>
            <a:custGeom>
              <a:avLst/>
              <a:gdLst>
                <a:gd name="T0" fmla="*/ 2 w 6"/>
                <a:gd name="T1" fmla="*/ 9 h 12"/>
                <a:gd name="T2" fmla="*/ 5 w 6"/>
                <a:gd name="T3" fmla="*/ 11 h 12"/>
                <a:gd name="T4" fmla="*/ 3 w 6"/>
                <a:gd name="T5" fmla="*/ 6 h 12"/>
                <a:gd name="T6" fmla="*/ 1 w 6"/>
                <a:gd name="T7" fmla="*/ 1 h 12"/>
                <a:gd name="T8" fmla="*/ 1 w 6"/>
                <a:gd name="T9" fmla="*/ 0 h 12"/>
                <a:gd name="T10" fmla="*/ 0 w 6"/>
                <a:gd name="T11" fmla="*/ 4 h 12"/>
                <a:gd name="T12" fmla="*/ 1 w 6"/>
                <a:gd name="T13" fmla="*/ 7 h 12"/>
                <a:gd name="T14" fmla="*/ 2 w 6"/>
                <a:gd name="T1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2">
                  <a:moveTo>
                    <a:pt x="2" y="9"/>
                  </a:moveTo>
                  <a:cubicBezTo>
                    <a:pt x="3" y="9"/>
                    <a:pt x="4" y="12"/>
                    <a:pt x="5" y="11"/>
                  </a:cubicBezTo>
                  <a:cubicBezTo>
                    <a:pt x="6" y="9"/>
                    <a:pt x="3" y="7"/>
                    <a:pt x="3" y="6"/>
                  </a:cubicBezTo>
                  <a:cubicBezTo>
                    <a:pt x="2" y="5"/>
                    <a:pt x="3" y="3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8"/>
                    <a:pt x="2" y="8"/>
                    <a:pt x="2" y="9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íṡľíḍè-Freeform: Shape 9"/>
            <p:cNvSpPr/>
            <p:nvPr/>
          </p:nvSpPr>
          <p:spPr bwMode="auto">
            <a:xfrm>
              <a:off x="3807658" y="4706602"/>
              <a:ext cx="35170" cy="23720"/>
            </a:xfrm>
            <a:custGeom>
              <a:avLst/>
              <a:gdLst>
                <a:gd name="T0" fmla="*/ 1 w 6"/>
                <a:gd name="T1" fmla="*/ 4 h 4"/>
                <a:gd name="T2" fmla="*/ 3 w 6"/>
                <a:gd name="T3" fmla="*/ 3 h 4"/>
                <a:gd name="T4" fmla="*/ 6 w 6"/>
                <a:gd name="T5" fmla="*/ 1 h 4"/>
                <a:gd name="T6" fmla="*/ 5 w 6"/>
                <a:gd name="T7" fmla="*/ 0 h 4"/>
                <a:gd name="T8" fmla="*/ 0 w 6"/>
                <a:gd name="T9" fmla="*/ 4 h 4"/>
                <a:gd name="T10" fmla="*/ 1 w 6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3" y="3"/>
                    <a:pt x="3" y="3"/>
                  </a:cubicBezTo>
                  <a:cubicBezTo>
                    <a:pt x="4" y="3"/>
                    <a:pt x="6" y="2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2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íṡľíḍè-Freeform: Shape 10"/>
            <p:cNvSpPr/>
            <p:nvPr/>
          </p:nvSpPr>
          <p:spPr bwMode="auto">
            <a:xfrm>
              <a:off x="3854279" y="4654256"/>
              <a:ext cx="197116" cy="116143"/>
            </a:xfrm>
            <a:custGeom>
              <a:avLst/>
              <a:gdLst>
                <a:gd name="T0" fmla="*/ 0 w 34"/>
                <a:gd name="T1" fmla="*/ 7 h 20"/>
                <a:gd name="T2" fmla="*/ 2 w 34"/>
                <a:gd name="T3" fmla="*/ 6 h 20"/>
                <a:gd name="T4" fmla="*/ 3 w 34"/>
                <a:gd name="T5" fmla="*/ 5 h 20"/>
                <a:gd name="T6" fmla="*/ 4 w 34"/>
                <a:gd name="T7" fmla="*/ 7 h 20"/>
                <a:gd name="T8" fmla="*/ 6 w 34"/>
                <a:gd name="T9" fmla="*/ 7 h 20"/>
                <a:gd name="T10" fmla="*/ 5 w 34"/>
                <a:gd name="T11" fmla="*/ 10 h 20"/>
                <a:gd name="T12" fmla="*/ 4 w 34"/>
                <a:gd name="T13" fmla="*/ 11 h 20"/>
                <a:gd name="T14" fmla="*/ 7 w 34"/>
                <a:gd name="T15" fmla="*/ 11 h 20"/>
                <a:gd name="T16" fmla="*/ 9 w 34"/>
                <a:gd name="T17" fmla="*/ 9 h 20"/>
                <a:gd name="T18" fmla="*/ 11 w 34"/>
                <a:gd name="T19" fmla="*/ 8 h 20"/>
                <a:gd name="T20" fmla="*/ 11 w 34"/>
                <a:gd name="T21" fmla="*/ 10 h 20"/>
                <a:gd name="T22" fmla="*/ 8 w 34"/>
                <a:gd name="T23" fmla="*/ 12 h 20"/>
                <a:gd name="T24" fmla="*/ 5 w 34"/>
                <a:gd name="T25" fmla="*/ 13 h 20"/>
                <a:gd name="T26" fmla="*/ 2 w 34"/>
                <a:gd name="T27" fmla="*/ 14 h 20"/>
                <a:gd name="T28" fmla="*/ 2 w 34"/>
                <a:gd name="T29" fmla="*/ 17 h 20"/>
                <a:gd name="T30" fmla="*/ 4 w 34"/>
                <a:gd name="T31" fmla="*/ 16 h 20"/>
                <a:gd name="T32" fmla="*/ 10 w 34"/>
                <a:gd name="T33" fmla="*/ 16 h 20"/>
                <a:gd name="T34" fmla="*/ 13 w 34"/>
                <a:gd name="T35" fmla="*/ 17 h 20"/>
                <a:gd name="T36" fmla="*/ 15 w 34"/>
                <a:gd name="T37" fmla="*/ 18 h 20"/>
                <a:gd name="T38" fmla="*/ 17 w 34"/>
                <a:gd name="T39" fmla="*/ 18 h 20"/>
                <a:gd name="T40" fmla="*/ 19 w 34"/>
                <a:gd name="T41" fmla="*/ 19 h 20"/>
                <a:gd name="T42" fmla="*/ 22 w 34"/>
                <a:gd name="T43" fmla="*/ 19 h 20"/>
                <a:gd name="T44" fmla="*/ 24 w 34"/>
                <a:gd name="T45" fmla="*/ 18 h 20"/>
                <a:gd name="T46" fmla="*/ 26 w 34"/>
                <a:gd name="T47" fmla="*/ 18 h 20"/>
                <a:gd name="T48" fmla="*/ 26 w 34"/>
                <a:gd name="T49" fmla="*/ 15 h 20"/>
                <a:gd name="T50" fmla="*/ 22 w 34"/>
                <a:gd name="T51" fmla="*/ 13 h 20"/>
                <a:gd name="T52" fmla="*/ 22 w 34"/>
                <a:gd name="T53" fmla="*/ 12 h 20"/>
                <a:gd name="T54" fmla="*/ 26 w 34"/>
                <a:gd name="T55" fmla="*/ 13 h 20"/>
                <a:gd name="T56" fmla="*/ 29 w 34"/>
                <a:gd name="T57" fmla="*/ 13 h 20"/>
                <a:gd name="T58" fmla="*/ 32 w 34"/>
                <a:gd name="T59" fmla="*/ 12 h 20"/>
                <a:gd name="T60" fmla="*/ 34 w 34"/>
                <a:gd name="T61" fmla="*/ 10 h 20"/>
                <a:gd name="T62" fmla="*/ 28 w 34"/>
                <a:gd name="T63" fmla="*/ 9 h 20"/>
                <a:gd name="T64" fmla="*/ 25 w 34"/>
                <a:gd name="T65" fmla="*/ 7 h 20"/>
                <a:gd name="T66" fmla="*/ 22 w 34"/>
                <a:gd name="T67" fmla="*/ 7 h 20"/>
                <a:gd name="T68" fmla="*/ 22 w 34"/>
                <a:gd name="T69" fmla="*/ 3 h 20"/>
                <a:gd name="T70" fmla="*/ 14 w 34"/>
                <a:gd name="T71" fmla="*/ 2 h 20"/>
                <a:gd name="T72" fmla="*/ 8 w 34"/>
                <a:gd name="T73" fmla="*/ 0 h 20"/>
                <a:gd name="T74" fmla="*/ 0 w 34"/>
                <a:gd name="T75" fmla="*/ 7 h 20"/>
                <a:gd name="T76" fmla="*/ 0 w 34"/>
                <a:gd name="T77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0">
                  <a:moveTo>
                    <a:pt x="0" y="7"/>
                  </a:moveTo>
                  <a:cubicBezTo>
                    <a:pt x="0" y="7"/>
                    <a:pt x="2" y="7"/>
                    <a:pt x="2" y="6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2" y="7"/>
                    <a:pt x="4" y="7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7" y="7"/>
                    <a:pt x="5" y="9"/>
                    <a:pt x="5" y="10"/>
                  </a:cubicBezTo>
                  <a:cubicBezTo>
                    <a:pt x="4" y="10"/>
                    <a:pt x="3" y="11"/>
                    <a:pt x="4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1"/>
                    <a:pt x="8" y="9"/>
                    <a:pt x="9" y="9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1" y="9"/>
                    <a:pt x="14" y="9"/>
                    <a:pt x="11" y="10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7" y="13"/>
                    <a:pt x="7" y="14"/>
                    <a:pt x="5" y="13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1" y="15"/>
                    <a:pt x="1" y="17"/>
                    <a:pt x="2" y="17"/>
                  </a:cubicBezTo>
                  <a:cubicBezTo>
                    <a:pt x="3" y="17"/>
                    <a:pt x="3" y="17"/>
                    <a:pt x="4" y="16"/>
                  </a:cubicBezTo>
                  <a:cubicBezTo>
                    <a:pt x="5" y="16"/>
                    <a:pt x="9" y="16"/>
                    <a:pt x="10" y="16"/>
                  </a:cubicBezTo>
                  <a:cubicBezTo>
                    <a:pt x="11" y="16"/>
                    <a:pt x="12" y="17"/>
                    <a:pt x="13" y="17"/>
                  </a:cubicBezTo>
                  <a:cubicBezTo>
                    <a:pt x="13" y="17"/>
                    <a:pt x="14" y="18"/>
                    <a:pt x="15" y="18"/>
                  </a:cubicBezTo>
                  <a:cubicBezTo>
                    <a:pt x="16" y="19"/>
                    <a:pt x="16" y="17"/>
                    <a:pt x="17" y="18"/>
                  </a:cubicBezTo>
                  <a:cubicBezTo>
                    <a:pt x="19" y="19"/>
                    <a:pt x="18" y="19"/>
                    <a:pt x="19" y="19"/>
                  </a:cubicBezTo>
                  <a:cubicBezTo>
                    <a:pt x="20" y="19"/>
                    <a:pt x="22" y="19"/>
                    <a:pt x="22" y="19"/>
                  </a:cubicBezTo>
                  <a:cubicBezTo>
                    <a:pt x="22" y="19"/>
                    <a:pt x="22" y="17"/>
                    <a:pt x="24" y="18"/>
                  </a:cubicBezTo>
                  <a:cubicBezTo>
                    <a:pt x="25" y="18"/>
                    <a:pt x="26" y="20"/>
                    <a:pt x="26" y="18"/>
                  </a:cubicBezTo>
                  <a:cubicBezTo>
                    <a:pt x="26" y="17"/>
                    <a:pt x="27" y="16"/>
                    <a:pt x="26" y="15"/>
                  </a:cubicBezTo>
                  <a:cubicBezTo>
                    <a:pt x="24" y="14"/>
                    <a:pt x="22" y="14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3" y="11"/>
                    <a:pt x="25" y="12"/>
                    <a:pt x="26" y="13"/>
                  </a:cubicBezTo>
                  <a:cubicBezTo>
                    <a:pt x="27" y="13"/>
                    <a:pt x="28" y="14"/>
                    <a:pt x="29" y="13"/>
                  </a:cubicBezTo>
                  <a:cubicBezTo>
                    <a:pt x="30" y="13"/>
                    <a:pt x="31" y="12"/>
                    <a:pt x="32" y="12"/>
                  </a:cubicBezTo>
                  <a:cubicBezTo>
                    <a:pt x="32" y="11"/>
                    <a:pt x="34" y="10"/>
                    <a:pt x="34" y="10"/>
                  </a:cubicBezTo>
                  <a:cubicBezTo>
                    <a:pt x="34" y="10"/>
                    <a:pt x="29" y="9"/>
                    <a:pt x="28" y="9"/>
                  </a:cubicBezTo>
                  <a:cubicBezTo>
                    <a:pt x="28" y="8"/>
                    <a:pt x="26" y="7"/>
                    <a:pt x="25" y="7"/>
                  </a:cubicBezTo>
                  <a:cubicBezTo>
                    <a:pt x="25" y="7"/>
                    <a:pt x="23" y="8"/>
                    <a:pt x="22" y="7"/>
                  </a:cubicBezTo>
                  <a:cubicBezTo>
                    <a:pt x="22" y="5"/>
                    <a:pt x="22" y="3"/>
                    <a:pt x="22" y="3"/>
                  </a:cubicBezTo>
                  <a:cubicBezTo>
                    <a:pt x="21" y="3"/>
                    <a:pt x="15" y="3"/>
                    <a:pt x="14" y="2"/>
                  </a:cubicBezTo>
                  <a:cubicBezTo>
                    <a:pt x="13" y="2"/>
                    <a:pt x="10" y="1"/>
                    <a:pt x="8" y="0"/>
                  </a:cubicBezTo>
                  <a:cubicBezTo>
                    <a:pt x="5" y="2"/>
                    <a:pt x="3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íṡľíḍè-Freeform: Shape 11"/>
            <p:cNvSpPr/>
            <p:nvPr/>
          </p:nvSpPr>
          <p:spPr bwMode="auto">
            <a:xfrm>
              <a:off x="3523027" y="4764673"/>
              <a:ext cx="813816" cy="1447695"/>
            </a:xfrm>
            <a:custGeom>
              <a:avLst/>
              <a:gdLst>
                <a:gd name="T0" fmla="*/ 82 w 140"/>
                <a:gd name="T1" fmla="*/ 249 h 249"/>
                <a:gd name="T2" fmla="*/ 81 w 140"/>
                <a:gd name="T3" fmla="*/ 242 h 249"/>
                <a:gd name="T4" fmla="*/ 86 w 140"/>
                <a:gd name="T5" fmla="*/ 233 h 249"/>
                <a:gd name="T6" fmla="*/ 89 w 140"/>
                <a:gd name="T7" fmla="*/ 227 h 249"/>
                <a:gd name="T8" fmla="*/ 95 w 140"/>
                <a:gd name="T9" fmla="*/ 217 h 249"/>
                <a:gd name="T10" fmla="*/ 109 w 140"/>
                <a:gd name="T11" fmla="*/ 211 h 249"/>
                <a:gd name="T12" fmla="*/ 122 w 140"/>
                <a:gd name="T13" fmla="*/ 197 h 249"/>
                <a:gd name="T14" fmla="*/ 133 w 140"/>
                <a:gd name="T15" fmla="*/ 175 h 249"/>
                <a:gd name="T16" fmla="*/ 127 w 140"/>
                <a:gd name="T17" fmla="*/ 151 h 249"/>
                <a:gd name="T18" fmla="*/ 109 w 140"/>
                <a:gd name="T19" fmla="*/ 150 h 249"/>
                <a:gd name="T20" fmla="*/ 109 w 140"/>
                <a:gd name="T21" fmla="*/ 141 h 249"/>
                <a:gd name="T22" fmla="*/ 90 w 140"/>
                <a:gd name="T23" fmla="*/ 124 h 249"/>
                <a:gd name="T24" fmla="*/ 84 w 140"/>
                <a:gd name="T25" fmla="*/ 119 h 249"/>
                <a:gd name="T26" fmla="*/ 72 w 140"/>
                <a:gd name="T27" fmla="*/ 118 h 249"/>
                <a:gd name="T28" fmla="*/ 65 w 140"/>
                <a:gd name="T29" fmla="*/ 113 h 249"/>
                <a:gd name="T30" fmla="*/ 50 w 140"/>
                <a:gd name="T31" fmla="*/ 119 h 249"/>
                <a:gd name="T32" fmla="*/ 41 w 140"/>
                <a:gd name="T33" fmla="*/ 104 h 249"/>
                <a:gd name="T34" fmla="*/ 36 w 140"/>
                <a:gd name="T35" fmla="*/ 92 h 249"/>
                <a:gd name="T36" fmla="*/ 23 w 140"/>
                <a:gd name="T37" fmla="*/ 98 h 249"/>
                <a:gd name="T38" fmla="*/ 25 w 140"/>
                <a:gd name="T39" fmla="*/ 74 h 249"/>
                <a:gd name="T40" fmla="*/ 40 w 140"/>
                <a:gd name="T41" fmla="*/ 71 h 249"/>
                <a:gd name="T42" fmla="*/ 49 w 140"/>
                <a:gd name="T43" fmla="*/ 78 h 249"/>
                <a:gd name="T44" fmla="*/ 57 w 140"/>
                <a:gd name="T45" fmla="*/ 53 h 249"/>
                <a:gd name="T46" fmla="*/ 65 w 140"/>
                <a:gd name="T47" fmla="*/ 46 h 249"/>
                <a:gd name="T48" fmla="*/ 76 w 140"/>
                <a:gd name="T49" fmla="*/ 37 h 249"/>
                <a:gd name="T50" fmla="*/ 88 w 140"/>
                <a:gd name="T51" fmla="*/ 32 h 249"/>
                <a:gd name="T52" fmla="*/ 80 w 140"/>
                <a:gd name="T53" fmla="*/ 30 h 249"/>
                <a:gd name="T54" fmla="*/ 72 w 140"/>
                <a:gd name="T55" fmla="*/ 26 h 249"/>
                <a:gd name="T56" fmla="*/ 86 w 140"/>
                <a:gd name="T57" fmla="*/ 25 h 249"/>
                <a:gd name="T58" fmla="*/ 91 w 140"/>
                <a:gd name="T59" fmla="*/ 28 h 249"/>
                <a:gd name="T60" fmla="*/ 102 w 140"/>
                <a:gd name="T61" fmla="*/ 30 h 249"/>
                <a:gd name="T62" fmla="*/ 96 w 140"/>
                <a:gd name="T63" fmla="*/ 23 h 249"/>
                <a:gd name="T64" fmla="*/ 88 w 140"/>
                <a:gd name="T65" fmla="*/ 12 h 249"/>
                <a:gd name="T66" fmla="*/ 73 w 140"/>
                <a:gd name="T67" fmla="*/ 6 h 249"/>
                <a:gd name="T68" fmla="*/ 58 w 140"/>
                <a:gd name="T69" fmla="*/ 4 h 249"/>
                <a:gd name="T70" fmla="*/ 56 w 140"/>
                <a:gd name="T71" fmla="*/ 15 h 249"/>
                <a:gd name="T72" fmla="*/ 51 w 140"/>
                <a:gd name="T73" fmla="*/ 21 h 249"/>
                <a:gd name="T74" fmla="*/ 42 w 140"/>
                <a:gd name="T75" fmla="*/ 15 h 249"/>
                <a:gd name="T76" fmla="*/ 2 w 140"/>
                <a:gd name="T77" fmla="*/ 80 h 249"/>
                <a:gd name="T78" fmla="*/ 14 w 140"/>
                <a:gd name="T79" fmla="*/ 101 h 249"/>
                <a:gd name="T80" fmla="*/ 27 w 140"/>
                <a:gd name="T81" fmla="*/ 107 h 249"/>
                <a:gd name="T82" fmla="*/ 40 w 140"/>
                <a:gd name="T83" fmla="*/ 120 h 249"/>
                <a:gd name="T84" fmla="*/ 52 w 140"/>
                <a:gd name="T85" fmla="*/ 123 h 249"/>
                <a:gd name="T86" fmla="*/ 48 w 140"/>
                <a:gd name="T87" fmla="*/ 144 h 249"/>
                <a:gd name="T88" fmla="*/ 58 w 140"/>
                <a:gd name="T89" fmla="*/ 174 h 249"/>
                <a:gd name="T90" fmla="*/ 71 w 140"/>
                <a:gd name="T91" fmla="*/ 198 h 249"/>
                <a:gd name="T92" fmla="*/ 70 w 140"/>
                <a:gd name="T93" fmla="*/ 217 h 249"/>
                <a:gd name="T94" fmla="*/ 70 w 140"/>
                <a:gd name="T95" fmla="*/ 231 h 249"/>
                <a:gd name="T96" fmla="*/ 71 w 140"/>
                <a:gd name="T97" fmla="*/ 241 h 249"/>
                <a:gd name="T98" fmla="*/ 75 w 140"/>
                <a:gd name="T99" fmla="*/ 247 h 249"/>
                <a:gd name="T100" fmla="*/ 54 w 140"/>
                <a:gd name="T101" fmla="*/ 42 h 249"/>
                <a:gd name="T102" fmla="*/ 55 w 140"/>
                <a:gd name="T103" fmla="*/ 38 h 249"/>
                <a:gd name="T104" fmla="*/ 48 w 140"/>
                <a:gd name="T105" fmla="*/ 42 h 249"/>
                <a:gd name="T106" fmla="*/ 39 w 140"/>
                <a:gd name="T107" fmla="*/ 46 h 249"/>
                <a:gd name="T108" fmla="*/ 50 w 140"/>
                <a:gd name="T109" fmla="*/ 34 h 249"/>
                <a:gd name="T110" fmla="*/ 40 w 140"/>
                <a:gd name="T111" fmla="*/ 3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" h="249">
                  <a:moveTo>
                    <a:pt x="77" y="248"/>
                  </a:moveTo>
                  <a:cubicBezTo>
                    <a:pt x="78" y="248"/>
                    <a:pt x="79" y="248"/>
                    <a:pt x="78" y="246"/>
                  </a:cubicBezTo>
                  <a:cubicBezTo>
                    <a:pt x="78" y="245"/>
                    <a:pt x="81" y="246"/>
                    <a:pt x="80" y="247"/>
                  </a:cubicBezTo>
                  <a:cubicBezTo>
                    <a:pt x="78" y="248"/>
                    <a:pt x="78" y="248"/>
                    <a:pt x="78" y="248"/>
                  </a:cubicBezTo>
                  <a:cubicBezTo>
                    <a:pt x="79" y="248"/>
                    <a:pt x="81" y="249"/>
                    <a:pt x="82" y="249"/>
                  </a:cubicBezTo>
                  <a:cubicBezTo>
                    <a:pt x="83" y="249"/>
                    <a:pt x="86" y="249"/>
                    <a:pt x="86" y="249"/>
                  </a:cubicBezTo>
                  <a:cubicBezTo>
                    <a:pt x="86" y="249"/>
                    <a:pt x="89" y="248"/>
                    <a:pt x="90" y="248"/>
                  </a:cubicBezTo>
                  <a:cubicBezTo>
                    <a:pt x="90" y="248"/>
                    <a:pt x="87" y="248"/>
                    <a:pt x="86" y="248"/>
                  </a:cubicBezTo>
                  <a:cubicBezTo>
                    <a:pt x="84" y="247"/>
                    <a:pt x="82" y="246"/>
                    <a:pt x="81" y="245"/>
                  </a:cubicBezTo>
                  <a:cubicBezTo>
                    <a:pt x="81" y="244"/>
                    <a:pt x="80" y="243"/>
                    <a:pt x="81" y="242"/>
                  </a:cubicBezTo>
                  <a:cubicBezTo>
                    <a:pt x="82" y="242"/>
                    <a:pt x="84" y="240"/>
                    <a:pt x="85" y="240"/>
                  </a:cubicBezTo>
                  <a:cubicBezTo>
                    <a:pt x="85" y="240"/>
                    <a:pt x="86" y="238"/>
                    <a:pt x="85" y="238"/>
                  </a:cubicBezTo>
                  <a:cubicBezTo>
                    <a:pt x="85" y="237"/>
                    <a:pt x="83" y="237"/>
                    <a:pt x="82" y="237"/>
                  </a:cubicBezTo>
                  <a:cubicBezTo>
                    <a:pt x="82" y="237"/>
                    <a:pt x="82" y="236"/>
                    <a:pt x="83" y="235"/>
                  </a:cubicBezTo>
                  <a:cubicBezTo>
                    <a:pt x="85" y="234"/>
                    <a:pt x="85" y="233"/>
                    <a:pt x="86" y="233"/>
                  </a:cubicBezTo>
                  <a:cubicBezTo>
                    <a:pt x="86" y="232"/>
                    <a:pt x="87" y="232"/>
                    <a:pt x="88" y="231"/>
                  </a:cubicBezTo>
                  <a:cubicBezTo>
                    <a:pt x="88" y="230"/>
                    <a:pt x="87" y="230"/>
                    <a:pt x="86" y="230"/>
                  </a:cubicBezTo>
                  <a:cubicBezTo>
                    <a:pt x="85" y="230"/>
                    <a:pt x="85" y="229"/>
                    <a:pt x="84" y="228"/>
                  </a:cubicBezTo>
                  <a:cubicBezTo>
                    <a:pt x="84" y="227"/>
                    <a:pt x="87" y="228"/>
                    <a:pt x="89" y="229"/>
                  </a:cubicBezTo>
                  <a:cubicBezTo>
                    <a:pt x="90" y="229"/>
                    <a:pt x="89" y="228"/>
                    <a:pt x="89" y="227"/>
                  </a:cubicBezTo>
                  <a:cubicBezTo>
                    <a:pt x="89" y="226"/>
                    <a:pt x="89" y="225"/>
                    <a:pt x="90" y="225"/>
                  </a:cubicBezTo>
                  <a:cubicBezTo>
                    <a:pt x="91" y="226"/>
                    <a:pt x="96" y="225"/>
                    <a:pt x="96" y="225"/>
                  </a:cubicBezTo>
                  <a:cubicBezTo>
                    <a:pt x="97" y="225"/>
                    <a:pt x="98" y="223"/>
                    <a:pt x="99" y="222"/>
                  </a:cubicBezTo>
                  <a:cubicBezTo>
                    <a:pt x="99" y="221"/>
                    <a:pt x="100" y="221"/>
                    <a:pt x="99" y="220"/>
                  </a:cubicBezTo>
                  <a:cubicBezTo>
                    <a:pt x="98" y="220"/>
                    <a:pt x="95" y="218"/>
                    <a:pt x="95" y="217"/>
                  </a:cubicBezTo>
                  <a:cubicBezTo>
                    <a:pt x="95" y="217"/>
                    <a:pt x="96" y="214"/>
                    <a:pt x="96" y="213"/>
                  </a:cubicBezTo>
                  <a:cubicBezTo>
                    <a:pt x="96" y="213"/>
                    <a:pt x="96" y="218"/>
                    <a:pt x="99" y="219"/>
                  </a:cubicBezTo>
                  <a:cubicBezTo>
                    <a:pt x="101" y="219"/>
                    <a:pt x="102" y="220"/>
                    <a:pt x="104" y="218"/>
                  </a:cubicBezTo>
                  <a:cubicBezTo>
                    <a:pt x="106" y="216"/>
                    <a:pt x="107" y="215"/>
                    <a:pt x="108" y="214"/>
                  </a:cubicBezTo>
                  <a:cubicBezTo>
                    <a:pt x="108" y="212"/>
                    <a:pt x="108" y="211"/>
                    <a:pt x="109" y="211"/>
                  </a:cubicBezTo>
                  <a:cubicBezTo>
                    <a:pt x="110" y="210"/>
                    <a:pt x="110" y="211"/>
                    <a:pt x="111" y="208"/>
                  </a:cubicBezTo>
                  <a:cubicBezTo>
                    <a:pt x="112" y="206"/>
                    <a:pt x="113" y="208"/>
                    <a:pt x="114" y="206"/>
                  </a:cubicBezTo>
                  <a:cubicBezTo>
                    <a:pt x="115" y="204"/>
                    <a:pt x="112" y="202"/>
                    <a:pt x="114" y="201"/>
                  </a:cubicBezTo>
                  <a:cubicBezTo>
                    <a:pt x="116" y="199"/>
                    <a:pt x="119" y="198"/>
                    <a:pt x="119" y="198"/>
                  </a:cubicBezTo>
                  <a:cubicBezTo>
                    <a:pt x="119" y="198"/>
                    <a:pt x="120" y="197"/>
                    <a:pt x="122" y="197"/>
                  </a:cubicBezTo>
                  <a:cubicBezTo>
                    <a:pt x="124" y="196"/>
                    <a:pt x="126" y="197"/>
                    <a:pt x="127" y="196"/>
                  </a:cubicBezTo>
                  <a:cubicBezTo>
                    <a:pt x="127" y="194"/>
                    <a:pt x="128" y="192"/>
                    <a:pt x="129" y="191"/>
                  </a:cubicBezTo>
                  <a:cubicBezTo>
                    <a:pt x="130" y="190"/>
                    <a:pt x="131" y="188"/>
                    <a:pt x="131" y="187"/>
                  </a:cubicBezTo>
                  <a:cubicBezTo>
                    <a:pt x="130" y="186"/>
                    <a:pt x="132" y="182"/>
                    <a:pt x="132" y="181"/>
                  </a:cubicBezTo>
                  <a:cubicBezTo>
                    <a:pt x="132" y="180"/>
                    <a:pt x="130" y="177"/>
                    <a:pt x="133" y="175"/>
                  </a:cubicBezTo>
                  <a:cubicBezTo>
                    <a:pt x="135" y="172"/>
                    <a:pt x="138" y="169"/>
                    <a:pt x="138" y="168"/>
                  </a:cubicBezTo>
                  <a:cubicBezTo>
                    <a:pt x="138" y="167"/>
                    <a:pt x="140" y="163"/>
                    <a:pt x="140" y="161"/>
                  </a:cubicBezTo>
                  <a:cubicBezTo>
                    <a:pt x="140" y="159"/>
                    <a:pt x="138" y="156"/>
                    <a:pt x="137" y="156"/>
                  </a:cubicBezTo>
                  <a:cubicBezTo>
                    <a:pt x="136" y="155"/>
                    <a:pt x="133" y="155"/>
                    <a:pt x="132" y="153"/>
                  </a:cubicBezTo>
                  <a:cubicBezTo>
                    <a:pt x="131" y="152"/>
                    <a:pt x="128" y="150"/>
                    <a:pt x="127" y="151"/>
                  </a:cubicBezTo>
                  <a:cubicBezTo>
                    <a:pt x="126" y="151"/>
                    <a:pt x="124" y="151"/>
                    <a:pt x="122" y="150"/>
                  </a:cubicBezTo>
                  <a:cubicBezTo>
                    <a:pt x="121" y="149"/>
                    <a:pt x="119" y="148"/>
                    <a:pt x="118" y="147"/>
                  </a:cubicBezTo>
                  <a:cubicBezTo>
                    <a:pt x="117" y="146"/>
                    <a:pt x="115" y="146"/>
                    <a:pt x="114" y="146"/>
                  </a:cubicBezTo>
                  <a:cubicBezTo>
                    <a:pt x="113" y="146"/>
                    <a:pt x="113" y="145"/>
                    <a:pt x="111" y="147"/>
                  </a:cubicBezTo>
                  <a:cubicBezTo>
                    <a:pt x="110" y="150"/>
                    <a:pt x="111" y="151"/>
                    <a:pt x="109" y="150"/>
                  </a:cubicBezTo>
                  <a:cubicBezTo>
                    <a:pt x="106" y="150"/>
                    <a:pt x="109" y="150"/>
                    <a:pt x="110" y="147"/>
                  </a:cubicBezTo>
                  <a:cubicBezTo>
                    <a:pt x="112" y="145"/>
                    <a:pt x="110" y="143"/>
                    <a:pt x="108" y="144"/>
                  </a:cubicBezTo>
                  <a:cubicBezTo>
                    <a:pt x="107" y="144"/>
                    <a:pt x="108" y="146"/>
                    <a:pt x="105" y="146"/>
                  </a:cubicBezTo>
                  <a:cubicBezTo>
                    <a:pt x="102" y="147"/>
                    <a:pt x="102" y="145"/>
                    <a:pt x="104" y="144"/>
                  </a:cubicBezTo>
                  <a:cubicBezTo>
                    <a:pt x="106" y="144"/>
                    <a:pt x="109" y="142"/>
                    <a:pt x="109" y="141"/>
                  </a:cubicBezTo>
                  <a:cubicBezTo>
                    <a:pt x="109" y="141"/>
                    <a:pt x="109" y="138"/>
                    <a:pt x="107" y="138"/>
                  </a:cubicBezTo>
                  <a:cubicBezTo>
                    <a:pt x="106" y="138"/>
                    <a:pt x="106" y="136"/>
                    <a:pt x="104" y="134"/>
                  </a:cubicBezTo>
                  <a:cubicBezTo>
                    <a:pt x="102" y="131"/>
                    <a:pt x="99" y="128"/>
                    <a:pt x="97" y="128"/>
                  </a:cubicBezTo>
                  <a:cubicBezTo>
                    <a:pt x="95" y="129"/>
                    <a:pt x="94" y="131"/>
                    <a:pt x="92" y="128"/>
                  </a:cubicBezTo>
                  <a:cubicBezTo>
                    <a:pt x="91" y="126"/>
                    <a:pt x="90" y="126"/>
                    <a:pt x="90" y="124"/>
                  </a:cubicBezTo>
                  <a:cubicBezTo>
                    <a:pt x="89" y="123"/>
                    <a:pt x="87" y="124"/>
                    <a:pt x="87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4" y="124"/>
                    <a:pt x="85" y="122"/>
                  </a:cubicBezTo>
                  <a:cubicBezTo>
                    <a:pt x="86" y="120"/>
                    <a:pt x="87" y="116"/>
                    <a:pt x="86" y="117"/>
                  </a:cubicBezTo>
                  <a:cubicBezTo>
                    <a:pt x="86" y="117"/>
                    <a:pt x="85" y="120"/>
                    <a:pt x="84" y="119"/>
                  </a:cubicBezTo>
                  <a:cubicBezTo>
                    <a:pt x="83" y="119"/>
                    <a:pt x="84" y="119"/>
                    <a:pt x="82" y="118"/>
                  </a:cubicBezTo>
                  <a:cubicBezTo>
                    <a:pt x="80" y="116"/>
                    <a:pt x="78" y="117"/>
                    <a:pt x="78" y="118"/>
                  </a:cubicBezTo>
                  <a:cubicBezTo>
                    <a:pt x="78" y="119"/>
                    <a:pt x="77" y="120"/>
                    <a:pt x="77" y="120"/>
                  </a:cubicBezTo>
                  <a:cubicBezTo>
                    <a:pt x="77" y="120"/>
                    <a:pt x="77" y="120"/>
                    <a:pt x="76" y="118"/>
                  </a:cubicBezTo>
                  <a:cubicBezTo>
                    <a:pt x="76" y="117"/>
                    <a:pt x="73" y="117"/>
                    <a:pt x="72" y="118"/>
                  </a:cubicBezTo>
                  <a:cubicBezTo>
                    <a:pt x="71" y="119"/>
                    <a:pt x="70" y="115"/>
                    <a:pt x="69" y="115"/>
                  </a:cubicBezTo>
                  <a:cubicBezTo>
                    <a:pt x="69" y="115"/>
                    <a:pt x="67" y="116"/>
                    <a:pt x="66" y="118"/>
                  </a:cubicBezTo>
                  <a:cubicBezTo>
                    <a:pt x="65" y="120"/>
                    <a:pt x="66" y="122"/>
                    <a:pt x="65" y="122"/>
                  </a:cubicBezTo>
                  <a:cubicBezTo>
                    <a:pt x="64" y="122"/>
                    <a:pt x="64" y="118"/>
                    <a:pt x="64" y="117"/>
                  </a:cubicBezTo>
                  <a:cubicBezTo>
                    <a:pt x="65" y="116"/>
                    <a:pt x="66" y="114"/>
                    <a:pt x="65" y="113"/>
                  </a:cubicBezTo>
                  <a:cubicBezTo>
                    <a:pt x="64" y="113"/>
                    <a:pt x="62" y="116"/>
                    <a:pt x="61" y="116"/>
                  </a:cubicBezTo>
                  <a:cubicBezTo>
                    <a:pt x="60" y="116"/>
                    <a:pt x="59" y="117"/>
                    <a:pt x="58" y="119"/>
                  </a:cubicBezTo>
                  <a:cubicBezTo>
                    <a:pt x="57" y="120"/>
                    <a:pt x="56" y="121"/>
                    <a:pt x="55" y="122"/>
                  </a:cubicBezTo>
                  <a:cubicBezTo>
                    <a:pt x="55" y="123"/>
                    <a:pt x="53" y="122"/>
                    <a:pt x="53" y="121"/>
                  </a:cubicBezTo>
                  <a:cubicBezTo>
                    <a:pt x="54" y="121"/>
                    <a:pt x="51" y="119"/>
                    <a:pt x="50" y="119"/>
                  </a:cubicBezTo>
                  <a:cubicBezTo>
                    <a:pt x="50" y="120"/>
                    <a:pt x="49" y="121"/>
                    <a:pt x="47" y="121"/>
                  </a:cubicBezTo>
                  <a:cubicBezTo>
                    <a:pt x="46" y="122"/>
                    <a:pt x="45" y="120"/>
                    <a:pt x="44" y="120"/>
                  </a:cubicBezTo>
                  <a:cubicBezTo>
                    <a:pt x="44" y="119"/>
                    <a:pt x="43" y="119"/>
                    <a:pt x="43" y="116"/>
                  </a:cubicBezTo>
                  <a:cubicBezTo>
                    <a:pt x="43" y="113"/>
                    <a:pt x="43" y="111"/>
                    <a:pt x="44" y="109"/>
                  </a:cubicBezTo>
                  <a:cubicBezTo>
                    <a:pt x="44" y="107"/>
                    <a:pt x="42" y="104"/>
                    <a:pt x="41" y="104"/>
                  </a:cubicBezTo>
                  <a:cubicBezTo>
                    <a:pt x="40" y="105"/>
                    <a:pt x="39" y="106"/>
                    <a:pt x="38" y="106"/>
                  </a:cubicBezTo>
                  <a:cubicBezTo>
                    <a:pt x="37" y="106"/>
                    <a:pt x="37" y="105"/>
                    <a:pt x="35" y="105"/>
                  </a:cubicBezTo>
                  <a:cubicBezTo>
                    <a:pt x="34" y="105"/>
                    <a:pt x="35" y="105"/>
                    <a:pt x="35" y="103"/>
                  </a:cubicBezTo>
                  <a:cubicBezTo>
                    <a:pt x="36" y="101"/>
                    <a:pt x="35" y="99"/>
                    <a:pt x="36" y="97"/>
                  </a:cubicBezTo>
                  <a:cubicBezTo>
                    <a:pt x="38" y="96"/>
                    <a:pt x="37" y="92"/>
                    <a:pt x="36" y="92"/>
                  </a:cubicBezTo>
                  <a:cubicBezTo>
                    <a:pt x="35" y="92"/>
                    <a:pt x="34" y="92"/>
                    <a:pt x="32" y="92"/>
                  </a:cubicBezTo>
                  <a:cubicBezTo>
                    <a:pt x="31" y="92"/>
                    <a:pt x="30" y="94"/>
                    <a:pt x="31" y="95"/>
                  </a:cubicBezTo>
                  <a:cubicBezTo>
                    <a:pt x="31" y="97"/>
                    <a:pt x="30" y="98"/>
                    <a:pt x="29" y="98"/>
                  </a:cubicBezTo>
                  <a:cubicBezTo>
                    <a:pt x="29" y="98"/>
                    <a:pt x="28" y="97"/>
                    <a:pt x="27" y="99"/>
                  </a:cubicBezTo>
                  <a:cubicBezTo>
                    <a:pt x="25" y="100"/>
                    <a:pt x="25" y="100"/>
                    <a:pt x="23" y="98"/>
                  </a:cubicBezTo>
                  <a:cubicBezTo>
                    <a:pt x="22" y="96"/>
                    <a:pt x="20" y="94"/>
                    <a:pt x="20" y="92"/>
                  </a:cubicBezTo>
                  <a:cubicBezTo>
                    <a:pt x="20" y="89"/>
                    <a:pt x="20" y="86"/>
                    <a:pt x="20" y="85"/>
                  </a:cubicBezTo>
                  <a:cubicBezTo>
                    <a:pt x="21" y="83"/>
                    <a:pt x="21" y="81"/>
                    <a:pt x="20" y="80"/>
                  </a:cubicBezTo>
                  <a:cubicBezTo>
                    <a:pt x="19" y="80"/>
                    <a:pt x="21" y="78"/>
                    <a:pt x="22" y="77"/>
                  </a:cubicBezTo>
                  <a:cubicBezTo>
                    <a:pt x="23" y="77"/>
                    <a:pt x="25" y="75"/>
                    <a:pt x="25" y="74"/>
                  </a:cubicBezTo>
                  <a:cubicBezTo>
                    <a:pt x="25" y="74"/>
                    <a:pt x="26" y="74"/>
                    <a:pt x="28" y="74"/>
                  </a:cubicBezTo>
                  <a:cubicBezTo>
                    <a:pt x="30" y="74"/>
                    <a:pt x="30" y="74"/>
                    <a:pt x="31" y="75"/>
                  </a:cubicBezTo>
                  <a:cubicBezTo>
                    <a:pt x="33" y="76"/>
                    <a:pt x="33" y="74"/>
                    <a:pt x="33" y="74"/>
                  </a:cubicBezTo>
                  <a:cubicBezTo>
                    <a:pt x="33" y="73"/>
                    <a:pt x="34" y="72"/>
                    <a:pt x="36" y="73"/>
                  </a:cubicBezTo>
                  <a:cubicBezTo>
                    <a:pt x="37" y="73"/>
                    <a:pt x="40" y="71"/>
                    <a:pt x="40" y="71"/>
                  </a:cubicBezTo>
                  <a:cubicBezTo>
                    <a:pt x="40" y="72"/>
                    <a:pt x="41" y="74"/>
                    <a:pt x="42" y="74"/>
                  </a:cubicBezTo>
                  <a:cubicBezTo>
                    <a:pt x="43" y="73"/>
                    <a:pt x="43" y="71"/>
                    <a:pt x="44" y="74"/>
                  </a:cubicBezTo>
                  <a:cubicBezTo>
                    <a:pt x="44" y="76"/>
                    <a:pt x="45" y="80"/>
                    <a:pt x="46" y="80"/>
                  </a:cubicBezTo>
                  <a:cubicBezTo>
                    <a:pt x="47" y="81"/>
                    <a:pt x="46" y="83"/>
                    <a:pt x="48" y="83"/>
                  </a:cubicBezTo>
                  <a:cubicBezTo>
                    <a:pt x="49" y="83"/>
                    <a:pt x="50" y="79"/>
                    <a:pt x="49" y="78"/>
                  </a:cubicBezTo>
                  <a:cubicBezTo>
                    <a:pt x="49" y="77"/>
                    <a:pt x="48" y="73"/>
                    <a:pt x="47" y="72"/>
                  </a:cubicBezTo>
                  <a:cubicBezTo>
                    <a:pt x="47" y="71"/>
                    <a:pt x="48" y="68"/>
                    <a:pt x="50" y="67"/>
                  </a:cubicBezTo>
                  <a:cubicBezTo>
                    <a:pt x="51" y="66"/>
                    <a:pt x="54" y="62"/>
                    <a:pt x="55" y="61"/>
                  </a:cubicBezTo>
                  <a:cubicBezTo>
                    <a:pt x="56" y="60"/>
                    <a:pt x="60" y="59"/>
                    <a:pt x="59" y="58"/>
                  </a:cubicBezTo>
                  <a:cubicBezTo>
                    <a:pt x="58" y="56"/>
                    <a:pt x="57" y="55"/>
                    <a:pt x="57" y="53"/>
                  </a:cubicBezTo>
                  <a:cubicBezTo>
                    <a:pt x="57" y="52"/>
                    <a:pt x="58" y="53"/>
                    <a:pt x="58" y="53"/>
                  </a:cubicBezTo>
                  <a:cubicBezTo>
                    <a:pt x="59" y="54"/>
                    <a:pt x="61" y="52"/>
                    <a:pt x="60" y="51"/>
                  </a:cubicBezTo>
                  <a:cubicBezTo>
                    <a:pt x="60" y="50"/>
                    <a:pt x="60" y="49"/>
                    <a:pt x="61" y="49"/>
                  </a:cubicBezTo>
                  <a:cubicBezTo>
                    <a:pt x="62" y="49"/>
                    <a:pt x="63" y="48"/>
                    <a:pt x="62" y="47"/>
                  </a:cubicBezTo>
                  <a:cubicBezTo>
                    <a:pt x="62" y="46"/>
                    <a:pt x="64" y="45"/>
                    <a:pt x="65" y="46"/>
                  </a:cubicBezTo>
                  <a:cubicBezTo>
                    <a:pt x="66" y="46"/>
                    <a:pt x="69" y="46"/>
                    <a:pt x="70" y="45"/>
                  </a:cubicBezTo>
                  <a:cubicBezTo>
                    <a:pt x="70" y="45"/>
                    <a:pt x="68" y="43"/>
                    <a:pt x="68" y="42"/>
                  </a:cubicBezTo>
                  <a:cubicBezTo>
                    <a:pt x="68" y="40"/>
                    <a:pt x="70" y="39"/>
                    <a:pt x="72" y="38"/>
                  </a:cubicBezTo>
                  <a:cubicBezTo>
                    <a:pt x="73" y="38"/>
                    <a:pt x="74" y="38"/>
                    <a:pt x="74" y="38"/>
                  </a:cubicBezTo>
                  <a:cubicBezTo>
                    <a:pt x="75" y="37"/>
                    <a:pt x="76" y="35"/>
                    <a:pt x="76" y="37"/>
                  </a:cubicBezTo>
                  <a:cubicBezTo>
                    <a:pt x="76" y="38"/>
                    <a:pt x="76" y="40"/>
                    <a:pt x="77" y="40"/>
                  </a:cubicBezTo>
                  <a:cubicBezTo>
                    <a:pt x="79" y="40"/>
                    <a:pt x="80" y="38"/>
                    <a:pt x="81" y="38"/>
                  </a:cubicBezTo>
                  <a:cubicBezTo>
                    <a:pt x="81" y="38"/>
                    <a:pt x="85" y="37"/>
                    <a:pt x="85" y="37"/>
                  </a:cubicBezTo>
                  <a:cubicBezTo>
                    <a:pt x="86" y="37"/>
                    <a:pt x="90" y="36"/>
                    <a:pt x="90" y="35"/>
                  </a:cubicBezTo>
                  <a:cubicBezTo>
                    <a:pt x="89" y="34"/>
                    <a:pt x="89" y="32"/>
                    <a:pt x="88" y="32"/>
                  </a:cubicBezTo>
                  <a:cubicBezTo>
                    <a:pt x="88" y="31"/>
                    <a:pt x="87" y="32"/>
                    <a:pt x="86" y="33"/>
                  </a:cubicBezTo>
                  <a:cubicBezTo>
                    <a:pt x="86" y="34"/>
                    <a:pt x="85" y="34"/>
                    <a:pt x="84" y="33"/>
                  </a:cubicBezTo>
                  <a:cubicBezTo>
                    <a:pt x="84" y="32"/>
                    <a:pt x="85" y="30"/>
                    <a:pt x="83" y="31"/>
                  </a:cubicBezTo>
                  <a:cubicBezTo>
                    <a:pt x="82" y="32"/>
                    <a:pt x="82" y="32"/>
                    <a:pt x="81" y="32"/>
                  </a:cubicBezTo>
                  <a:cubicBezTo>
                    <a:pt x="81" y="32"/>
                    <a:pt x="80" y="30"/>
                    <a:pt x="80" y="30"/>
                  </a:cubicBezTo>
                  <a:cubicBezTo>
                    <a:pt x="80" y="30"/>
                    <a:pt x="82" y="29"/>
                    <a:pt x="81" y="28"/>
                  </a:cubicBezTo>
                  <a:cubicBezTo>
                    <a:pt x="80" y="26"/>
                    <a:pt x="78" y="27"/>
                    <a:pt x="77" y="28"/>
                  </a:cubicBezTo>
                  <a:cubicBezTo>
                    <a:pt x="75" y="29"/>
                    <a:pt x="75" y="29"/>
                    <a:pt x="73" y="29"/>
                  </a:cubicBezTo>
                  <a:cubicBezTo>
                    <a:pt x="71" y="30"/>
                    <a:pt x="70" y="30"/>
                    <a:pt x="70" y="30"/>
                  </a:cubicBezTo>
                  <a:cubicBezTo>
                    <a:pt x="70" y="30"/>
                    <a:pt x="71" y="28"/>
                    <a:pt x="72" y="26"/>
                  </a:cubicBezTo>
                  <a:cubicBezTo>
                    <a:pt x="73" y="25"/>
                    <a:pt x="77" y="25"/>
                    <a:pt x="78" y="24"/>
                  </a:cubicBezTo>
                  <a:cubicBezTo>
                    <a:pt x="79" y="23"/>
                    <a:pt x="81" y="25"/>
                    <a:pt x="81" y="25"/>
                  </a:cubicBezTo>
                  <a:cubicBezTo>
                    <a:pt x="81" y="25"/>
                    <a:pt x="83" y="23"/>
                    <a:pt x="83" y="24"/>
                  </a:cubicBezTo>
                  <a:cubicBezTo>
                    <a:pt x="83" y="25"/>
                    <a:pt x="82" y="27"/>
                    <a:pt x="83" y="27"/>
                  </a:cubicBezTo>
                  <a:cubicBezTo>
                    <a:pt x="84" y="27"/>
                    <a:pt x="87" y="26"/>
                    <a:pt x="86" y="25"/>
                  </a:cubicBezTo>
                  <a:cubicBezTo>
                    <a:pt x="85" y="25"/>
                    <a:pt x="87" y="24"/>
                    <a:pt x="88" y="23"/>
                  </a:cubicBezTo>
                  <a:cubicBezTo>
                    <a:pt x="89" y="22"/>
                    <a:pt x="91" y="23"/>
                    <a:pt x="92" y="23"/>
                  </a:cubicBezTo>
                  <a:cubicBezTo>
                    <a:pt x="92" y="23"/>
                    <a:pt x="93" y="21"/>
                    <a:pt x="94" y="21"/>
                  </a:cubicBezTo>
                  <a:cubicBezTo>
                    <a:pt x="95" y="21"/>
                    <a:pt x="96" y="22"/>
                    <a:pt x="94" y="24"/>
                  </a:cubicBezTo>
                  <a:cubicBezTo>
                    <a:pt x="92" y="25"/>
                    <a:pt x="92" y="28"/>
                    <a:pt x="91" y="28"/>
                  </a:cubicBezTo>
                  <a:cubicBezTo>
                    <a:pt x="90" y="29"/>
                    <a:pt x="91" y="30"/>
                    <a:pt x="92" y="30"/>
                  </a:cubicBezTo>
                  <a:cubicBezTo>
                    <a:pt x="93" y="30"/>
                    <a:pt x="95" y="30"/>
                    <a:pt x="96" y="30"/>
                  </a:cubicBezTo>
                  <a:cubicBezTo>
                    <a:pt x="97" y="29"/>
                    <a:pt x="98" y="30"/>
                    <a:pt x="98" y="30"/>
                  </a:cubicBezTo>
                  <a:cubicBezTo>
                    <a:pt x="98" y="31"/>
                    <a:pt x="99" y="30"/>
                    <a:pt x="99" y="30"/>
                  </a:cubicBezTo>
                  <a:cubicBezTo>
                    <a:pt x="99" y="30"/>
                    <a:pt x="102" y="29"/>
                    <a:pt x="102" y="30"/>
                  </a:cubicBezTo>
                  <a:cubicBezTo>
                    <a:pt x="103" y="31"/>
                    <a:pt x="103" y="29"/>
                    <a:pt x="103" y="29"/>
                  </a:cubicBezTo>
                  <a:cubicBezTo>
                    <a:pt x="102" y="28"/>
                    <a:pt x="102" y="27"/>
                    <a:pt x="101" y="26"/>
                  </a:cubicBezTo>
                  <a:cubicBezTo>
                    <a:pt x="101" y="24"/>
                    <a:pt x="100" y="24"/>
                    <a:pt x="99" y="25"/>
                  </a:cubicBezTo>
                  <a:cubicBezTo>
                    <a:pt x="98" y="25"/>
                    <a:pt x="97" y="24"/>
                    <a:pt x="96" y="24"/>
                  </a:cubicBezTo>
                  <a:cubicBezTo>
                    <a:pt x="96" y="23"/>
                    <a:pt x="95" y="24"/>
                    <a:pt x="96" y="23"/>
                  </a:cubicBezTo>
                  <a:cubicBezTo>
                    <a:pt x="96" y="22"/>
                    <a:pt x="97" y="21"/>
                    <a:pt x="97" y="20"/>
                  </a:cubicBezTo>
                  <a:cubicBezTo>
                    <a:pt x="98" y="19"/>
                    <a:pt x="100" y="17"/>
                    <a:pt x="98" y="17"/>
                  </a:cubicBezTo>
                  <a:cubicBezTo>
                    <a:pt x="96" y="16"/>
                    <a:pt x="95" y="16"/>
                    <a:pt x="95" y="15"/>
                  </a:cubicBezTo>
                  <a:cubicBezTo>
                    <a:pt x="95" y="14"/>
                    <a:pt x="92" y="12"/>
                    <a:pt x="92" y="12"/>
                  </a:cubicBezTo>
                  <a:cubicBezTo>
                    <a:pt x="91" y="12"/>
                    <a:pt x="88" y="13"/>
                    <a:pt x="88" y="12"/>
                  </a:cubicBezTo>
                  <a:cubicBezTo>
                    <a:pt x="88" y="11"/>
                    <a:pt x="87" y="8"/>
                    <a:pt x="86" y="8"/>
                  </a:cubicBezTo>
                  <a:cubicBezTo>
                    <a:pt x="86" y="7"/>
                    <a:pt x="83" y="3"/>
                    <a:pt x="82" y="3"/>
                  </a:cubicBezTo>
                  <a:cubicBezTo>
                    <a:pt x="82" y="3"/>
                    <a:pt x="81" y="3"/>
                    <a:pt x="80" y="5"/>
                  </a:cubicBezTo>
                  <a:cubicBezTo>
                    <a:pt x="78" y="7"/>
                    <a:pt x="77" y="7"/>
                    <a:pt x="76" y="7"/>
                  </a:cubicBezTo>
                  <a:cubicBezTo>
                    <a:pt x="75" y="7"/>
                    <a:pt x="73" y="7"/>
                    <a:pt x="73" y="6"/>
                  </a:cubicBezTo>
                  <a:cubicBezTo>
                    <a:pt x="72" y="5"/>
                    <a:pt x="75" y="4"/>
                    <a:pt x="74" y="3"/>
                  </a:cubicBezTo>
                  <a:cubicBezTo>
                    <a:pt x="74" y="2"/>
                    <a:pt x="72" y="2"/>
                    <a:pt x="70" y="2"/>
                  </a:cubicBezTo>
                  <a:cubicBezTo>
                    <a:pt x="69" y="2"/>
                    <a:pt x="68" y="0"/>
                    <a:pt x="65" y="0"/>
                  </a:cubicBezTo>
                  <a:cubicBezTo>
                    <a:pt x="63" y="0"/>
                    <a:pt x="60" y="1"/>
                    <a:pt x="60" y="1"/>
                  </a:cubicBezTo>
                  <a:cubicBezTo>
                    <a:pt x="59" y="1"/>
                    <a:pt x="59" y="2"/>
                    <a:pt x="58" y="4"/>
                  </a:cubicBezTo>
                  <a:cubicBezTo>
                    <a:pt x="58" y="6"/>
                    <a:pt x="59" y="6"/>
                    <a:pt x="58" y="7"/>
                  </a:cubicBezTo>
                  <a:cubicBezTo>
                    <a:pt x="56" y="7"/>
                    <a:pt x="56" y="7"/>
                    <a:pt x="57" y="8"/>
                  </a:cubicBezTo>
                  <a:cubicBezTo>
                    <a:pt x="58" y="9"/>
                    <a:pt x="60" y="11"/>
                    <a:pt x="60" y="11"/>
                  </a:cubicBezTo>
                  <a:cubicBezTo>
                    <a:pt x="60" y="11"/>
                    <a:pt x="59" y="13"/>
                    <a:pt x="58" y="14"/>
                  </a:cubicBezTo>
                  <a:cubicBezTo>
                    <a:pt x="57" y="15"/>
                    <a:pt x="56" y="16"/>
                    <a:pt x="56" y="15"/>
                  </a:cubicBezTo>
                  <a:cubicBezTo>
                    <a:pt x="55" y="14"/>
                    <a:pt x="53" y="14"/>
                    <a:pt x="54" y="15"/>
                  </a:cubicBezTo>
                  <a:cubicBezTo>
                    <a:pt x="54" y="16"/>
                    <a:pt x="55" y="16"/>
                    <a:pt x="55" y="17"/>
                  </a:cubicBezTo>
                  <a:cubicBezTo>
                    <a:pt x="55" y="19"/>
                    <a:pt x="56" y="21"/>
                    <a:pt x="55" y="22"/>
                  </a:cubicBezTo>
                  <a:cubicBezTo>
                    <a:pt x="54" y="23"/>
                    <a:pt x="53" y="22"/>
                    <a:pt x="52" y="23"/>
                  </a:cubicBezTo>
                  <a:cubicBezTo>
                    <a:pt x="51" y="23"/>
                    <a:pt x="51" y="21"/>
                    <a:pt x="51" y="21"/>
                  </a:cubicBezTo>
                  <a:cubicBezTo>
                    <a:pt x="52" y="21"/>
                    <a:pt x="51" y="18"/>
                    <a:pt x="51" y="18"/>
                  </a:cubicBezTo>
                  <a:cubicBezTo>
                    <a:pt x="51" y="18"/>
                    <a:pt x="49" y="21"/>
                    <a:pt x="50" y="19"/>
                  </a:cubicBezTo>
                  <a:cubicBezTo>
                    <a:pt x="50" y="18"/>
                    <a:pt x="49" y="18"/>
                    <a:pt x="49" y="17"/>
                  </a:cubicBezTo>
                  <a:cubicBezTo>
                    <a:pt x="49" y="15"/>
                    <a:pt x="48" y="14"/>
                    <a:pt x="47" y="14"/>
                  </a:cubicBezTo>
                  <a:cubicBezTo>
                    <a:pt x="46" y="15"/>
                    <a:pt x="44" y="15"/>
                    <a:pt x="42" y="15"/>
                  </a:cubicBezTo>
                  <a:cubicBezTo>
                    <a:pt x="39" y="14"/>
                    <a:pt x="39" y="14"/>
                    <a:pt x="37" y="13"/>
                  </a:cubicBezTo>
                  <a:cubicBezTo>
                    <a:pt x="35" y="12"/>
                    <a:pt x="34" y="13"/>
                    <a:pt x="33" y="13"/>
                  </a:cubicBezTo>
                  <a:cubicBezTo>
                    <a:pt x="32" y="14"/>
                    <a:pt x="32" y="12"/>
                    <a:pt x="32" y="12"/>
                  </a:cubicBezTo>
                  <a:cubicBezTo>
                    <a:pt x="17" y="30"/>
                    <a:pt x="6" y="53"/>
                    <a:pt x="0" y="77"/>
                  </a:cubicBezTo>
                  <a:cubicBezTo>
                    <a:pt x="1" y="78"/>
                    <a:pt x="2" y="80"/>
                    <a:pt x="2" y="80"/>
                  </a:cubicBezTo>
                  <a:cubicBezTo>
                    <a:pt x="3" y="82"/>
                    <a:pt x="5" y="87"/>
                    <a:pt x="6" y="87"/>
                  </a:cubicBezTo>
                  <a:cubicBezTo>
                    <a:pt x="6" y="87"/>
                    <a:pt x="8" y="90"/>
                    <a:pt x="8" y="90"/>
                  </a:cubicBezTo>
                  <a:cubicBezTo>
                    <a:pt x="8" y="90"/>
                    <a:pt x="9" y="92"/>
                    <a:pt x="8" y="93"/>
                  </a:cubicBezTo>
                  <a:cubicBezTo>
                    <a:pt x="8" y="94"/>
                    <a:pt x="9" y="96"/>
                    <a:pt x="10" y="97"/>
                  </a:cubicBezTo>
                  <a:cubicBezTo>
                    <a:pt x="10" y="98"/>
                    <a:pt x="14" y="98"/>
                    <a:pt x="14" y="101"/>
                  </a:cubicBezTo>
                  <a:cubicBezTo>
                    <a:pt x="14" y="101"/>
                    <a:pt x="15" y="105"/>
                    <a:pt x="16" y="105"/>
                  </a:cubicBezTo>
                  <a:cubicBezTo>
                    <a:pt x="18" y="105"/>
                    <a:pt x="20" y="104"/>
                    <a:pt x="20" y="105"/>
                  </a:cubicBezTo>
                  <a:cubicBezTo>
                    <a:pt x="20" y="105"/>
                    <a:pt x="22" y="108"/>
                    <a:pt x="22" y="106"/>
                  </a:cubicBezTo>
                  <a:cubicBezTo>
                    <a:pt x="23" y="105"/>
                    <a:pt x="23" y="104"/>
                    <a:pt x="24" y="104"/>
                  </a:cubicBezTo>
                  <a:cubicBezTo>
                    <a:pt x="26" y="104"/>
                    <a:pt x="26" y="106"/>
                    <a:pt x="27" y="107"/>
                  </a:cubicBezTo>
                  <a:cubicBezTo>
                    <a:pt x="28" y="108"/>
                    <a:pt x="30" y="110"/>
                    <a:pt x="31" y="110"/>
                  </a:cubicBezTo>
                  <a:cubicBezTo>
                    <a:pt x="31" y="110"/>
                    <a:pt x="33" y="112"/>
                    <a:pt x="33" y="111"/>
                  </a:cubicBezTo>
                  <a:cubicBezTo>
                    <a:pt x="34" y="111"/>
                    <a:pt x="35" y="112"/>
                    <a:pt x="36" y="112"/>
                  </a:cubicBezTo>
                  <a:cubicBezTo>
                    <a:pt x="36" y="112"/>
                    <a:pt x="38" y="114"/>
                    <a:pt x="38" y="116"/>
                  </a:cubicBezTo>
                  <a:cubicBezTo>
                    <a:pt x="37" y="119"/>
                    <a:pt x="40" y="119"/>
                    <a:pt x="40" y="120"/>
                  </a:cubicBezTo>
                  <a:cubicBezTo>
                    <a:pt x="41" y="120"/>
                    <a:pt x="43" y="122"/>
                    <a:pt x="43" y="123"/>
                  </a:cubicBezTo>
                  <a:cubicBezTo>
                    <a:pt x="44" y="124"/>
                    <a:pt x="46" y="124"/>
                    <a:pt x="46" y="125"/>
                  </a:cubicBezTo>
                  <a:cubicBezTo>
                    <a:pt x="47" y="125"/>
                    <a:pt x="47" y="126"/>
                    <a:pt x="48" y="125"/>
                  </a:cubicBezTo>
                  <a:cubicBezTo>
                    <a:pt x="50" y="125"/>
                    <a:pt x="49" y="123"/>
                    <a:pt x="49" y="123"/>
                  </a:cubicBezTo>
                  <a:cubicBezTo>
                    <a:pt x="49" y="123"/>
                    <a:pt x="51" y="122"/>
                    <a:pt x="52" y="123"/>
                  </a:cubicBezTo>
                  <a:cubicBezTo>
                    <a:pt x="52" y="124"/>
                    <a:pt x="53" y="127"/>
                    <a:pt x="53" y="127"/>
                  </a:cubicBezTo>
                  <a:cubicBezTo>
                    <a:pt x="54" y="127"/>
                    <a:pt x="55" y="130"/>
                    <a:pt x="54" y="133"/>
                  </a:cubicBezTo>
                  <a:cubicBezTo>
                    <a:pt x="54" y="135"/>
                    <a:pt x="54" y="137"/>
                    <a:pt x="53" y="137"/>
                  </a:cubicBezTo>
                  <a:cubicBezTo>
                    <a:pt x="53" y="137"/>
                    <a:pt x="51" y="139"/>
                    <a:pt x="50" y="139"/>
                  </a:cubicBezTo>
                  <a:cubicBezTo>
                    <a:pt x="49" y="140"/>
                    <a:pt x="48" y="143"/>
                    <a:pt x="48" y="144"/>
                  </a:cubicBezTo>
                  <a:cubicBezTo>
                    <a:pt x="48" y="145"/>
                    <a:pt x="49" y="148"/>
                    <a:pt x="49" y="150"/>
                  </a:cubicBezTo>
                  <a:cubicBezTo>
                    <a:pt x="49" y="151"/>
                    <a:pt x="48" y="152"/>
                    <a:pt x="48" y="154"/>
                  </a:cubicBezTo>
                  <a:cubicBezTo>
                    <a:pt x="49" y="157"/>
                    <a:pt x="52" y="157"/>
                    <a:pt x="52" y="159"/>
                  </a:cubicBezTo>
                  <a:cubicBezTo>
                    <a:pt x="52" y="161"/>
                    <a:pt x="55" y="166"/>
                    <a:pt x="55" y="167"/>
                  </a:cubicBezTo>
                  <a:cubicBezTo>
                    <a:pt x="56" y="169"/>
                    <a:pt x="58" y="172"/>
                    <a:pt x="58" y="174"/>
                  </a:cubicBezTo>
                  <a:cubicBezTo>
                    <a:pt x="58" y="177"/>
                    <a:pt x="63" y="179"/>
                    <a:pt x="64" y="179"/>
                  </a:cubicBezTo>
                  <a:cubicBezTo>
                    <a:pt x="64" y="179"/>
                    <a:pt x="66" y="181"/>
                    <a:pt x="67" y="181"/>
                  </a:cubicBezTo>
                  <a:cubicBezTo>
                    <a:pt x="68" y="182"/>
                    <a:pt x="69" y="183"/>
                    <a:pt x="70" y="185"/>
                  </a:cubicBezTo>
                  <a:cubicBezTo>
                    <a:pt x="71" y="186"/>
                    <a:pt x="71" y="188"/>
                    <a:pt x="71" y="189"/>
                  </a:cubicBezTo>
                  <a:cubicBezTo>
                    <a:pt x="71" y="189"/>
                    <a:pt x="71" y="195"/>
                    <a:pt x="71" y="198"/>
                  </a:cubicBezTo>
                  <a:cubicBezTo>
                    <a:pt x="71" y="201"/>
                    <a:pt x="73" y="204"/>
                    <a:pt x="72" y="205"/>
                  </a:cubicBezTo>
                  <a:cubicBezTo>
                    <a:pt x="71" y="205"/>
                    <a:pt x="69" y="206"/>
                    <a:pt x="70" y="207"/>
                  </a:cubicBezTo>
                  <a:cubicBezTo>
                    <a:pt x="71" y="208"/>
                    <a:pt x="70" y="208"/>
                    <a:pt x="70" y="209"/>
                  </a:cubicBezTo>
                  <a:cubicBezTo>
                    <a:pt x="70" y="209"/>
                    <a:pt x="71" y="212"/>
                    <a:pt x="71" y="213"/>
                  </a:cubicBezTo>
                  <a:cubicBezTo>
                    <a:pt x="70" y="214"/>
                    <a:pt x="70" y="216"/>
                    <a:pt x="70" y="217"/>
                  </a:cubicBezTo>
                  <a:cubicBezTo>
                    <a:pt x="69" y="217"/>
                    <a:pt x="68" y="218"/>
                    <a:pt x="69" y="220"/>
                  </a:cubicBezTo>
                  <a:cubicBezTo>
                    <a:pt x="69" y="221"/>
                    <a:pt x="68" y="221"/>
                    <a:pt x="68" y="222"/>
                  </a:cubicBezTo>
                  <a:cubicBezTo>
                    <a:pt x="68" y="223"/>
                    <a:pt x="70" y="223"/>
                    <a:pt x="70" y="224"/>
                  </a:cubicBezTo>
                  <a:cubicBezTo>
                    <a:pt x="69" y="226"/>
                    <a:pt x="69" y="226"/>
                    <a:pt x="69" y="227"/>
                  </a:cubicBezTo>
                  <a:cubicBezTo>
                    <a:pt x="69" y="229"/>
                    <a:pt x="70" y="230"/>
                    <a:pt x="70" y="231"/>
                  </a:cubicBezTo>
                  <a:cubicBezTo>
                    <a:pt x="70" y="231"/>
                    <a:pt x="70" y="232"/>
                    <a:pt x="69" y="233"/>
                  </a:cubicBezTo>
                  <a:cubicBezTo>
                    <a:pt x="68" y="234"/>
                    <a:pt x="68" y="235"/>
                    <a:pt x="68" y="236"/>
                  </a:cubicBezTo>
                  <a:cubicBezTo>
                    <a:pt x="68" y="236"/>
                    <a:pt x="69" y="237"/>
                    <a:pt x="69" y="238"/>
                  </a:cubicBezTo>
                  <a:cubicBezTo>
                    <a:pt x="69" y="238"/>
                    <a:pt x="68" y="239"/>
                    <a:pt x="69" y="240"/>
                  </a:cubicBezTo>
                  <a:cubicBezTo>
                    <a:pt x="69" y="241"/>
                    <a:pt x="70" y="241"/>
                    <a:pt x="71" y="241"/>
                  </a:cubicBezTo>
                  <a:cubicBezTo>
                    <a:pt x="71" y="242"/>
                    <a:pt x="69" y="242"/>
                    <a:pt x="70" y="243"/>
                  </a:cubicBezTo>
                  <a:cubicBezTo>
                    <a:pt x="71" y="244"/>
                    <a:pt x="72" y="243"/>
                    <a:pt x="72" y="245"/>
                  </a:cubicBezTo>
                  <a:cubicBezTo>
                    <a:pt x="72" y="245"/>
                    <a:pt x="73" y="246"/>
                    <a:pt x="73" y="246"/>
                  </a:cubicBezTo>
                  <a:cubicBezTo>
                    <a:pt x="73" y="246"/>
                    <a:pt x="74" y="246"/>
                    <a:pt x="74" y="246"/>
                  </a:cubicBezTo>
                  <a:cubicBezTo>
                    <a:pt x="74" y="247"/>
                    <a:pt x="75" y="247"/>
                    <a:pt x="75" y="247"/>
                  </a:cubicBezTo>
                  <a:cubicBezTo>
                    <a:pt x="75" y="247"/>
                    <a:pt x="77" y="248"/>
                    <a:pt x="77" y="248"/>
                  </a:cubicBezTo>
                  <a:close/>
                  <a:moveTo>
                    <a:pt x="55" y="38"/>
                  </a:moveTo>
                  <a:cubicBezTo>
                    <a:pt x="55" y="38"/>
                    <a:pt x="58" y="37"/>
                    <a:pt x="59" y="38"/>
                  </a:cubicBezTo>
                  <a:cubicBezTo>
                    <a:pt x="60" y="39"/>
                    <a:pt x="58" y="39"/>
                    <a:pt x="57" y="40"/>
                  </a:cubicBezTo>
                  <a:cubicBezTo>
                    <a:pt x="55" y="41"/>
                    <a:pt x="55" y="41"/>
                    <a:pt x="54" y="42"/>
                  </a:cubicBezTo>
                  <a:cubicBezTo>
                    <a:pt x="53" y="43"/>
                    <a:pt x="51" y="43"/>
                    <a:pt x="50" y="44"/>
                  </a:cubicBezTo>
                  <a:cubicBezTo>
                    <a:pt x="49" y="45"/>
                    <a:pt x="48" y="46"/>
                    <a:pt x="47" y="45"/>
                  </a:cubicBezTo>
                  <a:cubicBezTo>
                    <a:pt x="47" y="44"/>
                    <a:pt x="48" y="45"/>
                    <a:pt x="48" y="44"/>
                  </a:cubicBezTo>
                  <a:cubicBezTo>
                    <a:pt x="48" y="44"/>
                    <a:pt x="51" y="42"/>
                    <a:pt x="51" y="42"/>
                  </a:cubicBezTo>
                  <a:cubicBezTo>
                    <a:pt x="51" y="42"/>
                    <a:pt x="54" y="37"/>
                    <a:pt x="55" y="38"/>
                  </a:cubicBezTo>
                  <a:close/>
                  <a:moveTo>
                    <a:pt x="50" y="34"/>
                  </a:moveTo>
                  <a:cubicBezTo>
                    <a:pt x="51" y="34"/>
                    <a:pt x="53" y="37"/>
                    <a:pt x="52" y="37"/>
                  </a:cubicBezTo>
                  <a:cubicBezTo>
                    <a:pt x="51" y="38"/>
                    <a:pt x="50" y="37"/>
                    <a:pt x="50" y="35"/>
                  </a:cubicBezTo>
                  <a:cubicBezTo>
                    <a:pt x="50" y="34"/>
                    <a:pt x="49" y="38"/>
                    <a:pt x="49" y="39"/>
                  </a:cubicBezTo>
                  <a:cubicBezTo>
                    <a:pt x="50" y="40"/>
                    <a:pt x="48" y="42"/>
                    <a:pt x="48" y="42"/>
                  </a:cubicBezTo>
                  <a:cubicBezTo>
                    <a:pt x="47" y="42"/>
                    <a:pt x="47" y="40"/>
                    <a:pt x="47" y="38"/>
                  </a:cubicBezTo>
                  <a:cubicBezTo>
                    <a:pt x="47" y="37"/>
                    <a:pt x="46" y="35"/>
                    <a:pt x="45" y="35"/>
                  </a:cubicBezTo>
                  <a:cubicBezTo>
                    <a:pt x="43" y="36"/>
                    <a:pt x="42" y="38"/>
                    <a:pt x="41" y="38"/>
                  </a:cubicBezTo>
                  <a:cubicBezTo>
                    <a:pt x="41" y="39"/>
                    <a:pt x="41" y="42"/>
                    <a:pt x="41" y="43"/>
                  </a:cubicBezTo>
                  <a:cubicBezTo>
                    <a:pt x="41" y="43"/>
                    <a:pt x="41" y="46"/>
                    <a:pt x="39" y="46"/>
                  </a:cubicBezTo>
                  <a:cubicBezTo>
                    <a:pt x="38" y="46"/>
                    <a:pt x="38" y="43"/>
                    <a:pt x="39" y="42"/>
                  </a:cubicBezTo>
                  <a:cubicBezTo>
                    <a:pt x="39" y="40"/>
                    <a:pt x="38" y="38"/>
                    <a:pt x="39" y="36"/>
                  </a:cubicBezTo>
                  <a:cubicBezTo>
                    <a:pt x="40" y="35"/>
                    <a:pt x="42" y="34"/>
                    <a:pt x="43" y="34"/>
                  </a:cubicBezTo>
                  <a:cubicBezTo>
                    <a:pt x="44" y="33"/>
                    <a:pt x="46" y="34"/>
                    <a:pt x="47" y="34"/>
                  </a:cubicBezTo>
                  <a:cubicBezTo>
                    <a:pt x="47" y="34"/>
                    <a:pt x="49" y="34"/>
                    <a:pt x="50" y="34"/>
                  </a:cubicBezTo>
                  <a:close/>
                  <a:moveTo>
                    <a:pt x="36" y="30"/>
                  </a:moveTo>
                  <a:cubicBezTo>
                    <a:pt x="38" y="29"/>
                    <a:pt x="40" y="26"/>
                    <a:pt x="41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5" y="30"/>
                    <a:pt x="44" y="32"/>
                    <a:pt x="43" y="32"/>
                  </a:cubicBezTo>
                  <a:cubicBezTo>
                    <a:pt x="43" y="32"/>
                    <a:pt x="41" y="32"/>
                    <a:pt x="40" y="32"/>
                  </a:cubicBezTo>
                  <a:cubicBezTo>
                    <a:pt x="39" y="32"/>
                    <a:pt x="39" y="31"/>
                    <a:pt x="38" y="31"/>
                  </a:cubicBezTo>
                  <a:cubicBezTo>
                    <a:pt x="38" y="31"/>
                    <a:pt x="36" y="32"/>
                    <a:pt x="36" y="33"/>
                  </a:cubicBezTo>
                  <a:cubicBezTo>
                    <a:pt x="35" y="33"/>
                    <a:pt x="33" y="33"/>
                    <a:pt x="33" y="32"/>
                  </a:cubicBezTo>
                  <a:cubicBezTo>
                    <a:pt x="33" y="31"/>
                    <a:pt x="34" y="31"/>
                    <a:pt x="36" y="3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íṡľíḍè-Freeform: Shape 12"/>
            <p:cNvSpPr/>
            <p:nvPr/>
          </p:nvSpPr>
          <p:spPr bwMode="auto">
            <a:xfrm>
              <a:off x="3772488" y="4736047"/>
              <a:ext cx="76065" cy="28627"/>
            </a:xfrm>
            <a:custGeom>
              <a:avLst/>
              <a:gdLst>
                <a:gd name="T0" fmla="*/ 2 w 13"/>
                <a:gd name="T1" fmla="*/ 4 h 5"/>
                <a:gd name="T2" fmla="*/ 2 w 13"/>
                <a:gd name="T3" fmla="*/ 5 h 5"/>
                <a:gd name="T4" fmla="*/ 5 w 13"/>
                <a:gd name="T5" fmla="*/ 4 h 5"/>
                <a:gd name="T6" fmla="*/ 8 w 13"/>
                <a:gd name="T7" fmla="*/ 3 h 5"/>
                <a:gd name="T8" fmla="*/ 10 w 13"/>
                <a:gd name="T9" fmla="*/ 5 h 5"/>
                <a:gd name="T10" fmla="*/ 11 w 13"/>
                <a:gd name="T11" fmla="*/ 3 h 5"/>
                <a:gd name="T12" fmla="*/ 7 w 13"/>
                <a:gd name="T13" fmla="*/ 1 h 5"/>
                <a:gd name="T14" fmla="*/ 5 w 13"/>
                <a:gd name="T15" fmla="*/ 0 h 5"/>
                <a:gd name="T16" fmla="*/ 4 w 13"/>
                <a:gd name="T17" fmla="*/ 1 h 5"/>
                <a:gd name="T18" fmla="*/ 2 w 13"/>
                <a:gd name="T19" fmla="*/ 3 h 5"/>
                <a:gd name="T20" fmla="*/ 2 w 13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5" y="4"/>
                    <a:pt x="5" y="4"/>
                  </a:cubicBezTo>
                  <a:cubicBezTo>
                    <a:pt x="5" y="4"/>
                    <a:pt x="8" y="2"/>
                    <a:pt x="8" y="3"/>
                  </a:cubicBezTo>
                  <a:cubicBezTo>
                    <a:pt x="9" y="4"/>
                    <a:pt x="8" y="5"/>
                    <a:pt x="10" y="5"/>
                  </a:cubicBezTo>
                  <a:cubicBezTo>
                    <a:pt x="11" y="5"/>
                    <a:pt x="13" y="4"/>
                    <a:pt x="11" y="3"/>
                  </a:cubicBezTo>
                  <a:cubicBezTo>
                    <a:pt x="9" y="2"/>
                    <a:pt x="8" y="2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íṡľíḍè-Freeform: Shape 13"/>
            <p:cNvSpPr/>
            <p:nvPr/>
          </p:nvSpPr>
          <p:spPr bwMode="auto">
            <a:xfrm>
              <a:off x="3801933" y="4764673"/>
              <a:ext cx="17176" cy="12269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2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2"/>
                    <a:pt x="3" y="2"/>
                  </a:cubicBezTo>
                  <a:cubicBezTo>
                    <a:pt x="3" y="1"/>
                    <a:pt x="2" y="0"/>
                    <a:pt x="0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íṡľíḍè-Freeform: Shape 14"/>
            <p:cNvSpPr/>
            <p:nvPr/>
          </p:nvSpPr>
          <p:spPr bwMode="auto">
            <a:xfrm>
              <a:off x="3824835" y="4770399"/>
              <a:ext cx="23719" cy="17994"/>
            </a:xfrm>
            <a:custGeom>
              <a:avLst/>
              <a:gdLst>
                <a:gd name="T0" fmla="*/ 2 w 4"/>
                <a:gd name="T1" fmla="*/ 1 h 3"/>
                <a:gd name="T2" fmla="*/ 3 w 4"/>
                <a:gd name="T3" fmla="*/ 2 h 3"/>
                <a:gd name="T4" fmla="*/ 2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0" y="1"/>
                    <a:pt x="2" y="3"/>
                    <a:pt x="3" y="2"/>
                  </a:cubicBezTo>
                  <a:cubicBezTo>
                    <a:pt x="4" y="1"/>
                    <a:pt x="4" y="0"/>
                    <a:pt x="2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íṡľíḍè-Freeform: Shape 15"/>
            <p:cNvSpPr/>
            <p:nvPr/>
          </p:nvSpPr>
          <p:spPr bwMode="auto">
            <a:xfrm>
              <a:off x="4447261" y="4706602"/>
              <a:ext cx="110417" cy="40895"/>
            </a:xfrm>
            <a:custGeom>
              <a:avLst/>
              <a:gdLst>
                <a:gd name="T0" fmla="*/ 7 w 19"/>
                <a:gd name="T1" fmla="*/ 5 h 7"/>
                <a:gd name="T2" fmla="*/ 10 w 19"/>
                <a:gd name="T3" fmla="*/ 7 h 7"/>
                <a:gd name="T4" fmla="*/ 14 w 19"/>
                <a:gd name="T5" fmla="*/ 5 h 7"/>
                <a:gd name="T6" fmla="*/ 17 w 19"/>
                <a:gd name="T7" fmla="*/ 4 h 7"/>
                <a:gd name="T8" fmla="*/ 18 w 19"/>
                <a:gd name="T9" fmla="*/ 2 h 7"/>
                <a:gd name="T10" fmla="*/ 14 w 19"/>
                <a:gd name="T11" fmla="*/ 0 h 7"/>
                <a:gd name="T12" fmla="*/ 10 w 19"/>
                <a:gd name="T13" fmla="*/ 1 h 7"/>
                <a:gd name="T14" fmla="*/ 6 w 19"/>
                <a:gd name="T15" fmla="*/ 1 h 7"/>
                <a:gd name="T16" fmla="*/ 1 w 19"/>
                <a:gd name="T17" fmla="*/ 0 h 7"/>
                <a:gd name="T18" fmla="*/ 1 w 19"/>
                <a:gd name="T19" fmla="*/ 2 h 7"/>
                <a:gd name="T20" fmla="*/ 3 w 19"/>
                <a:gd name="T21" fmla="*/ 5 h 7"/>
                <a:gd name="T22" fmla="*/ 7 w 19"/>
                <a:gd name="T2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7">
                  <a:moveTo>
                    <a:pt x="7" y="5"/>
                  </a:moveTo>
                  <a:cubicBezTo>
                    <a:pt x="7" y="6"/>
                    <a:pt x="8" y="7"/>
                    <a:pt x="10" y="7"/>
                  </a:cubicBezTo>
                  <a:cubicBezTo>
                    <a:pt x="12" y="6"/>
                    <a:pt x="13" y="6"/>
                    <a:pt x="14" y="5"/>
                  </a:cubicBezTo>
                  <a:cubicBezTo>
                    <a:pt x="14" y="4"/>
                    <a:pt x="17" y="4"/>
                    <a:pt x="17" y="4"/>
                  </a:cubicBezTo>
                  <a:cubicBezTo>
                    <a:pt x="17" y="4"/>
                    <a:pt x="19" y="3"/>
                    <a:pt x="18" y="2"/>
                  </a:cubicBezTo>
                  <a:cubicBezTo>
                    <a:pt x="17" y="1"/>
                    <a:pt x="15" y="1"/>
                    <a:pt x="14" y="0"/>
                  </a:cubicBezTo>
                  <a:cubicBezTo>
                    <a:pt x="13" y="0"/>
                    <a:pt x="13" y="1"/>
                    <a:pt x="10" y="1"/>
                  </a:cubicBezTo>
                  <a:cubicBezTo>
                    <a:pt x="8" y="1"/>
                    <a:pt x="7" y="2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4" y="5"/>
                    <a:pt x="6" y="5"/>
                    <a:pt x="7" y="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íṡľíḍè-Freeform: Shape 16"/>
            <p:cNvSpPr/>
            <p:nvPr/>
          </p:nvSpPr>
          <p:spPr bwMode="auto">
            <a:xfrm>
              <a:off x="3970421" y="4503762"/>
              <a:ext cx="546361" cy="278906"/>
            </a:xfrm>
            <a:custGeom>
              <a:avLst/>
              <a:gdLst>
                <a:gd name="T0" fmla="*/ 3 w 94"/>
                <a:gd name="T1" fmla="*/ 20 h 48"/>
                <a:gd name="T2" fmla="*/ 5 w 94"/>
                <a:gd name="T3" fmla="*/ 20 h 48"/>
                <a:gd name="T4" fmla="*/ 16 w 94"/>
                <a:gd name="T5" fmla="*/ 20 h 48"/>
                <a:gd name="T6" fmla="*/ 22 w 94"/>
                <a:gd name="T7" fmla="*/ 28 h 48"/>
                <a:gd name="T8" fmla="*/ 27 w 94"/>
                <a:gd name="T9" fmla="*/ 27 h 48"/>
                <a:gd name="T10" fmla="*/ 28 w 94"/>
                <a:gd name="T11" fmla="*/ 31 h 48"/>
                <a:gd name="T12" fmla="*/ 27 w 94"/>
                <a:gd name="T13" fmla="*/ 34 h 48"/>
                <a:gd name="T14" fmla="*/ 25 w 94"/>
                <a:gd name="T15" fmla="*/ 34 h 48"/>
                <a:gd name="T16" fmla="*/ 25 w 94"/>
                <a:gd name="T17" fmla="*/ 38 h 48"/>
                <a:gd name="T18" fmla="*/ 27 w 94"/>
                <a:gd name="T19" fmla="*/ 40 h 48"/>
                <a:gd name="T20" fmla="*/ 34 w 94"/>
                <a:gd name="T21" fmla="*/ 46 h 48"/>
                <a:gd name="T22" fmla="*/ 39 w 94"/>
                <a:gd name="T23" fmla="*/ 48 h 48"/>
                <a:gd name="T24" fmla="*/ 43 w 94"/>
                <a:gd name="T25" fmla="*/ 43 h 48"/>
                <a:gd name="T26" fmla="*/ 46 w 94"/>
                <a:gd name="T27" fmla="*/ 40 h 48"/>
                <a:gd name="T28" fmla="*/ 52 w 94"/>
                <a:gd name="T29" fmla="*/ 36 h 48"/>
                <a:gd name="T30" fmla="*/ 61 w 94"/>
                <a:gd name="T31" fmla="*/ 32 h 48"/>
                <a:gd name="T32" fmla="*/ 73 w 94"/>
                <a:gd name="T33" fmla="*/ 30 h 48"/>
                <a:gd name="T34" fmla="*/ 72 w 94"/>
                <a:gd name="T35" fmla="*/ 28 h 48"/>
                <a:gd name="T36" fmla="*/ 75 w 94"/>
                <a:gd name="T37" fmla="*/ 27 h 48"/>
                <a:gd name="T38" fmla="*/ 79 w 94"/>
                <a:gd name="T39" fmla="*/ 27 h 48"/>
                <a:gd name="T40" fmla="*/ 78 w 94"/>
                <a:gd name="T41" fmla="*/ 22 h 48"/>
                <a:gd name="T42" fmla="*/ 85 w 94"/>
                <a:gd name="T43" fmla="*/ 18 h 48"/>
                <a:gd name="T44" fmla="*/ 83 w 94"/>
                <a:gd name="T45" fmla="*/ 16 h 48"/>
                <a:gd name="T46" fmla="*/ 91 w 94"/>
                <a:gd name="T47" fmla="*/ 9 h 48"/>
                <a:gd name="T48" fmla="*/ 87 w 94"/>
                <a:gd name="T49" fmla="*/ 7 h 48"/>
                <a:gd name="T50" fmla="*/ 78 w 94"/>
                <a:gd name="T51" fmla="*/ 5 h 48"/>
                <a:gd name="T52" fmla="*/ 73 w 94"/>
                <a:gd name="T53" fmla="*/ 2 h 48"/>
                <a:gd name="T54" fmla="*/ 65 w 94"/>
                <a:gd name="T55" fmla="*/ 3 h 48"/>
                <a:gd name="T56" fmla="*/ 53 w 94"/>
                <a:gd name="T57" fmla="*/ 3 h 48"/>
                <a:gd name="T58" fmla="*/ 66 w 94"/>
                <a:gd name="T59" fmla="*/ 2 h 48"/>
                <a:gd name="T60" fmla="*/ 58 w 94"/>
                <a:gd name="T61" fmla="*/ 0 h 48"/>
                <a:gd name="T62" fmla="*/ 36 w 94"/>
                <a:gd name="T63" fmla="*/ 5 h 48"/>
                <a:gd name="T64" fmla="*/ 32 w 94"/>
                <a:gd name="T65" fmla="*/ 6 h 48"/>
                <a:gd name="T66" fmla="*/ 27 w 94"/>
                <a:gd name="T67" fmla="*/ 7 h 48"/>
                <a:gd name="T68" fmla="*/ 1 w 94"/>
                <a:gd name="T69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48">
                  <a:moveTo>
                    <a:pt x="1" y="21"/>
                  </a:moveTo>
                  <a:cubicBezTo>
                    <a:pt x="1" y="21"/>
                    <a:pt x="3" y="21"/>
                    <a:pt x="3" y="20"/>
                  </a:cubicBezTo>
                  <a:cubicBezTo>
                    <a:pt x="4" y="20"/>
                    <a:pt x="5" y="18"/>
                    <a:pt x="5" y="18"/>
                  </a:cubicBezTo>
                  <a:cubicBezTo>
                    <a:pt x="5" y="18"/>
                    <a:pt x="4" y="19"/>
                    <a:pt x="5" y="20"/>
                  </a:cubicBezTo>
                  <a:cubicBezTo>
                    <a:pt x="6" y="20"/>
                    <a:pt x="9" y="19"/>
                    <a:pt x="10" y="19"/>
                  </a:cubicBezTo>
                  <a:cubicBezTo>
                    <a:pt x="11" y="19"/>
                    <a:pt x="15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2" y="23"/>
                    <a:pt x="21" y="28"/>
                    <a:pt x="22" y="28"/>
                  </a:cubicBezTo>
                  <a:cubicBezTo>
                    <a:pt x="22" y="29"/>
                    <a:pt x="24" y="27"/>
                    <a:pt x="24" y="26"/>
                  </a:cubicBezTo>
                  <a:cubicBezTo>
                    <a:pt x="25" y="26"/>
                    <a:pt x="27" y="26"/>
                    <a:pt x="27" y="27"/>
                  </a:cubicBezTo>
                  <a:cubicBezTo>
                    <a:pt x="28" y="27"/>
                    <a:pt x="29" y="29"/>
                    <a:pt x="29" y="30"/>
                  </a:cubicBezTo>
                  <a:cubicBezTo>
                    <a:pt x="29" y="30"/>
                    <a:pt x="29" y="31"/>
                    <a:pt x="28" y="31"/>
                  </a:cubicBezTo>
                  <a:cubicBezTo>
                    <a:pt x="28" y="31"/>
                    <a:pt x="26" y="34"/>
                    <a:pt x="27" y="33"/>
                  </a:cubicBezTo>
                  <a:cubicBezTo>
                    <a:pt x="27" y="33"/>
                    <a:pt x="27" y="34"/>
                    <a:pt x="27" y="34"/>
                  </a:cubicBezTo>
                  <a:cubicBezTo>
                    <a:pt x="26" y="35"/>
                    <a:pt x="25" y="35"/>
                    <a:pt x="25" y="35"/>
                  </a:cubicBezTo>
                  <a:cubicBezTo>
                    <a:pt x="25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5"/>
                  </a:cubicBezTo>
                  <a:cubicBezTo>
                    <a:pt x="24" y="36"/>
                    <a:pt x="25" y="38"/>
                    <a:pt x="25" y="38"/>
                  </a:cubicBezTo>
                  <a:cubicBezTo>
                    <a:pt x="26" y="39"/>
                    <a:pt x="28" y="39"/>
                    <a:pt x="28" y="39"/>
                  </a:cubicBezTo>
                  <a:cubicBezTo>
                    <a:pt x="29" y="39"/>
                    <a:pt x="27" y="40"/>
                    <a:pt x="27" y="40"/>
                  </a:cubicBezTo>
                  <a:cubicBezTo>
                    <a:pt x="28" y="41"/>
                    <a:pt x="28" y="43"/>
                    <a:pt x="29" y="43"/>
                  </a:cubicBezTo>
                  <a:cubicBezTo>
                    <a:pt x="30" y="44"/>
                    <a:pt x="33" y="46"/>
                    <a:pt x="34" y="46"/>
                  </a:cubicBezTo>
                  <a:cubicBezTo>
                    <a:pt x="34" y="47"/>
                    <a:pt x="37" y="46"/>
                    <a:pt x="37" y="46"/>
                  </a:cubicBezTo>
                  <a:cubicBezTo>
                    <a:pt x="38" y="45"/>
                    <a:pt x="37" y="48"/>
                    <a:pt x="39" y="48"/>
                  </a:cubicBezTo>
                  <a:cubicBezTo>
                    <a:pt x="40" y="48"/>
                    <a:pt x="41" y="48"/>
                    <a:pt x="42" y="47"/>
                  </a:cubicBezTo>
                  <a:cubicBezTo>
                    <a:pt x="43" y="46"/>
                    <a:pt x="43" y="44"/>
                    <a:pt x="43" y="43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6" y="42"/>
                    <a:pt x="47" y="42"/>
                    <a:pt x="46" y="40"/>
                  </a:cubicBezTo>
                  <a:cubicBezTo>
                    <a:pt x="46" y="39"/>
                    <a:pt x="45" y="38"/>
                    <a:pt x="47" y="38"/>
                  </a:cubicBezTo>
                  <a:cubicBezTo>
                    <a:pt x="50" y="37"/>
                    <a:pt x="51" y="36"/>
                    <a:pt x="52" y="36"/>
                  </a:cubicBezTo>
                  <a:cubicBezTo>
                    <a:pt x="53" y="36"/>
                    <a:pt x="57" y="36"/>
                    <a:pt x="57" y="36"/>
                  </a:cubicBezTo>
                  <a:cubicBezTo>
                    <a:pt x="58" y="35"/>
                    <a:pt x="59" y="32"/>
                    <a:pt x="61" y="32"/>
                  </a:cubicBezTo>
                  <a:cubicBezTo>
                    <a:pt x="62" y="32"/>
                    <a:pt x="65" y="33"/>
                    <a:pt x="67" y="32"/>
                  </a:cubicBezTo>
                  <a:cubicBezTo>
                    <a:pt x="70" y="32"/>
                    <a:pt x="72" y="30"/>
                    <a:pt x="73" y="30"/>
                  </a:cubicBezTo>
                  <a:cubicBezTo>
                    <a:pt x="74" y="30"/>
                    <a:pt x="76" y="30"/>
                    <a:pt x="76" y="30"/>
                  </a:cubicBezTo>
                  <a:cubicBezTo>
                    <a:pt x="75" y="29"/>
                    <a:pt x="74" y="28"/>
                    <a:pt x="72" y="28"/>
                  </a:cubicBezTo>
                  <a:cubicBezTo>
                    <a:pt x="71" y="28"/>
                    <a:pt x="71" y="25"/>
                    <a:pt x="71" y="25"/>
                  </a:cubicBezTo>
                  <a:cubicBezTo>
                    <a:pt x="72" y="25"/>
                    <a:pt x="75" y="26"/>
                    <a:pt x="75" y="27"/>
                  </a:cubicBezTo>
                  <a:cubicBezTo>
                    <a:pt x="75" y="28"/>
                    <a:pt x="76" y="29"/>
                    <a:pt x="78" y="29"/>
                  </a:cubicBezTo>
                  <a:cubicBezTo>
                    <a:pt x="80" y="29"/>
                    <a:pt x="79" y="27"/>
                    <a:pt x="79" y="27"/>
                  </a:cubicBezTo>
                  <a:cubicBezTo>
                    <a:pt x="78" y="26"/>
                    <a:pt x="78" y="25"/>
                    <a:pt x="78" y="25"/>
                  </a:cubicBezTo>
                  <a:cubicBezTo>
                    <a:pt x="77" y="24"/>
                    <a:pt x="76" y="22"/>
                    <a:pt x="78" y="22"/>
                  </a:cubicBezTo>
                  <a:cubicBezTo>
                    <a:pt x="80" y="22"/>
                    <a:pt x="84" y="24"/>
                    <a:pt x="84" y="22"/>
                  </a:cubicBezTo>
                  <a:cubicBezTo>
                    <a:pt x="84" y="21"/>
                    <a:pt x="84" y="19"/>
                    <a:pt x="85" y="18"/>
                  </a:cubicBezTo>
                  <a:cubicBezTo>
                    <a:pt x="85" y="18"/>
                    <a:pt x="86" y="17"/>
                    <a:pt x="86" y="17"/>
                  </a:cubicBezTo>
                  <a:cubicBezTo>
                    <a:pt x="85" y="17"/>
                    <a:pt x="84" y="17"/>
                    <a:pt x="83" y="16"/>
                  </a:cubicBezTo>
                  <a:cubicBezTo>
                    <a:pt x="83" y="15"/>
                    <a:pt x="84" y="14"/>
                    <a:pt x="85" y="13"/>
                  </a:cubicBezTo>
                  <a:cubicBezTo>
                    <a:pt x="85" y="13"/>
                    <a:pt x="89" y="10"/>
                    <a:pt x="91" y="9"/>
                  </a:cubicBezTo>
                  <a:cubicBezTo>
                    <a:pt x="93" y="9"/>
                    <a:pt x="94" y="7"/>
                    <a:pt x="93" y="7"/>
                  </a:cubicBezTo>
                  <a:cubicBezTo>
                    <a:pt x="91" y="6"/>
                    <a:pt x="88" y="6"/>
                    <a:pt x="87" y="7"/>
                  </a:cubicBezTo>
                  <a:cubicBezTo>
                    <a:pt x="85" y="8"/>
                    <a:pt x="84" y="9"/>
                    <a:pt x="82" y="9"/>
                  </a:cubicBezTo>
                  <a:cubicBezTo>
                    <a:pt x="79" y="8"/>
                    <a:pt x="79" y="6"/>
                    <a:pt x="78" y="5"/>
                  </a:cubicBezTo>
                  <a:cubicBezTo>
                    <a:pt x="76" y="4"/>
                    <a:pt x="77" y="1"/>
                    <a:pt x="75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2"/>
                    <a:pt x="71" y="2"/>
                    <a:pt x="69" y="2"/>
                  </a:cubicBezTo>
                  <a:cubicBezTo>
                    <a:pt x="68" y="2"/>
                    <a:pt x="66" y="3"/>
                    <a:pt x="65" y="3"/>
                  </a:cubicBezTo>
                  <a:cubicBezTo>
                    <a:pt x="63" y="2"/>
                    <a:pt x="62" y="3"/>
                    <a:pt x="61" y="3"/>
                  </a:cubicBezTo>
                  <a:cubicBezTo>
                    <a:pt x="57" y="4"/>
                    <a:pt x="53" y="3"/>
                    <a:pt x="53" y="3"/>
                  </a:cubicBezTo>
                  <a:cubicBezTo>
                    <a:pt x="52" y="3"/>
                    <a:pt x="56" y="3"/>
                    <a:pt x="58" y="3"/>
                  </a:cubicBezTo>
                  <a:cubicBezTo>
                    <a:pt x="61" y="3"/>
                    <a:pt x="64" y="2"/>
                    <a:pt x="66" y="2"/>
                  </a:cubicBezTo>
                  <a:cubicBezTo>
                    <a:pt x="68" y="2"/>
                    <a:pt x="66" y="1"/>
                    <a:pt x="66" y="1"/>
                  </a:cubicBezTo>
                  <a:cubicBezTo>
                    <a:pt x="64" y="1"/>
                    <a:pt x="61" y="1"/>
                    <a:pt x="58" y="0"/>
                  </a:cubicBezTo>
                  <a:cubicBezTo>
                    <a:pt x="51" y="1"/>
                    <a:pt x="44" y="3"/>
                    <a:pt x="37" y="4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3" y="5"/>
                    <a:pt x="32" y="6"/>
                  </a:cubicBezTo>
                  <a:cubicBezTo>
                    <a:pt x="32" y="6"/>
                    <a:pt x="32" y="6"/>
                    <a:pt x="32" y="7"/>
                  </a:cubicBezTo>
                  <a:cubicBezTo>
                    <a:pt x="31" y="7"/>
                    <a:pt x="28" y="8"/>
                    <a:pt x="27" y="7"/>
                  </a:cubicBezTo>
                  <a:cubicBezTo>
                    <a:pt x="17" y="10"/>
                    <a:pt x="8" y="15"/>
                    <a:pt x="0" y="19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íṡľíḍè-Freeform: Shape 17"/>
            <p:cNvSpPr/>
            <p:nvPr/>
          </p:nvSpPr>
          <p:spPr bwMode="auto">
            <a:xfrm>
              <a:off x="4098015" y="4683701"/>
              <a:ext cx="12268" cy="17176"/>
            </a:xfrm>
            <a:custGeom>
              <a:avLst/>
              <a:gdLst>
                <a:gd name="T0" fmla="*/ 1 w 2"/>
                <a:gd name="T1" fmla="*/ 1 h 3"/>
                <a:gd name="T2" fmla="*/ 1 w 2"/>
                <a:gd name="T3" fmla="*/ 2 h 3"/>
                <a:gd name="T4" fmla="*/ 2 w 2"/>
                <a:gd name="T5" fmla="*/ 2 h 3"/>
                <a:gd name="T6" fmla="*/ 1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cubicBezTo>
                    <a:pt x="0" y="3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íṡľíḍè-Freeform: Shape 18"/>
            <p:cNvSpPr/>
            <p:nvPr/>
          </p:nvSpPr>
          <p:spPr bwMode="auto">
            <a:xfrm>
              <a:off x="3766763" y="5276683"/>
              <a:ext cx="93241" cy="45803"/>
            </a:xfrm>
            <a:custGeom>
              <a:avLst/>
              <a:gdLst>
                <a:gd name="T0" fmla="*/ 13 w 16"/>
                <a:gd name="T1" fmla="*/ 4 h 8"/>
                <a:gd name="T2" fmla="*/ 9 w 16"/>
                <a:gd name="T3" fmla="*/ 1 h 8"/>
                <a:gd name="T4" fmla="*/ 4 w 16"/>
                <a:gd name="T5" fmla="*/ 0 h 8"/>
                <a:gd name="T6" fmla="*/ 0 w 16"/>
                <a:gd name="T7" fmla="*/ 1 h 8"/>
                <a:gd name="T8" fmla="*/ 3 w 16"/>
                <a:gd name="T9" fmla="*/ 3 h 8"/>
                <a:gd name="T10" fmla="*/ 9 w 16"/>
                <a:gd name="T11" fmla="*/ 3 h 8"/>
                <a:gd name="T12" fmla="*/ 13 w 16"/>
                <a:gd name="T13" fmla="*/ 7 h 8"/>
                <a:gd name="T14" fmla="*/ 16 w 16"/>
                <a:gd name="T15" fmla="*/ 7 h 8"/>
                <a:gd name="T16" fmla="*/ 13 w 16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">
                  <a:moveTo>
                    <a:pt x="13" y="4"/>
                  </a:moveTo>
                  <a:cubicBezTo>
                    <a:pt x="12" y="4"/>
                    <a:pt x="10" y="3"/>
                    <a:pt x="9" y="1"/>
                  </a:cubicBezTo>
                  <a:cubicBezTo>
                    <a:pt x="8" y="0"/>
                    <a:pt x="5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  <a:cubicBezTo>
                    <a:pt x="0" y="3"/>
                    <a:pt x="1" y="3"/>
                    <a:pt x="3" y="3"/>
                  </a:cubicBezTo>
                  <a:cubicBezTo>
                    <a:pt x="5" y="3"/>
                    <a:pt x="8" y="2"/>
                    <a:pt x="9" y="3"/>
                  </a:cubicBezTo>
                  <a:cubicBezTo>
                    <a:pt x="9" y="4"/>
                    <a:pt x="12" y="6"/>
                    <a:pt x="13" y="7"/>
                  </a:cubicBezTo>
                  <a:cubicBezTo>
                    <a:pt x="13" y="7"/>
                    <a:pt x="16" y="8"/>
                    <a:pt x="16" y="7"/>
                  </a:cubicBezTo>
                  <a:cubicBezTo>
                    <a:pt x="16" y="6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íṡľíḍè-Freeform: Shape 19"/>
            <p:cNvSpPr/>
            <p:nvPr/>
          </p:nvSpPr>
          <p:spPr bwMode="auto">
            <a:xfrm>
              <a:off x="3824835" y="5247238"/>
              <a:ext cx="17994" cy="17176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1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2"/>
                    <a:pt x="2" y="0"/>
                    <a:pt x="1" y="1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íṡľíḍè-Freeform: Shape 20"/>
            <p:cNvSpPr/>
            <p:nvPr/>
          </p:nvSpPr>
          <p:spPr bwMode="auto">
            <a:xfrm>
              <a:off x="3824835" y="5346205"/>
              <a:ext cx="23719" cy="22901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3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0" y="1"/>
                    <a:pt x="1" y="4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íṡľíḍè-Freeform: Shape 21"/>
            <p:cNvSpPr/>
            <p:nvPr/>
          </p:nvSpPr>
          <p:spPr bwMode="auto">
            <a:xfrm>
              <a:off x="3947520" y="5334754"/>
              <a:ext cx="22901" cy="22901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3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0" y="0"/>
                    <a:pt x="1" y="4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íṡľíḍè-Freeform: Shape 22"/>
            <p:cNvSpPr/>
            <p:nvPr/>
          </p:nvSpPr>
          <p:spPr bwMode="auto">
            <a:xfrm>
              <a:off x="3871455" y="5316760"/>
              <a:ext cx="63796" cy="40895"/>
            </a:xfrm>
            <a:custGeom>
              <a:avLst/>
              <a:gdLst>
                <a:gd name="T0" fmla="*/ 7 w 11"/>
                <a:gd name="T1" fmla="*/ 0 h 7"/>
                <a:gd name="T2" fmla="*/ 4 w 11"/>
                <a:gd name="T3" fmla="*/ 1 h 7"/>
                <a:gd name="T4" fmla="*/ 0 w 11"/>
                <a:gd name="T5" fmla="*/ 4 h 7"/>
                <a:gd name="T6" fmla="*/ 3 w 11"/>
                <a:gd name="T7" fmla="*/ 4 h 7"/>
                <a:gd name="T8" fmla="*/ 6 w 11"/>
                <a:gd name="T9" fmla="*/ 6 h 7"/>
                <a:gd name="T10" fmla="*/ 9 w 11"/>
                <a:gd name="T11" fmla="*/ 5 h 7"/>
                <a:gd name="T12" fmla="*/ 11 w 11"/>
                <a:gd name="T13" fmla="*/ 5 h 7"/>
                <a:gd name="T14" fmla="*/ 7 w 11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3" y="1"/>
                    <a:pt x="0" y="4"/>
                    <a:pt x="0" y="4"/>
                  </a:cubicBez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10" y="5"/>
                    <a:pt x="10" y="7"/>
                    <a:pt x="11" y="5"/>
                  </a:cubicBezTo>
                  <a:cubicBezTo>
                    <a:pt x="11" y="2"/>
                    <a:pt x="9" y="1"/>
                    <a:pt x="7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íṡľíḍè-Freeform: Shape 23"/>
            <p:cNvSpPr/>
            <p:nvPr/>
          </p:nvSpPr>
          <p:spPr bwMode="auto">
            <a:xfrm>
              <a:off x="5104039" y="5729804"/>
              <a:ext cx="69522" cy="168489"/>
            </a:xfrm>
            <a:custGeom>
              <a:avLst/>
              <a:gdLst>
                <a:gd name="T0" fmla="*/ 7 w 12"/>
                <a:gd name="T1" fmla="*/ 5 h 29"/>
                <a:gd name="T2" fmla="*/ 4 w 12"/>
                <a:gd name="T3" fmla="*/ 8 h 29"/>
                <a:gd name="T4" fmla="*/ 1 w 12"/>
                <a:gd name="T5" fmla="*/ 13 h 29"/>
                <a:gd name="T6" fmla="*/ 1 w 12"/>
                <a:gd name="T7" fmla="*/ 19 h 29"/>
                <a:gd name="T8" fmla="*/ 1 w 12"/>
                <a:gd name="T9" fmla="*/ 26 h 29"/>
                <a:gd name="T10" fmla="*/ 2 w 12"/>
                <a:gd name="T11" fmla="*/ 29 h 29"/>
                <a:gd name="T12" fmla="*/ 6 w 12"/>
                <a:gd name="T13" fmla="*/ 25 h 29"/>
                <a:gd name="T14" fmla="*/ 8 w 12"/>
                <a:gd name="T15" fmla="*/ 18 h 29"/>
                <a:gd name="T16" fmla="*/ 10 w 12"/>
                <a:gd name="T17" fmla="*/ 11 h 29"/>
                <a:gd name="T18" fmla="*/ 12 w 12"/>
                <a:gd name="T19" fmla="*/ 5 h 29"/>
                <a:gd name="T20" fmla="*/ 11 w 12"/>
                <a:gd name="T21" fmla="*/ 0 h 29"/>
                <a:gd name="T22" fmla="*/ 7 w 12"/>
                <a:gd name="T2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9">
                  <a:moveTo>
                    <a:pt x="7" y="5"/>
                  </a:moveTo>
                  <a:cubicBezTo>
                    <a:pt x="6" y="7"/>
                    <a:pt x="5" y="9"/>
                    <a:pt x="4" y="8"/>
                  </a:cubicBezTo>
                  <a:cubicBezTo>
                    <a:pt x="4" y="8"/>
                    <a:pt x="1" y="10"/>
                    <a:pt x="1" y="13"/>
                  </a:cubicBezTo>
                  <a:cubicBezTo>
                    <a:pt x="2" y="15"/>
                    <a:pt x="2" y="18"/>
                    <a:pt x="1" y="19"/>
                  </a:cubicBezTo>
                  <a:cubicBezTo>
                    <a:pt x="0" y="21"/>
                    <a:pt x="1" y="24"/>
                    <a:pt x="1" y="26"/>
                  </a:cubicBezTo>
                  <a:cubicBezTo>
                    <a:pt x="0" y="28"/>
                    <a:pt x="1" y="29"/>
                    <a:pt x="2" y="29"/>
                  </a:cubicBezTo>
                  <a:cubicBezTo>
                    <a:pt x="4" y="28"/>
                    <a:pt x="5" y="27"/>
                    <a:pt x="6" y="25"/>
                  </a:cubicBezTo>
                  <a:cubicBezTo>
                    <a:pt x="7" y="23"/>
                    <a:pt x="7" y="20"/>
                    <a:pt x="8" y="18"/>
                  </a:cubicBezTo>
                  <a:cubicBezTo>
                    <a:pt x="9" y="16"/>
                    <a:pt x="10" y="12"/>
                    <a:pt x="10" y="11"/>
                  </a:cubicBezTo>
                  <a:cubicBezTo>
                    <a:pt x="11" y="10"/>
                    <a:pt x="12" y="6"/>
                    <a:pt x="12" y="5"/>
                  </a:cubicBezTo>
                  <a:cubicBezTo>
                    <a:pt x="12" y="3"/>
                    <a:pt x="11" y="0"/>
                    <a:pt x="11" y="0"/>
                  </a:cubicBezTo>
                  <a:cubicBezTo>
                    <a:pt x="9" y="0"/>
                    <a:pt x="9" y="3"/>
                    <a:pt x="7" y="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íṡľíḍè-Freeform: Shape 24"/>
            <p:cNvSpPr/>
            <p:nvPr/>
          </p:nvSpPr>
          <p:spPr bwMode="auto">
            <a:xfrm>
              <a:off x="4754794" y="5026404"/>
              <a:ext cx="29445" cy="29445"/>
            </a:xfrm>
            <a:custGeom>
              <a:avLst/>
              <a:gdLst>
                <a:gd name="T0" fmla="*/ 4 w 5"/>
                <a:gd name="T1" fmla="*/ 3 h 5"/>
                <a:gd name="T2" fmla="*/ 2 w 5"/>
                <a:gd name="T3" fmla="*/ 0 h 5"/>
                <a:gd name="T4" fmla="*/ 1 w 5"/>
                <a:gd name="T5" fmla="*/ 4 h 5"/>
                <a:gd name="T6" fmla="*/ 4 w 5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3"/>
                  </a:moveTo>
                  <a:cubicBezTo>
                    <a:pt x="5" y="2"/>
                    <a:pt x="3" y="0"/>
                    <a:pt x="2" y="0"/>
                  </a:cubicBezTo>
                  <a:cubicBezTo>
                    <a:pt x="1" y="0"/>
                    <a:pt x="0" y="3"/>
                    <a:pt x="1" y="4"/>
                  </a:cubicBezTo>
                  <a:cubicBezTo>
                    <a:pt x="2" y="5"/>
                    <a:pt x="3" y="4"/>
                    <a:pt x="4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íṡľíḍè-Freeform: Shape 25"/>
            <p:cNvSpPr/>
            <p:nvPr/>
          </p:nvSpPr>
          <p:spPr bwMode="auto">
            <a:xfrm>
              <a:off x="4690997" y="5026404"/>
              <a:ext cx="17176" cy="17176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2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2"/>
                    <a:pt x="2" y="0"/>
                    <a:pt x="1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íṡľíḍè-Freeform: Shape 26"/>
            <p:cNvSpPr/>
            <p:nvPr/>
          </p:nvSpPr>
          <p:spPr bwMode="auto">
            <a:xfrm>
              <a:off x="4807140" y="5061574"/>
              <a:ext cx="40895" cy="28627"/>
            </a:xfrm>
            <a:custGeom>
              <a:avLst/>
              <a:gdLst>
                <a:gd name="T0" fmla="*/ 2 w 7"/>
                <a:gd name="T1" fmla="*/ 3 h 5"/>
                <a:gd name="T2" fmla="*/ 5 w 7"/>
                <a:gd name="T3" fmla="*/ 5 h 5"/>
                <a:gd name="T4" fmla="*/ 7 w 7"/>
                <a:gd name="T5" fmla="*/ 3 h 5"/>
                <a:gd name="T6" fmla="*/ 4 w 7"/>
                <a:gd name="T7" fmla="*/ 1 h 5"/>
                <a:gd name="T8" fmla="*/ 1 w 7"/>
                <a:gd name="T9" fmla="*/ 1 h 5"/>
                <a:gd name="T10" fmla="*/ 2 w 7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cubicBezTo>
                    <a:pt x="3" y="3"/>
                    <a:pt x="4" y="4"/>
                    <a:pt x="5" y="5"/>
                  </a:cubicBezTo>
                  <a:cubicBezTo>
                    <a:pt x="5" y="5"/>
                    <a:pt x="7" y="5"/>
                    <a:pt x="7" y="3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2" y="2"/>
                    <a:pt x="2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íṡľíḍè-Freeform: Shape 27"/>
            <p:cNvSpPr/>
            <p:nvPr/>
          </p:nvSpPr>
          <p:spPr bwMode="auto">
            <a:xfrm>
              <a:off x="4539685" y="4835014"/>
              <a:ext cx="52346" cy="52346"/>
            </a:xfrm>
            <a:custGeom>
              <a:avLst/>
              <a:gdLst>
                <a:gd name="T0" fmla="*/ 1 w 9"/>
                <a:gd name="T1" fmla="*/ 3 h 9"/>
                <a:gd name="T2" fmla="*/ 1 w 9"/>
                <a:gd name="T3" fmla="*/ 6 h 9"/>
                <a:gd name="T4" fmla="*/ 2 w 9"/>
                <a:gd name="T5" fmla="*/ 9 h 9"/>
                <a:gd name="T6" fmla="*/ 6 w 9"/>
                <a:gd name="T7" fmla="*/ 8 h 9"/>
                <a:gd name="T8" fmla="*/ 9 w 9"/>
                <a:gd name="T9" fmla="*/ 5 h 9"/>
                <a:gd name="T10" fmla="*/ 8 w 9"/>
                <a:gd name="T11" fmla="*/ 1 h 9"/>
                <a:gd name="T12" fmla="*/ 5 w 9"/>
                <a:gd name="T13" fmla="*/ 0 h 9"/>
                <a:gd name="T14" fmla="*/ 3 w 9"/>
                <a:gd name="T15" fmla="*/ 2 h 9"/>
                <a:gd name="T16" fmla="*/ 1 w 9"/>
                <a:gd name="T1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1" y="3"/>
                  </a:moveTo>
                  <a:cubicBezTo>
                    <a:pt x="1" y="5"/>
                    <a:pt x="2" y="6"/>
                    <a:pt x="1" y="6"/>
                  </a:cubicBezTo>
                  <a:cubicBezTo>
                    <a:pt x="0" y="7"/>
                    <a:pt x="1" y="9"/>
                    <a:pt x="2" y="9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8" y="7"/>
                    <a:pt x="9" y="6"/>
                    <a:pt x="9" y="5"/>
                  </a:cubicBezTo>
                  <a:cubicBezTo>
                    <a:pt x="9" y="3"/>
                    <a:pt x="9" y="1"/>
                    <a:pt x="8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2"/>
                    <a:pt x="3" y="2"/>
                  </a:cubicBezTo>
                  <a:cubicBezTo>
                    <a:pt x="2" y="2"/>
                    <a:pt x="0" y="2"/>
                    <a:pt x="1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íṡľíḍè-Freeform: Shape 28"/>
            <p:cNvSpPr/>
            <p:nvPr/>
          </p:nvSpPr>
          <p:spPr bwMode="auto">
            <a:xfrm>
              <a:off x="4569129" y="4794118"/>
              <a:ext cx="116143" cy="110417"/>
            </a:xfrm>
            <a:custGeom>
              <a:avLst/>
              <a:gdLst>
                <a:gd name="T0" fmla="*/ 5 w 20"/>
                <a:gd name="T1" fmla="*/ 9 h 19"/>
                <a:gd name="T2" fmla="*/ 9 w 20"/>
                <a:gd name="T3" fmla="*/ 11 h 19"/>
                <a:gd name="T4" fmla="*/ 4 w 20"/>
                <a:gd name="T5" fmla="*/ 16 h 19"/>
                <a:gd name="T6" fmla="*/ 8 w 20"/>
                <a:gd name="T7" fmla="*/ 17 h 19"/>
                <a:gd name="T8" fmla="*/ 8 w 20"/>
                <a:gd name="T9" fmla="*/ 18 h 19"/>
                <a:gd name="T10" fmla="*/ 11 w 20"/>
                <a:gd name="T11" fmla="*/ 17 h 19"/>
                <a:gd name="T12" fmla="*/ 16 w 20"/>
                <a:gd name="T13" fmla="*/ 18 h 19"/>
                <a:gd name="T14" fmla="*/ 19 w 20"/>
                <a:gd name="T15" fmla="*/ 15 h 19"/>
                <a:gd name="T16" fmla="*/ 16 w 20"/>
                <a:gd name="T17" fmla="*/ 11 h 19"/>
                <a:gd name="T18" fmla="*/ 12 w 20"/>
                <a:gd name="T19" fmla="*/ 6 h 19"/>
                <a:gd name="T20" fmla="*/ 14 w 20"/>
                <a:gd name="T21" fmla="*/ 2 h 19"/>
                <a:gd name="T22" fmla="*/ 8 w 20"/>
                <a:gd name="T23" fmla="*/ 1 h 19"/>
                <a:gd name="T24" fmla="*/ 4 w 20"/>
                <a:gd name="T25" fmla="*/ 2 h 19"/>
                <a:gd name="T26" fmla="*/ 2 w 20"/>
                <a:gd name="T27" fmla="*/ 2 h 19"/>
                <a:gd name="T28" fmla="*/ 2 w 20"/>
                <a:gd name="T29" fmla="*/ 5 h 19"/>
                <a:gd name="T30" fmla="*/ 5 w 20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9">
                  <a:moveTo>
                    <a:pt x="5" y="9"/>
                  </a:moveTo>
                  <a:cubicBezTo>
                    <a:pt x="7" y="9"/>
                    <a:pt x="11" y="10"/>
                    <a:pt x="9" y="11"/>
                  </a:cubicBezTo>
                  <a:cubicBezTo>
                    <a:pt x="8" y="11"/>
                    <a:pt x="4" y="15"/>
                    <a:pt x="4" y="16"/>
                  </a:cubicBezTo>
                  <a:cubicBezTo>
                    <a:pt x="4" y="17"/>
                    <a:pt x="8" y="17"/>
                    <a:pt x="8" y="17"/>
                  </a:cubicBezTo>
                  <a:cubicBezTo>
                    <a:pt x="8" y="17"/>
                    <a:pt x="7" y="18"/>
                    <a:pt x="8" y="18"/>
                  </a:cubicBezTo>
                  <a:cubicBezTo>
                    <a:pt x="9" y="19"/>
                    <a:pt x="10" y="17"/>
                    <a:pt x="11" y="17"/>
                  </a:cubicBezTo>
                  <a:cubicBezTo>
                    <a:pt x="12" y="17"/>
                    <a:pt x="15" y="18"/>
                    <a:pt x="16" y="18"/>
                  </a:cubicBezTo>
                  <a:cubicBezTo>
                    <a:pt x="18" y="18"/>
                    <a:pt x="20" y="16"/>
                    <a:pt x="19" y="15"/>
                  </a:cubicBezTo>
                  <a:cubicBezTo>
                    <a:pt x="19" y="14"/>
                    <a:pt x="17" y="12"/>
                    <a:pt x="16" y="11"/>
                  </a:cubicBezTo>
                  <a:cubicBezTo>
                    <a:pt x="14" y="10"/>
                    <a:pt x="13" y="7"/>
                    <a:pt x="12" y="6"/>
                  </a:cubicBezTo>
                  <a:cubicBezTo>
                    <a:pt x="10" y="5"/>
                    <a:pt x="15" y="3"/>
                    <a:pt x="14" y="2"/>
                  </a:cubicBezTo>
                  <a:cubicBezTo>
                    <a:pt x="13" y="1"/>
                    <a:pt x="9" y="1"/>
                    <a:pt x="8" y="1"/>
                  </a:cubicBezTo>
                  <a:cubicBezTo>
                    <a:pt x="6" y="0"/>
                    <a:pt x="5" y="1"/>
                    <a:pt x="4" y="2"/>
                  </a:cubicBezTo>
                  <a:cubicBezTo>
                    <a:pt x="4" y="3"/>
                    <a:pt x="3" y="1"/>
                    <a:pt x="2" y="2"/>
                  </a:cubicBezTo>
                  <a:cubicBezTo>
                    <a:pt x="0" y="2"/>
                    <a:pt x="1" y="4"/>
                    <a:pt x="2" y="5"/>
                  </a:cubicBezTo>
                  <a:cubicBezTo>
                    <a:pt x="2" y="6"/>
                    <a:pt x="4" y="8"/>
                    <a:pt x="5" y="9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íṡľíḍè-Freeform: Shape 29"/>
            <p:cNvSpPr/>
            <p:nvPr/>
          </p:nvSpPr>
          <p:spPr bwMode="auto">
            <a:xfrm>
              <a:off x="4458712" y="4659982"/>
              <a:ext cx="848169" cy="1365904"/>
            </a:xfrm>
            <a:custGeom>
              <a:avLst/>
              <a:gdLst>
                <a:gd name="T0" fmla="*/ 43 w 146"/>
                <a:gd name="T1" fmla="*/ 19 h 235"/>
                <a:gd name="T2" fmla="*/ 57 w 146"/>
                <a:gd name="T3" fmla="*/ 30 h 235"/>
                <a:gd name="T4" fmla="*/ 65 w 146"/>
                <a:gd name="T5" fmla="*/ 33 h 235"/>
                <a:gd name="T6" fmla="*/ 72 w 146"/>
                <a:gd name="T7" fmla="*/ 16 h 235"/>
                <a:gd name="T8" fmla="*/ 76 w 146"/>
                <a:gd name="T9" fmla="*/ 24 h 235"/>
                <a:gd name="T10" fmla="*/ 76 w 146"/>
                <a:gd name="T11" fmla="*/ 26 h 235"/>
                <a:gd name="T12" fmla="*/ 67 w 146"/>
                <a:gd name="T13" fmla="*/ 34 h 235"/>
                <a:gd name="T14" fmla="*/ 57 w 146"/>
                <a:gd name="T15" fmla="*/ 34 h 235"/>
                <a:gd name="T16" fmla="*/ 50 w 146"/>
                <a:gd name="T17" fmla="*/ 29 h 235"/>
                <a:gd name="T18" fmla="*/ 38 w 146"/>
                <a:gd name="T19" fmla="*/ 40 h 235"/>
                <a:gd name="T20" fmla="*/ 33 w 146"/>
                <a:gd name="T21" fmla="*/ 50 h 235"/>
                <a:gd name="T22" fmla="*/ 17 w 146"/>
                <a:gd name="T23" fmla="*/ 66 h 235"/>
                <a:gd name="T24" fmla="*/ 27 w 146"/>
                <a:gd name="T25" fmla="*/ 72 h 235"/>
                <a:gd name="T26" fmla="*/ 42 w 146"/>
                <a:gd name="T27" fmla="*/ 61 h 235"/>
                <a:gd name="T28" fmla="*/ 60 w 146"/>
                <a:gd name="T29" fmla="*/ 62 h 235"/>
                <a:gd name="T30" fmla="*/ 71 w 146"/>
                <a:gd name="T31" fmla="*/ 66 h 235"/>
                <a:gd name="T32" fmla="*/ 69 w 146"/>
                <a:gd name="T33" fmla="*/ 60 h 235"/>
                <a:gd name="T34" fmla="*/ 83 w 146"/>
                <a:gd name="T35" fmla="*/ 71 h 235"/>
                <a:gd name="T36" fmla="*/ 90 w 146"/>
                <a:gd name="T37" fmla="*/ 75 h 235"/>
                <a:gd name="T38" fmla="*/ 100 w 146"/>
                <a:gd name="T39" fmla="*/ 85 h 235"/>
                <a:gd name="T40" fmla="*/ 87 w 146"/>
                <a:gd name="T41" fmla="*/ 91 h 235"/>
                <a:gd name="T42" fmla="*/ 70 w 146"/>
                <a:gd name="T43" fmla="*/ 87 h 235"/>
                <a:gd name="T44" fmla="*/ 59 w 146"/>
                <a:gd name="T45" fmla="*/ 75 h 235"/>
                <a:gd name="T46" fmla="*/ 24 w 146"/>
                <a:gd name="T47" fmla="*/ 76 h 235"/>
                <a:gd name="T48" fmla="*/ 3 w 146"/>
                <a:gd name="T49" fmla="*/ 106 h 235"/>
                <a:gd name="T50" fmla="*/ 4 w 146"/>
                <a:gd name="T51" fmla="*/ 135 h 235"/>
                <a:gd name="T52" fmla="*/ 27 w 146"/>
                <a:gd name="T53" fmla="*/ 150 h 235"/>
                <a:gd name="T54" fmla="*/ 53 w 146"/>
                <a:gd name="T55" fmla="*/ 150 h 235"/>
                <a:gd name="T56" fmla="*/ 61 w 146"/>
                <a:gd name="T57" fmla="*/ 176 h 235"/>
                <a:gd name="T58" fmla="*/ 61 w 146"/>
                <a:gd name="T59" fmla="*/ 209 h 235"/>
                <a:gd name="T60" fmla="*/ 66 w 146"/>
                <a:gd name="T61" fmla="*/ 230 h 235"/>
                <a:gd name="T62" fmla="*/ 90 w 146"/>
                <a:gd name="T63" fmla="*/ 223 h 235"/>
                <a:gd name="T64" fmla="*/ 100 w 146"/>
                <a:gd name="T65" fmla="*/ 200 h 235"/>
                <a:gd name="T66" fmla="*/ 107 w 146"/>
                <a:gd name="T67" fmla="*/ 174 h 235"/>
                <a:gd name="T68" fmla="*/ 125 w 146"/>
                <a:gd name="T69" fmla="*/ 139 h 235"/>
                <a:gd name="T70" fmla="*/ 112 w 146"/>
                <a:gd name="T71" fmla="*/ 126 h 235"/>
                <a:gd name="T72" fmla="*/ 99 w 146"/>
                <a:gd name="T73" fmla="*/ 95 h 235"/>
                <a:gd name="T74" fmla="*/ 112 w 146"/>
                <a:gd name="T75" fmla="*/ 117 h 235"/>
                <a:gd name="T76" fmla="*/ 129 w 146"/>
                <a:gd name="T77" fmla="*/ 122 h 235"/>
                <a:gd name="T78" fmla="*/ 132 w 146"/>
                <a:gd name="T79" fmla="*/ 102 h 235"/>
                <a:gd name="T80" fmla="*/ 122 w 146"/>
                <a:gd name="T81" fmla="*/ 94 h 235"/>
                <a:gd name="T82" fmla="*/ 135 w 146"/>
                <a:gd name="T83" fmla="*/ 103 h 235"/>
                <a:gd name="T84" fmla="*/ 103 w 146"/>
                <a:gd name="T85" fmla="*/ 18 h 235"/>
                <a:gd name="T86" fmla="*/ 96 w 146"/>
                <a:gd name="T87" fmla="*/ 13 h 235"/>
                <a:gd name="T88" fmla="*/ 99 w 146"/>
                <a:gd name="T89" fmla="*/ 159 h 235"/>
                <a:gd name="T90" fmla="*/ 122 w 146"/>
                <a:gd name="T91" fmla="*/ 56 h 235"/>
                <a:gd name="T92" fmla="*/ 123 w 146"/>
                <a:gd name="T93" fmla="*/ 61 h 235"/>
                <a:gd name="T94" fmla="*/ 129 w 146"/>
                <a:gd name="T95" fmla="*/ 77 h 235"/>
                <a:gd name="T96" fmla="*/ 121 w 146"/>
                <a:gd name="T97" fmla="*/ 66 h 235"/>
                <a:gd name="T98" fmla="*/ 94 w 146"/>
                <a:gd name="T99" fmla="*/ 25 h 235"/>
                <a:gd name="T100" fmla="*/ 101 w 146"/>
                <a:gd name="T101" fmla="*/ 55 h 235"/>
                <a:gd name="T102" fmla="*/ 110 w 146"/>
                <a:gd name="T103" fmla="*/ 66 h 235"/>
                <a:gd name="T104" fmla="*/ 88 w 146"/>
                <a:gd name="T105" fmla="*/ 66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6" h="235">
                  <a:moveTo>
                    <a:pt x="74" y="1"/>
                  </a:moveTo>
                  <a:cubicBezTo>
                    <a:pt x="71" y="1"/>
                    <a:pt x="61" y="5"/>
                    <a:pt x="60" y="6"/>
                  </a:cubicBezTo>
                  <a:cubicBezTo>
                    <a:pt x="60" y="6"/>
                    <a:pt x="59" y="8"/>
                    <a:pt x="57" y="10"/>
                  </a:cubicBezTo>
                  <a:cubicBezTo>
                    <a:pt x="56" y="11"/>
                    <a:pt x="52" y="12"/>
                    <a:pt x="49" y="13"/>
                  </a:cubicBezTo>
                  <a:cubicBezTo>
                    <a:pt x="47" y="13"/>
                    <a:pt x="43" y="18"/>
                    <a:pt x="43" y="19"/>
                  </a:cubicBezTo>
                  <a:cubicBezTo>
                    <a:pt x="43" y="19"/>
                    <a:pt x="45" y="22"/>
                    <a:pt x="45" y="22"/>
                  </a:cubicBezTo>
                  <a:cubicBezTo>
                    <a:pt x="44" y="23"/>
                    <a:pt x="46" y="26"/>
                    <a:pt x="47" y="26"/>
                  </a:cubicBezTo>
                  <a:cubicBezTo>
                    <a:pt x="49" y="27"/>
                    <a:pt x="52" y="27"/>
                    <a:pt x="52" y="26"/>
                  </a:cubicBezTo>
                  <a:cubicBezTo>
                    <a:pt x="52" y="25"/>
                    <a:pt x="54" y="23"/>
                    <a:pt x="55" y="24"/>
                  </a:cubicBezTo>
                  <a:cubicBezTo>
                    <a:pt x="55" y="26"/>
                    <a:pt x="57" y="29"/>
                    <a:pt x="57" y="30"/>
                  </a:cubicBezTo>
                  <a:cubicBezTo>
                    <a:pt x="57" y="30"/>
                    <a:pt x="57" y="32"/>
                    <a:pt x="57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8" y="33"/>
                    <a:pt x="58" y="35"/>
                    <a:pt x="58" y="35"/>
                  </a:cubicBezTo>
                  <a:cubicBezTo>
                    <a:pt x="58" y="35"/>
                    <a:pt x="59" y="37"/>
                    <a:pt x="60" y="37"/>
                  </a:cubicBezTo>
                  <a:cubicBezTo>
                    <a:pt x="61" y="31"/>
                    <a:pt x="65" y="33"/>
                    <a:pt x="65" y="33"/>
                  </a:cubicBezTo>
                  <a:cubicBezTo>
                    <a:pt x="65" y="33"/>
                    <a:pt x="67" y="31"/>
                    <a:pt x="66" y="30"/>
                  </a:cubicBezTo>
                  <a:cubicBezTo>
                    <a:pt x="66" y="28"/>
                    <a:pt x="68" y="26"/>
                    <a:pt x="68" y="25"/>
                  </a:cubicBezTo>
                  <a:cubicBezTo>
                    <a:pt x="69" y="25"/>
                    <a:pt x="70" y="23"/>
                    <a:pt x="68" y="22"/>
                  </a:cubicBezTo>
                  <a:cubicBezTo>
                    <a:pt x="66" y="21"/>
                    <a:pt x="64" y="20"/>
                    <a:pt x="66" y="19"/>
                  </a:cubicBezTo>
                  <a:cubicBezTo>
                    <a:pt x="68" y="17"/>
                    <a:pt x="70" y="19"/>
                    <a:pt x="72" y="16"/>
                  </a:cubicBezTo>
                  <a:cubicBezTo>
                    <a:pt x="74" y="13"/>
                    <a:pt x="71" y="12"/>
                    <a:pt x="74" y="12"/>
                  </a:cubicBezTo>
                  <a:cubicBezTo>
                    <a:pt x="77" y="12"/>
                    <a:pt x="80" y="12"/>
                    <a:pt x="79" y="13"/>
                  </a:cubicBezTo>
                  <a:cubicBezTo>
                    <a:pt x="79" y="14"/>
                    <a:pt x="75" y="16"/>
                    <a:pt x="74" y="17"/>
                  </a:cubicBezTo>
                  <a:cubicBezTo>
                    <a:pt x="72" y="18"/>
                    <a:pt x="72" y="20"/>
                    <a:pt x="73" y="21"/>
                  </a:cubicBezTo>
                  <a:cubicBezTo>
                    <a:pt x="74" y="22"/>
                    <a:pt x="75" y="24"/>
                    <a:pt x="76" y="24"/>
                  </a:cubicBezTo>
                  <a:cubicBezTo>
                    <a:pt x="77" y="24"/>
                    <a:pt x="79" y="23"/>
                    <a:pt x="80" y="23"/>
                  </a:cubicBezTo>
                  <a:cubicBezTo>
                    <a:pt x="82" y="23"/>
                    <a:pt x="85" y="23"/>
                    <a:pt x="85" y="23"/>
                  </a:cubicBezTo>
                  <a:cubicBezTo>
                    <a:pt x="86" y="23"/>
                    <a:pt x="88" y="26"/>
                    <a:pt x="87" y="26"/>
                  </a:cubicBezTo>
                  <a:cubicBezTo>
                    <a:pt x="86" y="26"/>
                    <a:pt x="84" y="26"/>
                    <a:pt x="82" y="26"/>
                  </a:cubicBezTo>
                  <a:cubicBezTo>
                    <a:pt x="79" y="26"/>
                    <a:pt x="76" y="26"/>
                    <a:pt x="76" y="26"/>
                  </a:cubicBezTo>
                  <a:cubicBezTo>
                    <a:pt x="76" y="27"/>
                    <a:pt x="80" y="28"/>
                    <a:pt x="79" y="29"/>
                  </a:cubicBezTo>
                  <a:cubicBezTo>
                    <a:pt x="78" y="30"/>
                    <a:pt x="76" y="29"/>
                    <a:pt x="75" y="28"/>
                  </a:cubicBezTo>
                  <a:cubicBezTo>
                    <a:pt x="73" y="28"/>
                    <a:pt x="73" y="30"/>
                    <a:pt x="72" y="32"/>
                  </a:cubicBezTo>
                  <a:cubicBezTo>
                    <a:pt x="72" y="33"/>
                    <a:pt x="74" y="36"/>
                    <a:pt x="71" y="35"/>
                  </a:cubicBezTo>
                  <a:cubicBezTo>
                    <a:pt x="69" y="34"/>
                    <a:pt x="67" y="33"/>
                    <a:pt x="67" y="34"/>
                  </a:cubicBezTo>
                  <a:cubicBezTo>
                    <a:pt x="66" y="34"/>
                    <a:pt x="65" y="35"/>
                    <a:pt x="63" y="35"/>
                  </a:cubicBezTo>
                  <a:cubicBezTo>
                    <a:pt x="62" y="36"/>
                    <a:pt x="62" y="3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6"/>
                    <a:pt x="58" y="35"/>
                    <a:pt x="57" y="34"/>
                  </a:cubicBezTo>
                  <a:cubicBezTo>
                    <a:pt x="57" y="34"/>
                    <a:pt x="57" y="34"/>
                    <a:pt x="57" y="33"/>
                  </a:cubicBezTo>
                  <a:cubicBezTo>
                    <a:pt x="57" y="33"/>
                    <a:pt x="56" y="33"/>
                    <a:pt x="56" y="33"/>
                  </a:cubicBezTo>
                  <a:cubicBezTo>
                    <a:pt x="56" y="33"/>
                    <a:pt x="55" y="33"/>
                    <a:pt x="55" y="31"/>
                  </a:cubicBezTo>
                  <a:cubicBezTo>
                    <a:pt x="54" y="30"/>
                    <a:pt x="55" y="28"/>
                    <a:pt x="54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50" y="30"/>
                    <a:pt x="49" y="32"/>
                    <a:pt x="50" y="33"/>
                  </a:cubicBezTo>
                  <a:cubicBezTo>
                    <a:pt x="51" y="34"/>
                    <a:pt x="53" y="36"/>
                    <a:pt x="51" y="35"/>
                  </a:cubicBezTo>
                  <a:cubicBezTo>
                    <a:pt x="49" y="35"/>
                    <a:pt x="47" y="34"/>
                    <a:pt x="46" y="35"/>
                  </a:cubicBezTo>
                  <a:cubicBezTo>
                    <a:pt x="45" y="36"/>
                    <a:pt x="42" y="39"/>
                    <a:pt x="42" y="39"/>
                  </a:cubicBezTo>
                  <a:cubicBezTo>
                    <a:pt x="42" y="39"/>
                    <a:pt x="38" y="39"/>
                    <a:pt x="38" y="40"/>
                  </a:cubicBezTo>
                  <a:cubicBezTo>
                    <a:pt x="38" y="41"/>
                    <a:pt x="39" y="43"/>
                    <a:pt x="37" y="43"/>
                  </a:cubicBezTo>
                  <a:cubicBezTo>
                    <a:pt x="36" y="43"/>
                    <a:pt x="34" y="43"/>
                    <a:pt x="32" y="44"/>
                  </a:cubicBezTo>
                  <a:cubicBezTo>
                    <a:pt x="30" y="44"/>
                    <a:pt x="30" y="45"/>
                    <a:pt x="27" y="45"/>
                  </a:cubicBezTo>
                  <a:cubicBezTo>
                    <a:pt x="25" y="45"/>
                    <a:pt x="25" y="46"/>
                    <a:pt x="27" y="47"/>
                  </a:cubicBezTo>
                  <a:cubicBezTo>
                    <a:pt x="29" y="47"/>
                    <a:pt x="33" y="49"/>
                    <a:pt x="33" y="50"/>
                  </a:cubicBezTo>
                  <a:cubicBezTo>
                    <a:pt x="33" y="52"/>
                    <a:pt x="33" y="54"/>
                    <a:pt x="32" y="56"/>
                  </a:cubicBezTo>
                  <a:cubicBezTo>
                    <a:pt x="32" y="57"/>
                    <a:pt x="28" y="56"/>
                    <a:pt x="26" y="56"/>
                  </a:cubicBezTo>
                  <a:cubicBezTo>
                    <a:pt x="24" y="56"/>
                    <a:pt x="20" y="55"/>
                    <a:pt x="18" y="56"/>
                  </a:cubicBezTo>
                  <a:cubicBezTo>
                    <a:pt x="16" y="57"/>
                    <a:pt x="17" y="61"/>
                    <a:pt x="17" y="62"/>
                  </a:cubicBezTo>
                  <a:cubicBezTo>
                    <a:pt x="18" y="64"/>
                    <a:pt x="17" y="65"/>
                    <a:pt x="17" y="66"/>
                  </a:cubicBezTo>
                  <a:cubicBezTo>
                    <a:pt x="16" y="66"/>
                    <a:pt x="16" y="68"/>
                    <a:pt x="17" y="69"/>
                  </a:cubicBezTo>
                  <a:cubicBezTo>
                    <a:pt x="18" y="70"/>
                    <a:pt x="18" y="72"/>
                    <a:pt x="19" y="72"/>
                  </a:cubicBezTo>
                  <a:cubicBezTo>
                    <a:pt x="20" y="72"/>
                    <a:pt x="22" y="71"/>
                    <a:pt x="23" y="72"/>
                  </a:cubicBezTo>
                  <a:cubicBezTo>
                    <a:pt x="24" y="73"/>
                    <a:pt x="25" y="76"/>
                    <a:pt x="25" y="75"/>
                  </a:cubicBezTo>
                  <a:cubicBezTo>
                    <a:pt x="26" y="74"/>
                    <a:pt x="26" y="72"/>
                    <a:pt x="27" y="72"/>
                  </a:cubicBezTo>
                  <a:cubicBezTo>
                    <a:pt x="28" y="73"/>
                    <a:pt x="30" y="72"/>
                    <a:pt x="32" y="72"/>
                  </a:cubicBezTo>
                  <a:cubicBezTo>
                    <a:pt x="33" y="72"/>
                    <a:pt x="34" y="70"/>
                    <a:pt x="36" y="69"/>
                  </a:cubicBezTo>
                  <a:cubicBezTo>
                    <a:pt x="37" y="68"/>
                    <a:pt x="36" y="68"/>
                    <a:pt x="36" y="67"/>
                  </a:cubicBezTo>
                  <a:cubicBezTo>
                    <a:pt x="35" y="66"/>
                    <a:pt x="37" y="64"/>
                    <a:pt x="38" y="63"/>
                  </a:cubicBezTo>
                  <a:cubicBezTo>
                    <a:pt x="39" y="62"/>
                    <a:pt x="42" y="63"/>
                    <a:pt x="42" y="61"/>
                  </a:cubicBezTo>
                  <a:cubicBezTo>
                    <a:pt x="42" y="60"/>
                    <a:pt x="42" y="57"/>
                    <a:pt x="44" y="57"/>
                  </a:cubicBezTo>
                  <a:cubicBezTo>
                    <a:pt x="45" y="58"/>
                    <a:pt x="47" y="59"/>
                    <a:pt x="48" y="59"/>
                  </a:cubicBezTo>
                  <a:cubicBezTo>
                    <a:pt x="49" y="59"/>
                    <a:pt x="52" y="57"/>
                    <a:pt x="52" y="56"/>
                  </a:cubicBezTo>
                  <a:cubicBezTo>
                    <a:pt x="53" y="56"/>
                    <a:pt x="55" y="56"/>
                    <a:pt x="56" y="58"/>
                  </a:cubicBezTo>
                  <a:cubicBezTo>
                    <a:pt x="56" y="60"/>
                    <a:pt x="59" y="62"/>
                    <a:pt x="60" y="62"/>
                  </a:cubicBezTo>
                  <a:cubicBezTo>
                    <a:pt x="60" y="63"/>
                    <a:pt x="65" y="65"/>
                    <a:pt x="65" y="65"/>
                  </a:cubicBezTo>
                  <a:cubicBezTo>
                    <a:pt x="66" y="66"/>
                    <a:pt x="67" y="68"/>
                    <a:pt x="67" y="69"/>
                  </a:cubicBezTo>
                  <a:cubicBezTo>
                    <a:pt x="68" y="71"/>
                    <a:pt x="70" y="73"/>
                    <a:pt x="70" y="71"/>
                  </a:cubicBezTo>
                  <a:cubicBezTo>
                    <a:pt x="70" y="70"/>
                    <a:pt x="68" y="66"/>
                    <a:pt x="69" y="66"/>
                  </a:cubicBezTo>
                  <a:cubicBezTo>
                    <a:pt x="70" y="66"/>
                    <a:pt x="71" y="66"/>
                    <a:pt x="71" y="66"/>
                  </a:cubicBezTo>
                  <a:cubicBezTo>
                    <a:pt x="71" y="66"/>
                    <a:pt x="68" y="63"/>
                    <a:pt x="67" y="62"/>
                  </a:cubicBezTo>
                  <a:cubicBezTo>
                    <a:pt x="66" y="62"/>
                    <a:pt x="64" y="60"/>
                    <a:pt x="63" y="58"/>
                  </a:cubicBezTo>
                  <a:cubicBezTo>
                    <a:pt x="62" y="56"/>
                    <a:pt x="59" y="56"/>
                    <a:pt x="59" y="54"/>
                  </a:cubicBezTo>
                  <a:cubicBezTo>
                    <a:pt x="59" y="52"/>
                    <a:pt x="62" y="53"/>
                    <a:pt x="63" y="55"/>
                  </a:cubicBezTo>
                  <a:cubicBezTo>
                    <a:pt x="64" y="57"/>
                    <a:pt x="68" y="59"/>
                    <a:pt x="69" y="60"/>
                  </a:cubicBezTo>
                  <a:cubicBezTo>
                    <a:pt x="70" y="62"/>
                    <a:pt x="72" y="62"/>
                    <a:pt x="72" y="64"/>
                  </a:cubicBezTo>
                  <a:cubicBezTo>
                    <a:pt x="73" y="66"/>
                    <a:pt x="74" y="68"/>
                    <a:pt x="75" y="69"/>
                  </a:cubicBezTo>
                  <a:cubicBezTo>
                    <a:pt x="76" y="69"/>
                    <a:pt x="76" y="76"/>
                    <a:pt x="77" y="77"/>
                  </a:cubicBezTo>
                  <a:cubicBezTo>
                    <a:pt x="77" y="78"/>
                    <a:pt x="80" y="75"/>
                    <a:pt x="80" y="74"/>
                  </a:cubicBezTo>
                  <a:cubicBezTo>
                    <a:pt x="81" y="73"/>
                    <a:pt x="83" y="73"/>
                    <a:pt x="83" y="71"/>
                  </a:cubicBezTo>
                  <a:cubicBezTo>
                    <a:pt x="83" y="70"/>
                    <a:pt x="81" y="69"/>
                    <a:pt x="80" y="68"/>
                  </a:cubicBezTo>
                  <a:cubicBezTo>
                    <a:pt x="79" y="67"/>
                    <a:pt x="81" y="67"/>
                    <a:pt x="82" y="66"/>
                  </a:cubicBezTo>
                  <a:cubicBezTo>
                    <a:pt x="83" y="65"/>
                    <a:pt x="84" y="64"/>
                    <a:pt x="85" y="65"/>
                  </a:cubicBezTo>
                  <a:cubicBezTo>
                    <a:pt x="85" y="67"/>
                    <a:pt x="85" y="71"/>
                    <a:pt x="86" y="72"/>
                  </a:cubicBezTo>
                  <a:cubicBezTo>
                    <a:pt x="86" y="73"/>
                    <a:pt x="89" y="74"/>
                    <a:pt x="90" y="75"/>
                  </a:cubicBezTo>
                  <a:cubicBezTo>
                    <a:pt x="90" y="76"/>
                    <a:pt x="93" y="77"/>
                    <a:pt x="93" y="76"/>
                  </a:cubicBezTo>
                  <a:cubicBezTo>
                    <a:pt x="94" y="75"/>
                    <a:pt x="96" y="77"/>
                    <a:pt x="97" y="77"/>
                  </a:cubicBezTo>
                  <a:cubicBezTo>
                    <a:pt x="97" y="77"/>
                    <a:pt x="99" y="77"/>
                    <a:pt x="100" y="76"/>
                  </a:cubicBezTo>
                  <a:cubicBezTo>
                    <a:pt x="101" y="76"/>
                    <a:pt x="102" y="75"/>
                    <a:pt x="102" y="77"/>
                  </a:cubicBezTo>
                  <a:cubicBezTo>
                    <a:pt x="102" y="80"/>
                    <a:pt x="102" y="84"/>
                    <a:pt x="100" y="85"/>
                  </a:cubicBezTo>
                  <a:cubicBezTo>
                    <a:pt x="99" y="87"/>
                    <a:pt x="100" y="88"/>
                    <a:pt x="98" y="88"/>
                  </a:cubicBezTo>
                  <a:cubicBezTo>
                    <a:pt x="98" y="88"/>
                    <a:pt x="97" y="88"/>
                    <a:pt x="97" y="88"/>
                  </a:cubicBezTo>
                  <a:cubicBezTo>
                    <a:pt x="96" y="87"/>
                    <a:pt x="95" y="87"/>
                    <a:pt x="95" y="87"/>
                  </a:cubicBezTo>
                  <a:cubicBezTo>
                    <a:pt x="93" y="87"/>
                    <a:pt x="91" y="87"/>
                    <a:pt x="89" y="90"/>
                  </a:cubicBezTo>
                  <a:cubicBezTo>
                    <a:pt x="88" y="92"/>
                    <a:pt x="87" y="92"/>
                    <a:pt x="87" y="91"/>
                  </a:cubicBezTo>
                  <a:cubicBezTo>
                    <a:pt x="87" y="90"/>
                    <a:pt x="91" y="87"/>
                    <a:pt x="90" y="86"/>
                  </a:cubicBezTo>
                  <a:cubicBezTo>
                    <a:pt x="90" y="85"/>
                    <a:pt x="86" y="86"/>
                    <a:pt x="84" y="85"/>
                  </a:cubicBezTo>
                  <a:cubicBezTo>
                    <a:pt x="82" y="85"/>
                    <a:pt x="81" y="84"/>
                    <a:pt x="79" y="83"/>
                  </a:cubicBezTo>
                  <a:cubicBezTo>
                    <a:pt x="78" y="83"/>
                    <a:pt x="77" y="87"/>
                    <a:pt x="76" y="89"/>
                  </a:cubicBezTo>
                  <a:cubicBezTo>
                    <a:pt x="74" y="91"/>
                    <a:pt x="72" y="88"/>
                    <a:pt x="70" y="87"/>
                  </a:cubicBezTo>
                  <a:cubicBezTo>
                    <a:pt x="69" y="87"/>
                    <a:pt x="66" y="85"/>
                    <a:pt x="66" y="85"/>
                  </a:cubicBezTo>
                  <a:cubicBezTo>
                    <a:pt x="66" y="85"/>
                    <a:pt x="63" y="83"/>
                    <a:pt x="62" y="83"/>
                  </a:cubicBezTo>
                  <a:cubicBezTo>
                    <a:pt x="61" y="83"/>
                    <a:pt x="59" y="81"/>
                    <a:pt x="58" y="80"/>
                  </a:cubicBezTo>
                  <a:cubicBezTo>
                    <a:pt x="57" y="80"/>
                    <a:pt x="55" y="79"/>
                    <a:pt x="57" y="78"/>
                  </a:cubicBezTo>
                  <a:cubicBezTo>
                    <a:pt x="58" y="77"/>
                    <a:pt x="61" y="79"/>
                    <a:pt x="59" y="75"/>
                  </a:cubicBezTo>
                  <a:cubicBezTo>
                    <a:pt x="58" y="70"/>
                    <a:pt x="53" y="71"/>
                    <a:pt x="52" y="71"/>
                  </a:cubicBezTo>
                  <a:cubicBezTo>
                    <a:pt x="51" y="72"/>
                    <a:pt x="43" y="71"/>
                    <a:pt x="42" y="71"/>
                  </a:cubicBezTo>
                  <a:cubicBezTo>
                    <a:pt x="42" y="71"/>
                    <a:pt x="37" y="73"/>
                    <a:pt x="35" y="74"/>
                  </a:cubicBezTo>
                  <a:cubicBezTo>
                    <a:pt x="34" y="75"/>
                    <a:pt x="31" y="76"/>
                    <a:pt x="30" y="76"/>
                  </a:cubicBezTo>
                  <a:cubicBezTo>
                    <a:pt x="30" y="77"/>
                    <a:pt x="26" y="75"/>
                    <a:pt x="24" y="76"/>
                  </a:cubicBezTo>
                  <a:cubicBezTo>
                    <a:pt x="22" y="78"/>
                    <a:pt x="20" y="80"/>
                    <a:pt x="20" y="80"/>
                  </a:cubicBezTo>
                  <a:cubicBezTo>
                    <a:pt x="19" y="80"/>
                    <a:pt x="18" y="81"/>
                    <a:pt x="17" y="84"/>
                  </a:cubicBezTo>
                  <a:cubicBezTo>
                    <a:pt x="16" y="87"/>
                    <a:pt x="17" y="90"/>
                    <a:pt x="15" y="91"/>
                  </a:cubicBezTo>
                  <a:cubicBezTo>
                    <a:pt x="13" y="92"/>
                    <a:pt x="9" y="94"/>
                    <a:pt x="8" y="95"/>
                  </a:cubicBezTo>
                  <a:cubicBezTo>
                    <a:pt x="6" y="97"/>
                    <a:pt x="5" y="103"/>
                    <a:pt x="3" y="106"/>
                  </a:cubicBezTo>
                  <a:cubicBezTo>
                    <a:pt x="2" y="109"/>
                    <a:pt x="3" y="111"/>
                    <a:pt x="4" y="113"/>
                  </a:cubicBezTo>
                  <a:cubicBezTo>
                    <a:pt x="4" y="115"/>
                    <a:pt x="5" y="118"/>
                    <a:pt x="3" y="121"/>
                  </a:cubicBezTo>
                  <a:cubicBezTo>
                    <a:pt x="1" y="124"/>
                    <a:pt x="2" y="125"/>
                    <a:pt x="1" y="126"/>
                  </a:cubicBezTo>
                  <a:cubicBezTo>
                    <a:pt x="0" y="126"/>
                    <a:pt x="2" y="127"/>
                    <a:pt x="2" y="129"/>
                  </a:cubicBezTo>
                  <a:cubicBezTo>
                    <a:pt x="2" y="131"/>
                    <a:pt x="0" y="133"/>
                    <a:pt x="4" y="135"/>
                  </a:cubicBezTo>
                  <a:cubicBezTo>
                    <a:pt x="7" y="137"/>
                    <a:pt x="10" y="137"/>
                    <a:pt x="11" y="139"/>
                  </a:cubicBezTo>
                  <a:cubicBezTo>
                    <a:pt x="12" y="142"/>
                    <a:pt x="15" y="148"/>
                    <a:pt x="15" y="148"/>
                  </a:cubicBezTo>
                  <a:cubicBezTo>
                    <a:pt x="15" y="148"/>
                    <a:pt x="18" y="151"/>
                    <a:pt x="20" y="152"/>
                  </a:cubicBezTo>
                  <a:cubicBezTo>
                    <a:pt x="21" y="154"/>
                    <a:pt x="22" y="153"/>
                    <a:pt x="22" y="151"/>
                  </a:cubicBezTo>
                  <a:cubicBezTo>
                    <a:pt x="22" y="150"/>
                    <a:pt x="24" y="150"/>
                    <a:pt x="27" y="150"/>
                  </a:cubicBezTo>
                  <a:cubicBezTo>
                    <a:pt x="29" y="150"/>
                    <a:pt x="31" y="150"/>
                    <a:pt x="33" y="150"/>
                  </a:cubicBezTo>
                  <a:cubicBezTo>
                    <a:pt x="36" y="149"/>
                    <a:pt x="38" y="146"/>
                    <a:pt x="39" y="145"/>
                  </a:cubicBezTo>
                  <a:cubicBezTo>
                    <a:pt x="39" y="145"/>
                    <a:pt x="43" y="144"/>
                    <a:pt x="45" y="146"/>
                  </a:cubicBezTo>
                  <a:cubicBezTo>
                    <a:pt x="47" y="148"/>
                    <a:pt x="47" y="150"/>
                    <a:pt x="48" y="151"/>
                  </a:cubicBezTo>
                  <a:cubicBezTo>
                    <a:pt x="49" y="153"/>
                    <a:pt x="51" y="152"/>
                    <a:pt x="53" y="150"/>
                  </a:cubicBezTo>
                  <a:cubicBezTo>
                    <a:pt x="54" y="149"/>
                    <a:pt x="54" y="149"/>
                    <a:pt x="55" y="151"/>
                  </a:cubicBezTo>
                  <a:cubicBezTo>
                    <a:pt x="57" y="152"/>
                    <a:pt x="58" y="153"/>
                    <a:pt x="56" y="155"/>
                  </a:cubicBezTo>
                  <a:cubicBezTo>
                    <a:pt x="55" y="157"/>
                    <a:pt x="55" y="159"/>
                    <a:pt x="54" y="162"/>
                  </a:cubicBezTo>
                  <a:cubicBezTo>
                    <a:pt x="53" y="165"/>
                    <a:pt x="55" y="165"/>
                    <a:pt x="57" y="166"/>
                  </a:cubicBezTo>
                  <a:cubicBezTo>
                    <a:pt x="59" y="167"/>
                    <a:pt x="60" y="175"/>
                    <a:pt x="61" y="176"/>
                  </a:cubicBezTo>
                  <a:cubicBezTo>
                    <a:pt x="62" y="178"/>
                    <a:pt x="60" y="182"/>
                    <a:pt x="61" y="184"/>
                  </a:cubicBezTo>
                  <a:cubicBezTo>
                    <a:pt x="62" y="186"/>
                    <a:pt x="63" y="187"/>
                    <a:pt x="61" y="189"/>
                  </a:cubicBezTo>
                  <a:cubicBezTo>
                    <a:pt x="60" y="190"/>
                    <a:pt x="58" y="192"/>
                    <a:pt x="58" y="196"/>
                  </a:cubicBezTo>
                  <a:cubicBezTo>
                    <a:pt x="57" y="200"/>
                    <a:pt x="58" y="202"/>
                    <a:pt x="58" y="203"/>
                  </a:cubicBezTo>
                  <a:cubicBezTo>
                    <a:pt x="59" y="204"/>
                    <a:pt x="60" y="208"/>
                    <a:pt x="61" y="209"/>
                  </a:cubicBezTo>
                  <a:cubicBezTo>
                    <a:pt x="62" y="210"/>
                    <a:pt x="64" y="212"/>
                    <a:pt x="64" y="214"/>
                  </a:cubicBezTo>
                  <a:cubicBezTo>
                    <a:pt x="64" y="216"/>
                    <a:pt x="61" y="219"/>
                    <a:pt x="62" y="220"/>
                  </a:cubicBezTo>
                  <a:cubicBezTo>
                    <a:pt x="63" y="221"/>
                    <a:pt x="63" y="222"/>
                    <a:pt x="64" y="224"/>
                  </a:cubicBezTo>
                  <a:cubicBezTo>
                    <a:pt x="66" y="225"/>
                    <a:pt x="66" y="228"/>
                    <a:pt x="66" y="228"/>
                  </a:cubicBezTo>
                  <a:cubicBezTo>
                    <a:pt x="66" y="228"/>
                    <a:pt x="66" y="229"/>
                    <a:pt x="66" y="230"/>
                  </a:cubicBezTo>
                  <a:cubicBezTo>
                    <a:pt x="66" y="232"/>
                    <a:pt x="66" y="233"/>
                    <a:pt x="67" y="234"/>
                  </a:cubicBezTo>
                  <a:cubicBezTo>
                    <a:pt x="69" y="235"/>
                    <a:pt x="70" y="235"/>
                    <a:pt x="70" y="234"/>
                  </a:cubicBezTo>
                  <a:cubicBezTo>
                    <a:pt x="71" y="233"/>
                    <a:pt x="75" y="231"/>
                    <a:pt x="77" y="231"/>
                  </a:cubicBezTo>
                  <a:cubicBezTo>
                    <a:pt x="79" y="231"/>
                    <a:pt x="81" y="231"/>
                    <a:pt x="83" y="230"/>
                  </a:cubicBezTo>
                  <a:cubicBezTo>
                    <a:pt x="85" y="228"/>
                    <a:pt x="89" y="224"/>
                    <a:pt x="90" y="223"/>
                  </a:cubicBezTo>
                  <a:cubicBezTo>
                    <a:pt x="91" y="221"/>
                    <a:pt x="94" y="219"/>
                    <a:pt x="94" y="218"/>
                  </a:cubicBezTo>
                  <a:cubicBezTo>
                    <a:pt x="93" y="216"/>
                    <a:pt x="92" y="214"/>
                    <a:pt x="93" y="214"/>
                  </a:cubicBezTo>
                  <a:cubicBezTo>
                    <a:pt x="94" y="213"/>
                    <a:pt x="98" y="212"/>
                    <a:pt x="98" y="211"/>
                  </a:cubicBezTo>
                  <a:cubicBezTo>
                    <a:pt x="99" y="210"/>
                    <a:pt x="98" y="206"/>
                    <a:pt x="98" y="205"/>
                  </a:cubicBezTo>
                  <a:cubicBezTo>
                    <a:pt x="98" y="204"/>
                    <a:pt x="99" y="202"/>
                    <a:pt x="100" y="200"/>
                  </a:cubicBezTo>
                  <a:cubicBezTo>
                    <a:pt x="101" y="198"/>
                    <a:pt x="104" y="196"/>
                    <a:pt x="105" y="195"/>
                  </a:cubicBezTo>
                  <a:cubicBezTo>
                    <a:pt x="105" y="195"/>
                    <a:pt x="108" y="192"/>
                    <a:pt x="108" y="190"/>
                  </a:cubicBezTo>
                  <a:cubicBezTo>
                    <a:pt x="109" y="187"/>
                    <a:pt x="108" y="184"/>
                    <a:pt x="109" y="183"/>
                  </a:cubicBezTo>
                  <a:cubicBezTo>
                    <a:pt x="109" y="182"/>
                    <a:pt x="109" y="181"/>
                    <a:pt x="108" y="179"/>
                  </a:cubicBezTo>
                  <a:cubicBezTo>
                    <a:pt x="107" y="178"/>
                    <a:pt x="107" y="174"/>
                    <a:pt x="107" y="174"/>
                  </a:cubicBezTo>
                  <a:cubicBezTo>
                    <a:pt x="106" y="173"/>
                    <a:pt x="107" y="168"/>
                    <a:pt x="108" y="168"/>
                  </a:cubicBezTo>
                  <a:cubicBezTo>
                    <a:pt x="109" y="167"/>
                    <a:pt x="111" y="163"/>
                    <a:pt x="112" y="162"/>
                  </a:cubicBezTo>
                  <a:cubicBezTo>
                    <a:pt x="113" y="160"/>
                    <a:pt x="116" y="154"/>
                    <a:pt x="117" y="154"/>
                  </a:cubicBezTo>
                  <a:cubicBezTo>
                    <a:pt x="119" y="153"/>
                    <a:pt x="121" y="150"/>
                    <a:pt x="121" y="149"/>
                  </a:cubicBezTo>
                  <a:cubicBezTo>
                    <a:pt x="121" y="147"/>
                    <a:pt x="125" y="140"/>
                    <a:pt x="125" y="139"/>
                  </a:cubicBezTo>
                  <a:cubicBezTo>
                    <a:pt x="125" y="138"/>
                    <a:pt x="126" y="133"/>
                    <a:pt x="126" y="132"/>
                  </a:cubicBezTo>
                  <a:cubicBezTo>
                    <a:pt x="125" y="131"/>
                    <a:pt x="121" y="134"/>
                    <a:pt x="120" y="134"/>
                  </a:cubicBezTo>
                  <a:cubicBezTo>
                    <a:pt x="119" y="134"/>
                    <a:pt x="118" y="136"/>
                    <a:pt x="116" y="136"/>
                  </a:cubicBezTo>
                  <a:cubicBezTo>
                    <a:pt x="114" y="136"/>
                    <a:pt x="115" y="133"/>
                    <a:pt x="114" y="132"/>
                  </a:cubicBezTo>
                  <a:cubicBezTo>
                    <a:pt x="114" y="131"/>
                    <a:pt x="112" y="127"/>
                    <a:pt x="112" y="126"/>
                  </a:cubicBezTo>
                  <a:cubicBezTo>
                    <a:pt x="111" y="126"/>
                    <a:pt x="110" y="124"/>
                    <a:pt x="109" y="122"/>
                  </a:cubicBezTo>
                  <a:cubicBezTo>
                    <a:pt x="108" y="119"/>
                    <a:pt x="106" y="118"/>
                    <a:pt x="104" y="116"/>
                  </a:cubicBezTo>
                  <a:cubicBezTo>
                    <a:pt x="103" y="114"/>
                    <a:pt x="105" y="109"/>
                    <a:pt x="103" y="106"/>
                  </a:cubicBezTo>
                  <a:cubicBezTo>
                    <a:pt x="102" y="103"/>
                    <a:pt x="101" y="100"/>
                    <a:pt x="100" y="97"/>
                  </a:cubicBezTo>
                  <a:cubicBezTo>
                    <a:pt x="100" y="97"/>
                    <a:pt x="100" y="96"/>
                    <a:pt x="99" y="95"/>
                  </a:cubicBezTo>
                  <a:cubicBezTo>
                    <a:pt x="101" y="95"/>
                    <a:pt x="103" y="94"/>
                    <a:pt x="103" y="95"/>
                  </a:cubicBezTo>
                  <a:cubicBezTo>
                    <a:pt x="103" y="97"/>
                    <a:pt x="105" y="100"/>
                    <a:pt x="105" y="102"/>
                  </a:cubicBezTo>
                  <a:cubicBezTo>
                    <a:pt x="105" y="104"/>
                    <a:pt x="107" y="103"/>
                    <a:pt x="107" y="105"/>
                  </a:cubicBezTo>
                  <a:cubicBezTo>
                    <a:pt x="107" y="107"/>
                    <a:pt x="108" y="112"/>
                    <a:pt x="109" y="112"/>
                  </a:cubicBezTo>
                  <a:cubicBezTo>
                    <a:pt x="109" y="113"/>
                    <a:pt x="112" y="116"/>
                    <a:pt x="112" y="117"/>
                  </a:cubicBezTo>
                  <a:cubicBezTo>
                    <a:pt x="113" y="118"/>
                    <a:pt x="113" y="120"/>
                    <a:pt x="113" y="123"/>
                  </a:cubicBezTo>
                  <a:cubicBezTo>
                    <a:pt x="114" y="126"/>
                    <a:pt x="114" y="129"/>
                    <a:pt x="115" y="130"/>
                  </a:cubicBezTo>
                  <a:cubicBezTo>
                    <a:pt x="116" y="131"/>
                    <a:pt x="120" y="129"/>
                    <a:pt x="120" y="128"/>
                  </a:cubicBezTo>
                  <a:cubicBezTo>
                    <a:pt x="121" y="128"/>
                    <a:pt x="125" y="125"/>
                    <a:pt x="126" y="125"/>
                  </a:cubicBezTo>
                  <a:cubicBezTo>
                    <a:pt x="127" y="124"/>
                    <a:pt x="127" y="123"/>
                    <a:pt x="129" y="122"/>
                  </a:cubicBezTo>
                  <a:cubicBezTo>
                    <a:pt x="131" y="122"/>
                    <a:pt x="132" y="120"/>
                    <a:pt x="133" y="118"/>
                  </a:cubicBezTo>
                  <a:cubicBezTo>
                    <a:pt x="134" y="117"/>
                    <a:pt x="135" y="113"/>
                    <a:pt x="136" y="112"/>
                  </a:cubicBezTo>
                  <a:cubicBezTo>
                    <a:pt x="136" y="111"/>
                    <a:pt x="137" y="110"/>
                    <a:pt x="136" y="108"/>
                  </a:cubicBezTo>
                  <a:cubicBezTo>
                    <a:pt x="136" y="107"/>
                    <a:pt x="134" y="105"/>
                    <a:pt x="133" y="105"/>
                  </a:cubicBezTo>
                  <a:cubicBezTo>
                    <a:pt x="132" y="104"/>
                    <a:pt x="132" y="102"/>
                    <a:pt x="132" y="102"/>
                  </a:cubicBezTo>
                  <a:cubicBezTo>
                    <a:pt x="131" y="102"/>
                    <a:pt x="131" y="103"/>
                    <a:pt x="130" y="104"/>
                  </a:cubicBezTo>
                  <a:cubicBezTo>
                    <a:pt x="129" y="105"/>
                    <a:pt x="128" y="107"/>
                    <a:pt x="127" y="106"/>
                  </a:cubicBezTo>
                  <a:cubicBezTo>
                    <a:pt x="127" y="106"/>
                    <a:pt x="128" y="105"/>
                    <a:pt x="126" y="103"/>
                  </a:cubicBezTo>
                  <a:cubicBezTo>
                    <a:pt x="125" y="102"/>
                    <a:pt x="125" y="101"/>
                    <a:pt x="125" y="100"/>
                  </a:cubicBezTo>
                  <a:cubicBezTo>
                    <a:pt x="125" y="99"/>
                    <a:pt x="122" y="96"/>
                    <a:pt x="122" y="94"/>
                  </a:cubicBezTo>
                  <a:cubicBezTo>
                    <a:pt x="121" y="92"/>
                    <a:pt x="123" y="90"/>
                    <a:pt x="124" y="91"/>
                  </a:cubicBezTo>
                  <a:cubicBezTo>
                    <a:pt x="125" y="93"/>
                    <a:pt x="125" y="96"/>
                    <a:pt x="127" y="97"/>
                  </a:cubicBezTo>
                  <a:cubicBezTo>
                    <a:pt x="128" y="98"/>
                    <a:pt x="129" y="100"/>
                    <a:pt x="130" y="101"/>
                  </a:cubicBezTo>
                  <a:cubicBezTo>
                    <a:pt x="131" y="101"/>
                    <a:pt x="132" y="99"/>
                    <a:pt x="133" y="99"/>
                  </a:cubicBezTo>
                  <a:cubicBezTo>
                    <a:pt x="133" y="99"/>
                    <a:pt x="134" y="103"/>
                    <a:pt x="135" y="103"/>
                  </a:cubicBezTo>
                  <a:cubicBezTo>
                    <a:pt x="136" y="104"/>
                    <a:pt x="139" y="104"/>
                    <a:pt x="139" y="104"/>
                  </a:cubicBezTo>
                  <a:cubicBezTo>
                    <a:pt x="140" y="104"/>
                    <a:pt x="142" y="105"/>
                    <a:pt x="142" y="104"/>
                  </a:cubicBezTo>
                  <a:cubicBezTo>
                    <a:pt x="142" y="103"/>
                    <a:pt x="146" y="101"/>
                    <a:pt x="146" y="101"/>
                  </a:cubicBezTo>
                  <a:cubicBezTo>
                    <a:pt x="146" y="101"/>
                    <a:pt x="146" y="100"/>
                    <a:pt x="146" y="98"/>
                  </a:cubicBezTo>
                  <a:cubicBezTo>
                    <a:pt x="140" y="67"/>
                    <a:pt x="124" y="39"/>
                    <a:pt x="103" y="18"/>
                  </a:cubicBezTo>
                  <a:cubicBezTo>
                    <a:pt x="102" y="18"/>
                    <a:pt x="102" y="18"/>
                    <a:pt x="101" y="17"/>
                  </a:cubicBezTo>
                  <a:cubicBezTo>
                    <a:pt x="99" y="16"/>
                    <a:pt x="99" y="16"/>
                    <a:pt x="99" y="17"/>
                  </a:cubicBezTo>
                  <a:cubicBezTo>
                    <a:pt x="98" y="17"/>
                    <a:pt x="97" y="18"/>
                    <a:pt x="96" y="17"/>
                  </a:cubicBezTo>
                  <a:cubicBezTo>
                    <a:pt x="96" y="15"/>
                    <a:pt x="96" y="15"/>
                    <a:pt x="95" y="14"/>
                  </a:cubicBezTo>
                  <a:cubicBezTo>
                    <a:pt x="94" y="13"/>
                    <a:pt x="95" y="13"/>
                    <a:pt x="96" y="13"/>
                  </a:cubicBezTo>
                  <a:cubicBezTo>
                    <a:pt x="97" y="14"/>
                    <a:pt x="98" y="14"/>
                    <a:pt x="99" y="14"/>
                  </a:cubicBezTo>
                  <a:cubicBezTo>
                    <a:pt x="95" y="11"/>
                    <a:pt x="92" y="8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6" y="5"/>
                    <a:pt x="78" y="0"/>
                    <a:pt x="74" y="1"/>
                  </a:cubicBezTo>
                  <a:close/>
                  <a:moveTo>
                    <a:pt x="99" y="159"/>
                  </a:moveTo>
                  <a:cubicBezTo>
                    <a:pt x="100" y="160"/>
                    <a:pt x="98" y="165"/>
                    <a:pt x="96" y="165"/>
                  </a:cubicBezTo>
                  <a:cubicBezTo>
                    <a:pt x="95" y="165"/>
                    <a:pt x="96" y="160"/>
                    <a:pt x="96" y="159"/>
                  </a:cubicBezTo>
                  <a:cubicBezTo>
                    <a:pt x="97" y="158"/>
                    <a:pt x="99" y="158"/>
                    <a:pt x="99" y="159"/>
                  </a:cubicBezTo>
                  <a:close/>
                  <a:moveTo>
                    <a:pt x="118" y="56"/>
                  </a:moveTo>
                  <a:cubicBezTo>
                    <a:pt x="119" y="55"/>
                    <a:pt x="121" y="57"/>
                    <a:pt x="122" y="56"/>
                  </a:cubicBezTo>
                  <a:cubicBezTo>
                    <a:pt x="123" y="56"/>
                    <a:pt x="124" y="55"/>
                    <a:pt x="124" y="54"/>
                  </a:cubicBezTo>
                  <a:cubicBezTo>
                    <a:pt x="125" y="54"/>
                    <a:pt x="127" y="55"/>
                    <a:pt x="127" y="56"/>
                  </a:cubicBezTo>
                  <a:cubicBezTo>
                    <a:pt x="128" y="57"/>
                    <a:pt x="129" y="59"/>
                    <a:pt x="129" y="60"/>
                  </a:cubicBezTo>
                  <a:cubicBezTo>
                    <a:pt x="128" y="60"/>
                    <a:pt x="126" y="60"/>
                    <a:pt x="126" y="59"/>
                  </a:cubicBezTo>
                  <a:cubicBezTo>
                    <a:pt x="125" y="58"/>
                    <a:pt x="123" y="59"/>
                    <a:pt x="123" y="61"/>
                  </a:cubicBezTo>
                  <a:cubicBezTo>
                    <a:pt x="123" y="63"/>
                    <a:pt x="124" y="62"/>
                    <a:pt x="124" y="62"/>
                  </a:cubicBezTo>
                  <a:cubicBezTo>
                    <a:pt x="125" y="63"/>
                    <a:pt x="125" y="64"/>
                    <a:pt x="126" y="66"/>
                  </a:cubicBezTo>
                  <a:cubicBezTo>
                    <a:pt x="126" y="67"/>
                    <a:pt x="127" y="66"/>
                    <a:pt x="128" y="67"/>
                  </a:cubicBezTo>
                  <a:cubicBezTo>
                    <a:pt x="128" y="68"/>
                    <a:pt x="126" y="69"/>
                    <a:pt x="127" y="70"/>
                  </a:cubicBezTo>
                  <a:cubicBezTo>
                    <a:pt x="128" y="72"/>
                    <a:pt x="129" y="76"/>
                    <a:pt x="129" y="77"/>
                  </a:cubicBezTo>
                  <a:cubicBezTo>
                    <a:pt x="129" y="78"/>
                    <a:pt x="127" y="78"/>
                    <a:pt x="126" y="78"/>
                  </a:cubicBezTo>
                  <a:cubicBezTo>
                    <a:pt x="125" y="78"/>
                    <a:pt x="122" y="76"/>
                    <a:pt x="122" y="76"/>
                  </a:cubicBezTo>
                  <a:cubicBezTo>
                    <a:pt x="121" y="75"/>
                    <a:pt x="120" y="71"/>
                    <a:pt x="121" y="71"/>
                  </a:cubicBezTo>
                  <a:cubicBezTo>
                    <a:pt x="122" y="71"/>
                    <a:pt x="122" y="71"/>
                    <a:pt x="124" y="69"/>
                  </a:cubicBezTo>
                  <a:cubicBezTo>
                    <a:pt x="125" y="68"/>
                    <a:pt x="122" y="67"/>
                    <a:pt x="121" y="66"/>
                  </a:cubicBezTo>
                  <a:cubicBezTo>
                    <a:pt x="120" y="66"/>
                    <a:pt x="118" y="62"/>
                    <a:pt x="117" y="60"/>
                  </a:cubicBezTo>
                  <a:cubicBezTo>
                    <a:pt x="117" y="59"/>
                    <a:pt x="117" y="57"/>
                    <a:pt x="118" y="56"/>
                  </a:cubicBezTo>
                  <a:close/>
                  <a:moveTo>
                    <a:pt x="94" y="25"/>
                  </a:moveTo>
                  <a:cubicBezTo>
                    <a:pt x="93" y="26"/>
                    <a:pt x="89" y="24"/>
                    <a:pt x="89" y="23"/>
                  </a:cubicBezTo>
                  <a:cubicBezTo>
                    <a:pt x="90" y="20"/>
                    <a:pt x="94" y="24"/>
                    <a:pt x="94" y="25"/>
                  </a:cubicBezTo>
                  <a:close/>
                  <a:moveTo>
                    <a:pt x="91" y="54"/>
                  </a:moveTo>
                  <a:cubicBezTo>
                    <a:pt x="92" y="53"/>
                    <a:pt x="93" y="53"/>
                    <a:pt x="94" y="53"/>
                  </a:cubicBezTo>
                  <a:cubicBezTo>
                    <a:pt x="95" y="53"/>
                    <a:pt x="97" y="57"/>
                    <a:pt x="97" y="58"/>
                  </a:cubicBezTo>
                  <a:cubicBezTo>
                    <a:pt x="98" y="59"/>
                    <a:pt x="99" y="57"/>
                    <a:pt x="99" y="57"/>
                  </a:cubicBezTo>
                  <a:cubicBezTo>
                    <a:pt x="100" y="57"/>
                    <a:pt x="101" y="56"/>
                    <a:pt x="101" y="55"/>
                  </a:cubicBezTo>
                  <a:cubicBezTo>
                    <a:pt x="101" y="54"/>
                    <a:pt x="102" y="54"/>
                    <a:pt x="103" y="54"/>
                  </a:cubicBezTo>
                  <a:cubicBezTo>
                    <a:pt x="105" y="54"/>
                    <a:pt x="104" y="55"/>
                    <a:pt x="103" y="55"/>
                  </a:cubicBezTo>
                  <a:cubicBezTo>
                    <a:pt x="102" y="56"/>
                    <a:pt x="102" y="57"/>
                    <a:pt x="104" y="57"/>
                  </a:cubicBezTo>
                  <a:cubicBezTo>
                    <a:pt x="106" y="58"/>
                    <a:pt x="107" y="60"/>
                    <a:pt x="109" y="62"/>
                  </a:cubicBezTo>
                  <a:cubicBezTo>
                    <a:pt x="111" y="63"/>
                    <a:pt x="111" y="66"/>
                    <a:pt x="110" y="66"/>
                  </a:cubicBezTo>
                  <a:cubicBezTo>
                    <a:pt x="109" y="67"/>
                    <a:pt x="106" y="67"/>
                    <a:pt x="105" y="66"/>
                  </a:cubicBezTo>
                  <a:cubicBezTo>
                    <a:pt x="104" y="66"/>
                    <a:pt x="102" y="64"/>
                    <a:pt x="100" y="64"/>
                  </a:cubicBezTo>
                  <a:cubicBezTo>
                    <a:pt x="98" y="63"/>
                    <a:pt x="96" y="63"/>
                    <a:pt x="95" y="64"/>
                  </a:cubicBezTo>
                  <a:cubicBezTo>
                    <a:pt x="95" y="66"/>
                    <a:pt x="92" y="65"/>
                    <a:pt x="91" y="65"/>
                  </a:cubicBezTo>
                  <a:cubicBezTo>
                    <a:pt x="90" y="65"/>
                    <a:pt x="89" y="67"/>
                    <a:pt x="88" y="66"/>
                  </a:cubicBezTo>
                  <a:cubicBezTo>
                    <a:pt x="88" y="66"/>
                    <a:pt x="89" y="62"/>
                    <a:pt x="88" y="62"/>
                  </a:cubicBezTo>
                  <a:cubicBezTo>
                    <a:pt x="87" y="62"/>
                    <a:pt x="88" y="59"/>
                    <a:pt x="89" y="59"/>
                  </a:cubicBezTo>
                  <a:cubicBezTo>
                    <a:pt x="90" y="58"/>
                    <a:pt x="91" y="56"/>
                    <a:pt x="91" y="5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íṡľíḍè-Freeform: Shape 30"/>
            <p:cNvSpPr/>
            <p:nvPr/>
          </p:nvSpPr>
          <p:spPr bwMode="auto">
            <a:xfrm>
              <a:off x="4789963" y="4852189"/>
              <a:ext cx="17176" cy="22901"/>
            </a:xfrm>
            <a:custGeom>
              <a:avLst/>
              <a:gdLst>
                <a:gd name="T0" fmla="*/ 1 w 3"/>
                <a:gd name="T1" fmla="*/ 4 h 4"/>
                <a:gd name="T2" fmla="*/ 3 w 3"/>
                <a:gd name="T3" fmla="*/ 4 h 4"/>
                <a:gd name="T4" fmla="*/ 1 w 3"/>
                <a:gd name="T5" fmla="*/ 2 h 4"/>
                <a:gd name="T6" fmla="*/ 0 w 3"/>
                <a:gd name="T7" fmla="*/ 0 h 4"/>
                <a:gd name="T8" fmla="*/ 0 w 3"/>
                <a:gd name="T9" fmla="*/ 0 h 4"/>
                <a:gd name="T10" fmla="*/ 0 w 3"/>
                <a:gd name="T11" fmla="*/ 1 h 4"/>
                <a:gd name="T12" fmla="*/ 1 w 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3" y="4"/>
                  </a:cubicBezTo>
                  <a:cubicBezTo>
                    <a:pt x="2" y="4"/>
                    <a:pt x="1" y="2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269568" y="2457450"/>
            <a:ext cx="2604864" cy="1347359"/>
            <a:chOff x="3269568" y="2457450"/>
            <a:chExt cx="2604864" cy="1347359"/>
          </a:xfrm>
        </p:grpSpPr>
        <p:sp>
          <p:nvSpPr>
            <p:cNvPr id="3" name="íṡľíḍè-Oval 33"/>
            <p:cNvSpPr>
              <a:spLocks noChangeAspect="1"/>
            </p:cNvSpPr>
            <p:nvPr/>
          </p:nvSpPr>
          <p:spPr>
            <a:xfrm>
              <a:off x="4516663" y="2457450"/>
              <a:ext cx="114300" cy="11430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3" name="íṡľíḍè-Oval 31"/>
            <p:cNvSpPr>
              <a:spLocks noChangeAspect="1"/>
            </p:cNvSpPr>
            <p:nvPr/>
          </p:nvSpPr>
          <p:spPr>
            <a:xfrm>
              <a:off x="3269568" y="3690509"/>
              <a:ext cx="114300" cy="114300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4" name="íṡľíḍè-Oval 32"/>
            <p:cNvSpPr>
              <a:spLocks noChangeAspect="1"/>
            </p:cNvSpPr>
            <p:nvPr/>
          </p:nvSpPr>
          <p:spPr>
            <a:xfrm>
              <a:off x="3656495" y="2769161"/>
              <a:ext cx="114300" cy="1143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5" name="íṡľíḍè-Oval 34"/>
            <p:cNvSpPr>
              <a:spLocks noChangeAspect="1"/>
            </p:cNvSpPr>
            <p:nvPr/>
          </p:nvSpPr>
          <p:spPr>
            <a:xfrm>
              <a:off x="5387976" y="2769161"/>
              <a:ext cx="114300" cy="11430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îŝḷîḓé-Oval 35"/>
            <p:cNvSpPr>
              <a:spLocks noChangeAspect="1"/>
            </p:cNvSpPr>
            <p:nvPr/>
          </p:nvSpPr>
          <p:spPr>
            <a:xfrm>
              <a:off x="5760132" y="3690508"/>
              <a:ext cx="114300" cy="1143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6" name="îŝḷîḓé-Oval 38"/>
          <p:cNvSpPr/>
          <p:nvPr/>
        </p:nvSpPr>
        <p:spPr bwMode="auto">
          <a:xfrm>
            <a:off x="6051653" y="3367852"/>
            <a:ext cx="726878" cy="726282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7" name="Group 39"/>
          <p:cNvGrpSpPr/>
          <p:nvPr/>
        </p:nvGrpSpPr>
        <p:grpSpPr>
          <a:xfrm>
            <a:off x="6156342" y="3583178"/>
            <a:ext cx="519877" cy="295628"/>
            <a:chOff x="279400" y="-1397000"/>
            <a:chExt cx="1387475" cy="788988"/>
          </a:xfrm>
        </p:grpSpPr>
        <p:sp>
          <p:nvSpPr>
            <p:cNvPr id="51" name="îŝḷîḓé-Freeform: Shape 40"/>
            <p:cNvSpPr/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îŝḷîḓé-Freeform: Shape 41"/>
            <p:cNvSpPr/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îŝḷîḓé-Freeform: Shape 42"/>
            <p:cNvSpPr/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îŝḷîḓé-Freeform: Shape 43"/>
            <p:cNvSpPr/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Group 44"/>
          <p:cNvGrpSpPr/>
          <p:nvPr/>
        </p:nvGrpSpPr>
        <p:grpSpPr>
          <a:xfrm>
            <a:off x="5562908" y="2106928"/>
            <a:ext cx="726878" cy="728662"/>
            <a:chOff x="7204075" y="-1846263"/>
            <a:chExt cx="1939925" cy="1944688"/>
          </a:xfrm>
        </p:grpSpPr>
        <p:sp>
          <p:nvSpPr>
            <p:cNvPr id="44" name="îŝḷîḓé-Oval 45"/>
            <p:cNvSpPr/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46" name="îŝḷîḓé-Freeform: Shape 47"/>
              <p:cNvSpPr/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îŝḷîḓé-Freeform: Shape 48"/>
              <p:cNvSpPr/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îŝḷîḓé-Freeform: Shape 49"/>
              <p:cNvSpPr/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îŝḷîḓé-Freeform: Shape 50"/>
              <p:cNvSpPr/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îŝḷîḓé-Freeform: Shape 51"/>
              <p:cNvSpPr/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" name="Group 52"/>
          <p:cNvGrpSpPr/>
          <p:nvPr/>
        </p:nvGrpSpPr>
        <p:grpSpPr>
          <a:xfrm>
            <a:off x="4213048" y="1562029"/>
            <a:ext cx="725094" cy="728662"/>
            <a:chOff x="5137150" y="-1846263"/>
            <a:chExt cx="1935163" cy="1944688"/>
          </a:xfrm>
        </p:grpSpPr>
        <p:sp>
          <p:nvSpPr>
            <p:cNvPr id="35" name="îŝḷîḓé-Oval 53"/>
            <p:cNvSpPr/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6" name="Group 54"/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37" name="îŝḷîḓé-Freeform: Shape 55"/>
              <p:cNvSpPr/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îŝḷîḓé-Freeform: Shape 56"/>
              <p:cNvSpPr/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îŝḷîḓé-Freeform: Shape 57"/>
              <p:cNvSpPr/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îŝḷîḓé-Freeform: Shape 58"/>
              <p:cNvSpPr/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îŝḷîḓé-Freeform: Shape 59"/>
              <p:cNvSpPr/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ŝḷîḓé-Freeform: Shape 60"/>
              <p:cNvSpPr/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îŝḷîḓé-Freeform: Shape 61"/>
              <p:cNvSpPr/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0" name="Group 62"/>
          <p:cNvGrpSpPr/>
          <p:nvPr/>
        </p:nvGrpSpPr>
        <p:grpSpPr>
          <a:xfrm rot="21540000">
            <a:off x="2867092" y="2108117"/>
            <a:ext cx="725092" cy="726282"/>
            <a:chOff x="2552700" y="-1971675"/>
            <a:chExt cx="1935163" cy="1938338"/>
          </a:xfrm>
        </p:grpSpPr>
        <p:sp>
          <p:nvSpPr>
            <p:cNvPr id="30" name="îŝḷîḓé-Oval 63"/>
            <p:cNvSpPr/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Group 64"/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32" name="îŝḷîḓé-Freeform: Shape 65"/>
              <p:cNvSpPr/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îŝḷîḓé-Freeform: Shape 66"/>
              <p:cNvSpPr/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ŝḷîḓé-Freeform: Shape 67"/>
              <p:cNvSpPr/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1" name="Group 70"/>
          <p:cNvGrpSpPr>
            <a:grpSpLocks noChangeAspect="1"/>
          </p:cNvGrpSpPr>
          <p:nvPr/>
        </p:nvGrpSpPr>
        <p:grpSpPr bwMode="auto">
          <a:xfrm>
            <a:off x="2416616" y="3392856"/>
            <a:ext cx="676275" cy="676275"/>
            <a:chOff x="1544" y="1525"/>
            <a:chExt cx="426" cy="426"/>
          </a:xfrm>
        </p:grpSpPr>
        <p:sp>
          <p:nvSpPr>
            <p:cNvPr id="27" name="îŝḷîḓé-Oval 71"/>
            <p:cNvSpPr/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îŝḷîḓé-Freeform: Shape 72"/>
            <p:cNvSpPr/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îŝḷîḓé-Freeform: Shape 73"/>
            <p:cNvSpPr/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Group 76"/>
          <p:cNvGrpSpPr/>
          <p:nvPr/>
        </p:nvGrpSpPr>
        <p:grpSpPr>
          <a:xfrm>
            <a:off x="953598" y="2157676"/>
            <a:ext cx="1913494" cy="611484"/>
            <a:chOff x="4410146" y="3865262"/>
            <a:chExt cx="2475841" cy="983470"/>
          </a:xfrm>
        </p:grpSpPr>
        <p:sp>
          <p:nvSpPr>
            <p:cNvPr id="25" name="îŝḷîḓé-TextBox 77"/>
            <p:cNvSpPr txBox="1"/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6" name="îŝḷîḓé-TextBox 78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3" name="Group 79"/>
          <p:cNvGrpSpPr/>
          <p:nvPr/>
        </p:nvGrpSpPr>
        <p:grpSpPr>
          <a:xfrm>
            <a:off x="6289787" y="2157676"/>
            <a:ext cx="1873612" cy="632428"/>
            <a:chOff x="4410146" y="3865260"/>
            <a:chExt cx="2475841" cy="983472"/>
          </a:xfrm>
        </p:grpSpPr>
        <p:sp>
          <p:nvSpPr>
            <p:cNvPr id="23" name="îŝḷîḓé-TextBox 80"/>
            <p:cNvSpPr txBox="1"/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4" name="îŝḷîḓé-TextBox 81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4" name="Group 82"/>
          <p:cNvGrpSpPr/>
          <p:nvPr/>
        </p:nvGrpSpPr>
        <p:grpSpPr>
          <a:xfrm>
            <a:off x="6778532" y="3425250"/>
            <a:ext cx="1873612" cy="632428"/>
            <a:chOff x="4410146" y="3865260"/>
            <a:chExt cx="2475841" cy="983472"/>
          </a:xfrm>
        </p:grpSpPr>
        <p:sp>
          <p:nvSpPr>
            <p:cNvPr id="21" name="îŝḷîḓé-TextBox 83"/>
            <p:cNvSpPr txBox="1"/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2" name="îŝḷîḓé-TextBox 84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5" name="Group 88"/>
          <p:cNvGrpSpPr/>
          <p:nvPr/>
        </p:nvGrpSpPr>
        <p:grpSpPr>
          <a:xfrm>
            <a:off x="503122" y="3425250"/>
            <a:ext cx="1913494" cy="611484"/>
            <a:chOff x="4410146" y="3865262"/>
            <a:chExt cx="2475841" cy="983470"/>
          </a:xfrm>
        </p:grpSpPr>
        <p:sp>
          <p:nvSpPr>
            <p:cNvPr id="19" name="îŝḷîḓé-TextBox 89"/>
            <p:cNvSpPr txBox="1"/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0" name="îŝḷîḓé-TextBox 90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6" name="Group 91"/>
          <p:cNvGrpSpPr/>
          <p:nvPr/>
        </p:nvGrpSpPr>
        <p:grpSpPr>
          <a:xfrm>
            <a:off x="3648900" y="877442"/>
            <a:ext cx="1873612" cy="684587"/>
            <a:chOff x="4410146" y="3865260"/>
            <a:chExt cx="2475841" cy="1064584"/>
          </a:xfrm>
        </p:grpSpPr>
        <p:sp>
          <p:nvSpPr>
            <p:cNvPr id="17" name="îŝḷîḓé-TextBox 92"/>
            <p:cNvSpPr txBox="1"/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ctr" anchorCtr="1">
              <a:normAutofit fontScale="92500" lnSpcReduction="20000"/>
            </a:bodyPr>
            <a:lstStyle/>
            <a:p>
              <a:pPr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8" name="îŝḷîḓé-TextBox 93"/>
            <p:cNvSpPr txBox="1"/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1">
              <a:normAutofit lnSpcReduction="10000"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sp>
        <p:nvSpPr>
          <p:cNvPr id="88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ŝḷîḓé-Connector: Elbow 2"/>
          <p:cNvCxnSpPr/>
          <p:nvPr/>
        </p:nvCxnSpPr>
        <p:spPr>
          <a:xfrm rot="5400000" flipH="1" flipV="1">
            <a:off x="4560057" y="-789518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ŝḷîḓé-Connector: Elbow 3"/>
          <p:cNvCxnSpPr/>
          <p:nvPr/>
        </p:nvCxnSpPr>
        <p:spPr>
          <a:xfrm rot="5400000">
            <a:off x="4560056" y="654389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3374452" y="1464648"/>
            <a:ext cx="2271324" cy="2347609"/>
            <a:chOff x="3374452" y="1464648"/>
            <a:chExt cx="2271324" cy="2347609"/>
          </a:xfrm>
        </p:grpSpPr>
        <p:grpSp>
          <p:nvGrpSpPr>
            <p:cNvPr id="5" name="Group 7"/>
            <p:cNvGrpSpPr/>
            <p:nvPr/>
          </p:nvGrpSpPr>
          <p:grpSpPr>
            <a:xfrm>
              <a:off x="3589142" y="1464648"/>
              <a:ext cx="1917033" cy="341653"/>
              <a:chOff x="2921996" y="7073876"/>
              <a:chExt cx="990258" cy="176488"/>
            </a:xfrm>
          </p:grpSpPr>
          <p:sp>
            <p:nvSpPr>
              <p:cNvPr id="18" name="îŝḷîḓé-Rectangle: Rounded Corners 8"/>
              <p:cNvSpPr/>
              <p:nvPr/>
            </p:nvSpPr>
            <p:spPr>
              <a:xfrm>
                <a:off x="2921996" y="7073876"/>
                <a:ext cx="990258" cy="176488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îŝḷîḓé-TextBox 9"/>
              <p:cNvSpPr txBox="1"/>
              <p:nvPr/>
            </p:nvSpPr>
            <p:spPr bwMode="auto">
              <a:xfrm>
                <a:off x="3206440" y="7106720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" name="Group 10"/>
            <p:cNvGrpSpPr/>
            <p:nvPr/>
          </p:nvGrpSpPr>
          <p:grpSpPr>
            <a:xfrm>
              <a:off x="3589140" y="3470604"/>
              <a:ext cx="1917033" cy="341653"/>
              <a:chOff x="2921996" y="7243270"/>
              <a:chExt cx="990258" cy="176488"/>
            </a:xfrm>
          </p:grpSpPr>
          <p:sp>
            <p:nvSpPr>
              <p:cNvPr id="16" name="îŝḷîḓé-Rectangle: Rounded Corners 11"/>
              <p:cNvSpPr/>
              <p:nvPr/>
            </p:nvSpPr>
            <p:spPr>
              <a:xfrm>
                <a:off x="2921996" y="7243270"/>
                <a:ext cx="990258" cy="176488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îŝḷîḓé-TextBox 12"/>
              <p:cNvSpPr txBox="1"/>
              <p:nvPr/>
            </p:nvSpPr>
            <p:spPr bwMode="auto">
              <a:xfrm>
                <a:off x="3206440" y="7276114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1"/>
            <p:cNvGrpSpPr/>
            <p:nvPr/>
          </p:nvGrpSpPr>
          <p:grpSpPr>
            <a:xfrm>
              <a:off x="3374452" y="2263751"/>
              <a:ext cx="2271324" cy="741661"/>
              <a:chOff x="4764941" y="3386346"/>
              <a:chExt cx="2519192" cy="822613"/>
            </a:xfrm>
          </p:grpSpPr>
          <p:sp>
            <p:nvSpPr>
              <p:cNvPr id="14" name="îŝḷîḓé-TextBox 22"/>
              <p:cNvSpPr txBox="1"/>
              <p:nvPr/>
            </p:nvSpPr>
            <p:spPr>
              <a:xfrm>
                <a:off x="5307672" y="3386346"/>
                <a:ext cx="1433729" cy="332830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zh-CN" altLang="en-US" sz="2000" b="1">
                    <a:solidFill>
                      <a:schemeClr val="dk1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2000" b="1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îŝḷîḓé-Rectangle 23"/>
              <p:cNvSpPr/>
              <p:nvPr/>
            </p:nvSpPr>
            <p:spPr>
              <a:xfrm>
                <a:off x="4764941" y="3709715"/>
                <a:ext cx="2519192" cy="499244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1121342" y="1935808"/>
            <a:ext cx="1479345" cy="1479315"/>
            <a:chOff x="1121342" y="1935808"/>
            <a:chExt cx="1479345" cy="1479315"/>
          </a:xfrm>
        </p:grpSpPr>
        <p:sp>
          <p:nvSpPr>
            <p:cNvPr id="7" name="îŝḷîḓé-Oval 14"/>
            <p:cNvSpPr/>
            <p:nvPr/>
          </p:nvSpPr>
          <p:spPr>
            <a:xfrm>
              <a:off x="1121342" y="1935808"/>
              <a:ext cx="1479345" cy="1479315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îŝḷîḓé-Freeform: Shape 26"/>
            <p:cNvSpPr/>
            <p:nvPr/>
          </p:nvSpPr>
          <p:spPr bwMode="auto">
            <a:xfrm>
              <a:off x="1604609" y="2154388"/>
              <a:ext cx="512811" cy="51280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îŝḷîḓé-Rectangle 27"/>
            <p:cNvSpPr/>
            <p:nvPr/>
          </p:nvSpPr>
          <p:spPr>
            <a:xfrm>
              <a:off x="1402952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17571" y="1935536"/>
            <a:ext cx="1479915" cy="1479884"/>
            <a:chOff x="6517571" y="1935536"/>
            <a:chExt cx="1479915" cy="1479884"/>
          </a:xfrm>
        </p:grpSpPr>
        <p:sp>
          <p:nvSpPr>
            <p:cNvPr id="8" name="îŝḷîḓé-Oval 17"/>
            <p:cNvSpPr/>
            <p:nvPr/>
          </p:nvSpPr>
          <p:spPr>
            <a:xfrm>
              <a:off x="6517571" y="1935536"/>
              <a:ext cx="1479915" cy="1479884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îŝḷîḓé-Freeform: Shape 25"/>
            <p:cNvSpPr/>
            <p:nvPr/>
          </p:nvSpPr>
          <p:spPr bwMode="auto">
            <a:xfrm>
              <a:off x="7016254" y="2154388"/>
              <a:ext cx="512811" cy="51280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îŝḷîḓé-Rectangle 28"/>
            <p:cNvSpPr/>
            <p:nvPr/>
          </p:nvSpPr>
          <p:spPr>
            <a:xfrm>
              <a:off x="6799453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sp>
        <p:nvSpPr>
          <p:cNvPr id="23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902888" y="1025421"/>
            <a:ext cx="7338225" cy="3072404"/>
            <a:chOff x="902888" y="1025421"/>
            <a:chExt cx="7338225" cy="3072404"/>
          </a:xfrm>
        </p:grpSpPr>
        <p:grpSp>
          <p:nvGrpSpPr>
            <p:cNvPr id="3" name="组合 2"/>
            <p:cNvGrpSpPr/>
            <p:nvPr/>
          </p:nvGrpSpPr>
          <p:grpSpPr>
            <a:xfrm>
              <a:off x="902888" y="1025421"/>
              <a:ext cx="1842997" cy="672991"/>
              <a:chOff x="1518803" y="3430058"/>
              <a:chExt cx="2457329" cy="897321"/>
            </a:xfrm>
          </p:grpSpPr>
          <p:sp>
            <p:nvSpPr>
              <p:cNvPr id="65" name="îṣļîḑé-文本框 42"/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/>
                  <a:t>此部分内容作为文字排版占位显示</a:t>
                </a:r>
                <a:br>
                  <a:rPr lang="zh-CN" altLang="en-US" sz="1050"/>
                </a:br>
                <a:r>
                  <a:rPr lang="zh-CN" altLang="en-US" sz="1050"/>
                  <a:t>（建议使用主题字体）</a:t>
                </a:r>
                <a:endParaRPr lang="zh-CN" altLang="en-US" sz="1050"/>
              </a:p>
            </p:txBody>
          </p:sp>
          <p:sp>
            <p:nvSpPr>
              <p:cNvPr id="66" name="îṣļîḑé-Rectangle 65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b="1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398116" y="1026012"/>
              <a:ext cx="1842997" cy="672991"/>
              <a:chOff x="8268607" y="3017352"/>
              <a:chExt cx="2457329" cy="897321"/>
            </a:xfrm>
          </p:grpSpPr>
          <p:sp>
            <p:nvSpPr>
              <p:cNvPr id="63" name="îṣļîḑé-文本框 45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/>
                  <a:t>此部分内容作为文字排版占位显示</a:t>
                </a:r>
                <a:br>
                  <a:rPr lang="zh-CN" altLang="en-US" sz="1050"/>
                </a:br>
                <a:r>
                  <a:rPr lang="zh-CN" altLang="en-US" sz="1050"/>
                  <a:t>（建议使用主题字体）</a:t>
                </a:r>
                <a:endParaRPr lang="zh-CN" altLang="en-US" sz="1050"/>
              </a:p>
            </p:txBody>
          </p:sp>
          <p:sp>
            <p:nvSpPr>
              <p:cNvPr id="64" name="îṣļîḑé-Rectangle 63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b="1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902888" y="3424243"/>
              <a:ext cx="1842997" cy="672991"/>
              <a:chOff x="1518803" y="3430058"/>
              <a:chExt cx="2457329" cy="897321"/>
            </a:xfrm>
          </p:grpSpPr>
          <p:sp>
            <p:nvSpPr>
              <p:cNvPr id="61" name="îṣļîḑé-文本框 49"/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/>
                  <a:t>此部分内容作为文字排版占位显示</a:t>
                </a:r>
                <a:br>
                  <a:rPr lang="zh-CN" altLang="en-US" sz="1050"/>
                </a:br>
                <a:r>
                  <a:rPr lang="zh-CN" altLang="en-US" sz="1050"/>
                  <a:t>（建议使用主题字体）</a:t>
                </a:r>
                <a:endParaRPr lang="zh-CN" altLang="en-US" sz="1050"/>
              </a:p>
            </p:txBody>
          </p:sp>
          <p:sp>
            <p:nvSpPr>
              <p:cNvPr id="62" name="îṣļîḑé-Rectangle 61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chemeClr val="accent6"/>
                    </a:solidFill>
                  </a:rPr>
                  <a:t>标题文本预设</a:t>
                </a:r>
                <a:endParaRPr lang="zh-CN" altLang="en-US" b="1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398116" y="3424834"/>
              <a:ext cx="1842997" cy="672991"/>
              <a:chOff x="8268607" y="3017352"/>
              <a:chExt cx="2457329" cy="897321"/>
            </a:xfrm>
          </p:grpSpPr>
          <p:sp>
            <p:nvSpPr>
              <p:cNvPr id="59" name="îṣļîḑé-文本框 53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/>
                  <a:t>此部分内容作为文字排版占位显示</a:t>
                </a:r>
                <a:br>
                  <a:rPr lang="zh-CN" altLang="en-US" sz="1050"/>
                </a:br>
                <a:r>
                  <a:rPr lang="zh-CN" altLang="en-US" sz="1050"/>
                  <a:t>（建议使用主题字体）</a:t>
                </a:r>
                <a:endParaRPr lang="zh-CN" altLang="en-US" sz="1050"/>
              </a:p>
            </p:txBody>
          </p:sp>
          <p:sp>
            <p:nvSpPr>
              <p:cNvPr id="60" name="îṣļîḑé-Rectangle 59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accent5"/>
                    </a:solidFill>
                  </a:rPr>
                  <a:t>标题文本预设</a:t>
                </a:r>
                <a:endParaRPr lang="zh-CN" altLang="en-US" b="1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902888" y="2224832"/>
              <a:ext cx="1842997" cy="672991"/>
              <a:chOff x="1518803" y="3430058"/>
              <a:chExt cx="2457329" cy="897321"/>
            </a:xfrm>
          </p:grpSpPr>
          <p:sp>
            <p:nvSpPr>
              <p:cNvPr id="57" name="îṣļîḑé-文本框 61"/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/>
                  <a:t>此部分内容作为文字排版占位显示</a:t>
                </a:r>
                <a:br>
                  <a:rPr lang="zh-CN" altLang="en-US" sz="1050"/>
                </a:br>
                <a:r>
                  <a:rPr lang="zh-CN" altLang="en-US" sz="1050"/>
                  <a:t>（建议使用主题字体）</a:t>
                </a:r>
                <a:endParaRPr lang="zh-CN" altLang="en-US" sz="1050"/>
              </a:p>
            </p:txBody>
          </p:sp>
          <p:sp>
            <p:nvSpPr>
              <p:cNvPr id="58" name="îṣļîḑé-Rectangle 57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b="1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398116" y="2225423"/>
              <a:ext cx="1842997" cy="672991"/>
              <a:chOff x="8268607" y="3017352"/>
              <a:chExt cx="2457329" cy="897321"/>
            </a:xfrm>
          </p:grpSpPr>
          <p:sp>
            <p:nvSpPr>
              <p:cNvPr id="55" name="îṣļîḑé-文本框 64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/>
                  <a:t>此部分内容作为文字排版占位显示</a:t>
                </a:r>
                <a:br>
                  <a:rPr lang="zh-CN" altLang="en-US" sz="1050"/>
                </a:br>
                <a:r>
                  <a:rPr lang="zh-CN" altLang="en-US" sz="1050"/>
                  <a:t>（建议使用主题字体）</a:t>
                </a:r>
                <a:endParaRPr lang="zh-CN" altLang="en-US" sz="1050"/>
              </a:p>
            </p:txBody>
          </p:sp>
          <p:sp>
            <p:nvSpPr>
              <p:cNvPr id="56" name="îṣļîḑé-Rectangle 55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b="1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546209" y="1025421"/>
            <a:ext cx="1682716" cy="4885814"/>
            <a:chOff x="4728280" y="222304"/>
            <a:chExt cx="2722740" cy="7905564"/>
          </a:xfrm>
        </p:grpSpPr>
        <p:sp>
          <p:nvSpPr>
            <p:cNvPr id="10" name="îṣļîḑé-Freeform 9"/>
            <p:cNvSpPr/>
            <p:nvPr/>
          </p:nvSpPr>
          <p:spPr>
            <a:xfrm rot="19149304">
              <a:off x="5817494" y="2631554"/>
              <a:ext cx="1301665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ïṧḷïḓê-Freeform 10"/>
            <p:cNvSpPr/>
            <p:nvPr/>
          </p:nvSpPr>
          <p:spPr>
            <a:xfrm rot="4824704" flipH="1">
              <a:off x="5234236" y="2273738"/>
              <a:ext cx="1942266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ïṧḷïḓê-Freeform 11"/>
            <p:cNvSpPr/>
            <p:nvPr/>
          </p:nvSpPr>
          <p:spPr>
            <a:xfrm rot="4076383" flipH="1">
              <a:off x="4815862" y="2706733"/>
              <a:ext cx="1871962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ïṧḷïḓê-Freeform 12"/>
            <p:cNvSpPr/>
            <p:nvPr/>
          </p:nvSpPr>
          <p:spPr>
            <a:xfrm rot="15698873">
              <a:off x="4262701" y="1763014"/>
              <a:ext cx="2442185" cy="543669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ïṧḷïḓê-Freeform 13"/>
            <p:cNvSpPr/>
            <p:nvPr/>
          </p:nvSpPr>
          <p:spPr>
            <a:xfrm rot="16919904">
              <a:off x="4914462" y="1696910"/>
              <a:ext cx="2585882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ïṧḷïḓê-Oval Callout 14"/>
            <p:cNvSpPr/>
            <p:nvPr/>
          </p:nvSpPr>
          <p:spPr>
            <a:xfrm>
              <a:off x="4787715" y="516223"/>
              <a:ext cx="1043468" cy="69912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ïṧḷïḓê-Oval Callout 15"/>
            <p:cNvSpPr/>
            <p:nvPr/>
          </p:nvSpPr>
          <p:spPr>
            <a:xfrm>
              <a:off x="6023821" y="222304"/>
              <a:ext cx="1043468" cy="69912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ïṧḷïḓê-Oval Callout 16"/>
            <p:cNvSpPr/>
            <p:nvPr/>
          </p:nvSpPr>
          <p:spPr>
            <a:xfrm flipH="1">
              <a:off x="6297831" y="2152561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ïṧḷïḓê-Oval Callout 17"/>
            <p:cNvSpPr/>
            <p:nvPr/>
          </p:nvSpPr>
          <p:spPr>
            <a:xfrm>
              <a:off x="5041958" y="1844914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ïṧḷïḓê-Oval Callout 18"/>
            <p:cNvSpPr/>
            <p:nvPr/>
          </p:nvSpPr>
          <p:spPr>
            <a:xfrm rot="20816932">
              <a:off x="5503998" y="1191985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ïṧḷïḓê-Freeform 19"/>
            <p:cNvSpPr/>
            <p:nvPr/>
          </p:nvSpPr>
          <p:spPr>
            <a:xfrm rot="18307572">
              <a:off x="5579571" y="2017153"/>
              <a:ext cx="1774892" cy="516648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ïṧḷïḓê-Oval Callout 20"/>
            <p:cNvSpPr/>
            <p:nvPr/>
          </p:nvSpPr>
          <p:spPr>
            <a:xfrm flipH="1">
              <a:off x="6624995" y="1249528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728280" y="3086099"/>
              <a:ext cx="2722740" cy="5041769"/>
              <a:chOff x="4728280" y="3086099"/>
              <a:chExt cx="2722740" cy="5041769"/>
            </a:xfrm>
          </p:grpSpPr>
          <p:sp>
            <p:nvSpPr>
              <p:cNvPr id="29" name="ïṧḷïḓê-Freeform 28"/>
              <p:cNvSpPr/>
              <p:nvPr/>
            </p:nvSpPr>
            <p:spPr bwMode="auto">
              <a:xfrm>
                <a:off x="4728280" y="4304167"/>
                <a:ext cx="2279567" cy="2019501"/>
              </a:xfrm>
              <a:custGeom>
                <a:avLst/>
                <a:gdLst>
                  <a:gd name="T0" fmla="*/ 416 w 502"/>
                  <a:gd name="T1" fmla="*/ 164 h 447"/>
                  <a:gd name="T2" fmla="*/ 193 w 502"/>
                  <a:gd name="T3" fmla="*/ 79 h 447"/>
                  <a:gd name="T4" fmla="*/ 85 w 502"/>
                  <a:gd name="T5" fmla="*/ 43 h 447"/>
                  <a:gd name="T6" fmla="*/ 106 w 502"/>
                  <a:gd name="T7" fmla="*/ 99 h 447"/>
                  <a:gd name="T8" fmla="*/ 165 w 502"/>
                  <a:gd name="T9" fmla="*/ 132 h 447"/>
                  <a:gd name="T10" fmla="*/ 259 w 502"/>
                  <a:gd name="T11" fmla="*/ 195 h 447"/>
                  <a:gd name="T12" fmla="*/ 169 w 502"/>
                  <a:gd name="T13" fmla="*/ 227 h 447"/>
                  <a:gd name="T14" fmla="*/ 125 w 502"/>
                  <a:gd name="T15" fmla="*/ 220 h 447"/>
                  <a:gd name="T16" fmla="*/ 70 w 502"/>
                  <a:gd name="T17" fmla="*/ 238 h 447"/>
                  <a:gd name="T18" fmla="*/ 110 w 502"/>
                  <a:gd name="T19" fmla="*/ 301 h 447"/>
                  <a:gd name="T20" fmla="*/ 295 w 502"/>
                  <a:gd name="T21" fmla="*/ 269 h 447"/>
                  <a:gd name="T22" fmla="*/ 165 w 502"/>
                  <a:gd name="T23" fmla="*/ 355 h 447"/>
                  <a:gd name="T24" fmla="*/ 112 w 502"/>
                  <a:gd name="T25" fmla="*/ 370 h 447"/>
                  <a:gd name="T26" fmla="*/ 123 w 502"/>
                  <a:gd name="T27" fmla="*/ 427 h 447"/>
                  <a:gd name="T28" fmla="*/ 198 w 502"/>
                  <a:gd name="T29" fmla="*/ 418 h 447"/>
                  <a:gd name="T30" fmla="*/ 268 w 502"/>
                  <a:gd name="T31" fmla="*/ 418 h 447"/>
                  <a:gd name="T32" fmla="*/ 417 w 502"/>
                  <a:gd name="T33" fmla="*/ 447 h 447"/>
                  <a:gd name="T34" fmla="*/ 502 w 502"/>
                  <a:gd name="T35" fmla="*/ 185 h 447"/>
                  <a:gd name="T36" fmla="*/ 416 w 502"/>
                  <a:gd name="T37" fmla="*/ 164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2" h="447">
                    <a:moveTo>
                      <a:pt x="416" y="164"/>
                    </a:moveTo>
                    <a:cubicBezTo>
                      <a:pt x="193" y="79"/>
                      <a:pt x="193" y="79"/>
                      <a:pt x="193" y="79"/>
                    </a:cubicBezTo>
                    <a:cubicBezTo>
                      <a:pt x="193" y="79"/>
                      <a:pt x="115" y="0"/>
                      <a:pt x="85" y="43"/>
                    </a:cubicBezTo>
                    <a:cubicBezTo>
                      <a:pt x="70" y="65"/>
                      <a:pt x="88" y="78"/>
                      <a:pt x="106" y="99"/>
                    </a:cubicBezTo>
                    <a:cubicBezTo>
                      <a:pt x="130" y="128"/>
                      <a:pt x="153" y="124"/>
                      <a:pt x="165" y="132"/>
                    </a:cubicBezTo>
                    <a:cubicBezTo>
                      <a:pt x="219" y="169"/>
                      <a:pt x="259" y="195"/>
                      <a:pt x="259" y="195"/>
                    </a:cubicBezTo>
                    <a:cubicBezTo>
                      <a:pt x="169" y="227"/>
                      <a:pt x="169" y="227"/>
                      <a:pt x="169" y="227"/>
                    </a:cubicBezTo>
                    <a:cubicBezTo>
                      <a:pt x="169" y="227"/>
                      <a:pt x="139" y="216"/>
                      <a:pt x="125" y="220"/>
                    </a:cubicBezTo>
                    <a:cubicBezTo>
                      <a:pt x="112" y="225"/>
                      <a:pt x="91" y="237"/>
                      <a:pt x="70" y="238"/>
                    </a:cubicBezTo>
                    <a:cubicBezTo>
                      <a:pt x="24" y="238"/>
                      <a:pt x="0" y="315"/>
                      <a:pt x="110" y="301"/>
                    </a:cubicBezTo>
                    <a:cubicBezTo>
                      <a:pt x="220" y="286"/>
                      <a:pt x="295" y="269"/>
                      <a:pt x="295" y="269"/>
                    </a:cubicBezTo>
                    <a:cubicBezTo>
                      <a:pt x="165" y="355"/>
                      <a:pt x="165" y="355"/>
                      <a:pt x="165" y="355"/>
                    </a:cubicBezTo>
                    <a:cubicBezTo>
                      <a:pt x="165" y="355"/>
                      <a:pt x="127" y="371"/>
                      <a:pt x="112" y="370"/>
                    </a:cubicBezTo>
                    <a:cubicBezTo>
                      <a:pt x="68" y="365"/>
                      <a:pt x="46" y="418"/>
                      <a:pt x="123" y="427"/>
                    </a:cubicBezTo>
                    <a:cubicBezTo>
                      <a:pt x="200" y="436"/>
                      <a:pt x="198" y="418"/>
                      <a:pt x="198" y="418"/>
                    </a:cubicBezTo>
                    <a:cubicBezTo>
                      <a:pt x="268" y="418"/>
                      <a:pt x="268" y="418"/>
                      <a:pt x="268" y="418"/>
                    </a:cubicBezTo>
                    <a:cubicBezTo>
                      <a:pt x="417" y="447"/>
                      <a:pt x="417" y="447"/>
                      <a:pt x="417" y="447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416" y="164"/>
                      <a:pt x="416" y="164"/>
                      <a:pt x="416" y="164"/>
                    </a:cubicBezTo>
                  </a:path>
                </a:pathLst>
              </a:custGeom>
              <a:solidFill>
                <a:srgbClr val="FCDEB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ïṧḷïḓê-Freeform 29"/>
              <p:cNvSpPr/>
              <p:nvPr/>
            </p:nvSpPr>
            <p:spPr bwMode="auto">
              <a:xfrm>
                <a:off x="5397023" y="3086099"/>
                <a:ext cx="1398524" cy="2852776"/>
              </a:xfrm>
              <a:custGeom>
                <a:avLst/>
                <a:gdLst>
                  <a:gd name="T0" fmla="*/ 308 w 308"/>
                  <a:gd name="T1" fmla="*/ 588 h 632"/>
                  <a:gd name="T2" fmla="*/ 264 w 308"/>
                  <a:gd name="T3" fmla="*/ 632 h 632"/>
                  <a:gd name="T4" fmla="*/ 44 w 308"/>
                  <a:gd name="T5" fmla="*/ 632 h 632"/>
                  <a:gd name="T6" fmla="*/ 0 w 308"/>
                  <a:gd name="T7" fmla="*/ 588 h 632"/>
                  <a:gd name="T8" fmla="*/ 0 w 308"/>
                  <a:gd name="T9" fmla="*/ 44 h 632"/>
                  <a:gd name="T10" fmla="*/ 44 w 308"/>
                  <a:gd name="T11" fmla="*/ 0 h 632"/>
                  <a:gd name="T12" fmla="*/ 264 w 308"/>
                  <a:gd name="T13" fmla="*/ 0 h 632"/>
                  <a:gd name="T14" fmla="*/ 308 w 308"/>
                  <a:gd name="T15" fmla="*/ 44 h 632"/>
                  <a:gd name="T16" fmla="*/ 308 w 308"/>
                  <a:gd name="T17" fmla="*/ 588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632">
                    <a:moveTo>
                      <a:pt x="308" y="588"/>
                    </a:moveTo>
                    <a:cubicBezTo>
                      <a:pt x="308" y="612"/>
                      <a:pt x="288" y="632"/>
                      <a:pt x="264" y="632"/>
                    </a:cubicBezTo>
                    <a:cubicBezTo>
                      <a:pt x="44" y="632"/>
                      <a:pt x="44" y="632"/>
                      <a:pt x="44" y="632"/>
                    </a:cubicBezTo>
                    <a:cubicBezTo>
                      <a:pt x="20" y="632"/>
                      <a:pt x="0" y="612"/>
                      <a:pt x="0" y="58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20" y="0"/>
                      <a:pt x="4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88" y="0"/>
                      <a:pt x="308" y="20"/>
                      <a:pt x="308" y="44"/>
                    </a:cubicBezTo>
                    <a:cubicBezTo>
                      <a:pt x="308" y="588"/>
                      <a:pt x="308" y="588"/>
                      <a:pt x="308" y="588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ïṧḷïḓê-Freeform 30"/>
              <p:cNvSpPr/>
              <p:nvPr/>
            </p:nvSpPr>
            <p:spPr bwMode="auto">
              <a:xfrm>
                <a:off x="5285566" y="4824301"/>
                <a:ext cx="111457" cy="50422"/>
              </a:xfrm>
              <a:custGeom>
                <a:avLst/>
                <a:gdLst>
                  <a:gd name="T0" fmla="*/ 0 w 24"/>
                  <a:gd name="T1" fmla="*/ 0 h 11"/>
                  <a:gd name="T2" fmla="*/ 0 w 24"/>
                  <a:gd name="T3" fmla="*/ 0 h 11"/>
                  <a:gd name="T4" fmla="*/ 24 w 24"/>
                  <a:gd name="T5" fmla="*/ 11 h 11"/>
                  <a:gd name="T6" fmla="*/ 24 w 24"/>
                  <a:gd name="T7" fmla="*/ 11 h 11"/>
                  <a:gd name="T8" fmla="*/ 0 w 2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6"/>
                      <a:pt x="17" y="9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8"/>
                      <a:pt x="9" y="6"/>
                      <a:pt x="0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ïṧḷïḓê-Freeform 31"/>
              <p:cNvSpPr/>
              <p:nvPr/>
            </p:nvSpPr>
            <p:spPr bwMode="auto">
              <a:xfrm>
                <a:off x="5285566" y="5294014"/>
                <a:ext cx="47767" cy="7963"/>
              </a:xfrm>
              <a:custGeom>
                <a:avLst/>
                <a:gdLst>
                  <a:gd name="T0" fmla="*/ 10 w 10"/>
                  <a:gd name="T1" fmla="*/ 0 h 2"/>
                  <a:gd name="T2" fmla="*/ 2 w 10"/>
                  <a:gd name="T3" fmla="*/ 1 h 2"/>
                  <a:gd name="T4" fmla="*/ 0 w 10"/>
                  <a:gd name="T5" fmla="*/ 2 h 2"/>
                  <a:gd name="T6" fmla="*/ 0 w 10"/>
                  <a:gd name="T7" fmla="*/ 2 h 2"/>
                  <a:gd name="T8" fmla="*/ 2 w 10"/>
                  <a:gd name="T9" fmla="*/ 1 h 2"/>
                  <a:gd name="T10" fmla="*/ 10 w 10"/>
                  <a:gd name="T11" fmla="*/ 0 h 2"/>
                  <a:gd name="T12" fmla="*/ 10 w 10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10" y="0"/>
                    </a:moveTo>
                    <a:cubicBezTo>
                      <a:pt x="7" y="0"/>
                      <a:pt x="4" y="0"/>
                      <a:pt x="2" y="1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ïṧḷïḓê-Freeform 32"/>
              <p:cNvSpPr/>
              <p:nvPr/>
            </p:nvSpPr>
            <p:spPr bwMode="auto">
              <a:xfrm>
                <a:off x="5373139" y="5641654"/>
                <a:ext cx="23884" cy="0"/>
              </a:xfrm>
              <a:custGeom>
                <a:avLst/>
                <a:gdLst>
                  <a:gd name="T0" fmla="*/ 5 w 5"/>
                  <a:gd name="T1" fmla="*/ 0 w 5"/>
                  <a:gd name="T2" fmla="*/ 5 w 5"/>
                  <a:gd name="T3" fmla="*/ 5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6C3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ïṧḷïḓê-Freeform 33"/>
              <p:cNvSpPr/>
              <p:nvPr/>
            </p:nvSpPr>
            <p:spPr bwMode="auto">
              <a:xfrm>
                <a:off x="5333333" y="5904376"/>
                <a:ext cx="148610" cy="53075"/>
              </a:xfrm>
              <a:custGeom>
                <a:avLst/>
                <a:gdLst>
                  <a:gd name="T0" fmla="*/ 33 w 33"/>
                  <a:gd name="T1" fmla="*/ 0 h 12"/>
                  <a:gd name="T2" fmla="*/ 32 w 33"/>
                  <a:gd name="T3" fmla="*/ 0 h 12"/>
                  <a:gd name="T4" fmla="*/ 0 w 33"/>
                  <a:gd name="T5" fmla="*/ 12 h 12"/>
                  <a:gd name="T6" fmla="*/ 0 w 33"/>
                  <a:gd name="T7" fmla="*/ 12 h 12"/>
                  <a:gd name="T8" fmla="*/ 32 w 33"/>
                  <a:gd name="T9" fmla="*/ 1 h 12"/>
                  <a:gd name="T10" fmla="*/ 33 w 33"/>
                  <a:gd name="T11" fmla="*/ 0 h 12"/>
                  <a:gd name="T12" fmla="*/ 33 w 3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2">
                    <a:moveTo>
                      <a:pt x="33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15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6" y="8"/>
                      <a:pt x="32" y="1"/>
                      <a:pt x="32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285570" y="4450125"/>
                <a:ext cx="1321565" cy="1578980"/>
                <a:chOff x="4778055" y="2602014"/>
                <a:chExt cx="1200159" cy="1433926"/>
              </a:xfrm>
              <a:solidFill>
                <a:srgbClr val="F6BD7E"/>
              </a:solidFill>
            </p:grpSpPr>
            <p:sp>
              <p:nvSpPr>
                <p:cNvPr id="52" name="ïṧḷïḓê-Freeform 51"/>
                <p:cNvSpPr/>
                <p:nvPr/>
              </p:nvSpPr>
              <p:spPr bwMode="auto">
                <a:xfrm>
                  <a:off x="4778055" y="2602014"/>
                  <a:ext cx="101218" cy="385593"/>
                </a:xfrm>
                <a:custGeom>
                  <a:avLst/>
                  <a:gdLst>
                    <a:gd name="T0" fmla="*/ 0 w 24"/>
                    <a:gd name="T1" fmla="*/ 0 h 94"/>
                    <a:gd name="T2" fmla="*/ 0 w 24"/>
                    <a:gd name="T3" fmla="*/ 83 h 94"/>
                    <a:gd name="T4" fmla="*/ 24 w 24"/>
                    <a:gd name="T5" fmla="*/ 94 h 94"/>
                    <a:gd name="T6" fmla="*/ 24 w 24"/>
                    <a:gd name="T7" fmla="*/ 11 h 94"/>
                    <a:gd name="T8" fmla="*/ 0 w 24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94">
                      <a:moveTo>
                        <a:pt x="0" y="0"/>
                      </a:move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9" y="89"/>
                        <a:pt x="17" y="91"/>
                        <a:pt x="24" y="94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16" y="6"/>
                        <a:pt x="8" y="2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ïṧḷïḓê-Freeform 52"/>
                <p:cNvSpPr/>
                <p:nvPr/>
              </p:nvSpPr>
              <p:spPr bwMode="auto">
                <a:xfrm>
                  <a:off x="4778055" y="3368380"/>
                  <a:ext cx="101218" cy="327754"/>
                </a:xfrm>
                <a:custGeom>
                  <a:avLst/>
                  <a:gdLst>
                    <a:gd name="T0" fmla="*/ 10 w 24"/>
                    <a:gd name="T1" fmla="*/ 0 h 80"/>
                    <a:gd name="T2" fmla="*/ 2 w 24"/>
                    <a:gd name="T3" fmla="*/ 1 h 80"/>
                    <a:gd name="T4" fmla="*/ 0 w 24"/>
                    <a:gd name="T5" fmla="*/ 2 h 80"/>
                    <a:gd name="T6" fmla="*/ 0 w 24"/>
                    <a:gd name="T7" fmla="*/ 80 h 80"/>
                    <a:gd name="T8" fmla="*/ 19 w 24"/>
                    <a:gd name="T9" fmla="*/ 77 h 80"/>
                    <a:gd name="T10" fmla="*/ 24 w 24"/>
                    <a:gd name="T11" fmla="*/ 77 h 80"/>
                    <a:gd name="T12" fmla="*/ 24 w 24"/>
                    <a:gd name="T13" fmla="*/ 2 h 80"/>
                    <a:gd name="T14" fmla="*/ 10 w 24"/>
                    <a:gd name="T1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80">
                      <a:moveTo>
                        <a:pt x="10" y="0"/>
                      </a:moveTo>
                      <a:cubicBezTo>
                        <a:pt x="7" y="0"/>
                        <a:pt x="5" y="0"/>
                        <a:pt x="2" y="1"/>
                      </a:cubicBezTo>
                      <a:cubicBezTo>
                        <a:pt x="2" y="1"/>
                        <a:pt x="1" y="2"/>
                        <a:pt x="0" y="2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6" y="79"/>
                        <a:pt x="13" y="78"/>
                        <a:pt x="19" y="77"/>
                      </a:cubicBezTo>
                      <a:cubicBezTo>
                        <a:pt x="21" y="77"/>
                        <a:pt x="22" y="77"/>
                        <a:pt x="24" y="77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19" y="1"/>
                        <a:pt x="14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ïṧḷïḓê-Freeform 53"/>
                <p:cNvSpPr/>
                <p:nvPr/>
              </p:nvSpPr>
              <p:spPr bwMode="auto">
                <a:xfrm>
                  <a:off x="4821434" y="3922671"/>
                  <a:ext cx="1156780" cy="113269"/>
                </a:xfrm>
                <a:custGeom>
                  <a:avLst/>
                  <a:gdLst>
                    <a:gd name="T0" fmla="*/ 281 w 281"/>
                    <a:gd name="T1" fmla="*/ 8 h 28"/>
                    <a:gd name="T2" fmla="*/ 278 w 281"/>
                    <a:gd name="T3" fmla="*/ 8 h 28"/>
                    <a:gd name="T4" fmla="*/ 251 w 281"/>
                    <a:gd name="T5" fmla="*/ 8 h 28"/>
                    <a:gd name="T6" fmla="*/ 253 w 281"/>
                    <a:gd name="T7" fmla="*/ 28 h 28"/>
                    <a:gd name="T8" fmla="*/ 254 w 281"/>
                    <a:gd name="T9" fmla="*/ 28 h 28"/>
                    <a:gd name="T10" fmla="*/ 279 w 281"/>
                    <a:gd name="T11" fmla="*/ 20 h 28"/>
                    <a:gd name="T12" fmla="*/ 281 w 281"/>
                    <a:gd name="T13" fmla="*/ 8 h 28"/>
                    <a:gd name="T14" fmla="*/ 33 w 281"/>
                    <a:gd name="T15" fmla="*/ 0 h 28"/>
                    <a:gd name="T16" fmla="*/ 32 w 281"/>
                    <a:gd name="T17" fmla="*/ 1 h 28"/>
                    <a:gd name="T18" fmla="*/ 0 w 281"/>
                    <a:gd name="T19" fmla="*/ 12 h 28"/>
                    <a:gd name="T20" fmla="*/ 34 w 281"/>
                    <a:gd name="T21" fmla="*/ 28 h 28"/>
                    <a:gd name="T22" fmla="*/ 127 w 281"/>
                    <a:gd name="T23" fmla="*/ 28 h 28"/>
                    <a:gd name="T24" fmla="*/ 132 w 281"/>
                    <a:gd name="T25" fmla="*/ 8 h 28"/>
                    <a:gd name="T26" fmla="*/ 58 w 281"/>
                    <a:gd name="T27" fmla="*/ 8 h 28"/>
                    <a:gd name="T28" fmla="*/ 33 w 281"/>
                    <a:gd name="T2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1" h="28">
                      <a:moveTo>
                        <a:pt x="281" y="8"/>
                      </a:moveTo>
                      <a:cubicBezTo>
                        <a:pt x="280" y="8"/>
                        <a:pt x="279" y="8"/>
                        <a:pt x="278" y="8"/>
                      </a:cubicBezTo>
                      <a:cubicBezTo>
                        <a:pt x="251" y="8"/>
                        <a:pt x="251" y="8"/>
                        <a:pt x="251" y="8"/>
                      </a:cubicBezTo>
                      <a:cubicBezTo>
                        <a:pt x="252" y="15"/>
                        <a:pt x="253" y="22"/>
                        <a:pt x="253" y="28"/>
                      </a:cubicBezTo>
                      <a:cubicBezTo>
                        <a:pt x="254" y="28"/>
                        <a:pt x="254" y="28"/>
                        <a:pt x="254" y="28"/>
                      </a:cubicBezTo>
                      <a:cubicBezTo>
                        <a:pt x="263" y="28"/>
                        <a:pt x="272" y="25"/>
                        <a:pt x="279" y="20"/>
                      </a:cubicBezTo>
                      <a:cubicBezTo>
                        <a:pt x="280" y="16"/>
                        <a:pt x="280" y="12"/>
                        <a:pt x="281" y="8"/>
                      </a:cubicBezTo>
                      <a:moveTo>
                        <a:pt x="33" y="0"/>
                      </a:move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2" y="1"/>
                        <a:pt x="16" y="8"/>
                        <a:pt x="0" y="12"/>
                      </a:cubicBezTo>
                      <a:cubicBezTo>
                        <a:pt x="8" y="22"/>
                        <a:pt x="20" y="28"/>
                        <a:pt x="34" y="28"/>
                      </a:cubicBezTo>
                      <a:cubicBezTo>
                        <a:pt x="127" y="28"/>
                        <a:pt x="127" y="28"/>
                        <a:pt x="127" y="28"/>
                      </a:cubicBezTo>
                      <a:cubicBezTo>
                        <a:pt x="129" y="21"/>
                        <a:pt x="131" y="15"/>
                        <a:pt x="132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49" y="8"/>
                        <a:pt x="40" y="5"/>
                        <a:pt x="3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6" name="ïṧḷïḓê-Freeform 35"/>
              <p:cNvSpPr/>
              <p:nvPr/>
            </p:nvSpPr>
            <p:spPr bwMode="auto">
              <a:xfrm>
                <a:off x="5450099" y="3282476"/>
                <a:ext cx="1289720" cy="2314066"/>
              </a:xfrm>
              <a:custGeom>
                <a:avLst/>
                <a:gdLst>
                  <a:gd name="T0" fmla="*/ 284 w 284"/>
                  <a:gd name="T1" fmla="*/ 495 h 512"/>
                  <a:gd name="T2" fmla="*/ 266 w 284"/>
                  <a:gd name="T3" fmla="*/ 512 h 512"/>
                  <a:gd name="T4" fmla="*/ 15 w 284"/>
                  <a:gd name="T5" fmla="*/ 512 h 512"/>
                  <a:gd name="T6" fmla="*/ 0 w 284"/>
                  <a:gd name="T7" fmla="*/ 495 h 512"/>
                  <a:gd name="T8" fmla="*/ 0 w 284"/>
                  <a:gd name="T9" fmla="*/ 19 h 512"/>
                  <a:gd name="T10" fmla="*/ 15 w 284"/>
                  <a:gd name="T11" fmla="*/ 0 h 512"/>
                  <a:gd name="T12" fmla="*/ 266 w 284"/>
                  <a:gd name="T13" fmla="*/ 0 h 512"/>
                  <a:gd name="T14" fmla="*/ 284 w 284"/>
                  <a:gd name="T15" fmla="*/ 19 h 512"/>
                  <a:gd name="T16" fmla="*/ 284 w 284"/>
                  <a:gd name="T17" fmla="*/ 495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4" h="512">
                    <a:moveTo>
                      <a:pt x="284" y="495"/>
                    </a:moveTo>
                    <a:cubicBezTo>
                      <a:pt x="284" y="504"/>
                      <a:pt x="275" y="512"/>
                      <a:pt x="266" y="512"/>
                    </a:cubicBezTo>
                    <a:cubicBezTo>
                      <a:pt x="15" y="512"/>
                      <a:pt x="15" y="512"/>
                      <a:pt x="15" y="512"/>
                    </a:cubicBezTo>
                    <a:cubicBezTo>
                      <a:pt x="6" y="512"/>
                      <a:pt x="0" y="504"/>
                      <a:pt x="0" y="49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0"/>
                      <a:pt x="6" y="0"/>
                      <a:pt x="15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275" y="0"/>
                      <a:pt x="284" y="10"/>
                      <a:pt x="284" y="19"/>
                    </a:cubicBezTo>
                    <a:cubicBezTo>
                      <a:pt x="284" y="495"/>
                      <a:pt x="284" y="495"/>
                      <a:pt x="284" y="495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ïṧḷïḓê-Freeform 36"/>
              <p:cNvSpPr/>
              <p:nvPr/>
            </p:nvSpPr>
            <p:spPr bwMode="auto">
              <a:xfrm>
                <a:off x="5397023" y="57398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ïṧḷïḓê-Freeform 37"/>
              <p:cNvSpPr/>
              <p:nvPr/>
            </p:nvSpPr>
            <p:spPr bwMode="auto">
              <a:xfrm>
                <a:off x="5450099" y="3282476"/>
                <a:ext cx="1231337" cy="2314066"/>
              </a:xfrm>
              <a:custGeom>
                <a:avLst/>
                <a:gdLst>
                  <a:gd name="T0" fmla="*/ 266 w 271"/>
                  <a:gd name="T1" fmla="*/ 0 h 512"/>
                  <a:gd name="T2" fmla="*/ 15 w 271"/>
                  <a:gd name="T3" fmla="*/ 0 h 512"/>
                  <a:gd name="T4" fmla="*/ 0 w 271"/>
                  <a:gd name="T5" fmla="*/ 19 h 512"/>
                  <a:gd name="T6" fmla="*/ 0 w 271"/>
                  <a:gd name="T7" fmla="*/ 277 h 512"/>
                  <a:gd name="T8" fmla="*/ 0 w 271"/>
                  <a:gd name="T9" fmla="*/ 355 h 512"/>
                  <a:gd name="T10" fmla="*/ 0 w 271"/>
                  <a:gd name="T11" fmla="*/ 450 h 512"/>
                  <a:gd name="T12" fmla="*/ 0 w 271"/>
                  <a:gd name="T13" fmla="*/ 495 h 512"/>
                  <a:gd name="T14" fmla="*/ 15 w 271"/>
                  <a:gd name="T15" fmla="*/ 512 h 512"/>
                  <a:gd name="T16" fmla="*/ 18 w 271"/>
                  <a:gd name="T17" fmla="*/ 512 h 512"/>
                  <a:gd name="T18" fmla="*/ 271 w 271"/>
                  <a:gd name="T19" fmla="*/ 1 h 512"/>
                  <a:gd name="T20" fmla="*/ 266 w 271"/>
                  <a:gd name="T21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512">
                    <a:moveTo>
                      <a:pt x="26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6" y="0"/>
                      <a:pt x="0" y="10"/>
                      <a:pt x="0" y="19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0" y="450"/>
                      <a:pt x="0" y="450"/>
                      <a:pt x="0" y="450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04"/>
                      <a:pt x="6" y="512"/>
                      <a:pt x="15" y="512"/>
                    </a:cubicBezTo>
                    <a:cubicBezTo>
                      <a:pt x="18" y="512"/>
                      <a:pt x="18" y="512"/>
                      <a:pt x="18" y="512"/>
                    </a:cubicBezTo>
                    <a:cubicBezTo>
                      <a:pt x="271" y="1"/>
                      <a:pt x="271" y="1"/>
                      <a:pt x="271" y="1"/>
                    </a:cubicBezTo>
                    <a:cubicBezTo>
                      <a:pt x="269" y="0"/>
                      <a:pt x="268" y="0"/>
                      <a:pt x="266" y="0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ïṧḷïḓê-Freeform 38"/>
              <p:cNvSpPr/>
              <p:nvPr/>
            </p:nvSpPr>
            <p:spPr bwMode="auto">
              <a:xfrm>
                <a:off x="5826929" y="4266669"/>
                <a:ext cx="1624091" cy="3861199"/>
              </a:xfrm>
              <a:custGeom>
                <a:avLst/>
                <a:gdLst>
                  <a:gd name="T0" fmla="*/ 95 w 358"/>
                  <a:gd name="T1" fmla="*/ 855 h 855"/>
                  <a:gd name="T2" fmla="*/ 68 w 358"/>
                  <a:gd name="T3" fmla="*/ 697 h 855"/>
                  <a:gd name="T4" fmla="*/ 11 w 358"/>
                  <a:gd name="T5" fmla="*/ 432 h 855"/>
                  <a:gd name="T6" fmla="*/ 37 w 358"/>
                  <a:gd name="T7" fmla="*/ 279 h 855"/>
                  <a:gd name="T8" fmla="*/ 77 w 358"/>
                  <a:gd name="T9" fmla="*/ 102 h 855"/>
                  <a:gd name="T10" fmla="*/ 138 w 358"/>
                  <a:gd name="T11" fmla="*/ 267 h 855"/>
                  <a:gd name="T12" fmla="*/ 158 w 358"/>
                  <a:gd name="T13" fmla="*/ 429 h 855"/>
                  <a:gd name="T14" fmla="*/ 189 w 358"/>
                  <a:gd name="T15" fmla="*/ 275 h 855"/>
                  <a:gd name="T16" fmla="*/ 220 w 358"/>
                  <a:gd name="T17" fmla="*/ 204 h 855"/>
                  <a:gd name="T18" fmla="*/ 202 w 358"/>
                  <a:gd name="T19" fmla="*/ 135 h 855"/>
                  <a:gd name="T20" fmla="*/ 213 w 358"/>
                  <a:gd name="T21" fmla="*/ 45 h 855"/>
                  <a:gd name="T22" fmla="*/ 211 w 358"/>
                  <a:gd name="T23" fmla="*/ 0 h 855"/>
                  <a:gd name="T24" fmla="*/ 301 w 358"/>
                  <a:gd name="T25" fmla="*/ 75 h 855"/>
                  <a:gd name="T26" fmla="*/ 336 w 358"/>
                  <a:gd name="T27" fmla="*/ 253 h 855"/>
                  <a:gd name="T28" fmla="*/ 301 w 358"/>
                  <a:gd name="T29" fmla="*/ 548 h 855"/>
                  <a:gd name="T30" fmla="*/ 297 w 358"/>
                  <a:gd name="T31" fmla="*/ 855 h 855"/>
                  <a:gd name="T32" fmla="*/ 95 w 358"/>
                  <a:gd name="T33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855">
                    <a:moveTo>
                      <a:pt x="95" y="855"/>
                    </a:moveTo>
                    <a:cubicBezTo>
                      <a:pt x="95" y="855"/>
                      <a:pt x="90" y="772"/>
                      <a:pt x="68" y="697"/>
                    </a:cubicBezTo>
                    <a:cubicBezTo>
                      <a:pt x="46" y="622"/>
                      <a:pt x="0" y="490"/>
                      <a:pt x="11" y="432"/>
                    </a:cubicBezTo>
                    <a:cubicBezTo>
                      <a:pt x="22" y="375"/>
                      <a:pt x="42" y="330"/>
                      <a:pt x="37" y="279"/>
                    </a:cubicBezTo>
                    <a:cubicBezTo>
                      <a:pt x="33" y="227"/>
                      <a:pt x="13" y="111"/>
                      <a:pt x="77" y="102"/>
                    </a:cubicBezTo>
                    <a:cubicBezTo>
                      <a:pt x="141" y="93"/>
                      <a:pt x="134" y="218"/>
                      <a:pt x="138" y="267"/>
                    </a:cubicBezTo>
                    <a:cubicBezTo>
                      <a:pt x="143" y="315"/>
                      <a:pt x="143" y="432"/>
                      <a:pt x="158" y="429"/>
                    </a:cubicBezTo>
                    <a:cubicBezTo>
                      <a:pt x="174" y="427"/>
                      <a:pt x="176" y="315"/>
                      <a:pt x="189" y="275"/>
                    </a:cubicBezTo>
                    <a:cubicBezTo>
                      <a:pt x="202" y="236"/>
                      <a:pt x="220" y="204"/>
                      <a:pt x="220" y="204"/>
                    </a:cubicBezTo>
                    <a:cubicBezTo>
                      <a:pt x="220" y="204"/>
                      <a:pt x="200" y="161"/>
                      <a:pt x="202" y="135"/>
                    </a:cubicBezTo>
                    <a:cubicBezTo>
                      <a:pt x="203" y="120"/>
                      <a:pt x="209" y="78"/>
                      <a:pt x="213" y="45"/>
                    </a:cubicBezTo>
                    <a:cubicBezTo>
                      <a:pt x="217" y="20"/>
                      <a:pt x="211" y="0"/>
                      <a:pt x="211" y="0"/>
                    </a:cubicBezTo>
                    <a:cubicBezTo>
                      <a:pt x="211" y="0"/>
                      <a:pt x="299" y="62"/>
                      <a:pt x="301" y="75"/>
                    </a:cubicBezTo>
                    <a:cubicBezTo>
                      <a:pt x="303" y="88"/>
                      <a:pt x="325" y="217"/>
                      <a:pt x="336" y="253"/>
                    </a:cubicBezTo>
                    <a:cubicBezTo>
                      <a:pt x="358" y="326"/>
                      <a:pt x="335" y="347"/>
                      <a:pt x="301" y="548"/>
                    </a:cubicBezTo>
                    <a:cubicBezTo>
                      <a:pt x="269" y="739"/>
                      <a:pt x="297" y="855"/>
                      <a:pt x="297" y="855"/>
                    </a:cubicBezTo>
                    <a:cubicBezTo>
                      <a:pt x="95" y="855"/>
                      <a:pt x="95" y="855"/>
                      <a:pt x="95" y="855"/>
                    </a:cubicBezTo>
                  </a:path>
                </a:pathLst>
              </a:custGeom>
              <a:solidFill>
                <a:srgbClr val="FCDEB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ïṧḷïḓê-Freeform 39"/>
              <p:cNvSpPr/>
              <p:nvPr/>
            </p:nvSpPr>
            <p:spPr bwMode="auto">
              <a:xfrm>
                <a:off x="7230760" y="4874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48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ïṧḷïḓê-Freeform 40"/>
              <p:cNvSpPr/>
              <p:nvPr/>
            </p:nvSpPr>
            <p:spPr bwMode="auto">
              <a:xfrm>
                <a:off x="6482404" y="6029101"/>
                <a:ext cx="7963" cy="74305"/>
              </a:xfrm>
              <a:custGeom>
                <a:avLst/>
                <a:gdLst>
                  <a:gd name="T0" fmla="*/ 0 w 2"/>
                  <a:gd name="T1" fmla="*/ 0 h 16"/>
                  <a:gd name="T2" fmla="*/ 0 w 2"/>
                  <a:gd name="T3" fmla="*/ 0 h 16"/>
                  <a:gd name="T4" fmla="*/ 2 w 2"/>
                  <a:gd name="T5" fmla="*/ 16 h 16"/>
                  <a:gd name="T6" fmla="*/ 2 w 2"/>
                  <a:gd name="T7" fmla="*/ 16 h 16"/>
                  <a:gd name="T8" fmla="*/ 0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6"/>
                      <a:pt x="2" y="11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1"/>
                      <a:pt x="1" y="6"/>
                      <a:pt x="0" y="0"/>
                    </a:cubicBezTo>
                  </a:path>
                </a:pathLst>
              </a:custGeom>
              <a:solidFill>
                <a:srgbClr val="EB7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ïṧḷïḓê-Freeform 41"/>
              <p:cNvSpPr/>
              <p:nvPr/>
            </p:nvSpPr>
            <p:spPr bwMode="auto">
              <a:xfrm>
                <a:off x="6471789" y="5938873"/>
                <a:ext cx="10615" cy="90228"/>
              </a:xfrm>
              <a:custGeom>
                <a:avLst/>
                <a:gdLst>
                  <a:gd name="T0" fmla="*/ 0 w 2"/>
                  <a:gd name="T1" fmla="*/ 0 h 20"/>
                  <a:gd name="T2" fmla="*/ 0 w 2"/>
                  <a:gd name="T3" fmla="*/ 0 h 20"/>
                  <a:gd name="T4" fmla="*/ 2 w 2"/>
                  <a:gd name="T5" fmla="*/ 20 h 20"/>
                  <a:gd name="T6" fmla="*/ 2 w 2"/>
                  <a:gd name="T7" fmla="*/ 20 h 20"/>
                  <a:gd name="T8" fmla="*/ 0 w 2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7"/>
                      <a:pt x="2" y="14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14"/>
                      <a:pt x="1" y="7"/>
                      <a:pt x="0" y="0"/>
                    </a:cubicBezTo>
                  </a:path>
                </a:pathLst>
              </a:custGeom>
              <a:solidFill>
                <a:srgbClr val="EA53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ïṧḷïḓê-Freeform 42"/>
              <p:cNvSpPr/>
              <p:nvPr/>
            </p:nvSpPr>
            <p:spPr bwMode="auto">
              <a:xfrm>
                <a:off x="6453214" y="5596542"/>
                <a:ext cx="18577" cy="342334"/>
              </a:xfrm>
              <a:custGeom>
                <a:avLst/>
                <a:gdLst>
                  <a:gd name="T0" fmla="*/ 0 w 4"/>
                  <a:gd name="T1" fmla="*/ 0 h 76"/>
                  <a:gd name="T2" fmla="*/ 0 w 4"/>
                  <a:gd name="T3" fmla="*/ 0 h 76"/>
                  <a:gd name="T4" fmla="*/ 4 w 4"/>
                  <a:gd name="T5" fmla="*/ 76 h 76"/>
                  <a:gd name="T6" fmla="*/ 4 w 4"/>
                  <a:gd name="T7" fmla="*/ 76 h 76"/>
                  <a:gd name="T8" fmla="*/ 0 w 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3"/>
                      <a:pt x="3" y="52"/>
                      <a:pt x="4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3" y="52"/>
                      <a:pt x="2" y="23"/>
                      <a:pt x="0" y="0"/>
                    </a:cubicBezTo>
                  </a:path>
                </a:pathLst>
              </a:custGeom>
              <a:solidFill>
                <a:srgbClr val="C6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ïṧḷïḓê-Freeform 43"/>
              <p:cNvSpPr/>
              <p:nvPr/>
            </p:nvSpPr>
            <p:spPr bwMode="auto">
              <a:xfrm>
                <a:off x="6439943" y="5378934"/>
                <a:ext cx="13270" cy="217607"/>
              </a:xfrm>
              <a:custGeom>
                <a:avLst/>
                <a:gdLst>
                  <a:gd name="T0" fmla="*/ 0 w 3"/>
                  <a:gd name="T1" fmla="*/ 0 h 48"/>
                  <a:gd name="T2" fmla="*/ 1 w 3"/>
                  <a:gd name="T3" fmla="*/ 20 h 48"/>
                  <a:gd name="T4" fmla="*/ 3 w 3"/>
                  <a:gd name="T5" fmla="*/ 48 h 48"/>
                  <a:gd name="T6" fmla="*/ 3 w 3"/>
                  <a:gd name="T7" fmla="*/ 48 h 48"/>
                  <a:gd name="T8" fmla="*/ 1 w 3"/>
                  <a:gd name="T9" fmla="*/ 20 h 48"/>
                  <a:gd name="T10" fmla="*/ 0 w 3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0" y="0"/>
                    </a:moveTo>
                    <a:cubicBezTo>
                      <a:pt x="1" y="8"/>
                      <a:pt x="1" y="14"/>
                      <a:pt x="1" y="20"/>
                    </a:cubicBezTo>
                    <a:cubicBezTo>
                      <a:pt x="2" y="28"/>
                      <a:pt x="3" y="37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37"/>
                      <a:pt x="2" y="27"/>
                      <a:pt x="1" y="20"/>
                    </a:cubicBezTo>
                    <a:cubicBezTo>
                      <a:pt x="1" y="14"/>
                      <a:pt x="1" y="8"/>
                      <a:pt x="0" y="0"/>
                    </a:cubicBezTo>
                  </a:path>
                </a:pathLst>
              </a:custGeom>
              <a:solidFill>
                <a:srgbClr val="004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6235611" y="4723459"/>
                <a:ext cx="1207456" cy="3274722"/>
                <a:chOff x="5640820" y="2850239"/>
                <a:chExt cx="1096532" cy="2973890"/>
              </a:xfrm>
              <a:solidFill>
                <a:srgbClr val="F6BD7E"/>
              </a:solidFill>
            </p:grpSpPr>
            <p:sp>
              <p:nvSpPr>
                <p:cNvPr id="50" name="ïṧḷïḓê-Freeform 49"/>
                <p:cNvSpPr/>
                <p:nvPr/>
              </p:nvSpPr>
              <p:spPr bwMode="auto">
                <a:xfrm>
                  <a:off x="6122812" y="2987607"/>
                  <a:ext cx="614540" cy="2836522"/>
                </a:xfrm>
                <a:custGeom>
                  <a:avLst/>
                  <a:gdLst>
                    <a:gd name="T0" fmla="*/ 102 w 149"/>
                    <a:gd name="T1" fmla="*/ 0 h 692"/>
                    <a:gd name="T2" fmla="*/ 113 w 149"/>
                    <a:gd name="T3" fmla="*/ 160 h 692"/>
                    <a:gd name="T4" fmla="*/ 41 w 149"/>
                    <a:gd name="T5" fmla="*/ 385 h 692"/>
                    <a:gd name="T6" fmla="*/ 26 w 149"/>
                    <a:gd name="T7" fmla="*/ 688 h 692"/>
                    <a:gd name="T8" fmla="*/ 0 w 149"/>
                    <a:gd name="T9" fmla="*/ 688 h 692"/>
                    <a:gd name="T10" fmla="*/ 0 w 149"/>
                    <a:gd name="T11" fmla="*/ 692 h 692"/>
                    <a:gd name="T12" fmla="*/ 83 w 149"/>
                    <a:gd name="T13" fmla="*/ 692 h 692"/>
                    <a:gd name="T14" fmla="*/ 77 w 149"/>
                    <a:gd name="T15" fmla="*/ 587 h 692"/>
                    <a:gd name="T16" fmla="*/ 92 w 149"/>
                    <a:gd name="T17" fmla="*/ 412 h 692"/>
                    <a:gd name="T18" fmla="*/ 127 w 149"/>
                    <a:gd name="T19" fmla="*/ 118 h 692"/>
                    <a:gd name="T20" fmla="*/ 102 w 149"/>
                    <a:gd name="T21" fmla="*/ 0 h 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9" h="692">
                      <a:moveTo>
                        <a:pt x="102" y="0"/>
                      </a:moveTo>
                      <a:cubicBezTo>
                        <a:pt x="102" y="2"/>
                        <a:pt x="110" y="141"/>
                        <a:pt x="113" y="160"/>
                      </a:cubicBezTo>
                      <a:cubicBezTo>
                        <a:pt x="117" y="179"/>
                        <a:pt x="65" y="311"/>
                        <a:pt x="41" y="385"/>
                      </a:cubicBezTo>
                      <a:cubicBezTo>
                        <a:pt x="16" y="460"/>
                        <a:pt x="26" y="688"/>
                        <a:pt x="26" y="688"/>
                      </a:cubicBezTo>
                      <a:cubicBezTo>
                        <a:pt x="0" y="688"/>
                        <a:pt x="0" y="688"/>
                        <a:pt x="0" y="688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83" y="692"/>
                        <a:pt x="83" y="692"/>
                        <a:pt x="83" y="692"/>
                      </a:cubicBezTo>
                      <a:cubicBezTo>
                        <a:pt x="80" y="670"/>
                        <a:pt x="77" y="634"/>
                        <a:pt x="77" y="587"/>
                      </a:cubicBezTo>
                      <a:cubicBezTo>
                        <a:pt x="77" y="540"/>
                        <a:pt x="80" y="481"/>
                        <a:pt x="92" y="412"/>
                      </a:cubicBezTo>
                      <a:cubicBezTo>
                        <a:pt x="126" y="211"/>
                        <a:pt x="149" y="191"/>
                        <a:pt x="127" y="118"/>
                      </a:cubicBezTo>
                      <a:cubicBezTo>
                        <a:pt x="120" y="97"/>
                        <a:pt x="110" y="43"/>
                        <a:pt x="10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ïṧḷïḓê-Freeform 50"/>
                <p:cNvSpPr/>
                <p:nvPr/>
              </p:nvSpPr>
              <p:spPr bwMode="auto">
                <a:xfrm>
                  <a:off x="5640820" y="2850239"/>
                  <a:ext cx="231356" cy="1253178"/>
                </a:xfrm>
                <a:custGeom>
                  <a:avLst/>
                  <a:gdLst>
                    <a:gd name="T0" fmla="*/ 0 w 56"/>
                    <a:gd name="T1" fmla="*/ 0 h 305"/>
                    <a:gd name="T2" fmla="*/ 17 w 56"/>
                    <a:gd name="T3" fmla="*/ 119 h 305"/>
                    <a:gd name="T4" fmla="*/ 56 w 56"/>
                    <a:gd name="T5" fmla="*/ 305 h 305"/>
                    <a:gd name="T6" fmla="*/ 54 w 56"/>
                    <a:gd name="T7" fmla="*/ 289 h 305"/>
                    <a:gd name="T8" fmla="*/ 52 w 56"/>
                    <a:gd name="T9" fmla="*/ 269 h 305"/>
                    <a:gd name="T10" fmla="*/ 52 w 56"/>
                    <a:gd name="T11" fmla="*/ 269 h 305"/>
                    <a:gd name="T12" fmla="*/ 48 w 56"/>
                    <a:gd name="T13" fmla="*/ 193 h 305"/>
                    <a:gd name="T14" fmla="*/ 46 w 56"/>
                    <a:gd name="T15" fmla="*/ 165 h 305"/>
                    <a:gd name="T16" fmla="*/ 45 w 56"/>
                    <a:gd name="T17" fmla="*/ 145 h 305"/>
                    <a:gd name="T18" fmla="*/ 0 w 56"/>
                    <a:gd name="T19" fmla="*/ 0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305">
                      <a:moveTo>
                        <a:pt x="0" y="0"/>
                      </a:moveTo>
                      <a:cubicBezTo>
                        <a:pt x="8" y="24"/>
                        <a:pt x="17" y="63"/>
                        <a:pt x="17" y="119"/>
                      </a:cubicBezTo>
                      <a:cubicBezTo>
                        <a:pt x="16" y="194"/>
                        <a:pt x="42" y="269"/>
                        <a:pt x="56" y="305"/>
                      </a:cubicBezTo>
                      <a:cubicBezTo>
                        <a:pt x="56" y="300"/>
                        <a:pt x="55" y="295"/>
                        <a:pt x="54" y="289"/>
                      </a:cubicBezTo>
                      <a:cubicBezTo>
                        <a:pt x="54" y="283"/>
                        <a:pt x="53" y="276"/>
                        <a:pt x="52" y="269"/>
                      </a:cubicBezTo>
                      <a:cubicBezTo>
                        <a:pt x="52" y="269"/>
                        <a:pt x="52" y="269"/>
                        <a:pt x="52" y="269"/>
                      </a:cubicBezTo>
                      <a:cubicBezTo>
                        <a:pt x="51" y="245"/>
                        <a:pt x="50" y="216"/>
                        <a:pt x="48" y="193"/>
                      </a:cubicBezTo>
                      <a:cubicBezTo>
                        <a:pt x="48" y="182"/>
                        <a:pt x="47" y="173"/>
                        <a:pt x="46" y="165"/>
                      </a:cubicBezTo>
                      <a:cubicBezTo>
                        <a:pt x="46" y="159"/>
                        <a:pt x="46" y="153"/>
                        <a:pt x="45" y="145"/>
                      </a:cubicBezTo>
                      <a:cubicBezTo>
                        <a:pt x="43" y="95"/>
                        <a:pt x="42" y="1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5919605" y="3172594"/>
                <a:ext cx="350658" cy="42311"/>
                <a:chOff x="5472855" y="3198019"/>
                <a:chExt cx="724042" cy="87364"/>
              </a:xfrm>
            </p:grpSpPr>
            <p:sp>
              <p:nvSpPr>
                <p:cNvPr id="47" name="ïṧḷïḓê-Oval 46"/>
                <p:cNvSpPr/>
                <p:nvPr/>
              </p:nvSpPr>
              <p:spPr>
                <a:xfrm>
                  <a:off x="5472855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ïṧḷïḓê-Oval 47"/>
                <p:cNvSpPr/>
                <p:nvPr/>
              </p:nvSpPr>
              <p:spPr>
                <a:xfrm>
                  <a:off x="5793708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ïṧḷïḓê-Oval 48"/>
                <p:cNvSpPr/>
                <p:nvPr/>
              </p:nvSpPr>
              <p:spPr>
                <a:xfrm>
                  <a:off x="6109533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23" name="ïṧḷïḓê-Freeform 22"/>
            <p:cNvSpPr/>
            <p:nvPr/>
          </p:nvSpPr>
          <p:spPr bwMode="auto">
            <a:xfrm>
              <a:off x="6446973" y="398073"/>
              <a:ext cx="216876" cy="339668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ïṧḷïḓê-Freeform 23"/>
            <p:cNvSpPr/>
            <p:nvPr/>
          </p:nvSpPr>
          <p:spPr bwMode="auto">
            <a:xfrm>
              <a:off x="5820125" y="1285209"/>
              <a:ext cx="233430" cy="36559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ïṧḷïḓê-Freeform 24"/>
            <p:cNvSpPr>
              <a:spLocks noChangeAspect="1"/>
            </p:cNvSpPr>
            <p:nvPr/>
          </p:nvSpPr>
          <p:spPr bwMode="auto">
            <a:xfrm>
              <a:off x="6622600" y="2307812"/>
              <a:ext cx="154178" cy="241471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ïṧḷïḓê-Freeform 25"/>
            <p:cNvSpPr/>
            <p:nvPr/>
          </p:nvSpPr>
          <p:spPr bwMode="auto">
            <a:xfrm>
              <a:off x="6911612" y="1355411"/>
              <a:ext cx="225325" cy="352900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ïṧḷïḓê-Freeform 26"/>
            <p:cNvSpPr/>
            <p:nvPr/>
          </p:nvSpPr>
          <p:spPr bwMode="auto">
            <a:xfrm>
              <a:off x="5166810" y="686699"/>
              <a:ext cx="218955" cy="34292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ïṧḷïḓê-Freeform 27"/>
            <p:cNvSpPr>
              <a:spLocks noChangeAspect="1"/>
            </p:cNvSpPr>
            <p:nvPr/>
          </p:nvSpPr>
          <p:spPr bwMode="auto">
            <a:xfrm>
              <a:off x="5333891" y="1947296"/>
              <a:ext cx="232244" cy="363737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8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25" name="文本框 24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</p:grpSpPr>
        <p:sp>
          <p:nvSpPr>
            <p:cNvPr id="28" name="矩形: 圆角 27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29461"/>
              </a:avLst>
            </a:prstGeom>
            <a:solidFill>
              <a:srgbClr val="128E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02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929" y="-1694130"/>
            <a:ext cx="3896866" cy="473199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-1152643" y="2427734"/>
            <a:ext cx="3896866" cy="47319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751076" y="1545636"/>
            <a:ext cx="1562751" cy="2502021"/>
            <a:chOff x="751076" y="1545636"/>
            <a:chExt cx="1562751" cy="2502021"/>
          </a:xfrm>
        </p:grpSpPr>
        <p:sp>
          <p:nvSpPr>
            <p:cNvPr id="3" name="ïṧḷïḓê-Freeform: Shape 1"/>
            <p:cNvSpPr/>
            <p:nvPr/>
          </p:nvSpPr>
          <p:spPr bwMode="auto">
            <a:xfrm>
              <a:off x="85322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" name="ïṧḷïḓê-Freeform: Shape 2"/>
            <p:cNvSpPr/>
            <p:nvPr/>
          </p:nvSpPr>
          <p:spPr bwMode="auto">
            <a:xfrm>
              <a:off x="1005202" y="1545636"/>
              <a:ext cx="1053876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  <a:endParaRPr lang="zh-CN" altLang="en-US" b="1">
                <a:solidFill>
                  <a:srgbClr val="4D4E4C"/>
                </a:solidFill>
              </a:endParaRPr>
            </a:p>
          </p:txBody>
        </p:sp>
        <p:sp>
          <p:nvSpPr>
            <p:cNvPr id="5" name="îṣļîḑé-Freeform: Shape 3"/>
            <p:cNvSpPr/>
            <p:nvPr/>
          </p:nvSpPr>
          <p:spPr bwMode="auto">
            <a:xfrm>
              <a:off x="1076208" y="1817825"/>
              <a:ext cx="911865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  <a:endParaRPr lang="zh-CN" altLang="en-US" sz="1200"/>
            </a:p>
          </p:txBody>
        </p:sp>
        <p:sp>
          <p:nvSpPr>
            <p:cNvPr id="6" name="îṣļîḑé-Freeform: Shape 4"/>
            <p:cNvSpPr/>
            <p:nvPr/>
          </p:nvSpPr>
          <p:spPr bwMode="auto">
            <a:xfrm>
              <a:off x="751076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rgbClr val="4D4E4C"/>
                  </a:solidFill>
                </a:rPr>
              </a:br>
              <a:r>
                <a:rPr lang="zh-CN" altLang="en-US" sz="1050">
                  <a:solidFill>
                    <a:srgbClr val="4D4E4C"/>
                  </a:solidFill>
                </a:rPr>
                <a:t>（建议使用主题字体）。</a:t>
              </a:r>
              <a:endParaRPr lang="zh-CN" altLang="en-US" sz="1050">
                <a:solidFill>
                  <a:srgbClr val="4D4E4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77234" y="1545636"/>
            <a:ext cx="1562752" cy="2502021"/>
            <a:chOff x="2777234" y="1545636"/>
            <a:chExt cx="1562752" cy="2502021"/>
          </a:xfrm>
        </p:grpSpPr>
        <p:sp>
          <p:nvSpPr>
            <p:cNvPr id="7" name="îṣļîḑé-Freeform: Shape 5"/>
            <p:cNvSpPr/>
            <p:nvPr/>
          </p:nvSpPr>
          <p:spPr bwMode="auto">
            <a:xfrm>
              <a:off x="2880006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îṣļîḑé-Freeform: Shape 6"/>
            <p:cNvSpPr/>
            <p:nvPr/>
          </p:nvSpPr>
          <p:spPr bwMode="auto">
            <a:xfrm>
              <a:off x="3055652" y="1545636"/>
              <a:ext cx="100653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  <a:endParaRPr lang="zh-CN" altLang="en-US" b="1">
                <a:solidFill>
                  <a:srgbClr val="4D4E4C"/>
                </a:solidFill>
              </a:endParaRPr>
            </a:p>
          </p:txBody>
        </p:sp>
        <p:sp>
          <p:nvSpPr>
            <p:cNvPr id="9" name="îṣļîḑé-Freeform: Shape 7"/>
            <p:cNvSpPr/>
            <p:nvPr/>
          </p:nvSpPr>
          <p:spPr bwMode="auto">
            <a:xfrm>
              <a:off x="2941669" y="1817825"/>
              <a:ext cx="1233883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  <a:endParaRPr lang="zh-CN" altLang="en-US" sz="1200"/>
            </a:p>
          </p:txBody>
        </p:sp>
        <p:sp>
          <p:nvSpPr>
            <p:cNvPr id="10" name="îṣļîḑé-Freeform: Shape 8"/>
            <p:cNvSpPr/>
            <p:nvPr/>
          </p:nvSpPr>
          <p:spPr bwMode="auto">
            <a:xfrm>
              <a:off x="2777234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rgbClr val="4D4E4C"/>
                  </a:solidFill>
                </a:rPr>
              </a:br>
              <a:r>
                <a:rPr lang="zh-CN" altLang="en-US" sz="1050">
                  <a:solidFill>
                    <a:srgbClr val="4D4E4C"/>
                  </a:solidFill>
                </a:rPr>
                <a:t>（建议使用主题字体）。</a:t>
              </a:r>
              <a:endParaRPr lang="zh-CN" altLang="en-US" sz="1050">
                <a:solidFill>
                  <a:srgbClr val="4D4E4C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04015" y="1545636"/>
            <a:ext cx="1562752" cy="2502021"/>
            <a:chOff x="4804015" y="1545636"/>
            <a:chExt cx="1562752" cy="2502021"/>
          </a:xfrm>
        </p:grpSpPr>
        <p:grpSp>
          <p:nvGrpSpPr>
            <p:cNvPr id="21" name="组合 20"/>
            <p:cNvGrpSpPr/>
            <p:nvPr/>
          </p:nvGrpSpPr>
          <p:grpSpPr>
            <a:xfrm>
              <a:off x="4906164" y="1545636"/>
              <a:ext cx="1357831" cy="1864214"/>
              <a:chOff x="4906164" y="1545636"/>
              <a:chExt cx="1357831" cy="1864214"/>
            </a:xfrm>
          </p:grpSpPr>
          <p:sp>
            <p:nvSpPr>
              <p:cNvPr id="11" name="îṣļîḑé-Freeform: Shape 9"/>
              <p:cNvSpPr/>
              <p:nvPr/>
            </p:nvSpPr>
            <p:spPr bwMode="auto">
              <a:xfrm>
                <a:off x="4906164" y="2157905"/>
                <a:ext cx="1357831" cy="1251945"/>
              </a:xfrm>
              <a:custGeom>
                <a:avLst/>
                <a:gdLst>
                  <a:gd name="T0" fmla="*/ 1730375 w 21600"/>
                  <a:gd name="T1" fmla="*/ 1595438 h 21600"/>
                  <a:gd name="T2" fmla="*/ 1730375 w 21600"/>
                  <a:gd name="T3" fmla="*/ 1595438 h 21600"/>
                  <a:gd name="T4" fmla="*/ 1730375 w 21600"/>
                  <a:gd name="T5" fmla="*/ 1595438 h 21600"/>
                  <a:gd name="T6" fmla="*/ 1730375 w 21600"/>
                  <a:gd name="T7" fmla="*/ 15954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69" y="1336"/>
                    </a:moveTo>
                    <a:cubicBezTo>
                      <a:pt x="19857" y="3403"/>
                      <a:pt x="18177" y="7637"/>
                      <a:pt x="14646" y="8101"/>
                    </a:cubicBezTo>
                    <a:cubicBezTo>
                      <a:pt x="15951" y="6107"/>
                      <a:pt x="16882" y="3432"/>
                      <a:pt x="17184" y="1336"/>
                    </a:cubicBezTo>
                    <a:cubicBezTo>
                      <a:pt x="17184" y="1336"/>
                      <a:pt x="20469" y="1336"/>
                      <a:pt x="20469" y="1336"/>
                    </a:cubicBezTo>
                    <a:close/>
                    <a:moveTo>
                      <a:pt x="1129" y="1336"/>
                    </a:moveTo>
                    <a:lnTo>
                      <a:pt x="4415" y="1336"/>
                    </a:lnTo>
                    <a:cubicBezTo>
                      <a:pt x="4717" y="3432"/>
                      <a:pt x="5646" y="6107"/>
                      <a:pt x="6952" y="8101"/>
                    </a:cubicBezTo>
                    <a:cubicBezTo>
                      <a:pt x="3421" y="7636"/>
                      <a:pt x="1741" y="3403"/>
                      <a:pt x="1129" y="1336"/>
                    </a:cubicBezTo>
                    <a:close/>
                    <a:moveTo>
                      <a:pt x="13916" y="9085"/>
                    </a:moveTo>
                    <a:cubicBezTo>
                      <a:pt x="13947" y="9085"/>
                      <a:pt x="13979" y="9088"/>
                      <a:pt x="14009" y="9088"/>
                    </a:cubicBezTo>
                    <a:cubicBezTo>
                      <a:pt x="19966" y="9088"/>
                      <a:pt x="21600" y="402"/>
                      <a:pt x="21600" y="402"/>
                    </a:cubicBezTo>
                    <a:lnTo>
                      <a:pt x="17278" y="402"/>
                    </a:lnTo>
                    <a:cubicBezTo>
                      <a:pt x="17285" y="265"/>
                      <a:pt x="17293" y="127"/>
                      <a:pt x="17293" y="0"/>
                    </a:cubicBezTo>
                    <a:lnTo>
                      <a:pt x="4306" y="0"/>
                    </a:lnTo>
                    <a:cubicBezTo>
                      <a:pt x="4306" y="127"/>
                      <a:pt x="4314" y="265"/>
                      <a:pt x="4321" y="402"/>
                    </a:cubicBezTo>
                    <a:lnTo>
                      <a:pt x="0" y="402"/>
                    </a:lnTo>
                    <a:cubicBezTo>
                      <a:pt x="0" y="402"/>
                      <a:pt x="1632" y="9088"/>
                      <a:pt x="7589" y="9088"/>
                    </a:cubicBezTo>
                    <a:cubicBezTo>
                      <a:pt x="7619" y="9088"/>
                      <a:pt x="7651" y="9085"/>
                      <a:pt x="7682" y="9085"/>
                    </a:cubicBezTo>
                    <a:cubicBezTo>
                      <a:pt x="8022" y="9492"/>
                      <a:pt x="8380" y="9855"/>
                      <a:pt x="8755" y="10142"/>
                    </a:cubicBezTo>
                    <a:cubicBezTo>
                      <a:pt x="8491" y="10149"/>
                      <a:pt x="8278" y="10378"/>
                      <a:pt x="8278" y="10662"/>
                    </a:cubicBezTo>
                    <a:cubicBezTo>
                      <a:pt x="8278" y="10952"/>
                      <a:pt x="8495" y="11187"/>
                      <a:pt x="8762" y="11187"/>
                    </a:cubicBezTo>
                    <a:lnTo>
                      <a:pt x="9398" y="11187"/>
                    </a:lnTo>
                    <a:lnTo>
                      <a:pt x="7942" y="19481"/>
                    </a:lnTo>
                    <a:lnTo>
                      <a:pt x="7501" y="19481"/>
                    </a:lnTo>
                    <a:lnTo>
                      <a:pt x="7501" y="21600"/>
                    </a:lnTo>
                    <a:lnTo>
                      <a:pt x="14436" y="21600"/>
                    </a:lnTo>
                    <a:lnTo>
                      <a:pt x="14436" y="19481"/>
                    </a:lnTo>
                    <a:lnTo>
                      <a:pt x="13993" y="19481"/>
                    </a:lnTo>
                    <a:lnTo>
                      <a:pt x="12537" y="11187"/>
                    </a:lnTo>
                    <a:lnTo>
                      <a:pt x="13176" y="11187"/>
                    </a:lnTo>
                    <a:cubicBezTo>
                      <a:pt x="13441" y="11187"/>
                      <a:pt x="13658" y="10952"/>
                      <a:pt x="13658" y="10662"/>
                    </a:cubicBezTo>
                    <a:cubicBezTo>
                      <a:pt x="13658" y="10375"/>
                      <a:pt x="13441" y="10140"/>
                      <a:pt x="13176" y="10140"/>
                    </a:cubicBezTo>
                    <a:lnTo>
                      <a:pt x="12847" y="10140"/>
                    </a:lnTo>
                    <a:cubicBezTo>
                      <a:pt x="13220" y="9852"/>
                      <a:pt x="13576" y="9491"/>
                      <a:pt x="13916" y="908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îṣļîḑé-Freeform: Shape 10"/>
              <p:cNvSpPr/>
              <p:nvPr/>
            </p:nvSpPr>
            <p:spPr bwMode="auto">
              <a:xfrm>
                <a:off x="5077450" y="1545636"/>
                <a:ext cx="1015259" cy="2790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583565">
                  <a:defRPr/>
                </a:pPr>
                <a:r>
                  <a:rPr lang="zh-CN" altLang="en-US" b="1">
                    <a:solidFill>
                      <a:srgbClr val="4D4E4C"/>
                    </a:solidFill>
                  </a:rPr>
                  <a:t>关键词</a:t>
                </a:r>
                <a:endParaRPr lang="zh-CN" altLang="en-US" b="1">
                  <a:solidFill>
                    <a:srgbClr val="4D4E4C"/>
                  </a:solidFill>
                </a:endParaRPr>
              </a:p>
            </p:txBody>
          </p:sp>
          <p:sp>
            <p:nvSpPr>
              <p:cNvPr id="13" name="îṣļîḑé-Freeform: Shape 11"/>
              <p:cNvSpPr/>
              <p:nvPr/>
            </p:nvSpPr>
            <p:spPr bwMode="auto">
              <a:xfrm>
                <a:off x="5078074" y="1817825"/>
                <a:ext cx="1014636" cy="1594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 defTabSz="824865">
                  <a:defRPr/>
                </a:pPr>
                <a:r>
                  <a:rPr lang="zh-CN" altLang="en-US" sz="1200"/>
                  <a:t>标题文本预设</a:t>
                </a:r>
                <a:endParaRPr lang="zh-CN" altLang="en-US" sz="1200"/>
              </a:p>
            </p:txBody>
          </p:sp>
        </p:grpSp>
        <p:sp>
          <p:nvSpPr>
            <p:cNvPr id="14" name="îṣļîḑé-Freeform: Shape 12"/>
            <p:cNvSpPr/>
            <p:nvPr/>
          </p:nvSpPr>
          <p:spPr bwMode="auto">
            <a:xfrm>
              <a:off x="4804015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rgbClr val="4D4E4C"/>
                  </a:solidFill>
                </a:rPr>
              </a:br>
              <a:r>
                <a:rPr lang="zh-CN" altLang="en-US" sz="1050" dirty="0">
                  <a:solidFill>
                    <a:srgbClr val="4D4E4C"/>
                  </a:solidFill>
                </a:rPr>
                <a:t>（建议使用主题字体）。</a:t>
              </a: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30174" y="1545636"/>
            <a:ext cx="1562751" cy="2502021"/>
            <a:chOff x="6830174" y="1545636"/>
            <a:chExt cx="1562751" cy="2502021"/>
          </a:xfrm>
        </p:grpSpPr>
        <p:sp>
          <p:nvSpPr>
            <p:cNvPr id="15" name="îṣļîḑé-Freeform: Shape 13"/>
            <p:cNvSpPr/>
            <p:nvPr/>
          </p:nvSpPr>
          <p:spPr bwMode="auto">
            <a:xfrm>
              <a:off x="693294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îṣļîḑé-Freeform: Shape 14"/>
            <p:cNvSpPr/>
            <p:nvPr/>
          </p:nvSpPr>
          <p:spPr bwMode="auto">
            <a:xfrm>
              <a:off x="7104231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  <a:endParaRPr lang="zh-CN" altLang="en-US" b="1">
                <a:solidFill>
                  <a:srgbClr val="4D4E4C"/>
                </a:solidFill>
              </a:endParaRPr>
            </a:p>
          </p:txBody>
        </p:sp>
        <p:sp>
          <p:nvSpPr>
            <p:cNvPr id="17" name="îṣļîḑé-Freeform: Shape 15"/>
            <p:cNvSpPr/>
            <p:nvPr/>
          </p:nvSpPr>
          <p:spPr bwMode="auto">
            <a:xfrm>
              <a:off x="7064991" y="1817825"/>
              <a:ext cx="1093739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  <a:endParaRPr lang="zh-CN" altLang="en-US" sz="1200"/>
            </a:p>
          </p:txBody>
        </p:sp>
        <p:sp>
          <p:nvSpPr>
            <p:cNvPr id="18" name="îṣļîḑé-Freeform: Shape 16"/>
            <p:cNvSpPr/>
            <p:nvPr/>
          </p:nvSpPr>
          <p:spPr bwMode="auto">
            <a:xfrm>
              <a:off x="6830174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rgbClr val="4D4E4C"/>
                  </a:solidFill>
                </a:rPr>
              </a:br>
              <a:r>
                <a:rPr lang="zh-CN" altLang="en-US" sz="1050">
                  <a:solidFill>
                    <a:srgbClr val="4D4E4C"/>
                  </a:solidFill>
                </a:rPr>
                <a:t>（建议使用主题字体）。</a:t>
              </a:r>
              <a:endParaRPr lang="zh-CN" altLang="en-US" sz="1050">
                <a:solidFill>
                  <a:srgbClr val="4D4E4C"/>
                </a:solidFill>
              </a:endParaRPr>
            </a:p>
          </p:txBody>
        </p:sp>
      </p:grpSp>
      <p:sp>
        <p:nvSpPr>
          <p:cNvPr id="24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3808" y="915566"/>
            <a:ext cx="1838053" cy="182879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4572085" y="915566"/>
            <a:ext cx="1838053" cy="18287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2751862" y="915566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6409462" y="915566"/>
            <a:ext cx="1828800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4580662" y="2744366"/>
            <a:ext cx="1828800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Rectangle 5"/>
          <p:cNvSpPr/>
          <p:nvPr/>
        </p:nvSpPr>
        <p:spPr>
          <a:xfrm>
            <a:off x="923062" y="2744366"/>
            <a:ext cx="1828800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zh-CN" altLang="en-US" sz="11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2751185" y="2744365"/>
            <a:ext cx="1838053" cy="18287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6406355" y="2744365"/>
            <a:ext cx="1838053" cy="182879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69283" y="1302890"/>
            <a:ext cx="4298000" cy="3129606"/>
            <a:chOff x="4269283" y="1302890"/>
            <a:chExt cx="4298000" cy="3129606"/>
          </a:xfrm>
        </p:grpSpPr>
        <p:grpSp>
          <p:nvGrpSpPr>
            <p:cNvPr id="4" name="Group 1"/>
            <p:cNvGrpSpPr/>
            <p:nvPr/>
          </p:nvGrpSpPr>
          <p:grpSpPr>
            <a:xfrm rot="10800000">
              <a:off x="4269283" y="1307819"/>
              <a:ext cx="4298000" cy="3124677"/>
              <a:chOff x="220483" y="1892137"/>
              <a:chExt cx="5730667" cy="4166236"/>
            </a:xfrm>
          </p:grpSpPr>
          <p:sp>
            <p:nvSpPr>
              <p:cNvPr id="53" name="Freeform: Shape 2"/>
              <p:cNvSpPr/>
              <p:nvPr/>
            </p:nvSpPr>
            <p:spPr bwMode="auto">
              <a:xfrm>
                <a:off x="2139373" y="2067351"/>
                <a:ext cx="1393977" cy="1404782"/>
              </a:xfrm>
              <a:custGeom>
                <a:avLst/>
                <a:gdLst>
                  <a:gd name="T0" fmla="*/ 0 w 163"/>
                  <a:gd name="T1" fmla="*/ 0 h 164"/>
                  <a:gd name="T2" fmla="*/ 45 w 163"/>
                  <a:gd name="T3" fmla="*/ 164 h 164"/>
                  <a:gd name="T4" fmla="*/ 96 w 163"/>
                  <a:gd name="T5" fmla="*/ 71 h 164"/>
                  <a:gd name="T6" fmla="*/ 163 w 163"/>
                  <a:gd name="T7" fmla="*/ 0 h 164"/>
                  <a:gd name="T8" fmla="*/ 0 w 163"/>
                  <a:gd name="T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64">
                    <a:moveTo>
                      <a:pt x="0" y="0"/>
                    </a:moveTo>
                    <a:cubicBezTo>
                      <a:pt x="45" y="164"/>
                      <a:pt x="45" y="164"/>
                      <a:pt x="45" y="164"/>
                    </a:cubicBezTo>
                    <a:cubicBezTo>
                      <a:pt x="52" y="145"/>
                      <a:pt x="87" y="87"/>
                      <a:pt x="96" y="71"/>
                    </a:cubicBezTo>
                    <a:cubicBezTo>
                      <a:pt x="126" y="16"/>
                      <a:pt x="163" y="0"/>
                      <a:pt x="16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38000">
                    <a:schemeClr val="accent5"/>
                  </a:gs>
                  <a:gs pos="100000">
                    <a:schemeClr val="accent5"/>
                  </a:gs>
                </a:gsLst>
                <a:lin ang="0" scaled="0"/>
                <a:tileRect/>
              </a:gra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: Shape 3"/>
              <p:cNvSpPr/>
              <p:nvPr/>
            </p:nvSpPr>
            <p:spPr>
              <a:xfrm>
                <a:off x="1343329" y="2589643"/>
                <a:ext cx="3367081" cy="1095009"/>
              </a:xfrm>
              <a:custGeom>
                <a:avLst/>
                <a:gdLst>
                  <a:gd name="connsiteX0" fmla="*/ 627128 w 3918640"/>
                  <a:gd name="connsiteY0" fmla="*/ 0 h 1274382"/>
                  <a:gd name="connsiteX1" fmla="*/ 2311115 w 3918640"/>
                  <a:gd name="connsiteY1" fmla="*/ 0 h 1274382"/>
                  <a:gd name="connsiteX2" fmla="*/ 2343852 w 3918640"/>
                  <a:gd name="connsiteY2" fmla="*/ 0 h 1274382"/>
                  <a:gd name="connsiteX3" fmla="*/ 2510711 w 3918640"/>
                  <a:gd name="connsiteY3" fmla="*/ 0 h 1274382"/>
                  <a:gd name="connsiteX4" fmla="*/ 2689091 w 3918640"/>
                  <a:gd name="connsiteY4" fmla="*/ 0 h 1274382"/>
                  <a:gd name="connsiteX5" fmla="*/ 2839532 w 3918640"/>
                  <a:gd name="connsiteY5" fmla="*/ 0 h 1274382"/>
                  <a:gd name="connsiteX6" fmla="*/ 2955313 w 3918640"/>
                  <a:gd name="connsiteY6" fmla="*/ 0 h 1274382"/>
                  <a:gd name="connsiteX7" fmla="*/ 3029711 w 3918640"/>
                  <a:gd name="connsiteY7" fmla="*/ 0 h 1274382"/>
                  <a:gd name="connsiteX8" fmla="*/ 3056004 w 3918640"/>
                  <a:gd name="connsiteY8" fmla="*/ 0 h 1274382"/>
                  <a:gd name="connsiteX9" fmla="*/ 3918640 w 3918640"/>
                  <a:gd name="connsiteY9" fmla="*/ 0 h 1274382"/>
                  <a:gd name="connsiteX10" fmla="*/ 3918640 w 3918640"/>
                  <a:gd name="connsiteY10" fmla="*/ 817544 h 1274382"/>
                  <a:gd name="connsiteX11" fmla="*/ 2343852 w 3918640"/>
                  <a:gd name="connsiteY11" fmla="*/ 817544 h 1274382"/>
                  <a:gd name="connsiteX12" fmla="*/ 2343852 w 3918640"/>
                  <a:gd name="connsiteY12" fmla="*/ 805669 h 1274382"/>
                  <a:gd name="connsiteX13" fmla="*/ 2259651 w 3918640"/>
                  <a:gd name="connsiteY13" fmla="*/ 975699 h 1274382"/>
                  <a:gd name="connsiteX14" fmla="*/ 0 w 3918640"/>
                  <a:gd name="connsiteY14" fmla="*/ 1274382 h 1274382"/>
                  <a:gd name="connsiteX15" fmla="*/ 507675 w 3918640"/>
                  <a:gd name="connsiteY15" fmla="*/ 59737 h 1274382"/>
                  <a:gd name="connsiteX16" fmla="*/ 627128 w 3918640"/>
                  <a:gd name="connsiteY16" fmla="*/ 0 h 127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18640" h="1274382">
                    <a:moveTo>
                      <a:pt x="627128" y="0"/>
                    </a:moveTo>
                    <a:cubicBezTo>
                      <a:pt x="683121" y="0"/>
                      <a:pt x="1617903" y="0"/>
                      <a:pt x="2311115" y="0"/>
                    </a:cubicBezTo>
                    <a:lnTo>
                      <a:pt x="2343852" y="0"/>
                    </a:lnTo>
                    <a:lnTo>
                      <a:pt x="2510711" y="0"/>
                    </a:lnTo>
                    <a:lnTo>
                      <a:pt x="2689091" y="0"/>
                    </a:lnTo>
                    <a:lnTo>
                      <a:pt x="2839532" y="0"/>
                    </a:lnTo>
                    <a:lnTo>
                      <a:pt x="2955313" y="0"/>
                    </a:lnTo>
                    <a:lnTo>
                      <a:pt x="3029711" y="0"/>
                    </a:lnTo>
                    <a:lnTo>
                      <a:pt x="3056004" y="0"/>
                    </a:lnTo>
                    <a:lnTo>
                      <a:pt x="3918640" y="0"/>
                    </a:lnTo>
                    <a:lnTo>
                      <a:pt x="3918640" y="817544"/>
                    </a:lnTo>
                    <a:lnTo>
                      <a:pt x="2343852" y="817544"/>
                    </a:lnTo>
                    <a:lnTo>
                      <a:pt x="2343852" y="805669"/>
                    </a:lnTo>
                    <a:lnTo>
                      <a:pt x="2259651" y="975699"/>
                    </a:lnTo>
                    <a:cubicBezTo>
                      <a:pt x="2170061" y="1194733"/>
                      <a:pt x="89589" y="1025479"/>
                      <a:pt x="0" y="1274382"/>
                    </a:cubicBezTo>
                    <a:cubicBezTo>
                      <a:pt x="0" y="1274382"/>
                      <a:pt x="0" y="1274382"/>
                      <a:pt x="507675" y="59737"/>
                    </a:cubicBezTo>
                    <a:cubicBezTo>
                      <a:pt x="507675" y="59737"/>
                      <a:pt x="537538" y="0"/>
                      <a:pt x="6271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4"/>
              <p:cNvSpPr/>
              <p:nvPr/>
            </p:nvSpPr>
            <p:spPr bwMode="auto">
              <a:xfrm>
                <a:off x="921896" y="3292116"/>
                <a:ext cx="3425508" cy="1087805"/>
              </a:xfrm>
              <a:custGeom>
                <a:avLst/>
                <a:gdLst>
                  <a:gd name="T0" fmla="*/ 51 w 400"/>
                  <a:gd name="T1" fmla="*/ 6 h 127"/>
                  <a:gd name="T2" fmla="*/ 0 w 400"/>
                  <a:gd name="T3" fmla="*/ 127 h 127"/>
                  <a:gd name="T4" fmla="*/ 320 w 400"/>
                  <a:gd name="T5" fmla="*/ 98 h 127"/>
                  <a:gd name="T6" fmla="*/ 400 w 400"/>
                  <a:gd name="T7" fmla="*/ 0 h 127"/>
                  <a:gd name="T8" fmla="*/ 63 w 400"/>
                  <a:gd name="T9" fmla="*/ 0 h 127"/>
                  <a:gd name="T10" fmla="*/ 51 w 400"/>
                  <a:gd name="T11" fmla="*/ 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0" h="127">
                    <a:moveTo>
                      <a:pt x="51" y="6"/>
                    </a:moveTo>
                    <a:cubicBezTo>
                      <a:pt x="0" y="127"/>
                      <a:pt x="0" y="127"/>
                      <a:pt x="0" y="127"/>
                    </a:cubicBezTo>
                    <a:cubicBezTo>
                      <a:pt x="9" y="102"/>
                      <a:pt x="311" y="119"/>
                      <a:pt x="320" y="98"/>
                    </a:cubicBezTo>
                    <a:cubicBezTo>
                      <a:pt x="347" y="35"/>
                      <a:pt x="400" y="0"/>
                      <a:pt x="400" y="0"/>
                    </a:cubicBezTo>
                    <a:cubicBezTo>
                      <a:pt x="400" y="0"/>
                      <a:pt x="72" y="0"/>
                      <a:pt x="63" y="0"/>
                    </a:cubicBezTo>
                    <a:cubicBezTo>
                      <a:pt x="53" y="0"/>
                      <a:pt x="51" y="6"/>
                      <a:pt x="51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Freeform: Shape 5"/>
              <p:cNvSpPr/>
              <p:nvPr/>
            </p:nvSpPr>
            <p:spPr bwMode="auto">
              <a:xfrm>
                <a:off x="511267" y="4019193"/>
                <a:ext cx="4761516" cy="1106259"/>
              </a:xfrm>
              <a:custGeom>
                <a:avLst/>
                <a:gdLst>
                  <a:gd name="connsiteX0" fmla="*/ 4015982 w 5541497"/>
                  <a:gd name="connsiteY0" fmla="*/ 0 h 1287474"/>
                  <a:gd name="connsiteX1" fmla="*/ 5541497 w 5541497"/>
                  <a:gd name="connsiteY1" fmla="*/ 0 h 1287474"/>
                  <a:gd name="connsiteX2" fmla="*/ 5541497 w 5541497"/>
                  <a:gd name="connsiteY2" fmla="*/ 809583 h 1287474"/>
                  <a:gd name="connsiteX3" fmla="*/ 4162274 w 5541497"/>
                  <a:gd name="connsiteY3" fmla="*/ 809583 h 1287474"/>
                  <a:gd name="connsiteX4" fmla="*/ 4074241 w 5541497"/>
                  <a:gd name="connsiteY4" fmla="*/ 987809 h 1287474"/>
                  <a:gd name="connsiteX5" fmla="*/ 0 w 5541497"/>
                  <a:gd name="connsiteY5" fmla="*/ 1287474 h 1287474"/>
                  <a:gd name="connsiteX6" fmla="*/ 508035 w 5541497"/>
                  <a:gd name="connsiteY6" fmla="*/ 68834 h 1287474"/>
                  <a:gd name="connsiteX7" fmla="*/ 627573 w 5541497"/>
                  <a:gd name="connsiteY7" fmla="*/ 8901 h 1287474"/>
                  <a:gd name="connsiteX8" fmla="*/ 3904986 w 5541497"/>
                  <a:gd name="connsiteY8" fmla="*/ 8901 h 1287474"/>
                  <a:gd name="connsiteX9" fmla="*/ 4015982 w 5541497"/>
                  <a:gd name="connsiteY9" fmla="*/ 8901 h 1287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41497" h="1287474">
                    <a:moveTo>
                      <a:pt x="4015982" y="0"/>
                    </a:moveTo>
                    <a:lnTo>
                      <a:pt x="5541497" y="0"/>
                    </a:lnTo>
                    <a:lnTo>
                      <a:pt x="5541497" y="809583"/>
                    </a:lnTo>
                    <a:lnTo>
                      <a:pt x="4162274" y="809583"/>
                    </a:lnTo>
                    <a:lnTo>
                      <a:pt x="4074241" y="987809"/>
                    </a:lnTo>
                    <a:cubicBezTo>
                      <a:pt x="3984588" y="1207563"/>
                      <a:pt x="89653" y="1037753"/>
                      <a:pt x="0" y="1287474"/>
                    </a:cubicBezTo>
                    <a:cubicBezTo>
                      <a:pt x="0" y="1287474"/>
                      <a:pt x="0" y="1287474"/>
                      <a:pt x="508035" y="68834"/>
                    </a:cubicBezTo>
                    <a:cubicBezTo>
                      <a:pt x="508035" y="68834"/>
                      <a:pt x="527958" y="8901"/>
                      <a:pt x="627573" y="8901"/>
                    </a:cubicBezTo>
                    <a:cubicBezTo>
                      <a:pt x="689210" y="8901"/>
                      <a:pt x="2671853" y="8901"/>
                      <a:pt x="3904986" y="8901"/>
                    </a:cubicBezTo>
                    <a:lnTo>
                      <a:pt x="4015982" y="8901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0" scaled="0"/>
              </a:gra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: Shape 6"/>
              <p:cNvSpPr/>
              <p:nvPr/>
            </p:nvSpPr>
            <p:spPr bwMode="auto">
              <a:xfrm>
                <a:off x="262728" y="4714826"/>
                <a:ext cx="4751045" cy="785237"/>
              </a:xfrm>
              <a:custGeom>
                <a:avLst/>
                <a:gdLst>
                  <a:gd name="T0" fmla="*/ 46 w 555"/>
                  <a:gd name="T1" fmla="*/ 0 h 92"/>
                  <a:gd name="T2" fmla="*/ 34 w 555"/>
                  <a:gd name="T3" fmla="*/ 6 h 92"/>
                  <a:gd name="T4" fmla="*/ 0 w 555"/>
                  <a:gd name="T5" fmla="*/ 84 h 92"/>
                  <a:gd name="T6" fmla="*/ 238 w 555"/>
                  <a:gd name="T7" fmla="*/ 92 h 92"/>
                  <a:gd name="T8" fmla="*/ 478 w 555"/>
                  <a:gd name="T9" fmla="*/ 92 h 92"/>
                  <a:gd name="T10" fmla="*/ 555 w 555"/>
                  <a:gd name="T11" fmla="*/ 0 h 92"/>
                  <a:gd name="T12" fmla="*/ 46 w 55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5" h="92">
                    <a:moveTo>
                      <a:pt x="46" y="0"/>
                    </a:moveTo>
                    <a:cubicBezTo>
                      <a:pt x="36" y="0"/>
                      <a:pt x="34" y="6"/>
                      <a:pt x="34" y="6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72"/>
                      <a:pt x="151" y="84"/>
                      <a:pt x="238" y="92"/>
                    </a:cubicBezTo>
                    <a:cubicBezTo>
                      <a:pt x="478" y="92"/>
                      <a:pt x="478" y="92"/>
                      <a:pt x="478" y="92"/>
                    </a:cubicBezTo>
                    <a:cubicBezTo>
                      <a:pt x="505" y="33"/>
                      <a:pt x="555" y="0"/>
                      <a:pt x="555" y="0"/>
                    </a:cubicBezTo>
                    <a:cubicBezTo>
                      <a:pt x="555" y="0"/>
                      <a:pt x="55" y="0"/>
                      <a:pt x="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Freeform: Shape 7"/>
              <p:cNvSpPr/>
              <p:nvPr/>
            </p:nvSpPr>
            <p:spPr bwMode="auto">
              <a:xfrm>
                <a:off x="2730102" y="3324452"/>
                <a:ext cx="1606494" cy="0"/>
              </a:xfrm>
              <a:custGeom>
                <a:avLst/>
                <a:gdLst>
                  <a:gd name="T0" fmla="*/ 187 w 188"/>
                  <a:gd name="T1" fmla="*/ 188 w 188"/>
                  <a:gd name="T2" fmla="*/ 0 w 188"/>
                  <a:gd name="T3" fmla="*/ 0 w 188"/>
                  <a:gd name="T4" fmla="*/ 187 w 18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8">
                    <a:moveTo>
                      <a:pt x="187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87" y="0"/>
                    </a:lnTo>
                    <a:close/>
                  </a:path>
                </a:pathLst>
              </a:custGeom>
              <a:solidFill>
                <a:srgbClr val="915C5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: Shape 8"/>
              <p:cNvSpPr/>
              <p:nvPr/>
            </p:nvSpPr>
            <p:spPr bwMode="auto">
              <a:xfrm>
                <a:off x="3403676" y="4722030"/>
                <a:ext cx="1610097" cy="0"/>
              </a:xfrm>
              <a:custGeom>
                <a:avLst/>
                <a:gdLst>
                  <a:gd name="T0" fmla="*/ 187 w 188"/>
                  <a:gd name="T1" fmla="*/ 188 w 188"/>
                  <a:gd name="T2" fmla="*/ 0 w 188"/>
                  <a:gd name="T3" fmla="*/ 0 w 188"/>
                  <a:gd name="T4" fmla="*/ 187 w 18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8">
                    <a:moveTo>
                      <a:pt x="187" y="0"/>
                    </a:moveTo>
                    <a:cubicBezTo>
                      <a:pt x="187" y="0"/>
                      <a:pt x="188" y="0"/>
                      <a:pt x="18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87" y="0"/>
                    </a:lnTo>
                    <a:close/>
                  </a:path>
                </a:pathLst>
              </a:custGeom>
              <a:solidFill>
                <a:srgbClr val="915C5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"/>
              <p:cNvSpPr/>
              <p:nvPr/>
            </p:nvSpPr>
            <p:spPr bwMode="auto">
              <a:xfrm>
                <a:off x="2139373" y="2067351"/>
                <a:ext cx="1393977" cy="0"/>
              </a:xfrm>
              <a:custGeom>
                <a:avLst/>
                <a:gdLst>
                  <a:gd name="T0" fmla="*/ 162 w 163"/>
                  <a:gd name="T1" fmla="*/ 163 w 163"/>
                  <a:gd name="T2" fmla="*/ 0 w 163"/>
                  <a:gd name="T3" fmla="*/ 0 w 163"/>
                  <a:gd name="T4" fmla="*/ 162 w 16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63">
                    <a:moveTo>
                      <a:pt x="162" y="0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2" y="0"/>
                    </a:lnTo>
                    <a:close/>
                  </a:path>
                </a:pathLst>
              </a:custGeom>
              <a:solidFill>
                <a:srgbClr val="915C5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0"/>
              <p:cNvSpPr/>
              <p:nvPr/>
            </p:nvSpPr>
            <p:spPr bwMode="auto">
              <a:xfrm>
                <a:off x="3061486" y="4021086"/>
                <a:ext cx="2154849" cy="7204"/>
              </a:xfrm>
              <a:custGeom>
                <a:avLst/>
                <a:gdLst>
                  <a:gd name="T0" fmla="*/ 187 w 188"/>
                  <a:gd name="T1" fmla="*/ 1 h 1"/>
                  <a:gd name="T2" fmla="*/ 188 w 188"/>
                  <a:gd name="T3" fmla="*/ 0 h 1"/>
                  <a:gd name="T4" fmla="*/ 0 w 188"/>
                  <a:gd name="T5" fmla="*/ 0 h 1"/>
                  <a:gd name="T6" fmla="*/ 0 w 188"/>
                  <a:gd name="T7" fmla="*/ 1 h 1"/>
                  <a:gd name="T8" fmla="*/ 187 w 188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">
                    <a:moveTo>
                      <a:pt x="187" y="1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87" y="1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1"/>
              <p:cNvSpPr/>
              <p:nvPr/>
            </p:nvSpPr>
            <p:spPr bwMode="auto">
              <a:xfrm>
                <a:off x="2377106" y="2591298"/>
                <a:ext cx="2483211" cy="10805"/>
              </a:xfrm>
              <a:custGeom>
                <a:avLst/>
                <a:gdLst>
                  <a:gd name="T0" fmla="*/ 185 w 185"/>
                  <a:gd name="T1" fmla="*/ 0 h 1"/>
                  <a:gd name="T2" fmla="*/ 0 w 185"/>
                  <a:gd name="T3" fmla="*/ 0 h 1"/>
                  <a:gd name="T4" fmla="*/ 0 w 185"/>
                  <a:gd name="T5" fmla="*/ 1 h 1"/>
                  <a:gd name="T6" fmla="*/ 184 w 185"/>
                  <a:gd name="T7" fmla="*/ 1 h 1"/>
                  <a:gd name="T8" fmla="*/ 185 w 185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1">
                    <a:moveTo>
                      <a:pt x="18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4" y="0"/>
                      <a:pt x="185" y="0"/>
                      <a:pt x="185" y="0"/>
                    </a:cubicBezTo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Oval 12"/>
              <p:cNvSpPr/>
              <p:nvPr/>
            </p:nvSpPr>
            <p:spPr>
              <a:xfrm>
                <a:off x="2943475" y="1892137"/>
                <a:ext cx="957279" cy="957279"/>
              </a:xfrm>
              <a:prstGeom prst="ellipse">
                <a:avLst/>
              </a:prstGeom>
              <a:solidFill>
                <a:schemeClr val="bg1"/>
              </a:solidFill>
              <a:ln w="920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Oval 13"/>
              <p:cNvSpPr/>
              <p:nvPr/>
            </p:nvSpPr>
            <p:spPr>
              <a:xfrm>
                <a:off x="4418949" y="2484084"/>
                <a:ext cx="957279" cy="957279"/>
              </a:xfrm>
              <a:prstGeom prst="ellipse">
                <a:avLst/>
              </a:prstGeom>
              <a:solidFill>
                <a:schemeClr val="bg1"/>
              </a:solidFill>
              <a:ln w="920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Oval 14"/>
              <p:cNvSpPr/>
              <p:nvPr/>
            </p:nvSpPr>
            <p:spPr>
              <a:xfrm>
                <a:off x="3576573" y="3179934"/>
                <a:ext cx="957279" cy="957279"/>
              </a:xfrm>
              <a:prstGeom prst="ellipse">
                <a:avLst/>
              </a:prstGeom>
              <a:solidFill>
                <a:schemeClr val="bg1"/>
              </a:solidFill>
              <a:ln w="920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Oval 15"/>
              <p:cNvSpPr/>
              <p:nvPr/>
            </p:nvSpPr>
            <p:spPr>
              <a:xfrm>
                <a:off x="4993871" y="3886412"/>
                <a:ext cx="957279" cy="957279"/>
              </a:xfrm>
              <a:prstGeom prst="ellipse">
                <a:avLst/>
              </a:prstGeom>
              <a:solidFill>
                <a:schemeClr val="bg1"/>
              </a:solidFill>
              <a:ln w="920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Oval 16"/>
              <p:cNvSpPr/>
              <p:nvPr/>
            </p:nvSpPr>
            <p:spPr>
              <a:xfrm>
                <a:off x="4231770" y="4646813"/>
                <a:ext cx="957279" cy="957279"/>
              </a:xfrm>
              <a:prstGeom prst="ellipse">
                <a:avLst/>
              </a:prstGeom>
              <a:solidFill>
                <a:schemeClr val="bg1"/>
              </a:solidFill>
              <a:ln w="920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7"/>
              <p:cNvSpPr/>
              <p:nvPr/>
            </p:nvSpPr>
            <p:spPr bwMode="auto">
              <a:xfrm>
                <a:off x="1591868" y="2056546"/>
                <a:ext cx="2240447" cy="3821727"/>
              </a:xfrm>
              <a:custGeom>
                <a:avLst/>
                <a:gdLst>
                  <a:gd name="T0" fmla="*/ 262 w 262"/>
                  <a:gd name="T1" fmla="*/ 405 h 446"/>
                  <a:gd name="T2" fmla="*/ 64 w 262"/>
                  <a:gd name="T3" fmla="*/ 0 h 446"/>
                  <a:gd name="T4" fmla="*/ 26 w 262"/>
                  <a:gd name="T5" fmla="*/ 78 h 446"/>
                  <a:gd name="T6" fmla="*/ 207 w 262"/>
                  <a:gd name="T7" fmla="*/ 446 h 446"/>
                  <a:gd name="T8" fmla="*/ 262 w 262"/>
                  <a:gd name="T9" fmla="*/ 406 h 446"/>
                  <a:gd name="T10" fmla="*/ 262 w 262"/>
                  <a:gd name="T11" fmla="*/ 406 h 446"/>
                  <a:gd name="T12" fmla="*/ 262 w 262"/>
                  <a:gd name="T13" fmla="*/ 406 h 446"/>
                  <a:gd name="T14" fmla="*/ 262 w 262"/>
                  <a:gd name="T15" fmla="*/ 405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2" h="446">
                    <a:moveTo>
                      <a:pt x="262" y="405"/>
                    </a:moveTo>
                    <a:cubicBezTo>
                      <a:pt x="64" y="0"/>
                      <a:pt x="64" y="0"/>
                      <a:pt x="64" y="0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17" y="96"/>
                      <a:pt x="0" y="151"/>
                      <a:pt x="207" y="446"/>
                    </a:cubicBezTo>
                    <a:cubicBezTo>
                      <a:pt x="240" y="434"/>
                      <a:pt x="261" y="419"/>
                      <a:pt x="262" y="406"/>
                    </a:cubicBezTo>
                    <a:cubicBezTo>
                      <a:pt x="262" y="406"/>
                      <a:pt x="262" y="406"/>
                      <a:pt x="262" y="406"/>
                    </a:cubicBezTo>
                    <a:cubicBezTo>
                      <a:pt x="262" y="406"/>
                      <a:pt x="262" y="406"/>
                      <a:pt x="262" y="406"/>
                    </a:cubicBezTo>
                    <a:cubicBezTo>
                      <a:pt x="262" y="406"/>
                      <a:pt x="262" y="406"/>
                      <a:pt x="262" y="4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: Shape 18"/>
              <p:cNvSpPr/>
              <p:nvPr/>
            </p:nvSpPr>
            <p:spPr bwMode="auto">
              <a:xfrm>
                <a:off x="1138016" y="2640071"/>
                <a:ext cx="2222438" cy="3382282"/>
              </a:xfrm>
              <a:custGeom>
                <a:avLst/>
                <a:gdLst>
                  <a:gd name="T0" fmla="*/ 30 w 260"/>
                  <a:gd name="T1" fmla="*/ 92 h 395"/>
                  <a:gd name="T2" fmla="*/ 184 w 260"/>
                  <a:gd name="T3" fmla="*/ 395 h 395"/>
                  <a:gd name="T4" fmla="*/ 260 w 260"/>
                  <a:gd name="T5" fmla="*/ 377 h 395"/>
                  <a:gd name="T6" fmla="*/ 75 w 260"/>
                  <a:gd name="T7" fmla="*/ 0 h 395"/>
                  <a:gd name="T8" fmla="*/ 30 w 260"/>
                  <a:gd name="T9" fmla="*/ 92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395">
                    <a:moveTo>
                      <a:pt x="30" y="92"/>
                    </a:moveTo>
                    <a:cubicBezTo>
                      <a:pt x="0" y="151"/>
                      <a:pt x="111" y="294"/>
                      <a:pt x="184" y="395"/>
                    </a:cubicBezTo>
                    <a:cubicBezTo>
                      <a:pt x="213" y="391"/>
                      <a:pt x="239" y="384"/>
                      <a:pt x="260" y="377"/>
                    </a:cubicBezTo>
                    <a:cubicBezTo>
                      <a:pt x="108" y="98"/>
                      <a:pt x="65" y="20"/>
                      <a:pt x="75" y="0"/>
                    </a:cubicBezTo>
                    <a:lnTo>
                      <a:pt x="30" y="9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: Shape 19"/>
              <p:cNvSpPr/>
              <p:nvPr/>
            </p:nvSpPr>
            <p:spPr bwMode="auto">
              <a:xfrm>
                <a:off x="921896" y="3367676"/>
                <a:ext cx="1790198" cy="2690697"/>
              </a:xfrm>
              <a:custGeom>
                <a:avLst/>
                <a:gdLst>
                  <a:gd name="T0" fmla="*/ 0 w 209"/>
                  <a:gd name="T1" fmla="*/ 103 h 314"/>
                  <a:gd name="T2" fmla="*/ 126 w 209"/>
                  <a:gd name="T3" fmla="*/ 314 h 314"/>
                  <a:gd name="T4" fmla="*/ 137 w 209"/>
                  <a:gd name="T5" fmla="*/ 314 h 314"/>
                  <a:gd name="T6" fmla="*/ 209 w 209"/>
                  <a:gd name="T7" fmla="*/ 309 h 314"/>
                  <a:gd name="T8" fmla="*/ 51 w 209"/>
                  <a:gd name="T9" fmla="*/ 0 h 314"/>
                  <a:gd name="T10" fmla="*/ 0 w 209"/>
                  <a:gd name="T11" fmla="*/ 10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9" h="314">
                    <a:moveTo>
                      <a:pt x="0" y="103"/>
                    </a:moveTo>
                    <a:cubicBezTo>
                      <a:pt x="31" y="168"/>
                      <a:pt x="78" y="231"/>
                      <a:pt x="126" y="314"/>
                    </a:cubicBezTo>
                    <a:cubicBezTo>
                      <a:pt x="129" y="314"/>
                      <a:pt x="133" y="314"/>
                      <a:pt x="137" y="314"/>
                    </a:cubicBezTo>
                    <a:cubicBezTo>
                      <a:pt x="162" y="314"/>
                      <a:pt x="187" y="313"/>
                      <a:pt x="209" y="309"/>
                    </a:cubicBezTo>
                    <a:cubicBezTo>
                      <a:pt x="88" y="101"/>
                      <a:pt x="43" y="21"/>
                      <a:pt x="51" y="0"/>
                    </a:cubicBezTo>
                    <a:lnTo>
                      <a:pt x="0" y="10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Freeform: Shape 20"/>
              <p:cNvSpPr/>
              <p:nvPr/>
            </p:nvSpPr>
            <p:spPr bwMode="auto">
              <a:xfrm>
                <a:off x="529276" y="4070066"/>
                <a:ext cx="1473222" cy="1988307"/>
              </a:xfrm>
              <a:custGeom>
                <a:avLst/>
                <a:gdLst>
                  <a:gd name="T0" fmla="*/ 0 w 172"/>
                  <a:gd name="T1" fmla="*/ 100 h 232"/>
                  <a:gd name="T2" fmla="*/ 78 w 172"/>
                  <a:gd name="T3" fmla="*/ 222 h 232"/>
                  <a:gd name="T4" fmla="*/ 172 w 172"/>
                  <a:gd name="T5" fmla="*/ 232 h 232"/>
                  <a:gd name="T6" fmla="*/ 49 w 172"/>
                  <a:gd name="T7" fmla="*/ 0 h 232"/>
                  <a:gd name="T8" fmla="*/ 0 w 172"/>
                  <a:gd name="T9" fmla="*/ 10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32">
                    <a:moveTo>
                      <a:pt x="0" y="100"/>
                    </a:moveTo>
                    <a:cubicBezTo>
                      <a:pt x="22" y="142"/>
                      <a:pt x="51" y="175"/>
                      <a:pt x="78" y="222"/>
                    </a:cubicBezTo>
                    <a:cubicBezTo>
                      <a:pt x="106" y="228"/>
                      <a:pt x="138" y="232"/>
                      <a:pt x="172" y="232"/>
                    </a:cubicBezTo>
                    <a:cubicBezTo>
                      <a:pt x="68" y="54"/>
                      <a:pt x="43" y="13"/>
                      <a:pt x="49" y="0"/>
                    </a:cubicBezTo>
                    <a:lnTo>
                      <a:pt x="0" y="1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: Shape 21"/>
              <p:cNvSpPr/>
              <p:nvPr/>
            </p:nvSpPr>
            <p:spPr bwMode="auto">
              <a:xfrm>
                <a:off x="220483" y="4783263"/>
                <a:ext cx="983348" cy="1188662"/>
              </a:xfrm>
              <a:custGeom>
                <a:avLst/>
                <a:gdLst>
                  <a:gd name="T0" fmla="*/ 0 w 115"/>
                  <a:gd name="T1" fmla="*/ 79 h 139"/>
                  <a:gd name="T2" fmla="*/ 0 w 115"/>
                  <a:gd name="T3" fmla="*/ 81 h 139"/>
                  <a:gd name="T4" fmla="*/ 0 w 115"/>
                  <a:gd name="T5" fmla="*/ 81 h 139"/>
                  <a:gd name="T6" fmla="*/ 0 w 115"/>
                  <a:gd name="T7" fmla="*/ 81 h 139"/>
                  <a:gd name="T8" fmla="*/ 115 w 115"/>
                  <a:gd name="T9" fmla="*/ 139 h 139"/>
                  <a:gd name="T10" fmla="*/ 39 w 115"/>
                  <a:gd name="T11" fmla="*/ 0 h 139"/>
                  <a:gd name="T12" fmla="*/ 0 w 115"/>
                  <a:gd name="T13" fmla="*/ 7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139">
                    <a:moveTo>
                      <a:pt x="0" y="79"/>
                    </a:moveTo>
                    <a:cubicBezTo>
                      <a:pt x="0" y="80"/>
                      <a:pt x="0" y="80"/>
                      <a:pt x="0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2" y="101"/>
                      <a:pt x="48" y="125"/>
                      <a:pt x="115" y="139"/>
                    </a:cubicBezTo>
                    <a:cubicBezTo>
                      <a:pt x="48" y="36"/>
                      <a:pt x="36" y="7"/>
                      <a:pt x="39" y="0"/>
                    </a:cubicBezTo>
                    <a:lnTo>
                      <a:pt x="0" y="7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: Shape 22"/>
              <p:cNvSpPr/>
              <p:nvPr/>
            </p:nvSpPr>
            <p:spPr bwMode="auto">
              <a:xfrm>
                <a:off x="1692725" y="2640071"/>
                <a:ext cx="1667729" cy="3230998"/>
              </a:xfrm>
              <a:custGeom>
                <a:avLst/>
                <a:gdLst>
                  <a:gd name="T0" fmla="*/ 9 w 195"/>
                  <a:gd name="T1" fmla="*/ 2 h 377"/>
                  <a:gd name="T2" fmla="*/ 194 w 195"/>
                  <a:gd name="T3" fmla="*/ 377 h 377"/>
                  <a:gd name="T4" fmla="*/ 195 w 195"/>
                  <a:gd name="T5" fmla="*/ 377 h 377"/>
                  <a:gd name="T6" fmla="*/ 10 w 195"/>
                  <a:gd name="T7" fmla="*/ 0 h 377"/>
                  <a:gd name="T8" fmla="*/ 9 w 195"/>
                  <a:gd name="T9" fmla="*/ 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377">
                    <a:moveTo>
                      <a:pt x="9" y="2"/>
                    </a:moveTo>
                    <a:cubicBezTo>
                      <a:pt x="0" y="21"/>
                      <a:pt x="43" y="99"/>
                      <a:pt x="194" y="377"/>
                    </a:cubicBezTo>
                    <a:cubicBezTo>
                      <a:pt x="195" y="377"/>
                      <a:pt x="195" y="377"/>
                      <a:pt x="195" y="377"/>
                    </a:cubicBezTo>
                    <a:cubicBezTo>
                      <a:pt x="43" y="98"/>
                      <a:pt x="0" y="20"/>
                      <a:pt x="10" y="0"/>
                    </a:cubicBezTo>
                    <a:lnTo>
                      <a:pt x="9" y="2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Freeform: Shape 23"/>
              <p:cNvSpPr/>
              <p:nvPr/>
            </p:nvSpPr>
            <p:spPr bwMode="auto">
              <a:xfrm>
                <a:off x="1289300" y="3367676"/>
                <a:ext cx="1422793" cy="2654676"/>
              </a:xfrm>
              <a:custGeom>
                <a:avLst/>
                <a:gdLst>
                  <a:gd name="T0" fmla="*/ 7 w 166"/>
                  <a:gd name="T1" fmla="*/ 1 h 310"/>
                  <a:gd name="T2" fmla="*/ 166 w 166"/>
                  <a:gd name="T3" fmla="*/ 310 h 310"/>
                  <a:gd name="T4" fmla="*/ 166 w 166"/>
                  <a:gd name="T5" fmla="*/ 309 h 310"/>
                  <a:gd name="T6" fmla="*/ 8 w 166"/>
                  <a:gd name="T7" fmla="*/ 0 h 310"/>
                  <a:gd name="T8" fmla="*/ 7 w 166"/>
                  <a:gd name="T9" fmla="*/ 1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310">
                    <a:moveTo>
                      <a:pt x="7" y="1"/>
                    </a:moveTo>
                    <a:cubicBezTo>
                      <a:pt x="1" y="25"/>
                      <a:pt x="47" y="105"/>
                      <a:pt x="166" y="310"/>
                    </a:cubicBezTo>
                    <a:cubicBezTo>
                      <a:pt x="166" y="309"/>
                      <a:pt x="166" y="309"/>
                      <a:pt x="166" y="309"/>
                    </a:cubicBezTo>
                    <a:cubicBezTo>
                      <a:pt x="45" y="101"/>
                      <a:pt x="0" y="21"/>
                      <a:pt x="8" y="0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Freeform: Shape 24"/>
              <p:cNvSpPr/>
              <p:nvPr/>
            </p:nvSpPr>
            <p:spPr bwMode="auto">
              <a:xfrm>
                <a:off x="896681" y="4070066"/>
                <a:ext cx="1105817" cy="1988307"/>
              </a:xfrm>
              <a:custGeom>
                <a:avLst/>
                <a:gdLst>
                  <a:gd name="T0" fmla="*/ 6 w 129"/>
                  <a:gd name="T1" fmla="*/ 1 h 232"/>
                  <a:gd name="T2" fmla="*/ 128 w 129"/>
                  <a:gd name="T3" fmla="*/ 232 h 232"/>
                  <a:gd name="T4" fmla="*/ 129 w 129"/>
                  <a:gd name="T5" fmla="*/ 232 h 232"/>
                  <a:gd name="T6" fmla="*/ 6 w 129"/>
                  <a:gd name="T7" fmla="*/ 0 h 232"/>
                  <a:gd name="T8" fmla="*/ 6 w 129"/>
                  <a:gd name="T9" fmla="*/ 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232">
                    <a:moveTo>
                      <a:pt x="6" y="1"/>
                    </a:moveTo>
                    <a:cubicBezTo>
                      <a:pt x="0" y="14"/>
                      <a:pt x="25" y="55"/>
                      <a:pt x="128" y="232"/>
                    </a:cubicBezTo>
                    <a:cubicBezTo>
                      <a:pt x="129" y="232"/>
                      <a:pt x="129" y="232"/>
                      <a:pt x="129" y="232"/>
                    </a:cubicBezTo>
                    <a:cubicBezTo>
                      <a:pt x="25" y="54"/>
                      <a:pt x="0" y="13"/>
                      <a:pt x="6" y="0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Freeform: Shape 25"/>
              <p:cNvSpPr/>
              <p:nvPr/>
            </p:nvSpPr>
            <p:spPr bwMode="auto">
              <a:xfrm>
                <a:off x="526164" y="4783263"/>
                <a:ext cx="673576" cy="1188662"/>
              </a:xfrm>
              <a:custGeom>
                <a:avLst/>
                <a:gdLst>
                  <a:gd name="T0" fmla="*/ 3 w 79"/>
                  <a:gd name="T1" fmla="*/ 1 h 139"/>
                  <a:gd name="T2" fmla="*/ 78 w 79"/>
                  <a:gd name="T3" fmla="*/ 139 h 139"/>
                  <a:gd name="T4" fmla="*/ 79 w 79"/>
                  <a:gd name="T5" fmla="*/ 139 h 139"/>
                  <a:gd name="T6" fmla="*/ 3 w 79"/>
                  <a:gd name="T7" fmla="*/ 0 h 139"/>
                  <a:gd name="T8" fmla="*/ 3 w 79"/>
                  <a:gd name="T9" fmla="*/ 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39">
                    <a:moveTo>
                      <a:pt x="3" y="1"/>
                    </a:moveTo>
                    <a:cubicBezTo>
                      <a:pt x="0" y="8"/>
                      <a:pt x="12" y="37"/>
                      <a:pt x="78" y="139"/>
                    </a:cubicBezTo>
                    <a:cubicBezTo>
                      <a:pt x="79" y="139"/>
                      <a:pt x="79" y="139"/>
                      <a:pt x="79" y="139"/>
                    </a:cubicBezTo>
                    <a:cubicBezTo>
                      <a:pt x="12" y="36"/>
                      <a:pt x="0" y="7"/>
                      <a:pt x="3" y="0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Freeform: Shape 26"/>
            <p:cNvSpPr/>
            <p:nvPr/>
          </p:nvSpPr>
          <p:spPr bwMode="auto">
            <a:xfrm>
              <a:off x="4975607" y="1775516"/>
              <a:ext cx="436563" cy="434975"/>
            </a:xfrm>
            <a:custGeom>
              <a:avLst/>
              <a:gdLst/>
              <a:ahLst/>
              <a:cxnLst>
                <a:cxn ang="0">
                  <a:pos x="163" y="88"/>
                </a:cxn>
                <a:cxn ang="0">
                  <a:pos x="155" y="92"/>
                </a:cxn>
                <a:cxn ang="0">
                  <a:pos x="144" y="92"/>
                </a:cxn>
                <a:cxn ang="0">
                  <a:pos x="137" y="73"/>
                </a:cxn>
                <a:cxn ang="0">
                  <a:pos x="130" y="76"/>
                </a:cxn>
                <a:cxn ang="0">
                  <a:pos x="124" y="81"/>
                </a:cxn>
                <a:cxn ang="0">
                  <a:pos x="121" y="82"/>
                </a:cxn>
                <a:cxn ang="0">
                  <a:pos x="128" y="99"/>
                </a:cxn>
                <a:cxn ang="0">
                  <a:pos x="122" y="116"/>
                </a:cxn>
                <a:cxn ang="0">
                  <a:pos x="116" y="127"/>
                </a:cxn>
                <a:cxn ang="0">
                  <a:pos x="107" y="123"/>
                </a:cxn>
                <a:cxn ang="0">
                  <a:pos x="101" y="107"/>
                </a:cxn>
                <a:cxn ang="0">
                  <a:pos x="91" y="95"/>
                </a:cxn>
                <a:cxn ang="0">
                  <a:pos x="79" y="83"/>
                </a:cxn>
                <a:cxn ang="0">
                  <a:pos x="91" y="77"/>
                </a:cxn>
                <a:cxn ang="0">
                  <a:pos x="114" y="65"/>
                </a:cxn>
                <a:cxn ang="0">
                  <a:pos x="95" y="65"/>
                </a:cxn>
                <a:cxn ang="0">
                  <a:pos x="76" y="63"/>
                </a:cxn>
                <a:cxn ang="0">
                  <a:pos x="95" y="46"/>
                </a:cxn>
                <a:cxn ang="0">
                  <a:pos x="112" y="30"/>
                </a:cxn>
                <a:cxn ang="0">
                  <a:pos x="132" y="29"/>
                </a:cxn>
                <a:cxn ang="0">
                  <a:pos x="152" y="29"/>
                </a:cxn>
                <a:cxn ang="0">
                  <a:pos x="24" y="27"/>
                </a:cxn>
                <a:cxn ang="0">
                  <a:pos x="49" y="27"/>
                </a:cxn>
                <a:cxn ang="0">
                  <a:pos x="64" y="38"/>
                </a:cxn>
                <a:cxn ang="0">
                  <a:pos x="60" y="58"/>
                </a:cxn>
                <a:cxn ang="0">
                  <a:pos x="49" y="79"/>
                </a:cxn>
                <a:cxn ang="0">
                  <a:pos x="74" y="94"/>
                </a:cxn>
                <a:cxn ang="0">
                  <a:pos x="83" y="105"/>
                </a:cxn>
                <a:cxn ang="0">
                  <a:pos x="70" y="120"/>
                </a:cxn>
                <a:cxn ang="0">
                  <a:pos x="61" y="133"/>
                </a:cxn>
                <a:cxn ang="0">
                  <a:pos x="63" y="148"/>
                </a:cxn>
                <a:cxn ang="0">
                  <a:pos x="55" y="149"/>
                </a:cxn>
                <a:cxn ang="0">
                  <a:pos x="50" y="128"/>
                </a:cxn>
                <a:cxn ang="0">
                  <a:pos x="39" y="111"/>
                </a:cxn>
                <a:cxn ang="0">
                  <a:pos x="31" y="87"/>
                </a:cxn>
                <a:cxn ang="0">
                  <a:pos x="19" y="83"/>
                </a:cxn>
                <a:cxn ang="0">
                  <a:pos x="14" y="59"/>
                </a:cxn>
                <a:cxn ang="0">
                  <a:pos x="13" y="46"/>
                </a:cxn>
                <a:cxn ang="0">
                  <a:pos x="0" y="87"/>
                </a:cxn>
                <a:cxn ang="0">
                  <a:pos x="174" y="89"/>
                </a:cxn>
                <a:cxn ang="0">
                  <a:pos x="73" y="53"/>
                </a:cxn>
                <a:cxn ang="0">
                  <a:pos x="69" y="42"/>
                </a:cxn>
                <a:cxn ang="0">
                  <a:pos x="85" y="34"/>
                </a:cxn>
                <a:cxn ang="0">
                  <a:pos x="85" y="45"/>
                </a:cxn>
                <a:cxn ang="0">
                  <a:pos x="73" y="53"/>
                </a:cxn>
              </a:cxnLst>
              <a:rect l="0" t="0" r="r" b="b"/>
              <a:pathLst>
                <a:path w="174" h="174">
                  <a:moveTo>
                    <a:pt x="167" y="92"/>
                  </a:moveTo>
                  <a:cubicBezTo>
                    <a:pt x="165" y="92"/>
                    <a:pt x="163" y="90"/>
                    <a:pt x="163" y="88"/>
                  </a:cubicBezTo>
                  <a:cubicBezTo>
                    <a:pt x="163" y="86"/>
                    <a:pt x="161" y="84"/>
                    <a:pt x="159" y="84"/>
                  </a:cubicBezTo>
                  <a:cubicBezTo>
                    <a:pt x="157" y="84"/>
                    <a:pt x="155" y="88"/>
                    <a:pt x="155" y="92"/>
                  </a:cubicBezTo>
                  <a:cubicBezTo>
                    <a:pt x="155" y="97"/>
                    <a:pt x="155" y="100"/>
                    <a:pt x="147" y="100"/>
                  </a:cubicBezTo>
                  <a:cubicBezTo>
                    <a:pt x="139" y="100"/>
                    <a:pt x="144" y="92"/>
                    <a:pt x="144" y="92"/>
                  </a:cubicBezTo>
                  <a:cubicBezTo>
                    <a:pt x="146" y="88"/>
                    <a:pt x="145" y="82"/>
                    <a:pt x="142" y="79"/>
                  </a:cubicBezTo>
                  <a:cubicBezTo>
                    <a:pt x="140" y="77"/>
                    <a:pt x="138" y="75"/>
                    <a:pt x="137" y="73"/>
                  </a:cubicBezTo>
                  <a:cubicBezTo>
                    <a:pt x="134" y="70"/>
                    <a:pt x="130" y="69"/>
                    <a:pt x="129" y="70"/>
                  </a:cubicBezTo>
                  <a:cubicBezTo>
                    <a:pt x="128" y="71"/>
                    <a:pt x="129" y="74"/>
                    <a:pt x="130" y="76"/>
                  </a:cubicBezTo>
                  <a:cubicBezTo>
                    <a:pt x="132" y="77"/>
                    <a:pt x="133" y="80"/>
                    <a:pt x="133" y="82"/>
                  </a:cubicBezTo>
                  <a:cubicBezTo>
                    <a:pt x="132" y="83"/>
                    <a:pt x="128" y="83"/>
                    <a:pt x="124" y="81"/>
                  </a:cubicBezTo>
                  <a:cubicBezTo>
                    <a:pt x="123" y="80"/>
                    <a:pt x="123" y="80"/>
                    <a:pt x="122" y="80"/>
                  </a:cubicBezTo>
                  <a:cubicBezTo>
                    <a:pt x="118" y="78"/>
                    <a:pt x="118" y="79"/>
                    <a:pt x="121" y="82"/>
                  </a:cubicBezTo>
                  <a:cubicBezTo>
                    <a:pt x="122" y="84"/>
                    <a:pt x="124" y="85"/>
                    <a:pt x="125" y="87"/>
                  </a:cubicBezTo>
                  <a:cubicBezTo>
                    <a:pt x="129" y="90"/>
                    <a:pt x="130" y="96"/>
                    <a:pt x="128" y="99"/>
                  </a:cubicBezTo>
                  <a:cubicBezTo>
                    <a:pt x="128" y="100"/>
                    <a:pt x="127" y="101"/>
                    <a:pt x="127" y="101"/>
                  </a:cubicBezTo>
                  <a:cubicBezTo>
                    <a:pt x="125" y="105"/>
                    <a:pt x="123" y="112"/>
                    <a:pt x="122" y="116"/>
                  </a:cubicBezTo>
                  <a:cubicBezTo>
                    <a:pt x="122" y="116"/>
                    <a:pt x="121" y="116"/>
                    <a:pt x="121" y="117"/>
                  </a:cubicBezTo>
                  <a:cubicBezTo>
                    <a:pt x="120" y="121"/>
                    <a:pt x="118" y="126"/>
                    <a:pt x="116" y="127"/>
                  </a:cubicBezTo>
                  <a:cubicBezTo>
                    <a:pt x="114" y="129"/>
                    <a:pt x="112" y="129"/>
                    <a:pt x="111" y="127"/>
                  </a:cubicBezTo>
                  <a:cubicBezTo>
                    <a:pt x="111" y="125"/>
                    <a:pt x="109" y="123"/>
                    <a:pt x="107" y="123"/>
                  </a:cubicBezTo>
                  <a:cubicBezTo>
                    <a:pt x="105" y="122"/>
                    <a:pt x="103" y="119"/>
                    <a:pt x="102" y="115"/>
                  </a:cubicBezTo>
                  <a:cubicBezTo>
                    <a:pt x="102" y="112"/>
                    <a:pt x="102" y="110"/>
                    <a:pt x="101" y="107"/>
                  </a:cubicBezTo>
                  <a:cubicBezTo>
                    <a:pt x="101" y="103"/>
                    <a:pt x="97" y="98"/>
                    <a:pt x="93" y="96"/>
                  </a:cubicBezTo>
                  <a:cubicBezTo>
                    <a:pt x="93" y="95"/>
                    <a:pt x="92" y="95"/>
                    <a:pt x="91" y="95"/>
                  </a:cubicBezTo>
                  <a:cubicBezTo>
                    <a:pt x="87" y="93"/>
                    <a:pt x="82" y="88"/>
                    <a:pt x="79" y="85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6" y="80"/>
                    <a:pt x="78" y="77"/>
                    <a:pt x="83" y="77"/>
                  </a:cubicBezTo>
                  <a:cubicBezTo>
                    <a:pt x="86" y="77"/>
                    <a:pt x="88" y="77"/>
                    <a:pt x="91" y="77"/>
                  </a:cubicBezTo>
                  <a:cubicBezTo>
                    <a:pt x="95" y="77"/>
                    <a:pt x="102" y="76"/>
                    <a:pt x="107" y="74"/>
                  </a:cubicBezTo>
                  <a:cubicBezTo>
                    <a:pt x="111" y="73"/>
                    <a:pt x="114" y="69"/>
                    <a:pt x="114" y="65"/>
                  </a:cubicBezTo>
                  <a:cubicBezTo>
                    <a:pt x="115" y="61"/>
                    <a:pt x="111" y="59"/>
                    <a:pt x="107" y="60"/>
                  </a:cubicBezTo>
                  <a:cubicBezTo>
                    <a:pt x="103" y="61"/>
                    <a:pt x="98" y="63"/>
                    <a:pt x="95" y="65"/>
                  </a:cubicBezTo>
                  <a:cubicBezTo>
                    <a:pt x="93" y="67"/>
                    <a:pt x="88" y="69"/>
                    <a:pt x="83" y="69"/>
                  </a:cubicBezTo>
                  <a:cubicBezTo>
                    <a:pt x="79" y="70"/>
                    <a:pt x="75" y="67"/>
                    <a:pt x="76" y="63"/>
                  </a:cubicBezTo>
                  <a:cubicBezTo>
                    <a:pt x="77" y="59"/>
                    <a:pt x="80" y="54"/>
                    <a:pt x="83" y="51"/>
                  </a:cubicBezTo>
                  <a:cubicBezTo>
                    <a:pt x="87" y="49"/>
                    <a:pt x="92" y="46"/>
                    <a:pt x="95" y="46"/>
                  </a:cubicBezTo>
                  <a:cubicBezTo>
                    <a:pt x="99" y="46"/>
                    <a:pt x="102" y="43"/>
                    <a:pt x="103" y="39"/>
                  </a:cubicBezTo>
                  <a:cubicBezTo>
                    <a:pt x="104" y="35"/>
                    <a:pt x="108" y="31"/>
                    <a:pt x="112" y="30"/>
                  </a:cubicBezTo>
                  <a:cubicBezTo>
                    <a:pt x="114" y="30"/>
                    <a:pt x="116" y="30"/>
                    <a:pt x="119" y="29"/>
                  </a:cubicBezTo>
                  <a:cubicBezTo>
                    <a:pt x="122" y="29"/>
                    <a:pt x="129" y="29"/>
                    <a:pt x="132" y="29"/>
                  </a:cubicBezTo>
                  <a:cubicBezTo>
                    <a:pt x="135" y="29"/>
                    <a:pt x="138" y="29"/>
                    <a:pt x="141" y="29"/>
                  </a:cubicBezTo>
                  <a:cubicBezTo>
                    <a:pt x="144" y="29"/>
                    <a:pt x="148" y="29"/>
                    <a:pt x="152" y="29"/>
                  </a:cubicBezTo>
                  <a:cubicBezTo>
                    <a:pt x="136" y="11"/>
                    <a:pt x="113" y="0"/>
                    <a:pt x="87" y="0"/>
                  </a:cubicBezTo>
                  <a:cubicBezTo>
                    <a:pt x="62" y="0"/>
                    <a:pt x="40" y="11"/>
                    <a:pt x="24" y="27"/>
                  </a:cubicBezTo>
                  <a:cubicBezTo>
                    <a:pt x="28" y="27"/>
                    <a:pt x="31" y="27"/>
                    <a:pt x="35" y="27"/>
                  </a:cubicBezTo>
                  <a:cubicBezTo>
                    <a:pt x="39" y="26"/>
                    <a:pt x="45" y="27"/>
                    <a:pt x="49" y="27"/>
                  </a:cubicBezTo>
                  <a:cubicBezTo>
                    <a:pt x="51" y="28"/>
                    <a:pt x="54" y="28"/>
                    <a:pt x="56" y="28"/>
                  </a:cubicBezTo>
                  <a:cubicBezTo>
                    <a:pt x="60" y="29"/>
                    <a:pt x="63" y="34"/>
                    <a:pt x="64" y="38"/>
                  </a:cubicBezTo>
                  <a:cubicBezTo>
                    <a:pt x="64" y="40"/>
                    <a:pt x="64" y="43"/>
                    <a:pt x="65" y="45"/>
                  </a:cubicBezTo>
                  <a:cubicBezTo>
                    <a:pt x="65" y="49"/>
                    <a:pt x="63" y="55"/>
                    <a:pt x="60" y="58"/>
                  </a:cubicBezTo>
                  <a:cubicBezTo>
                    <a:pt x="57" y="61"/>
                    <a:pt x="52" y="65"/>
                    <a:pt x="48" y="69"/>
                  </a:cubicBezTo>
                  <a:cubicBezTo>
                    <a:pt x="45" y="72"/>
                    <a:pt x="46" y="77"/>
                    <a:pt x="49" y="79"/>
                  </a:cubicBezTo>
                  <a:cubicBezTo>
                    <a:pt x="53" y="82"/>
                    <a:pt x="57" y="84"/>
                    <a:pt x="60" y="86"/>
                  </a:cubicBezTo>
                  <a:cubicBezTo>
                    <a:pt x="64" y="89"/>
                    <a:pt x="70" y="92"/>
                    <a:pt x="74" y="94"/>
                  </a:cubicBezTo>
                  <a:cubicBezTo>
                    <a:pt x="75" y="94"/>
                    <a:pt x="75" y="94"/>
                    <a:pt x="76" y="95"/>
                  </a:cubicBezTo>
                  <a:cubicBezTo>
                    <a:pt x="80" y="96"/>
                    <a:pt x="83" y="101"/>
                    <a:pt x="83" y="105"/>
                  </a:cubicBezTo>
                  <a:cubicBezTo>
                    <a:pt x="82" y="108"/>
                    <a:pt x="80" y="112"/>
                    <a:pt x="78" y="112"/>
                  </a:cubicBezTo>
                  <a:cubicBezTo>
                    <a:pt x="76" y="112"/>
                    <a:pt x="72" y="116"/>
                    <a:pt x="70" y="120"/>
                  </a:cubicBezTo>
                  <a:cubicBezTo>
                    <a:pt x="70" y="120"/>
                    <a:pt x="70" y="121"/>
                    <a:pt x="69" y="121"/>
                  </a:cubicBezTo>
                  <a:cubicBezTo>
                    <a:pt x="67" y="125"/>
                    <a:pt x="63" y="131"/>
                    <a:pt x="61" y="133"/>
                  </a:cubicBezTo>
                  <a:cubicBezTo>
                    <a:pt x="59" y="136"/>
                    <a:pt x="59" y="139"/>
                    <a:pt x="60" y="141"/>
                  </a:cubicBezTo>
                  <a:cubicBezTo>
                    <a:pt x="62" y="142"/>
                    <a:pt x="63" y="146"/>
                    <a:pt x="63" y="148"/>
                  </a:cubicBezTo>
                  <a:cubicBezTo>
                    <a:pt x="63" y="150"/>
                    <a:pt x="60" y="151"/>
                    <a:pt x="57" y="149"/>
                  </a:cubicBezTo>
                  <a:cubicBezTo>
                    <a:pt x="56" y="149"/>
                    <a:pt x="56" y="149"/>
                    <a:pt x="55" y="149"/>
                  </a:cubicBezTo>
                  <a:cubicBezTo>
                    <a:pt x="52" y="148"/>
                    <a:pt x="50" y="143"/>
                    <a:pt x="50" y="138"/>
                  </a:cubicBezTo>
                  <a:cubicBezTo>
                    <a:pt x="50" y="135"/>
                    <a:pt x="50" y="132"/>
                    <a:pt x="50" y="128"/>
                  </a:cubicBezTo>
                  <a:cubicBezTo>
                    <a:pt x="51" y="124"/>
                    <a:pt x="49" y="119"/>
                    <a:pt x="47" y="118"/>
                  </a:cubicBezTo>
                  <a:cubicBezTo>
                    <a:pt x="45" y="116"/>
                    <a:pt x="41" y="113"/>
                    <a:pt x="39" y="111"/>
                  </a:cubicBezTo>
                  <a:cubicBezTo>
                    <a:pt x="37" y="109"/>
                    <a:pt x="35" y="103"/>
                    <a:pt x="35" y="99"/>
                  </a:cubicBezTo>
                  <a:cubicBezTo>
                    <a:pt x="35" y="94"/>
                    <a:pt x="33" y="89"/>
                    <a:pt x="31" y="87"/>
                  </a:cubicBezTo>
                  <a:cubicBezTo>
                    <a:pt x="29" y="85"/>
                    <a:pt x="27" y="83"/>
                    <a:pt x="27" y="83"/>
                  </a:cubicBezTo>
                  <a:cubicBezTo>
                    <a:pt x="27" y="83"/>
                    <a:pt x="27" y="83"/>
                    <a:pt x="19" y="83"/>
                  </a:cubicBezTo>
                  <a:cubicBezTo>
                    <a:pt x="11" y="83"/>
                    <a:pt x="11" y="75"/>
                    <a:pt x="11" y="75"/>
                  </a:cubicBezTo>
                  <a:cubicBezTo>
                    <a:pt x="11" y="70"/>
                    <a:pt x="13" y="64"/>
                    <a:pt x="14" y="59"/>
                  </a:cubicBezTo>
                  <a:cubicBezTo>
                    <a:pt x="15" y="57"/>
                    <a:pt x="16" y="54"/>
                    <a:pt x="17" y="51"/>
                  </a:cubicBezTo>
                  <a:cubicBezTo>
                    <a:pt x="19" y="47"/>
                    <a:pt x="17" y="45"/>
                    <a:pt x="13" y="46"/>
                  </a:cubicBezTo>
                  <a:cubicBezTo>
                    <a:pt x="12" y="47"/>
                    <a:pt x="11" y="47"/>
                    <a:pt x="10" y="48"/>
                  </a:cubicBezTo>
                  <a:cubicBezTo>
                    <a:pt x="4" y="60"/>
                    <a:pt x="0" y="73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3" y="136"/>
                    <a:pt x="174" y="89"/>
                  </a:cubicBezTo>
                  <a:cubicBezTo>
                    <a:pt x="172" y="91"/>
                    <a:pt x="169" y="92"/>
                    <a:pt x="167" y="92"/>
                  </a:cubicBezTo>
                  <a:close/>
                  <a:moveTo>
                    <a:pt x="73" y="53"/>
                  </a:moveTo>
                  <a:cubicBezTo>
                    <a:pt x="72" y="55"/>
                    <a:pt x="70" y="52"/>
                    <a:pt x="69" y="49"/>
                  </a:cubicBezTo>
                  <a:cubicBezTo>
                    <a:pt x="69" y="47"/>
                    <a:pt x="69" y="44"/>
                    <a:pt x="69" y="42"/>
                  </a:cubicBezTo>
                  <a:cubicBezTo>
                    <a:pt x="69" y="39"/>
                    <a:pt x="74" y="34"/>
                    <a:pt x="77" y="34"/>
                  </a:cubicBezTo>
                  <a:cubicBezTo>
                    <a:pt x="80" y="34"/>
                    <a:pt x="82" y="34"/>
                    <a:pt x="85" y="34"/>
                  </a:cubicBezTo>
                  <a:cubicBezTo>
                    <a:pt x="88" y="34"/>
                    <a:pt x="92" y="37"/>
                    <a:pt x="92" y="38"/>
                  </a:cubicBezTo>
                  <a:cubicBezTo>
                    <a:pt x="92" y="40"/>
                    <a:pt x="89" y="43"/>
                    <a:pt x="85" y="45"/>
                  </a:cubicBezTo>
                  <a:cubicBezTo>
                    <a:pt x="85" y="45"/>
                    <a:pt x="84" y="46"/>
                    <a:pt x="83" y="46"/>
                  </a:cubicBezTo>
                  <a:cubicBezTo>
                    <a:pt x="79" y="48"/>
                    <a:pt x="75" y="51"/>
                    <a:pt x="73" y="5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: Shape 27"/>
            <p:cNvSpPr/>
            <p:nvPr/>
          </p:nvSpPr>
          <p:spPr bwMode="auto">
            <a:xfrm>
              <a:off x="4423024" y="2398408"/>
              <a:ext cx="436563" cy="34607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0" y="67"/>
                </a:cxn>
                <a:cxn ang="0">
                  <a:pos x="31" y="118"/>
                </a:cxn>
                <a:cxn ang="0">
                  <a:pos x="9" y="138"/>
                </a:cxn>
                <a:cxn ang="0">
                  <a:pos x="48" y="127"/>
                </a:cxn>
                <a:cxn ang="0">
                  <a:pos x="87" y="134"/>
                </a:cxn>
                <a:cxn ang="0">
                  <a:pos x="174" y="67"/>
                </a:cxn>
                <a:cxn ang="0">
                  <a:pos x="87" y="0"/>
                </a:cxn>
              </a:cxnLst>
              <a:rect l="0" t="0" r="r" b="b"/>
              <a:pathLst>
                <a:path w="174" h="138">
                  <a:moveTo>
                    <a:pt x="87" y="0"/>
                  </a:moveTo>
                  <a:cubicBezTo>
                    <a:pt x="39" y="0"/>
                    <a:pt x="0" y="30"/>
                    <a:pt x="0" y="67"/>
                  </a:cubicBezTo>
                  <a:cubicBezTo>
                    <a:pt x="0" y="88"/>
                    <a:pt x="12" y="106"/>
                    <a:pt x="31" y="118"/>
                  </a:cubicBezTo>
                  <a:cubicBezTo>
                    <a:pt x="21" y="133"/>
                    <a:pt x="9" y="138"/>
                    <a:pt x="9" y="138"/>
                  </a:cubicBezTo>
                  <a:cubicBezTo>
                    <a:pt x="25" y="135"/>
                    <a:pt x="38" y="131"/>
                    <a:pt x="48" y="127"/>
                  </a:cubicBezTo>
                  <a:cubicBezTo>
                    <a:pt x="59" y="132"/>
                    <a:pt x="73" y="134"/>
                    <a:pt x="87" y="134"/>
                  </a:cubicBezTo>
                  <a:cubicBezTo>
                    <a:pt x="135" y="134"/>
                    <a:pt x="174" y="104"/>
                    <a:pt x="174" y="67"/>
                  </a:cubicBezTo>
                  <a:cubicBezTo>
                    <a:pt x="174" y="30"/>
                    <a:pt x="135" y="0"/>
                    <a:pt x="87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: Shape 28"/>
            <p:cNvSpPr/>
            <p:nvPr/>
          </p:nvSpPr>
          <p:spPr bwMode="auto">
            <a:xfrm>
              <a:off x="5476300" y="2988273"/>
              <a:ext cx="428855" cy="328050"/>
            </a:xfrm>
            <a:custGeom>
              <a:avLst/>
              <a:gdLst>
                <a:gd name="T0" fmla="*/ 124 w 140"/>
                <a:gd name="T1" fmla="*/ 8 h 96"/>
                <a:gd name="T2" fmla="*/ 107 w 140"/>
                <a:gd name="T3" fmla="*/ 2 h 96"/>
                <a:gd name="T4" fmla="*/ 94 w 140"/>
                <a:gd name="T5" fmla="*/ 10 h 96"/>
                <a:gd name="T6" fmla="*/ 81 w 140"/>
                <a:gd name="T7" fmla="*/ 16 h 96"/>
                <a:gd name="T8" fmla="*/ 46 w 140"/>
                <a:gd name="T9" fmla="*/ 13 h 96"/>
                <a:gd name="T10" fmla="*/ 25 w 140"/>
                <a:gd name="T11" fmla="*/ 9 h 96"/>
                <a:gd name="T12" fmla="*/ 5 w 140"/>
                <a:gd name="T13" fmla="*/ 48 h 96"/>
                <a:gd name="T14" fmla="*/ 18 w 140"/>
                <a:gd name="T15" fmla="*/ 59 h 96"/>
                <a:gd name="T16" fmla="*/ 19 w 140"/>
                <a:gd name="T17" fmla="*/ 59 h 96"/>
                <a:gd name="T18" fmla="*/ 47 w 140"/>
                <a:gd name="T19" fmla="*/ 87 h 96"/>
                <a:gd name="T20" fmla="*/ 62 w 140"/>
                <a:gd name="T21" fmla="*/ 95 h 96"/>
                <a:gd name="T22" fmla="*/ 70 w 140"/>
                <a:gd name="T23" fmla="*/ 96 h 96"/>
                <a:gd name="T24" fmla="*/ 78 w 140"/>
                <a:gd name="T25" fmla="*/ 94 h 96"/>
                <a:gd name="T26" fmla="*/ 88 w 140"/>
                <a:gd name="T27" fmla="*/ 89 h 96"/>
                <a:gd name="T28" fmla="*/ 120 w 140"/>
                <a:gd name="T29" fmla="*/ 64 h 96"/>
                <a:gd name="T30" fmla="*/ 139 w 140"/>
                <a:gd name="T31" fmla="*/ 48 h 96"/>
                <a:gd name="T32" fmla="*/ 75 w 140"/>
                <a:gd name="T33" fmla="*/ 90 h 96"/>
                <a:gd name="T34" fmla="*/ 70 w 140"/>
                <a:gd name="T35" fmla="*/ 89 h 96"/>
                <a:gd name="T36" fmla="*/ 66 w 140"/>
                <a:gd name="T37" fmla="*/ 80 h 96"/>
                <a:gd name="T38" fmla="*/ 75 w 140"/>
                <a:gd name="T39" fmla="*/ 90 h 96"/>
                <a:gd name="T40" fmla="*/ 85 w 140"/>
                <a:gd name="T41" fmla="*/ 80 h 96"/>
                <a:gd name="T42" fmla="*/ 75 w 140"/>
                <a:gd name="T43" fmla="*/ 67 h 96"/>
                <a:gd name="T44" fmla="*/ 87 w 140"/>
                <a:gd name="T45" fmla="*/ 84 h 96"/>
                <a:gd name="T46" fmla="*/ 99 w 140"/>
                <a:gd name="T47" fmla="*/ 70 h 96"/>
                <a:gd name="T48" fmla="*/ 83 w 140"/>
                <a:gd name="T49" fmla="*/ 53 h 96"/>
                <a:gd name="T50" fmla="*/ 102 w 140"/>
                <a:gd name="T51" fmla="*/ 72 h 96"/>
                <a:gd name="T52" fmla="*/ 118 w 140"/>
                <a:gd name="T53" fmla="*/ 60 h 96"/>
                <a:gd name="T54" fmla="*/ 117 w 140"/>
                <a:gd name="T55" fmla="*/ 60 h 96"/>
                <a:gd name="T56" fmla="*/ 117 w 140"/>
                <a:gd name="T57" fmla="*/ 60 h 96"/>
                <a:gd name="T58" fmla="*/ 113 w 140"/>
                <a:gd name="T59" fmla="*/ 60 h 96"/>
                <a:gd name="T60" fmla="*/ 49 w 140"/>
                <a:gd name="T61" fmla="*/ 45 h 96"/>
                <a:gd name="T62" fmla="*/ 42 w 140"/>
                <a:gd name="T63" fmla="*/ 40 h 96"/>
                <a:gd name="T64" fmla="*/ 54 w 140"/>
                <a:gd name="T65" fmla="*/ 29 h 96"/>
                <a:gd name="T66" fmla="*/ 86 w 140"/>
                <a:gd name="T67" fmla="*/ 19 h 96"/>
                <a:gd name="T68" fmla="*/ 95 w 140"/>
                <a:gd name="T69" fmla="*/ 15 h 96"/>
                <a:gd name="T70" fmla="*/ 119 w 140"/>
                <a:gd name="T71" fmla="*/ 10 h 96"/>
                <a:gd name="T72" fmla="*/ 131 w 140"/>
                <a:gd name="T73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96">
                  <a:moveTo>
                    <a:pt x="139" y="39"/>
                  </a:moveTo>
                  <a:cubicBezTo>
                    <a:pt x="124" y="8"/>
                    <a:pt x="124" y="8"/>
                    <a:pt x="124" y="8"/>
                  </a:cubicBezTo>
                  <a:cubicBezTo>
                    <a:pt x="121" y="3"/>
                    <a:pt x="115" y="0"/>
                    <a:pt x="110" y="1"/>
                  </a:cubicBezTo>
                  <a:cubicBezTo>
                    <a:pt x="109" y="1"/>
                    <a:pt x="108" y="2"/>
                    <a:pt x="107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73" y="16"/>
                    <a:pt x="56" y="15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2" y="4"/>
                    <a:pt x="27" y="5"/>
                    <a:pt x="25" y="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0" y="40"/>
                    <a:pt x="1" y="45"/>
                    <a:pt x="5" y="4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9" y="70"/>
                    <a:pt x="45" y="85"/>
                    <a:pt x="47" y="87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9" y="95"/>
                    <a:pt x="62" y="95"/>
                  </a:cubicBezTo>
                  <a:cubicBezTo>
                    <a:pt x="64" y="96"/>
                    <a:pt x="66" y="96"/>
                    <a:pt x="67" y="96"/>
                  </a:cubicBezTo>
                  <a:cubicBezTo>
                    <a:pt x="68" y="96"/>
                    <a:pt x="69" y="96"/>
                    <a:pt x="70" y="96"/>
                  </a:cubicBezTo>
                  <a:cubicBezTo>
                    <a:pt x="71" y="96"/>
                    <a:pt x="71" y="96"/>
                    <a:pt x="72" y="96"/>
                  </a:cubicBezTo>
                  <a:cubicBezTo>
                    <a:pt x="75" y="95"/>
                    <a:pt x="77" y="94"/>
                    <a:pt x="78" y="94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1" y="87"/>
                    <a:pt x="112" y="70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6" y="54"/>
                    <a:pt x="138" y="51"/>
                    <a:pt x="139" y="48"/>
                  </a:cubicBezTo>
                  <a:cubicBezTo>
                    <a:pt x="140" y="45"/>
                    <a:pt x="140" y="42"/>
                    <a:pt x="139" y="39"/>
                  </a:cubicBezTo>
                  <a:close/>
                  <a:moveTo>
                    <a:pt x="75" y="90"/>
                  </a:moveTo>
                  <a:cubicBezTo>
                    <a:pt x="75" y="90"/>
                    <a:pt x="74" y="90"/>
                    <a:pt x="72" y="91"/>
                  </a:cubicBezTo>
                  <a:cubicBezTo>
                    <a:pt x="71" y="90"/>
                    <a:pt x="71" y="90"/>
                    <a:pt x="70" y="89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8" y="88"/>
                    <a:pt x="78" y="88"/>
                    <a:pt x="78" y="88"/>
                  </a:cubicBezTo>
                  <a:lnTo>
                    <a:pt x="75" y="90"/>
                  </a:lnTo>
                  <a:close/>
                  <a:moveTo>
                    <a:pt x="87" y="84"/>
                  </a:moveTo>
                  <a:cubicBezTo>
                    <a:pt x="87" y="82"/>
                    <a:pt x="86" y="81"/>
                    <a:pt x="85" y="80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81"/>
                    <a:pt x="89" y="82"/>
                    <a:pt x="87" y="84"/>
                  </a:cubicBezTo>
                  <a:close/>
                  <a:moveTo>
                    <a:pt x="102" y="72"/>
                  </a:moveTo>
                  <a:cubicBezTo>
                    <a:pt x="101" y="71"/>
                    <a:pt x="100" y="71"/>
                    <a:pt x="99" y="70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5" y="70"/>
                    <a:pt x="103" y="71"/>
                    <a:pt x="102" y="72"/>
                  </a:cubicBezTo>
                  <a:close/>
                  <a:moveTo>
                    <a:pt x="131" y="51"/>
                  </a:move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7" y="60"/>
                    <a:pt x="117" y="60"/>
                    <a:pt x="117" y="60"/>
                  </a:cubicBezTo>
                  <a:cubicBezTo>
                    <a:pt x="117" y="60"/>
                    <a:pt x="117" y="60"/>
                    <a:pt x="117" y="60"/>
                  </a:cubicBezTo>
                  <a:cubicBezTo>
                    <a:pt x="117" y="60"/>
                    <a:pt x="117" y="60"/>
                    <a:pt x="117" y="60"/>
                  </a:cubicBezTo>
                  <a:cubicBezTo>
                    <a:pt x="116" y="61"/>
                    <a:pt x="116" y="61"/>
                    <a:pt x="115" y="62"/>
                  </a:cubicBezTo>
                  <a:cubicBezTo>
                    <a:pt x="114" y="61"/>
                    <a:pt x="114" y="61"/>
                    <a:pt x="113" y="60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6" y="45"/>
                    <a:pt x="44" y="45"/>
                    <a:pt x="43" y="44"/>
                  </a:cubicBezTo>
                  <a:cubicBezTo>
                    <a:pt x="42" y="43"/>
                    <a:pt x="42" y="42"/>
                    <a:pt x="42" y="40"/>
                  </a:cubicBezTo>
                  <a:cubicBezTo>
                    <a:pt x="42" y="38"/>
                    <a:pt x="43" y="36"/>
                    <a:pt x="44" y="35"/>
                  </a:cubicBezTo>
                  <a:cubicBezTo>
                    <a:pt x="46" y="33"/>
                    <a:pt x="50" y="31"/>
                    <a:pt x="54" y="29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7" y="22"/>
                    <a:pt x="81" y="21"/>
                    <a:pt x="86" y="19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3" y="4"/>
                    <a:pt x="118" y="6"/>
                    <a:pt x="119" y="10"/>
                  </a:cubicBezTo>
                  <a:cubicBezTo>
                    <a:pt x="134" y="41"/>
                    <a:pt x="134" y="41"/>
                    <a:pt x="134" y="41"/>
                  </a:cubicBezTo>
                  <a:cubicBezTo>
                    <a:pt x="136" y="45"/>
                    <a:pt x="135" y="49"/>
                    <a:pt x="131" y="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: Shape 29"/>
            <p:cNvSpPr/>
            <p:nvPr/>
          </p:nvSpPr>
          <p:spPr bwMode="auto">
            <a:xfrm>
              <a:off x="5979983" y="3876366"/>
              <a:ext cx="399809" cy="384779"/>
            </a:xfrm>
            <a:custGeom>
              <a:avLst/>
              <a:gdLst>
                <a:gd name="T0" fmla="*/ 188 w 263"/>
                <a:gd name="T1" fmla="*/ 0 h 256"/>
                <a:gd name="T2" fmla="*/ 111 w 263"/>
                <a:gd name="T3" fmla="*/ 54 h 256"/>
                <a:gd name="T4" fmla="*/ 111 w 263"/>
                <a:gd name="T5" fmla="*/ 55 h 256"/>
                <a:gd name="T6" fmla="*/ 28 w 263"/>
                <a:gd name="T7" fmla="*/ 138 h 256"/>
                <a:gd name="T8" fmla="*/ 1 w 263"/>
                <a:gd name="T9" fmla="*/ 220 h 256"/>
                <a:gd name="T10" fmla="*/ 28 w 263"/>
                <a:gd name="T11" fmla="*/ 256 h 256"/>
                <a:gd name="T12" fmla="*/ 105 w 263"/>
                <a:gd name="T13" fmla="*/ 237 h 256"/>
                <a:gd name="T14" fmla="*/ 241 w 263"/>
                <a:gd name="T15" fmla="*/ 105 h 256"/>
                <a:gd name="T16" fmla="*/ 128 w 263"/>
                <a:gd name="T17" fmla="*/ 190 h 256"/>
                <a:gd name="T18" fmla="*/ 198 w 263"/>
                <a:gd name="T19" fmla="*/ 94 h 256"/>
                <a:gd name="T20" fmla="*/ 190 w 263"/>
                <a:gd name="T21" fmla="*/ 134 h 256"/>
                <a:gd name="T22" fmla="*/ 128 w 263"/>
                <a:gd name="T23" fmla="*/ 196 h 256"/>
                <a:gd name="T24" fmla="*/ 118 w 263"/>
                <a:gd name="T25" fmla="*/ 162 h 256"/>
                <a:gd name="T26" fmla="*/ 91 w 263"/>
                <a:gd name="T27" fmla="*/ 136 h 256"/>
                <a:gd name="T28" fmla="*/ 184 w 263"/>
                <a:gd name="T29" fmla="*/ 72 h 256"/>
                <a:gd name="T30" fmla="*/ 118 w 263"/>
                <a:gd name="T31" fmla="*/ 162 h 256"/>
                <a:gd name="T32" fmla="*/ 61 w 263"/>
                <a:gd name="T33" fmla="*/ 128 h 256"/>
                <a:gd name="T34" fmla="*/ 159 w 263"/>
                <a:gd name="T35" fmla="*/ 57 h 256"/>
                <a:gd name="T36" fmla="*/ 33 w 263"/>
                <a:gd name="T37" fmla="*/ 239 h 256"/>
                <a:gd name="T38" fmla="*/ 16 w 263"/>
                <a:gd name="T39" fmla="*/ 228 h 256"/>
                <a:gd name="T40" fmla="*/ 25 w 263"/>
                <a:gd name="T41" fmla="*/ 193 h 256"/>
                <a:gd name="T42" fmla="*/ 63 w 263"/>
                <a:gd name="T43" fmla="*/ 231 h 256"/>
                <a:gd name="T44" fmla="*/ 71 w 263"/>
                <a:gd name="T45" fmla="*/ 229 h 256"/>
                <a:gd name="T46" fmla="*/ 27 w 263"/>
                <a:gd name="T47" fmla="*/ 185 h 256"/>
                <a:gd name="T48" fmla="*/ 39 w 263"/>
                <a:gd name="T49" fmla="*/ 150 h 256"/>
                <a:gd name="T50" fmla="*/ 103 w 263"/>
                <a:gd name="T51" fmla="*/ 220 h 256"/>
                <a:gd name="T52" fmla="*/ 71 w 263"/>
                <a:gd name="T53" fmla="*/ 229 h 256"/>
                <a:gd name="T54" fmla="*/ 216 w 263"/>
                <a:gd name="T55" fmla="*/ 108 h 256"/>
                <a:gd name="T56" fmla="*/ 196 w 263"/>
                <a:gd name="T57" fmla="*/ 60 h 256"/>
                <a:gd name="T58" fmla="*/ 162 w 263"/>
                <a:gd name="T59" fmla="*/ 26 h 256"/>
                <a:gd name="T60" fmla="*/ 224 w 263"/>
                <a:gd name="T61" fmla="*/ 32 h 256"/>
                <a:gd name="T62" fmla="*/ 230 w 263"/>
                <a:gd name="T63" fmla="*/ 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" name="Group 30"/>
            <p:cNvGrpSpPr>
              <a:grpSpLocks noChangeAspect="1"/>
            </p:cNvGrpSpPr>
            <p:nvPr/>
          </p:nvGrpSpPr>
          <p:grpSpPr bwMode="auto">
            <a:xfrm>
              <a:off x="4850355" y="3383700"/>
              <a:ext cx="322661" cy="491731"/>
              <a:chOff x="2560" y="1512"/>
              <a:chExt cx="271" cy="413"/>
            </a:xfrm>
            <a:solidFill>
              <a:schemeClr val="accent4"/>
            </a:solidFill>
          </p:grpSpPr>
          <p:sp>
            <p:nvSpPr>
              <p:cNvPr id="51" name="Freeform: Shape 31"/>
              <p:cNvSpPr/>
              <p:nvPr/>
            </p:nvSpPr>
            <p:spPr bwMode="auto">
              <a:xfrm>
                <a:off x="2741" y="1512"/>
                <a:ext cx="75" cy="65"/>
              </a:xfrm>
              <a:custGeom>
                <a:avLst/>
                <a:gdLst>
                  <a:gd name="T0" fmla="*/ 24 w 24"/>
                  <a:gd name="T1" fmla="*/ 21 h 21"/>
                  <a:gd name="T2" fmla="*/ 18 w 24"/>
                  <a:gd name="T3" fmla="*/ 0 h 21"/>
                  <a:gd name="T4" fmla="*/ 0 w 24"/>
                  <a:gd name="T5" fmla="*/ 13 h 21"/>
                  <a:gd name="T6" fmla="*/ 24 w 24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1">
                    <a:moveTo>
                      <a:pt x="24" y="21"/>
                    </a:moveTo>
                    <a:cubicBezTo>
                      <a:pt x="21" y="9"/>
                      <a:pt x="18" y="0"/>
                      <a:pt x="18" y="0"/>
                    </a:cubicBezTo>
                    <a:cubicBezTo>
                      <a:pt x="18" y="0"/>
                      <a:pt x="10" y="5"/>
                      <a:pt x="0" y="13"/>
                    </a:cubicBezTo>
                    <a:lnTo>
                      <a:pt x="2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: Shape 32"/>
              <p:cNvSpPr/>
              <p:nvPr/>
            </p:nvSpPr>
            <p:spPr bwMode="auto">
              <a:xfrm>
                <a:off x="2560" y="1570"/>
                <a:ext cx="271" cy="355"/>
              </a:xfrm>
              <a:custGeom>
                <a:avLst/>
                <a:gdLst>
                  <a:gd name="T0" fmla="*/ 69 w 87"/>
                  <a:gd name="T1" fmla="*/ 79 h 115"/>
                  <a:gd name="T2" fmla="*/ 83 w 87"/>
                  <a:gd name="T3" fmla="*/ 58 h 115"/>
                  <a:gd name="T4" fmla="*/ 84 w 87"/>
                  <a:gd name="T5" fmla="*/ 12 h 115"/>
                  <a:gd name="T6" fmla="*/ 50 w 87"/>
                  <a:gd name="T7" fmla="*/ 0 h 115"/>
                  <a:gd name="T8" fmla="*/ 22 w 87"/>
                  <a:gd name="T9" fmla="*/ 35 h 115"/>
                  <a:gd name="T10" fmla="*/ 18 w 87"/>
                  <a:gd name="T11" fmla="*/ 60 h 115"/>
                  <a:gd name="T12" fmla="*/ 3 w 87"/>
                  <a:gd name="T13" fmla="*/ 79 h 115"/>
                  <a:gd name="T14" fmla="*/ 1 w 87"/>
                  <a:gd name="T15" fmla="*/ 93 h 115"/>
                  <a:gd name="T16" fmla="*/ 25 w 87"/>
                  <a:gd name="T17" fmla="*/ 82 h 115"/>
                  <a:gd name="T18" fmla="*/ 34 w 87"/>
                  <a:gd name="T19" fmla="*/ 97 h 115"/>
                  <a:gd name="T20" fmla="*/ 51 w 87"/>
                  <a:gd name="T21" fmla="*/ 91 h 115"/>
                  <a:gd name="T22" fmla="*/ 62 w 87"/>
                  <a:gd name="T23" fmla="*/ 115 h 115"/>
                  <a:gd name="T24" fmla="*/ 69 w 87"/>
                  <a:gd name="T25" fmla="*/ 103 h 115"/>
                  <a:gd name="T26" fmla="*/ 69 w 87"/>
                  <a:gd name="T27" fmla="*/ 79 h 115"/>
                  <a:gd name="T28" fmla="*/ 63 w 87"/>
                  <a:gd name="T29" fmla="*/ 16 h 115"/>
                  <a:gd name="T30" fmla="*/ 68 w 87"/>
                  <a:gd name="T31" fmla="*/ 26 h 115"/>
                  <a:gd name="T32" fmla="*/ 58 w 87"/>
                  <a:gd name="T33" fmla="*/ 31 h 115"/>
                  <a:gd name="T34" fmla="*/ 53 w 87"/>
                  <a:gd name="T35" fmla="*/ 21 h 115"/>
                  <a:gd name="T36" fmla="*/ 63 w 87"/>
                  <a:gd name="T37" fmla="*/ 16 h 115"/>
                  <a:gd name="T38" fmla="*/ 47 w 87"/>
                  <a:gd name="T39" fmla="*/ 60 h 115"/>
                  <a:gd name="T40" fmla="*/ 40 w 87"/>
                  <a:gd name="T41" fmla="*/ 45 h 115"/>
                  <a:gd name="T42" fmla="*/ 55 w 87"/>
                  <a:gd name="T43" fmla="*/ 38 h 115"/>
                  <a:gd name="T44" fmla="*/ 62 w 87"/>
                  <a:gd name="T45" fmla="*/ 53 h 115"/>
                  <a:gd name="T46" fmla="*/ 47 w 87"/>
                  <a:gd name="T47" fmla="*/ 6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7" h="115">
                    <a:moveTo>
                      <a:pt x="69" y="79"/>
                    </a:moveTo>
                    <a:cubicBezTo>
                      <a:pt x="75" y="73"/>
                      <a:pt x="79" y="66"/>
                      <a:pt x="83" y="58"/>
                    </a:cubicBezTo>
                    <a:cubicBezTo>
                      <a:pt x="87" y="44"/>
                      <a:pt x="86" y="27"/>
                      <a:pt x="84" y="12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39" y="10"/>
                      <a:pt x="27" y="22"/>
                      <a:pt x="22" y="35"/>
                    </a:cubicBezTo>
                    <a:cubicBezTo>
                      <a:pt x="18" y="44"/>
                      <a:pt x="17" y="52"/>
                      <a:pt x="18" y="60"/>
                    </a:cubicBezTo>
                    <a:cubicBezTo>
                      <a:pt x="11" y="64"/>
                      <a:pt x="6" y="70"/>
                      <a:pt x="3" y="79"/>
                    </a:cubicBezTo>
                    <a:cubicBezTo>
                      <a:pt x="1" y="83"/>
                      <a:pt x="0" y="88"/>
                      <a:pt x="1" y="93"/>
                    </a:cubicBezTo>
                    <a:cubicBezTo>
                      <a:pt x="7" y="86"/>
                      <a:pt x="16" y="82"/>
                      <a:pt x="25" y="82"/>
                    </a:cubicBezTo>
                    <a:cubicBezTo>
                      <a:pt x="27" y="87"/>
                      <a:pt x="30" y="92"/>
                      <a:pt x="34" y="97"/>
                    </a:cubicBezTo>
                    <a:cubicBezTo>
                      <a:pt x="40" y="95"/>
                      <a:pt x="45" y="93"/>
                      <a:pt x="51" y="91"/>
                    </a:cubicBezTo>
                    <a:cubicBezTo>
                      <a:pt x="57" y="97"/>
                      <a:pt x="61" y="106"/>
                      <a:pt x="62" y="115"/>
                    </a:cubicBezTo>
                    <a:cubicBezTo>
                      <a:pt x="65" y="112"/>
                      <a:pt x="68" y="107"/>
                      <a:pt x="69" y="103"/>
                    </a:cubicBezTo>
                    <a:cubicBezTo>
                      <a:pt x="72" y="95"/>
                      <a:pt x="72" y="86"/>
                      <a:pt x="69" y="79"/>
                    </a:cubicBezTo>
                    <a:close/>
                    <a:moveTo>
                      <a:pt x="63" y="16"/>
                    </a:moveTo>
                    <a:cubicBezTo>
                      <a:pt x="68" y="17"/>
                      <a:pt x="70" y="22"/>
                      <a:pt x="68" y="26"/>
                    </a:cubicBezTo>
                    <a:cubicBezTo>
                      <a:pt x="67" y="31"/>
                      <a:pt x="62" y="33"/>
                      <a:pt x="58" y="31"/>
                    </a:cubicBezTo>
                    <a:cubicBezTo>
                      <a:pt x="53" y="30"/>
                      <a:pt x="51" y="25"/>
                      <a:pt x="53" y="21"/>
                    </a:cubicBezTo>
                    <a:cubicBezTo>
                      <a:pt x="54" y="16"/>
                      <a:pt x="59" y="14"/>
                      <a:pt x="63" y="16"/>
                    </a:cubicBezTo>
                    <a:close/>
                    <a:moveTo>
                      <a:pt x="47" y="60"/>
                    </a:moveTo>
                    <a:cubicBezTo>
                      <a:pt x="41" y="58"/>
                      <a:pt x="38" y="51"/>
                      <a:pt x="40" y="45"/>
                    </a:cubicBezTo>
                    <a:cubicBezTo>
                      <a:pt x="42" y="39"/>
                      <a:pt x="49" y="36"/>
                      <a:pt x="55" y="38"/>
                    </a:cubicBezTo>
                    <a:cubicBezTo>
                      <a:pt x="61" y="41"/>
                      <a:pt x="64" y="47"/>
                      <a:pt x="62" y="53"/>
                    </a:cubicBezTo>
                    <a:cubicBezTo>
                      <a:pt x="60" y="59"/>
                      <a:pt x="53" y="63"/>
                      <a:pt x="47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33"/>
            <p:cNvSpPr txBox="1"/>
            <p:nvPr/>
          </p:nvSpPr>
          <p:spPr>
            <a:xfrm rot="3666196">
              <a:off x="6435716" y="2347654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TextBox 34"/>
            <p:cNvSpPr txBox="1"/>
            <p:nvPr/>
          </p:nvSpPr>
          <p:spPr>
            <a:xfrm rot="3666196">
              <a:off x="7300939" y="1753013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35"/>
            <p:cNvSpPr txBox="1"/>
            <p:nvPr/>
          </p:nvSpPr>
          <p:spPr>
            <a:xfrm rot="3764844">
              <a:off x="6016750" y="2453674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TextBox 36"/>
            <p:cNvSpPr txBox="1"/>
            <p:nvPr/>
          </p:nvSpPr>
          <p:spPr>
            <a:xfrm rot="3666196">
              <a:off x="6817696" y="2012960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37"/>
            <p:cNvSpPr txBox="1"/>
            <p:nvPr/>
          </p:nvSpPr>
          <p:spPr>
            <a:xfrm rot="3764844">
              <a:off x="8040586" y="1612028"/>
              <a:ext cx="484748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5" name="Straight Connector 39"/>
          <p:cNvCxnSpPr/>
          <p:nvPr/>
        </p:nvCxnSpPr>
        <p:spPr>
          <a:xfrm>
            <a:off x="846774" y="1690525"/>
            <a:ext cx="0" cy="237624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38"/>
          <p:cNvGrpSpPr/>
          <p:nvPr/>
        </p:nvGrpSpPr>
        <p:grpSpPr>
          <a:xfrm>
            <a:off x="617274" y="1585814"/>
            <a:ext cx="459000" cy="459001"/>
            <a:chOff x="823032" y="2114419"/>
            <a:chExt cx="612000" cy="612001"/>
          </a:xfrm>
        </p:grpSpPr>
        <p:sp>
          <p:nvSpPr>
            <p:cNvPr id="49" name="Oval 40"/>
            <p:cNvSpPr>
              <a:spLocks noChangeAspect="1"/>
            </p:cNvSpPr>
            <p:nvPr/>
          </p:nvSpPr>
          <p:spPr bwMode="auto">
            <a:xfrm>
              <a:off x="823032" y="2114419"/>
              <a:ext cx="612000" cy="6120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: Shape 41"/>
            <p:cNvSpPr/>
            <p:nvPr/>
          </p:nvSpPr>
          <p:spPr bwMode="auto">
            <a:xfrm>
              <a:off x="939040" y="2236099"/>
              <a:ext cx="379983" cy="377362"/>
            </a:xfrm>
            <a:custGeom>
              <a:avLst/>
              <a:gdLst>
                <a:gd name="T0" fmla="*/ 12 w 252"/>
                <a:gd name="T1" fmla="*/ 250 h 250"/>
                <a:gd name="T2" fmla="*/ 18 w 252"/>
                <a:gd name="T3" fmla="*/ 249 h 250"/>
                <a:gd name="T4" fmla="*/ 75 w 252"/>
                <a:gd name="T5" fmla="*/ 224 h 250"/>
                <a:gd name="T6" fmla="*/ 90 w 252"/>
                <a:gd name="T7" fmla="*/ 213 h 250"/>
                <a:gd name="T8" fmla="*/ 247 w 252"/>
                <a:gd name="T9" fmla="*/ 56 h 250"/>
                <a:gd name="T10" fmla="*/ 252 w 252"/>
                <a:gd name="T11" fmla="*/ 45 h 250"/>
                <a:gd name="T12" fmla="*/ 247 w 252"/>
                <a:gd name="T13" fmla="*/ 34 h 250"/>
                <a:gd name="T14" fmla="*/ 218 w 252"/>
                <a:gd name="T15" fmla="*/ 5 h 250"/>
                <a:gd name="T16" fmla="*/ 207 w 252"/>
                <a:gd name="T17" fmla="*/ 0 h 250"/>
                <a:gd name="T18" fmla="*/ 196 w 252"/>
                <a:gd name="T19" fmla="*/ 5 h 250"/>
                <a:gd name="T20" fmla="*/ 35 w 252"/>
                <a:gd name="T21" fmla="*/ 166 h 250"/>
                <a:gd name="T22" fmla="*/ 25 w 252"/>
                <a:gd name="T23" fmla="*/ 181 h 250"/>
                <a:gd name="T24" fmla="*/ 3 w 252"/>
                <a:gd name="T25" fmla="*/ 235 h 250"/>
                <a:gd name="T26" fmla="*/ 3 w 252"/>
                <a:gd name="T27" fmla="*/ 246 h 250"/>
                <a:gd name="T28" fmla="*/ 12 w 252"/>
                <a:gd name="T29" fmla="*/ 250 h 250"/>
                <a:gd name="T30" fmla="*/ 79 w 252"/>
                <a:gd name="T31" fmla="*/ 202 h 250"/>
                <a:gd name="T32" fmla="*/ 79 w 252"/>
                <a:gd name="T33" fmla="*/ 202 h 250"/>
                <a:gd name="T34" fmla="*/ 50 w 252"/>
                <a:gd name="T35" fmla="*/ 173 h 250"/>
                <a:gd name="T36" fmla="*/ 183 w 252"/>
                <a:gd name="T37" fmla="*/ 40 h 250"/>
                <a:gd name="T38" fmla="*/ 212 w 252"/>
                <a:gd name="T39" fmla="*/ 69 h 250"/>
                <a:gd name="T40" fmla="*/ 79 w 252"/>
                <a:gd name="T41" fmla="*/ 202 h 250"/>
                <a:gd name="T42" fmla="*/ 207 w 252"/>
                <a:gd name="T43" fmla="*/ 16 h 250"/>
                <a:gd name="T44" fmla="*/ 236 w 252"/>
                <a:gd name="T45" fmla="*/ 45 h 250"/>
                <a:gd name="T46" fmla="*/ 223 w 252"/>
                <a:gd name="T47" fmla="*/ 58 h 250"/>
                <a:gd name="T48" fmla="*/ 194 w 252"/>
                <a:gd name="T49" fmla="*/ 29 h 250"/>
                <a:gd name="T50" fmla="*/ 207 w 252"/>
                <a:gd name="T51" fmla="*/ 16 h 250"/>
                <a:gd name="T52" fmla="*/ 39 w 252"/>
                <a:gd name="T53" fmla="*/ 187 h 250"/>
                <a:gd name="T54" fmla="*/ 40 w 252"/>
                <a:gd name="T55" fmla="*/ 186 h 250"/>
                <a:gd name="T56" fmla="*/ 65 w 252"/>
                <a:gd name="T57" fmla="*/ 210 h 250"/>
                <a:gd name="T58" fmla="*/ 22 w 252"/>
                <a:gd name="T59" fmla="*/ 230 h 250"/>
                <a:gd name="T60" fmla="*/ 39 w 252"/>
                <a:gd name="T61" fmla="*/ 18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2" h="250">
                  <a:moveTo>
                    <a:pt x="12" y="250"/>
                  </a:moveTo>
                  <a:cubicBezTo>
                    <a:pt x="14" y="250"/>
                    <a:pt x="16" y="250"/>
                    <a:pt x="18" y="249"/>
                  </a:cubicBezTo>
                  <a:cubicBezTo>
                    <a:pt x="75" y="224"/>
                    <a:pt x="75" y="224"/>
                    <a:pt x="75" y="224"/>
                  </a:cubicBezTo>
                  <a:cubicBezTo>
                    <a:pt x="80" y="221"/>
                    <a:pt x="86" y="217"/>
                    <a:pt x="90" y="213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250" y="53"/>
                    <a:pt x="252" y="49"/>
                    <a:pt x="252" y="45"/>
                  </a:cubicBezTo>
                  <a:cubicBezTo>
                    <a:pt x="252" y="41"/>
                    <a:pt x="250" y="37"/>
                    <a:pt x="247" y="34"/>
                  </a:cubicBezTo>
                  <a:cubicBezTo>
                    <a:pt x="218" y="5"/>
                    <a:pt x="218" y="5"/>
                    <a:pt x="218" y="5"/>
                  </a:cubicBezTo>
                  <a:cubicBezTo>
                    <a:pt x="215" y="2"/>
                    <a:pt x="211" y="0"/>
                    <a:pt x="207" y="0"/>
                  </a:cubicBezTo>
                  <a:cubicBezTo>
                    <a:pt x="203" y="0"/>
                    <a:pt x="199" y="2"/>
                    <a:pt x="196" y="5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1" y="170"/>
                    <a:pt x="27" y="176"/>
                    <a:pt x="25" y="181"/>
                  </a:cubicBezTo>
                  <a:cubicBezTo>
                    <a:pt x="3" y="235"/>
                    <a:pt x="3" y="235"/>
                    <a:pt x="3" y="235"/>
                  </a:cubicBezTo>
                  <a:cubicBezTo>
                    <a:pt x="0" y="240"/>
                    <a:pt x="2" y="244"/>
                    <a:pt x="3" y="246"/>
                  </a:cubicBezTo>
                  <a:cubicBezTo>
                    <a:pt x="5" y="249"/>
                    <a:pt x="8" y="250"/>
                    <a:pt x="12" y="250"/>
                  </a:cubicBezTo>
                  <a:close/>
                  <a:moveTo>
                    <a:pt x="79" y="202"/>
                  </a:moveTo>
                  <a:cubicBezTo>
                    <a:pt x="79" y="202"/>
                    <a:pt x="79" y="202"/>
                    <a:pt x="79" y="202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212" y="69"/>
                    <a:pt x="212" y="69"/>
                    <a:pt x="212" y="69"/>
                  </a:cubicBezTo>
                  <a:lnTo>
                    <a:pt x="79" y="202"/>
                  </a:lnTo>
                  <a:close/>
                  <a:moveTo>
                    <a:pt x="207" y="16"/>
                  </a:moveTo>
                  <a:cubicBezTo>
                    <a:pt x="236" y="45"/>
                    <a:pt x="236" y="45"/>
                    <a:pt x="236" y="45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194" y="29"/>
                    <a:pt x="194" y="29"/>
                    <a:pt x="194" y="29"/>
                  </a:cubicBezTo>
                  <a:lnTo>
                    <a:pt x="207" y="16"/>
                  </a:lnTo>
                  <a:close/>
                  <a:moveTo>
                    <a:pt x="39" y="187"/>
                  </a:moveTo>
                  <a:cubicBezTo>
                    <a:pt x="40" y="187"/>
                    <a:pt x="40" y="186"/>
                    <a:pt x="40" y="186"/>
                  </a:cubicBezTo>
                  <a:cubicBezTo>
                    <a:pt x="65" y="210"/>
                    <a:pt x="65" y="210"/>
                    <a:pt x="65" y="210"/>
                  </a:cubicBezTo>
                  <a:cubicBezTo>
                    <a:pt x="22" y="230"/>
                    <a:pt x="22" y="230"/>
                    <a:pt x="22" y="230"/>
                  </a:cubicBezTo>
                  <a:lnTo>
                    <a:pt x="39" y="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Oval 44"/>
          <p:cNvSpPr>
            <a:spLocks noChangeAspect="1"/>
          </p:cNvSpPr>
          <p:nvPr/>
        </p:nvSpPr>
        <p:spPr bwMode="auto">
          <a:xfrm>
            <a:off x="617274" y="3021793"/>
            <a:ext cx="459000" cy="4590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Oval 46"/>
          <p:cNvSpPr>
            <a:spLocks noChangeAspect="1"/>
          </p:cNvSpPr>
          <p:nvPr/>
        </p:nvSpPr>
        <p:spPr bwMode="auto">
          <a:xfrm>
            <a:off x="624271" y="3674819"/>
            <a:ext cx="459000" cy="4590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: Shape 47"/>
          <p:cNvSpPr/>
          <p:nvPr/>
        </p:nvSpPr>
        <p:spPr bwMode="auto">
          <a:xfrm>
            <a:off x="726512" y="3779808"/>
            <a:ext cx="267401" cy="267401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Group 75"/>
          <p:cNvGrpSpPr/>
          <p:nvPr/>
        </p:nvGrpSpPr>
        <p:grpSpPr>
          <a:xfrm>
            <a:off x="1294767" y="3693107"/>
            <a:ext cx="2971931" cy="422424"/>
            <a:chOff x="6444107" y="1469392"/>
            <a:chExt cx="4232109" cy="563232"/>
          </a:xfrm>
        </p:grpSpPr>
        <p:sp>
          <p:nvSpPr>
            <p:cNvPr id="37" name="TextBox 76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TextBox 77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Group 78"/>
          <p:cNvGrpSpPr/>
          <p:nvPr/>
        </p:nvGrpSpPr>
        <p:grpSpPr>
          <a:xfrm>
            <a:off x="1294767" y="3060408"/>
            <a:ext cx="2971931" cy="422424"/>
            <a:chOff x="6444107" y="1469392"/>
            <a:chExt cx="4232109" cy="563232"/>
          </a:xfrm>
        </p:grpSpPr>
        <p:sp>
          <p:nvSpPr>
            <p:cNvPr id="35" name="TextBox 79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extBox 80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Group 81"/>
          <p:cNvGrpSpPr/>
          <p:nvPr/>
        </p:nvGrpSpPr>
        <p:grpSpPr>
          <a:xfrm>
            <a:off x="1294767" y="2350986"/>
            <a:ext cx="2971931" cy="422424"/>
            <a:chOff x="6444107" y="1469392"/>
            <a:chExt cx="4232109" cy="563232"/>
          </a:xfrm>
        </p:grpSpPr>
        <p:sp>
          <p:nvSpPr>
            <p:cNvPr id="33" name="TextBox 82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TextBox 83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4" name="Group 84"/>
          <p:cNvGrpSpPr/>
          <p:nvPr/>
        </p:nvGrpSpPr>
        <p:grpSpPr>
          <a:xfrm>
            <a:off x="1294767" y="1641105"/>
            <a:ext cx="2971931" cy="422424"/>
            <a:chOff x="6444107" y="1469392"/>
            <a:chExt cx="4232109" cy="563232"/>
          </a:xfrm>
        </p:grpSpPr>
        <p:sp>
          <p:nvSpPr>
            <p:cNvPr id="31" name="TextBox 85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TextBox 86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5" name="Freeform: Shape 51"/>
          <p:cNvSpPr/>
          <p:nvPr/>
        </p:nvSpPr>
        <p:spPr bwMode="auto">
          <a:xfrm>
            <a:off x="735806" y="3164681"/>
            <a:ext cx="248841" cy="217885"/>
          </a:xfrm>
          <a:custGeom>
            <a:avLst/>
            <a:gdLst>
              <a:gd name="T0" fmla="*/ 66 w 131"/>
              <a:gd name="T1" fmla="*/ 0 h 114"/>
              <a:gd name="T2" fmla="*/ 0 w 131"/>
              <a:gd name="T3" fmla="*/ 43 h 114"/>
              <a:gd name="T4" fmla="*/ 16 w 131"/>
              <a:gd name="T5" fmla="*/ 71 h 114"/>
              <a:gd name="T6" fmla="*/ 12 w 131"/>
              <a:gd name="T7" fmla="*/ 110 h 114"/>
              <a:gd name="T8" fmla="*/ 45 w 131"/>
              <a:gd name="T9" fmla="*/ 84 h 114"/>
              <a:gd name="T10" fmla="*/ 66 w 131"/>
              <a:gd name="T11" fmla="*/ 86 h 114"/>
              <a:gd name="T12" fmla="*/ 131 w 131"/>
              <a:gd name="T13" fmla="*/ 43 h 114"/>
              <a:gd name="T14" fmla="*/ 66 w 131"/>
              <a:gd name="T15" fmla="*/ 0 h 114"/>
              <a:gd name="T16" fmla="*/ 41 w 131"/>
              <a:gd name="T17" fmla="*/ 61 h 114"/>
              <a:gd name="T18" fmla="*/ 34 w 131"/>
              <a:gd name="T19" fmla="*/ 54 h 114"/>
              <a:gd name="T20" fmla="*/ 41 w 131"/>
              <a:gd name="T21" fmla="*/ 47 h 114"/>
              <a:gd name="T22" fmla="*/ 48 w 131"/>
              <a:gd name="T23" fmla="*/ 54 h 114"/>
              <a:gd name="T24" fmla="*/ 41 w 131"/>
              <a:gd name="T25" fmla="*/ 61 h 114"/>
              <a:gd name="T26" fmla="*/ 65 w 131"/>
              <a:gd name="T27" fmla="*/ 61 h 114"/>
              <a:gd name="T28" fmla="*/ 58 w 131"/>
              <a:gd name="T29" fmla="*/ 54 h 114"/>
              <a:gd name="T30" fmla="*/ 65 w 131"/>
              <a:gd name="T31" fmla="*/ 47 h 114"/>
              <a:gd name="T32" fmla="*/ 73 w 131"/>
              <a:gd name="T33" fmla="*/ 54 h 114"/>
              <a:gd name="T34" fmla="*/ 65 w 131"/>
              <a:gd name="T35" fmla="*/ 61 h 114"/>
              <a:gd name="T36" fmla="*/ 90 w 131"/>
              <a:gd name="T37" fmla="*/ 61 h 114"/>
              <a:gd name="T38" fmla="*/ 83 w 131"/>
              <a:gd name="T39" fmla="*/ 54 h 114"/>
              <a:gd name="T40" fmla="*/ 90 w 131"/>
              <a:gd name="T41" fmla="*/ 47 h 114"/>
              <a:gd name="T42" fmla="*/ 97 w 131"/>
              <a:gd name="T43" fmla="*/ 54 h 114"/>
              <a:gd name="T44" fmla="*/ 90 w 131"/>
              <a:gd name="T45" fmla="*/ 61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1" h="114">
                <a:moveTo>
                  <a:pt x="66" y="0"/>
                </a:moveTo>
                <a:cubicBezTo>
                  <a:pt x="30" y="0"/>
                  <a:pt x="0" y="20"/>
                  <a:pt x="0" y="43"/>
                </a:cubicBezTo>
                <a:cubicBezTo>
                  <a:pt x="0" y="54"/>
                  <a:pt x="6" y="63"/>
                  <a:pt x="16" y="71"/>
                </a:cubicBezTo>
                <a:cubicBezTo>
                  <a:pt x="18" y="72"/>
                  <a:pt x="10" y="109"/>
                  <a:pt x="12" y="110"/>
                </a:cubicBezTo>
                <a:cubicBezTo>
                  <a:pt x="18" y="114"/>
                  <a:pt x="42" y="83"/>
                  <a:pt x="45" y="84"/>
                </a:cubicBezTo>
                <a:cubicBezTo>
                  <a:pt x="52" y="85"/>
                  <a:pt x="58" y="86"/>
                  <a:pt x="66" y="86"/>
                </a:cubicBezTo>
                <a:cubicBezTo>
                  <a:pt x="102" y="86"/>
                  <a:pt x="131" y="67"/>
                  <a:pt x="131" y="43"/>
                </a:cubicBezTo>
                <a:cubicBezTo>
                  <a:pt x="131" y="20"/>
                  <a:pt x="102" y="0"/>
                  <a:pt x="66" y="0"/>
                </a:cubicBezTo>
                <a:close/>
                <a:moveTo>
                  <a:pt x="41" y="61"/>
                </a:moveTo>
                <a:cubicBezTo>
                  <a:pt x="37" y="61"/>
                  <a:pt x="34" y="58"/>
                  <a:pt x="34" y="54"/>
                </a:cubicBezTo>
                <a:cubicBezTo>
                  <a:pt x="34" y="50"/>
                  <a:pt x="37" y="47"/>
                  <a:pt x="41" y="47"/>
                </a:cubicBezTo>
                <a:cubicBezTo>
                  <a:pt x="45" y="47"/>
                  <a:pt x="48" y="50"/>
                  <a:pt x="48" y="54"/>
                </a:cubicBezTo>
                <a:cubicBezTo>
                  <a:pt x="48" y="58"/>
                  <a:pt x="45" y="61"/>
                  <a:pt x="41" y="61"/>
                </a:cubicBezTo>
                <a:close/>
                <a:moveTo>
                  <a:pt x="65" y="61"/>
                </a:moveTo>
                <a:cubicBezTo>
                  <a:pt x="61" y="61"/>
                  <a:pt x="58" y="58"/>
                  <a:pt x="58" y="54"/>
                </a:cubicBezTo>
                <a:cubicBezTo>
                  <a:pt x="58" y="50"/>
                  <a:pt x="61" y="47"/>
                  <a:pt x="65" y="47"/>
                </a:cubicBezTo>
                <a:cubicBezTo>
                  <a:pt x="69" y="47"/>
                  <a:pt x="73" y="50"/>
                  <a:pt x="73" y="54"/>
                </a:cubicBezTo>
                <a:cubicBezTo>
                  <a:pt x="73" y="58"/>
                  <a:pt x="69" y="61"/>
                  <a:pt x="65" y="61"/>
                </a:cubicBezTo>
                <a:close/>
                <a:moveTo>
                  <a:pt x="90" y="61"/>
                </a:moveTo>
                <a:cubicBezTo>
                  <a:pt x="86" y="61"/>
                  <a:pt x="83" y="58"/>
                  <a:pt x="83" y="54"/>
                </a:cubicBezTo>
                <a:cubicBezTo>
                  <a:pt x="83" y="50"/>
                  <a:pt x="86" y="47"/>
                  <a:pt x="90" y="47"/>
                </a:cubicBezTo>
                <a:cubicBezTo>
                  <a:pt x="94" y="47"/>
                  <a:pt x="97" y="50"/>
                  <a:pt x="97" y="54"/>
                </a:cubicBezTo>
                <a:cubicBezTo>
                  <a:pt x="97" y="58"/>
                  <a:pt x="94" y="61"/>
                  <a:pt x="9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" name="Group 56"/>
          <p:cNvGrpSpPr/>
          <p:nvPr/>
        </p:nvGrpSpPr>
        <p:grpSpPr>
          <a:xfrm>
            <a:off x="602559" y="2316595"/>
            <a:ext cx="459000" cy="459001"/>
            <a:chOff x="803412" y="3088794"/>
            <a:chExt cx="612000" cy="612001"/>
          </a:xfrm>
        </p:grpSpPr>
        <p:sp>
          <p:nvSpPr>
            <p:cNvPr id="27" name="Oval 42"/>
            <p:cNvSpPr>
              <a:spLocks noChangeAspect="1"/>
            </p:cNvSpPr>
            <p:nvPr/>
          </p:nvSpPr>
          <p:spPr bwMode="auto">
            <a:xfrm>
              <a:off x="803412" y="3088794"/>
              <a:ext cx="612000" cy="6120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8" name="Group 52"/>
            <p:cNvGrpSpPr>
              <a:grpSpLocks noChangeAspect="1"/>
            </p:cNvGrpSpPr>
            <p:nvPr/>
          </p:nvGrpSpPr>
          <p:grpSpPr bwMode="auto">
            <a:xfrm>
              <a:off x="963619" y="3195638"/>
              <a:ext cx="236539" cy="361950"/>
              <a:chOff x="607" y="2013"/>
              <a:chExt cx="149" cy="228"/>
            </a:xfrm>
          </p:grpSpPr>
          <p:sp>
            <p:nvSpPr>
              <p:cNvPr id="29" name="Freeform: Shape 54"/>
              <p:cNvSpPr/>
              <p:nvPr/>
            </p:nvSpPr>
            <p:spPr bwMode="auto">
              <a:xfrm>
                <a:off x="706" y="2013"/>
                <a:ext cx="41" cy="36"/>
              </a:xfrm>
              <a:custGeom>
                <a:avLst/>
                <a:gdLst>
                  <a:gd name="T0" fmla="*/ 24 w 24"/>
                  <a:gd name="T1" fmla="*/ 21 h 21"/>
                  <a:gd name="T2" fmla="*/ 18 w 24"/>
                  <a:gd name="T3" fmla="*/ 0 h 21"/>
                  <a:gd name="T4" fmla="*/ 0 w 24"/>
                  <a:gd name="T5" fmla="*/ 13 h 21"/>
                  <a:gd name="T6" fmla="*/ 24 w 24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1">
                    <a:moveTo>
                      <a:pt x="24" y="21"/>
                    </a:moveTo>
                    <a:cubicBezTo>
                      <a:pt x="21" y="9"/>
                      <a:pt x="18" y="0"/>
                      <a:pt x="18" y="0"/>
                    </a:cubicBezTo>
                    <a:cubicBezTo>
                      <a:pt x="18" y="0"/>
                      <a:pt x="10" y="5"/>
                      <a:pt x="0" y="13"/>
                    </a:cubicBez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55"/>
              <p:cNvSpPr/>
              <p:nvPr/>
            </p:nvSpPr>
            <p:spPr bwMode="auto">
              <a:xfrm>
                <a:off x="607" y="2045"/>
                <a:ext cx="149" cy="196"/>
              </a:xfrm>
              <a:custGeom>
                <a:avLst/>
                <a:gdLst>
                  <a:gd name="T0" fmla="*/ 69 w 87"/>
                  <a:gd name="T1" fmla="*/ 79 h 115"/>
                  <a:gd name="T2" fmla="*/ 83 w 87"/>
                  <a:gd name="T3" fmla="*/ 58 h 115"/>
                  <a:gd name="T4" fmla="*/ 84 w 87"/>
                  <a:gd name="T5" fmla="*/ 12 h 115"/>
                  <a:gd name="T6" fmla="*/ 50 w 87"/>
                  <a:gd name="T7" fmla="*/ 0 h 115"/>
                  <a:gd name="T8" fmla="*/ 22 w 87"/>
                  <a:gd name="T9" fmla="*/ 35 h 115"/>
                  <a:gd name="T10" fmla="*/ 18 w 87"/>
                  <a:gd name="T11" fmla="*/ 60 h 115"/>
                  <a:gd name="T12" fmla="*/ 3 w 87"/>
                  <a:gd name="T13" fmla="*/ 79 h 115"/>
                  <a:gd name="T14" fmla="*/ 1 w 87"/>
                  <a:gd name="T15" fmla="*/ 93 h 115"/>
                  <a:gd name="T16" fmla="*/ 25 w 87"/>
                  <a:gd name="T17" fmla="*/ 82 h 115"/>
                  <a:gd name="T18" fmla="*/ 34 w 87"/>
                  <a:gd name="T19" fmla="*/ 97 h 115"/>
                  <a:gd name="T20" fmla="*/ 51 w 87"/>
                  <a:gd name="T21" fmla="*/ 91 h 115"/>
                  <a:gd name="T22" fmla="*/ 62 w 87"/>
                  <a:gd name="T23" fmla="*/ 115 h 115"/>
                  <a:gd name="T24" fmla="*/ 69 w 87"/>
                  <a:gd name="T25" fmla="*/ 103 h 115"/>
                  <a:gd name="T26" fmla="*/ 69 w 87"/>
                  <a:gd name="T27" fmla="*/ 79 h 115"/>
                  <a:gd name="T28" fmla="*/ 63 w 87"/>
                  <a:gd name="T29" fmla="*/ 16 h 115"/>
                  <a:gd name="T30" fmla="*/ 68 w 87"/>
                  <a:gd name="T31" fmla="*/ 26 h 115"/>
                  <a:gd name="T32" fmla="*/ 58 w 87"/>
                  <a:gd name="T33" fmla="*/ 31 h 115"/>
                  <a:gd name="T34" fmla="*/ 53 w 87"/>
                  <a:gd name="T35" fmla="*/ 21 h 115"/>
                  <a:gd name="T36" fmla="*/ 63 w 87"/>
                  <a:gd name="T37" fmla="*/ 16 h 115"/>
                  <a:gd name="T38" fmla="*/ 47 w 87"/>
                  <a:gd name="T39" fmla="*/ 60 h 115"/>
                  <a:gd name="T40" fmla="*/ 40 w 87"/>
                  <a:gd name="T41" fmla="*/ 45 h 115"/>
                  <a:gd name="T42" fmla="*/ 55 w 87"/>
                  <a:gd name="T43" fmla="*/ 38 h 115"/>
                  <a:gd name="T44" fmla="*/ 62 w 87"/>
                  <a:gd name="T45" fmla="*/ 53 h 115"/>
                  <a:gd name="T46" fmla="*/ 47 w 87"/>
                  <a:gd name="T47" fmla="*/ 6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7" h="115">
                    <a:moveTo>
                      <a:pt x="69" y="79"/>
                    </a:moveTo>
                    <a:cubicBezTo>
                      <a:pt x="75" y="73"/>
                      <a:pt x="79" y="66"/>
                      <a:pt x="83" y="58"/>
                    </a:cubicBezTo>
                    <a:cubicBezTo>
                      <a:pt x="87" y="44"/>
                      <a:pt x="86" y="27"/>
                      <a:pt x="84" y="12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39" y="10"/>
                      <a:pt x="27" y="22"/>
                      <a:pt x="22" y="35"/>
                    </a:cubicBezTo>
                    <a:cubicBezTo>
                      <a:pt x="18" y="44"/>
                      <a:pt x="17" y="52"/>
                      <a:pt x="18" y="60"/>
                    </a:cubicBezTo>
                    <a:cubicBezTo>
                      <a:pt x="11" y="64"/>
                      <a:pt x="6" y="70"/>
                      <a:pt x="3" y="79"/>
                    </a:cubicBezTo>
                    <a:cubicBezTo>
                      <a:pt x="1" y="83"/>
                      <a:pt x="0" y="88"/>
                      <a:pt x="1" y="93"/>
                    </a:cubicBezTo>
                    <a:cubicBezTo>
                      <a:pt x="7" y="86"/>
                      <a:pt x="16" y="82"/>
                      <a:pt x="25" y="82"/>
                    </a:cubicBezTo>
                    <a:cubicBezTo>
                      <a:pt x="27" y="87"/>
                      <a:pt x="30" y="92"/>
                      <a:pt x="34" y="97"/>
                    </a:cubicBezTo>
                    <a:cubicBezTo>
                      <a:pt x="40" y="95"/>
                      <a:pt x="45" y="93"/>
                      <a:pt x="51" y="91"/>
                    </a:cubicBezTo>
                    <a:cubicBezTo>
                      <a:pt x="57" y="97"/>
                      <a:pt x="61" y="106"/>
                      <a:pt x="62" y="115"/>
                    </a:cubicBezTo>
                    <a:cubicBezTo>
                      <a:pt x="65" y="112"/>
                      <a:pt x="68" y="107"/>
                      <a:pt x="69" y="103"/>
                    </a:cubicBezTo>
                    <a:cubicBezTo>
                      <a:pt x="72" y="95"/>
                      <a:pt x="72" y="86"/>
                      <a:pt x="69" y="79"/>
                    </a:cubicBezTo>
                    <a:close/>
                    <a:moveTo>
                      <a:pt x="63" y="16"/>
                    </a:moveTo>
                    <a:cubicBezTo>
                      <a:pt x="68" y="17"/>
                      <a:pt x="70" y="22"/>
                      <a:pt x="68" y="26"/>
                    </a:cubicBezTo>
                    <a:cubicBezTo>
                      <a:pt x="67" y="31"/>
                      <a:pt x="62" y="33"/>
                      <a:pt x="58" y="31"/>
                    </a:cubicBezTo>
                    <a:cubicBezTo>
                      <a:pt x="53" y="30"/>
                      <a:pt x="51" y="25"/>
                      <a:pt x="53" y="21"/>
                    </a:cubicBezTo>
                    <a:cubicBezTo>
                      <a:pt x="54" y="16"/>
                      <a:pt x="59" y="14"/>
                      <a:pt x="63" y="16"/>
                    </a:cubicBezTo>
                    <a:close/>
                    <a:moveTo>
                      <a:pt x="47" y="60"/>
                    </a:moveTo>
                    <a:cubicBezTo>
                      <a:pt x="41" y="58"/>
                      <a:pt x="38" y="51"/>
                      <a:pt x="40" y="45"/>
                    </a:cubicBezTo>
                    <a:cubicBezTo>
                      <a:pt x="42" y="39"/>
                      <a:pt x="49" y="36"/>
                      <a:pt x="55" y="38"/>
                    </a:cubicBezTo>
                    <a:cubicBezTo>
                      <a:pt x="61" y="41"/>
                      <a:pt x="64" y="47"/>
                      <a:pt x="62" y="53"/>
                    </a:cubicBezTo>
                    <a:cubicBezTo>
                      <a:pt x="60" y="59"/>
                      <a:pt x="53" y="63"/>
                      <a:pt x="47" y="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7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5c90bb4-28d4-421b-9431-f95d1c3b3650"/>
          <p:cNvGrpSpPr>
            <a:grpSpLocks noChangeAspect="1"/>
          </p:cNvGrpSpPr>
          <p:nvPr/>
        </p:nvGrpSpPr>
        <p:grpSpPr>
          <a:xfrm>
            <a:off x="539750" y="1869669"/>
            <a:ext cx="8064897" cy="1568777"/>
            <a:chOff x="719667" y="2492893"/>
            <a:chExt cx="10753196" cy="2091702"/>
          </a:xfrm>
        </p:grpSpPr>
        <p:grpSp>
          <p:nvGrpSpPr>
            <p:cNvPr id="4" name="Group 10"/>
            <p:cNvGrpSpPr/>
            <p:nvPr/>
          </p:nvGrpSpPr>
          <p:grpSpPr>
            <a:xfrm>
              <a:off x="4835860" y="2492896"/>
              <a:ext cx="1333317" cy="921423"/>
              <a:chOff x="3349757" y="1715147"/>
              <a:chExt cx="1381761" cy="954901"/>
            </a:xfrm>
          </p:grpSpPr>
          <p:sp>
            <p:nvSpPr>
              <p:cNvPr id="38" name="Freeform: Shape 107"/>
              <p:cNvSpPr/>
              <p:nvPr/>
            </p:nvSpPr>
            <p:spPr>
              <a:xfrm rot="5400000">
                <a:off x="3743955" y="1682486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102562 w 511969"/>
                  <a:gd name="connsiteY1" fmla="*/ 1191908 h 1192214"/>
                  <a:gd name="connsiteX2" fmla="*/ 369017 w 511969"/>
                  <a:gd name="connsiteY2" fmla="*/ 861216 h 1192214"/>
                  <a:gd name="connsiteX3" fmla="*/ 235667 w 511969"/>
                  <a:gd name="connsiteY3" fmla="*/ 861216 h 1192214"/>
                  <a:gd name="connsiteX4" fmla="*/ 235667 w 511969"/>
                  <a:gd name="connsiteY4" fmla="*/ 432593 h 1192214"/>
                  <a:gd name="connsiteX5" fmla="*/ 234951 w 511969"/>
                  <a:gd name="connsiteY5" fmla="*/ 432593 h 1192214"/>
                  <a:gd name="connsiteX6" fmla="*/ 234951 w 511969"/>
                  <a:gd name="connsiteY6" fmla="*/ 389380 h 1192214"/>
                  <a:gd name="connsiteX7" fmla="*/ 166325 w 511969"/>
                  <a:gd name="connsiteY7" fmla="*/ 285848 h 1192214"/>
                  <a:gd name="connsiteX8" fmla="*/ 122594 w 511969"/>
                  <a:gd name="connsiteY8" fmla="*/ 277019 h 1192214"/>
                  <a:gd name="connsiteX9" fmla="*/ 265541 w 511969"/>
                  <a:gd name="connsiteY9" fmla="*/ 277019 h 1192214"/>
                  <a:gd name="connsiteX10" fmla="*/ 377903 w 511969"/>
                  <a:gd name="connsiteY10" fmla="*/ 389381 h 1192214"/>
                  <a:gd name="connsiteX11" fmla="*/ 377903 w 511969"/>
                  <a:gd name="connsiteY11" fmla="*/ 432594 h 1192214"/>
                  <a:gd name="connsiteX12" fmla="*/ 378619 w 511969"/>
                  <a:gd name="connsiteY12" fmla="*/ 432594 h 1192214"/>
                  <a:gd name="connsiteX13" fmla="*/ 378619 w 511969"/>
                  <a:gd name="connsiteY13" fmla="*/ 861217 h 1192214"/>
                  <a:gd name="connsiteX14" fmla="*/ 511969 w 511969"/>
                  <a:gd name="connsiteY14" fmla="*/ 861217 h 1192214"/>
                  <a:gd name="connsiteX15" fmla="*/ 245269 w 511969"/>
                  <a:gd name="connsiteY15" fmla="*/ 1192213 h 1192214"/>
                  <a:gd name="connsiteX16" fmla="*/ 245270 w 511969"/>
                  <a:gd name="connsiteY16" fmla="*/ 1192214 h 1192214"/>
                  <a:gd name="connsiteX17" fmla="*/ 0 w 511969"/>
                  <a:gd name="connsiteY17" fmla="*/ 277018 h 1192214"/>
                  <a:gd name="connsiteX18" fmla="*/ 0 w 511969"/>
                  <a:gd name="connsiteY18" fmla="*/ 0 h 1192214"/>
                  <a:gd name="connsiteX19" fmla="*/ 117476 w 511969"/>
                  <a:gd name="connsiteY19" fmla="*/ 0 h 1192214"/>
                  <a:gd name="connsiteX20" fmla="*/ 117476 w 511969"/>
                  <a:gd name="connsiteY20" fmla="*/ 277018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102562" y="1191908"/>
                    </a:lnTo>
                    <a:lnTo>
                      <a:pt x="369017" y="861216"/>
                    </a:lnTo>
                    <a:lnTo>
                      <a:pt x="235667" y="861216"/>
                    </a:lnTo>
                    <a:lnTo>
                      <a:pt x="235667" y="432593"/>
                    </a:lnTo>
                    <a:lnTo>
                      <a:pt x="234951" y="432593"/>
                    </a:lnTo>
                    <a:lnTo>
                      <a:pt x="234951" y="389380"/>
                    </a:lnTo>
                    <a:cubicBezTo>
                      <a:pt x="234951" y="342838"/>
                      <a:pt x="206654" y="302906"/>
                      <a:pt x="166325" y="285848"/>
                    </a:cubicBezTo>
                    <a:lnTo>
                      <a:pt x="122594" y="277019"/>
                    </a:lnTo>
                    <a:lnTo>
                      <a:pt x="265541" y="277019"/>
                    </a:lnTo>
                    <a:cubicBezTo>
                      <a:pt x="327597" y="277019"/>
                      <a:pt x="377903" y="327325"/>
                      <a:pt x="377903" y="389381"/>
                    </a:cubicBezTo>
                    <a:lnTo>
                      <a:pt x="377903" y="432594"/>
                    </a:lnTo>
                    <a:lnTo>
                      <a:pt x="378619" y="432594"/>
                    </a:lnTo>
                    <a:lnTo>
                      <a:pt x="378619" y="861217"/>
                    </a:lnTo>
                    <a:lnTo>
                      <a:pt x="511969" y="861217"/>
                    </a:lnTo>
                    <a:lnTo>
                      <a:pt x="245269" y="1192213"/>
                    </a:lnTo>
                    <a:lnTo>
                      <a:pt x="245270" y="1192214"/>
                    </a:lnTo>
                    <a:close/>
                    <a:moveTo>
                      <a:pt x="0" y="277018"/>
                    </a:moveTo>
                    <a:lnTo>
                      <a:pt x="0" y="0"/>
                    </a:lnTo>
                    <a:lnTo>
                      <a:pt x="117476" y="0"/>
                    </a:lnTo>
                    <a:lnTo>
                      <a:pt x="117476" y="2770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83"/>
              <p:cNvSpPr/>
              <p:nvPr/>
            </p:nvSpPr>
            <p:spPr>
              <a:xfrm rot="5400000">
                <a:off x="3646485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1"/>
            <p:cNvGrpSpPr/>
            <p:nvPr/>
          </p:nvGrpSpPr>
          <p:grpSpPr>
            <a:xfrm>
              <a:off x="6169176" y="2492893"/>
              <a:ext cx="1333319" cy="921424"/>
              <a:chOff x="4731516" y="1715147"/>
              <a:chExt cx="1381762" cy="954902"/>
            </a:xfrm>
          </p:grpSpPr>
          <p:sp>
            <p:nvSpPr>
              <p:cNvPr id="36" name="Freeform: Shape 108"/>
              <p:cNvSpPr/>
              <p:nvPr/>
            </p:nvSpPr>
            <p:spPr>
              <a:xfrm rot="16200000" flipH="1">
                <a:off x="5125715" y="1682487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245270 w 511969"/>
                  <a:gd name="connsiteY1" fmla="*/ 1192214 h 1192214"/>
                  <a:gd name="connsiteX2" fmla="*/ 245269 w 511969"/>
                  <a:gd name="connsiteY2" fmla="*/ 1192213 h 1192214"/>
                  <a:gd name="connsiteX3" fmla="*/ 511969 w 511969"/>
                  <a:gd name="connsiteY3" fmla="*/ 861217 h 1192214"/>
                  <a:gd name="connsiteX4" fmla="*/ 378619 w 511969"/>
                  <a:gd name="connsiteY4" fmla="*/ 861217 h 1192214"/>
                  <a:gd name="connsiteX5" fmla="*/ 378619 w 511969"/>
                  <a:gd name="connsiteY5" fmla="*/ 432594 h 1192214"/>
                  <a:gd name="connsiteX6" fmla="*/ 377903 w 511969"/>
                  <a:gd name="connsiteY6" fmla="*/ 432594 h 1192214"/>
                  <a:gd name="connsiteX7" fmla="*/ 377903 w 511969"/>
                  <a:gd name="connsiteY7" fmla="*/ 389381 h 1192214"/>
                  <a:gd name="connsiteX8" fmla="*/ 265541 w 511969"/>
                  <a:gd name="connsiteY8" fmla="*/ 277019 h 1192214"/>
                  <a:gd name="connsiteX9" fmla="*/ 122594 w 511969"/>
                  <a:gd name="connsiteY9" fmla="*/ 277019 h 1192214"/>
                  <a:gd name="connsiteX10" fmla="*/ 166325 w 511969"/>
                  <a:gd name="connsiteY10" fmla="*/ 285848 h 1192214"/>
                  <a:gd name="connsiteX11" fmla="*/ 234951 w 511969"/>
                  <a:gd name="connsiteY11" fmla="*/ 389380 h 1192214"/>
                  <a:gd name="connsiteX12" fmla="*/ 234951 w 511969"/>
                  <a:gd name="connsiteY12" fmla="*/ 432593 h 1192214"/>
                  <a:gd name="connsiteX13" fmla="*/ 235667 w 511969"/>
                  <a:gd name="connsiteY13" fmla="*/ 432593 h 1192214"/>
                  <a:gd name="connsiteX14" fmla="*/ 235667 w 511969"/>
                  <a:gd name="connsiteY14" fmla="*/ 861216 h 1192214"/>
                  <a:gd name="connsiteX15" fmla="*/ 369017 w 511969"/>
                  <a:gd name="connsiteY15" fmla="*/ 861216 h 1192214"/>
                  <a:gd name="connsiteX16" fmla="*/ 102562 w 511969"/>
                  <a:gd name="connsiteY16" fmla="*/ 1191908 h 1192214"/>
                  <a:gd name="connsiteX17" fmla="*/ 0 w 511969"/>
                  <a:gd name="connsiteY17" fmla="*/ 0 h 1192214"/>
                  <a:gd name="connsiteX18" fmla="*/ 0 w 511969"/>
                  <a:gd name="connsiteY18" fmla="*/ 277018 h 1192214"/>
                  <a:gd name="connsiteX19" fmla="*/ 117476 w 511969"/>
                  <a:gd name="connsiteY19" fmla="*/ 277018 h 1192214"/>
                  <a:gd name="connsiteX20" fmla="*/ 117476 w 511969"/>
                  <a:gd name="connsiteY20" fmla="*/ 0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245270" y="1192214"/>
                    </a:lnTo>
                    <a:lnTo>
                      <a:pt x="245269" y="1192213"/>
                    </a:lnTo>
                    <a:lnTo>
                      <a:pt x="511969" y="861217"/>
                    </a:lnTo>
                    <a:lnTo>
                      <a:pt x="378619" y="861217"/>
                    </a:lnTo>
                    <a:lnTo>
                      <a:pt x="378619" y="432594"/>
                    </a:lnTo>
                    <a:lnTo>
                      <a:pt x="377903" y="432594"/>
                    </a:lnTo>
                    <a:lnTo>
                      <a:pt x="377903" y="389381"/>
                    </a:lnTo>
                    <a:cubicBezTo>
                      <a:pt x="377903" y="327325"/>
                      <a:pt x="327597" y="277019"/>
                      <a:pt x="265541" y="277019"/>
                    </a:cubicBezTo>
                    <a:lnTo>
                      <a:pt x="122594" y="277019"/>
                    </a:lnTo>
                    <a:lnTo>
                      <a:pt x="166325" y="285848"/>
                    </a:lnTo>
                    <a:cubicBezTo>
                      <a:pt x="206654" y="302906"/>
                      <a:pt x="234951" y="342838"/>
                      <a:pt x="234951" y="389380"/>
                    </a:cubicBezTo>
                    <a:lnTo>
                      <a:pt x="234951" y="432593"/>
                    </a:lnTo>
                    <a:lnTo>
                      <a:pt x="235667" y="432593"/>
                    </a:lnTo>
                    <a:lnTo>
                      <a:pt x="235667" y="861216"/>
                    </a:lnTo>
                    <a:lnTo>
                      <a:pt x="369017" y="861216"/>
                    </a:lnTo>
                    <a:lnTo>
                      <a:pt x="102562" y="1191908"/>
                    </a:lnTo>
                    <a:close/>
                    <a:moveTo>
                      <a:pt x="0" y="0"/>
                    </a:moveTo>
                    <a:lnTo>
                      <a:pt x="0" y="277018"/>
                    </a:lnTo>
                    <a:lnTo>
                      <a:pt x="117476" y="277018"/>
                    </a:lnTo>
                    <a:lnTo>
                      <a:pt x="11747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93"/>
              <p:cNvSpPr/>
              <p:nvPr/>
            </p:nvSpPr>
            <p:spPr>
              <a:xfrm rot="16200000" flipH="1">
                <a:off x="5028244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8"/>
            <p:cNvGrpSpPr/>
            <p:nvPr/>
          </p:nvGrpSpPr>
          <p:grpSpPr>
            <a:xfrm>
              <a:off x="4835859" y="3576804"/>
              <a:ext cx="1333683" cy="923114"/>
              <a:chOff x="3539330" y="2839965"/>
              <a:chExt cx="1192541" cy="825424"/>
            </a:xfrm>
          </p:grpSpPr>
          <p:sp>
            <p:nvSpPr>
              <p:cNvPr id="34" name="Freeform: Shape 97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14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15"/>
            <p:cNvGrpSpPr/>
            <p:nvPr/>
          </p:nvGrpSpPr>
          <p:grpSpPr>
            <a:xfrm flipH="1">
              <a:off x="6169175" y="3576804"/>
              <a:ext cx="1333683" cy="923114"/>
              <a:chOff x="3539330" y="2839965"/>
              <a:chExt cx="1192541" cy="825424"/>
            </a:xfrm>
          </p:grpSpPr>
          <p:sp>
            <p:nvSpPr>
              <p:cNvPr id="32" name="Freeform: Shape 116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17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Oval 119"/>
            <p:cNvSpPr/>
            <p:nvPr/>
          </p:nvSpPr>
          <p:spPr>
            <a:xfrm>
              <a:off x="4132527" y="3831266"/>
              <a:ext cx="594355" cy="5943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22"/>
            <p:cNvSpPr/>
            <p:nvPr/>
          </p:nvSpPr>
          <p:spPr bwMode="auto">
            <a:xfrm>
              <a:off x="4293179" y="4034781"/>
              <a:ext cx="273051" cy="187325"/>
            </a:xfrm>
            <a:custGeom>
              <a:avLst/>
              <a:gdLst/>
              <a:ahLst/>
              <a:cxnLst>
                <a:cxn ang="0">
                  <a:pos x="78" y="45"/>
                </a:cxn>
                <a:cxn ang="0">
                  <a:pos x="110" y="69"/>
                </a:cxn>
                <a:cxn ang="0">
                  <a:pos x="111" y="72"/>
                </a:cxn>
                <a:cxn ang="0">
                  <a:pos x="108" y="73"/>
                </a:cxn>
                <a:cxn ang="0">
                  <a:pos x="73" y="49"/>
                </a:cxn>
                <a:cxn ang="0">
                  <a:pos x="72" y="49"/>
                </a:cxn>
                <a:cxn ang="0">
                  <a:pos x="62" y="57"/>
                </a:cxn>
                <a:cxn ang="0">
                  <a:pos x="59" y="58"/>
                </a:cxn>
                <a:cxn ang="0">
                  <a:pos x="57" y="57"/>
                </a:cxn>
                <a:cxn ang="0">
                  <a:pos x="47" y="49"/>
                </a:cxn>
                <a:cxn ang="0">
                  <a:pos x="46" y="49"/>
                </a:cxn>
                <a:cxn ang="0">
                  <a:pos x="11" y="73"/>
                </a:cxn>
                <a:cxn ang="0">
                  <a:pos x="8" y="72"/>
                </a:cxn>
                <a:cxn ang="0">
                  <a:pos x="8" y="69"/>
                </a:cxn>
                <a:cxn ang="0">
                  <a:pos x="41" y="45"/>
                </a:cxn>
                <a:cxn ang="0">
                  <a:pos x="41" y="44"/>
                </a:cxn>
                <a:cxn ang="0">
                  <a:pos x="8" y="14"/>
                </a:cxn>
                <a:cxn ang="0">
                  <a:pos x="7" y="10"/>
                </a:cxn>
                <a:cxn ang="0">
                  <a:pos x="9" y="8"/>
                </a:cxn>
                <a:cxn ang="0">
                  <a:pos x="11" y="9"/>
                </a:cxn>
                <a:cxn ang="0">
                  <a:pos x="58" y="51"/>
                </a:cxn>
                <a:cxn ang="0">
                  <a:pos x="59" y="51"/>
                </a:cxn>
                <a:cxn ang="0">
                  <a:pos x="61" y="51"/>
                </a:cxn>
                <a:cxn ang="0">
                  <a:pos x="108" y="9"/>
                </a:cxn>
                <a:cxn ang="0">
                  <a:pos x="110" y="8"/>
                </a:cxn>
                <a:cxn ang="0">
                  <a:pos x="112" y="10"/>
                </a:cxn>
                <a:cxn ang="0">
                  <a:pos x="111" y="14"/>
                </a:cxn>
                <a:cxn ang="0">
                  <a:pos x="78" y="44"/>
                </a:cxn>
                <a:cxn ang="0">
                  <a:pos x="78" y="45"/>
                </a:cxn>
                <a:cxn ang="0">
                  <a:pos x="114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5" y="82"/>
                </a:cxn>
                <a:cxn ang="0">
                  <a:pos x="114" y="82"/>
                </a:cxn>
                <a:cxn ang="0">
                  <a:pos x="119" y="77"/>
                </a:cxn>
                <a:cxn ang="0">
                  <a:pos x="119" y="5"/>
                </a:cxn>
                <a:cxn ang="0">
                  <a:pos x="114" y="0"/>
                </a:cxn>
              </a:cxnLst>
              <a:rect l="0" t="0" r="r" b="b"/>
              <a:pathLst>
                <a:path w="119" h="82">
                  <a:moveTo>
                    <a:pt x="78" y="45"/>
                  </a:moveTo>
                  <a:cubicBezTo>
                    <a:pt x="87" y="51"/>
                    <a:pt x="110" y="69"/>
                    <a:pt x="110" y="69"/>
                  </a:cubicBezTo>
                  <a:cubicBezTo>
                    <a:pt x="111" y="70"/>
                    <a:pt x="111" y="71"/>
                    <a:pt x="111" y="72"/>
                  </a:cubicBezTo>
                  <a:cubicBezTo>
                    <a:pt x="110" y="73"/>
                    <a:pt x="109" y="74"/>
                    <a:pt x="108" y="73"/>
                  </a:cubicBezTo>
                  <a:cubicBezTo>
                    <a:pt x="108" y="73"/>
                    <a:pt x="83" y="55"/>
                    <a:pt x="73" y="49"/>
                  </a:cubicBezTo>
                  <a:cubicBezTo>
                    <a:pt x="73" y="48"/>
                    <a:pt x="72" y="49"/>
                    <a:pt x="72" y="49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6" y="48"/>
                    <a:pt x="46" y="49"/>
                  </a:cubicBezTo>
                  <a:cubicBezTo>
                    <a:pt x="36" y="55"/>
                    <a:pt x="11" y="73"/>
                    <a:pt x="11" y="73"/>
                  </a:cubicBezTo>
                  <a:cubicBezTo>
                    <a:pt x="10" y="74"/>
                    <a:pt x="8" y="73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8" y="69"/>
                    <a:pt x="32" y="51"/>
                    <a:pt x="41" y="45"/>
                  </a:cubicBezTo>
                  <a:cubicBezTo>
                    <a:pt x="42" y="44"/>
                    <a:pt x="41" y="44"/>
                    <a:pt x="41" y="4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3"/>
                    <a:pt x="6" y="11"/>
                    <a:pt x="7" y="10"/>
                  </a:cubicBezTo>
                  <a:cubicBezTo>
                    <a:pt x="7" y="9"/>
                    <a:pt x="8" y="8"/>
                    <a:pt x="9" y="8"/>
                  </a:cubicBezTo>
                  <a:cubicBezTo>
                    <a:pt x="10" y="8"/>
                    <a:pt x="10" y="9"/>
                    <a:pt x="11" y="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8"/>
                    <a:pt x="110" y="8"/>
                  </a:cubicBezTo>
                  <a:cubicBezTo>
                    <a:pt x="111" y="8"/>
                    <a:pt x="112" y="9"/>
                    <a:pt x="112" y="10"/>
                  </a:cubicBezTo>
                  <a:cubicBezTo>
                    <a:pt x="113" y="11"/>
                    <a:pt x="112" y="13"/>
                    <a:pt x="111" y="1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44"/>
                    <a:pt x="77" y="44"/>
                    <a:pt x="78" y="45"/>
                  </a:cubicBezTo>
                  <a:moveTo>
                    <a:pt x="1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2" y="82"/>
                    <a:pt x="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9" y="80"/>
                    <a:pt x="119" y="77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3"/>
                    <a:pt x="117" y="0"/>
                    <a:pt x="11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Oval 118"/>
            <p:cNvSpPr/>
            <p:nvPr/>
          </p:nvSpPr>
          <p:spPr>
            <a:xfrm>
              <a:off x="7602183" y="2721719"/>
              <a:ext cx="594355" cy="5943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23"/>
            <p:cNvGrpSpPr/>
            <p:nvPr/>
          </p:nvGrpSpPr>
          <p:grpSpPr>
            <a:xfrm>
              <a:off x="7756469" y="2883959"/>
              <a:ext cx="285750" cy="269875"/>
              <a:chOff x="5530851" y="1866899"/>
              <a:chExt cx="285750" cy="269875"/>
            </a:xfrm>
            <a:solidFill>
              <a:schemeClr val="bg1"/>
            </a:solidFill>
          </p:grpSpPr>
          <p:sp>
            <p:nvSpPr>
              <p:cNvPr id="30" name="Oval 124"/>
              <p:cNvSpPr/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25"/>
              <p:cNvSpPr/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2" name="Oval 121"/>
            <p:cNvSpPr/>
            <p:nvPr/>
          </p:nvSpPr>
          <p:spPr>
            <a:xfrm>
              <a:off x="7615678" y="3831266"/>
              <a:ext cx="594355" cy="5943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" name="Group 126"/>
            <p:cNvGrpSpPr/>
            <p:nvPr/>
          </p:nvGrpSpPr>
          <p:grpSpPr>
            <a:xfrm>
              <a:off x="7776330" y="3988743"/>
              <a:ext cx="273051" cy="279400"/>
              <a:chOff x="2308225" y="2935287"/>
              <a:chExt cx="273050" cy="279400"/>
            </a:xfrm>
            <a:solidFill>
              <a:schemeClr val="bg1"/>
            </a:solidFill>
          </p:grpSpPr>
          <p:sp>
            <p:nvSpPr>
              <p:cNvPr id="28" name="Freeform: Shape 127"/>
              <p:cNvSpPr/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28"/>
              <p:cNvSpPr/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Oval 120"/>
            <p:cNvSpPr/>
            <p:nvPr/>
          </p:nvSpPr>
          <p:spPr>
            <a:xfrm>
              <a:off x="4145641" y="2721719"/>
              <a:ext cx="594355" cy="5943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29"/>
            <p:cNvSpPr/>
            <p:nvPr/>
          </p:nvSpPr>
          <p:spPr bwMode="auto">
            <a:xfrm>
              <a:off x="4307089" y="2885546"/>
              <a:ext cx="271463" cy="266700"/>
            </a:xfrm>
            <a:custGeom>
              <a:avLst/>
              <a:gdLst/>
              <a:ahLst/>
              <a:cxnLst>
                <a:cxn ang="0">
                  <a:pos x="107" y="50"/>
                </a:cxn>
                <a:cxn ang="0">
                  <a:pos x="59" y="6"/>
                </a:cxn>
                <a:cxn ang="0">
                  <a:pos x="12" y="50"/>
                </a:cxn>
                <a:cxn ang="0">
                  <a:pos x="16" y="50"/>
                </a:cxn>
                <a:cxn ang="0">
                  <a:pos x="25" y="26"/>
                </a:cxn>
                <a:cxn ang="0">
                  <a:pos x="59" y="11"/>
                </a:cxn>
                <a:cxn ang="0">
                  <a:pos x="93" y="26"/>
                </a:cxn>
                <a:cxn ang="0">
                  <a:pos x="103" y="50"/>
                </a:cxn>
                <a:cxn ang="0">
                  <a:pos x="107" y="50"/>
                </a:cxn>
                <a:cxn ang="0">
                  <a:pos x="96" y="64"/>
                </a:cxn>
                <a:cxn ang="0">
                  <a:pos x="96" y="56"/>
                </a:cxn>
                <a:cxn ang="0">
                  <a:pos x="72" y="47"/>
                </a:cxn>
                <a:cxn ang="0">
                  <a:pos x="75" y="54"/>
                </a:cxn>
                <a:cxn ang="0">
                  <a:pos x="46" y="38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22" y="59"/>
                </a:cxn>
                <a:cxn ang="0">
                  <a:pos x="22" y="64"/>
                </a:cxn>
                <a:cxn ang="0">
                  <a:pos x="25" y="79"/>
                </a:cxn>
                <a:cxn ang="0">
                  <a:pos x="49" y="89"/>
                </a:cxn>
                <a:cxn ang="0">
                  <a:pos x="58" y="84"/>
                </a:cxn>
                <a:cxn ang="0">
                  <a:pos x="68" y="92"/>
                </a:cxn>
                <a:cxn ang="0">
                  <a:pos x="58" y="99"/>
                </a:cxn>
                <a:cxn ang="0">
                  <a:pos x="49" y="94"/>
                </a:cxn>
                <a:cxn ang="0">
                  <a:pos x="30" y="90"/>
                </a:cxn>
                <a:cxn ang="0">
                  <a:pos x="59" y="109"/>
                </a:cxn>
                <a:cxn ang="0">
                  <a:pos x="96" y="64"/>
                </a:cxn>
                <a:cxn ang="0">
                  <a:pos x="119" y="60"/>
                </a:cxn>
                <a:cxn ang="0">
                  <a:pos x="119" y="72"/>
                </a:cxn>
                <a:cxn ang="0">
                  <a:pos x="108" y="82"/>
                </a:cxn>
                <a:cxn ang="0">
                  <a:pos x="100" y="82"/>
                </a:cxn>
                <a:cxn ang="0">
                  <a:pos x="59" y="116"/>
                </a:cxn>
                <a:cxn ang="0">
                  <a:pos x="18" y="82"/>
                </a:cxn>
                <a:cxn ang="0">
                  <a:pos x="10" y="82"/>
                </a:cxn>
                <a:cxn ang="0">
                  <a:pos x="0" y="72"/>
                </a:cxn>
                <a:cxn ang="0">
                  <a:pos x="0" y="60"/>
                </a:cxn>
                <a:cxn ang="0">
                  <a:pos x="5" y="51"/>
                </a:cxn>
                <a:cxn ang="0">
                  <a:pos x="20" y="13"/>
                </a:cxn>
                <a:cxn ang="0">
                  <a:pos x="59" y="0"/>
                </a:cxn>
                <a:cxn ang="0">
                  <a:pos x="99" y="13"/>
                </a:cxn>
                <a:cxn ang="0">
                  <a:pos x="113" y="51"/>
                </a:cxn>
                <a:cxn ang="0">
                  <a:pos x="119" y="60"/>
                </a:cxn>
                <a:cxn ang="0">
                  <a:pos x="75" y="58"/>
                </a:cxn>
                <a:cxn ang="0">
                  <a:pos x="69" y="64"/>
                </a:cxn>
                <a:cxn ang="0">
                  <a:pos x="75" y="70"/>
                </a:cxn>
                <a:cxn ang="0">
                  <a:pos x="81" y="64"/>
                </a:cxn>
                <a:cxn ang="0">
                  <a:pos x="75" y="58"/>
                </a:cxn>
                <a:cxn ang="0">
                  <a:pos x="50" y="64"/>
                </a:cxn>
                <a:cxn ang="0">
                  <a:pos x="44" y="70"/>
                </a:cxn>
                <a:cxn ang="0">
                  <a:pos x="38" y="64"/>
                </a:cxn>
                <a:cxn ang="0">
                  <a:pos x="44" y="58"/>
                </a:cxn>
                <a:cxn ang="0">
                  <a:pos x="50" y="64"/>
                </a:cxn>
              </a:cxnLst>
              <a:rect l="0" t="0" r="r" b="b"/>
              <a:pathLst>
                <a:path w="119" h="116">
                  <a:moveTo>
                    <a:pt x="107" y="50"/>
                  </a:moveTo>
                  <a:cubicBezTo>
                    <a:pt x="106" y="21"/>
                    <a:pt x="90" y="6"/>
                    <a:pt x="59" y="6"/>
                  </a:cubicBezTo>
                  <a:cubicBezTo>
                    <a:pt x="29" y="6"/>
                    <a:pt x="12" y="21"/>
                    <a:pt x="12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40"/>
                    <a:pt x="20" y="32"/>
                    <a:pt x="25" y="26"/>
                  </a:cubicBezTo>
                  <a:cubicBezTo>
                    <a:pt x="33" y="16"/>
                    <a:pt x="44" y="11"/>
                    <a:pt x="59" y="11"/>
                  </a:cubicBezTo>
                  <a:cubicBezTo>
                    <a:pt x="74" y="11"/>
                    <a:pt x="86" y="16"/>
                    <a:pt x="93" y="26"/>
                  </a:cubicBezTo>
                  <a:cubicBezTo>
                    <a:pt x="98" y="32"/>
                    <a:pt x="101" y="40"/>
                    <a:pt x="103" y="50"/>
                  </a:cubicBezTo>
                  <a:lnTo>
                    <a:pt x="107" y="50"/>
                  </a:lnTo>
                  <a:close/>
                  <a:moveTo>
                    <a:pt x="96" y="64"/>
                  </a:moveTo>
                  <a:cubicBezTo>
                    <a:pt x="96" y="61"/>
                    <a:pt x="96" y="59"/>
                    <a:pt x="96" y="56"/>
                  </a:cubicBezTo>
                  <a:cubicBezTo>
                    <a:pt x="91" y="52"/>
                    <a:pt x="83" y="49"/>
                    <a:pt x="72" y="47"/>
                  </a:cubicBezTo>
                  <a:cubicBezTo>
                    <a:pt x="73" y="49"/>
                    <a:pt x="75" y="51"/>
                    <a:pt x="75" y="54"/>
                  </a:cubicBezTo>
                  <a:cubicBezTo>
                    <a:pt x="69" y="49"/>
                    <a:pt x="56" y="50"/>
                    <a:pt x="46" y="38"/>
                  </a:cubicBezTo>
                  <a:cubicBezTo>
                    <a:pt x="46" y="38"/>
                    <a:pt x="45" y="37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4"/>
                    <a:pt x="42" y="33"/>
                    <a:pt x="42" y="34"/>
                  </a:cubicBezTo>
                  <a:cubicBezTo>
                    <a:pt x="42" y="47"/>
                    <a:pt x="33" y="58"/>
                    <a:pt x="22" y="59"/>
                  </a:cubicBezTo>
                  <a:cubicBezTo>
                    <a:pt x="22" y="61"/>
                    <a:pt x="22" y="62"/>
                    <a:pt x="22" y="64"/>
                  </a:cubicBezTo>
                  <a:cubicBezTo>
                    <a:pt x="22" y="69"/>
                    <a:pt x="23" y="75"/>
                    <a:pt x="25" y="79"/>
                  </a:cubicBezTo>
                  <a:cubicBezTo>
                    <a:pt x="31" y="86"/>
                    <a:pt x="40" y="88"/>
                    <a:pt x="49" y="89"/>
                  </a:cubicBezTo>
                  <a:cubicBezTo>
                    <a:pt x="50" y="86"/>
                    <a:pt x="54" y="84"/>
                    <a:pt x="58" y="84"/>
                  </a:cubicBezTo>
                  <a:cubicBezTo>
                    <a:pt x="64" y="84"/>
                    <a:pt x="68" y="88"/>
                    <a:pt x="68" y="92"/>
                  </a:cubicBezTo>
                  <a:cubicBezTo>
                    <a:pt x="68" y="96"/>
                    <a:pt x="64" y="99"/>
                    <a:pt x="58" y="99"/>
                  </a:cubicBezTo>
                  <a:cubicBezTo>
                    <a:pt x="54" y="99"/>
                    <a:pt x="50" y="97"/>
                    <a:pt x="49" y="94"/>
                  </a:cubicBezTo>
                  <a:cubicBezTo>
                    <a:pt x="43" y="94"/>
                    <a:pt x="36" y="93"/>
                    <a:pt x="30" y="90"/>
                  </a:cubicBezTo>
                  <a:cubicBezTo>
                    <a:pt x="38" y="102"/>
                    <a:pt x="51" y="109"/>
                    <a:pt x="59" y="109"/>
                  </a:cubicBezTo>
                  <a:cubicBezTo>
                    <a:pt x="72" y="109"/>
                    <a:pt x="96" y="93"/>
                    <a:pt x="96" y="64"/>
                  </a:cubicBezTo>
                  <a:moveTo>
                    <a:pt x="119" y="60"/>
                  </a:moveTo>
                  <a:cubicBezTo>
                    <a:pt x="119" y="72"/>
                    <a:pt x="119" y="72"/>
                    <a:pt x="119" y="72"/>
                  </a:cubicBezTo>
                  <a:cubicBezTo>
                    <a:pt x="119" y="78"/>
                    <a:pt x="114" y="82"/>
                    <a:pt x="108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3" y="103"/>
                    <a:pt x="73" y="116"/>
                    <a:pt x="59" y="116"/>
                  </a:cubicBezTo>
                  <a:cubicBezTo>
                    <a:pt x="45" y="116"/>
                    <a:pt x="26" y="103"/>
                    <a:pt x="18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5" y="82"/>
                    <a:pt x="0" y="78"/>
                    <a:pt x="0" y="7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6"/>
                    <a:pt x="2" y="53"/>
                    <a:pt x="5" y="51"/>
                  </a:cubicBezTo>
                  <a:cubicBezTo>
                    <a:pt x="6" y="35"/>
                    <a:pt x="10" y="22"/>
                    <a:pt x="20" y="13"/>
                  </a:cubicBezTo>
                  <a:cubicBezTo>
                    <a:pt x="29" y="4"/>
                    <a:pt x="42" y="0"/>
                    <a:pt x="59" y="0"/>
                  </a:cubicBezTo>
                  <a:cubicBezTo>
                    <a:pt x="76" y="0"/>
                    <a:pt x="89" y="4"/>
                    <a:pt x="99" y="13"/>
                  </a:cubicBezTo>
                  <a:cubicBezTo>
                    <a:pt x="108" y="22"/>
                    <a:pt x="113" y="35"/>
                    <a:pt x="113" y="51"/>
                  </a:cubicBezTo>
                  <a:cubicBezTo>
                    <a:pt x="116" y="53"/>
                    <a:pt x="119" y="56"/>
                    <a:pt x="119" y="60"/>
                  </a:cubicBezTo>
                  <a:moveTo>
                    <a:pt x="75" y="58"/>
                  </a:moveTo>
                  <a:cubicBezTo>
                    <a:pt x="71" y="58"/>
                    <a:pt x="69" y="60"/>
                    <a:pt x="69" y="64"/>
                  </a:cubicBezTo>
                  <a:cubicBezTo>
                    <a:pt x="69" y="67"/>
                    <a:pt x="71" y="70"/>
                    <a:pt x="75" y="70"/>
                  </a:cubicBezTo>
                  <a:cubicBezTo>
                    <a:pt x="78" y="70"/>
                    <a:pt x="81" y="67"/>
                    <a:pt x="81" y="64"/>
                  </a:cubicBezTo>
                  <a:cubicBezTo>
                    <a:pt x="81" y="60"/>
                    <a:pt x="78" y="58"/>
                    <a:pt x="75" y="58"/>
                  </a:cubicBezTo>
                  <a:moveTo>
                    <a:pt x="50" y="64"/>
                  </a:moveTo>
                  <a:cubicBezTo>
                    <a:pt x="50" y="67"/>
                    <a:pt x="47" y="70"/>
                    <a:pt x="44" y="70"/>
                  </a:cubicBezTo>
                  <a:cubicBezTo>
                    <a:pt x="40" y="70"/>
                    <a:pt x="38" y="67"/>
                    <a:pt x="38" y="64"/>
                  </a:cubicBezTo>
                  <a:cubicBezTo>
                    <a:pt x="38" y="60"/>
                    <a:pt x="40" y="58"/>
                    <a:pt x="44" y="58"/>
                  </a:cubicBezTo>
                  <a:cubicBezTo>
                    <a:pt x="47" y="58"/>
                    <a:pt x="50" y="60"/>
                    <a:pt x="50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" name="Group 7"/>
            <p:cNvGrpSpPr/>
            <p:nvPr/>
          </p:nvGrpSpPr>
          <p:grpSpPr>
            <a:xfrm>
              <a:off x="8370685" y="3672292"/>
              <a:ext cx="3102178" cy="912303"/>
              <a:chOff x="8370685" y="3681028"/>
              <a:chExt cx="3102178" cy="912303"/>
            </a:xfrm>
          </p:grpSpPr>
          <p:sp>
            <p:nvSpPr>
              <p:cNvPr id="26" name="TextBox 34"/>
              <p:cNvSpPr txBox="1"/>
              <p:nvPr/>
            </p:nvSpPr>
            <p:spPr bwMode="auto">
              <a:xfrm>
                <a:off x="8370685" y="368102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4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TextBox 35"/>
              <p:cNvSpPr txBox="1"/>
              <p:nvPr/>
            </p:nvSpPr>
            <p:spPr bwMode="auto">
              <a:xfrm>
                <a:off x="8370685" y="3990986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  <a:endParaRPr lang="zh-CN" altLang="en-US" sz="11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4"/>
            <p:cNvGrpSpPr/>
            <p:nvPr/>
          </p:nvGrpSpPr>
          <p:grpSpPr>
            <a:xfrm>
              <a:off x="8370685" y="2562745"/>
              <a:ext cx="3102178" cy="912303"/>
              <a:chOff x="8370685" y="2733001"/>
              <a:chExt cx="3102178" cy="912303"/>
            </a:xfrm>
          </p:grpSpPr>
          <p:sp>
            <p:nvSpPr>
              <p:cNvPr id="24" name="TextBox 37"/>
              <p:cNvSpPr txBox="1"/>
              <p:nvPr/>
            </p:nvSpPr>
            <p:spPr bwMode="auto">
              <a:xfrm>
                <a:off x="8370685" y="2733001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2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TextBox 38"/>
              <p:cNvSpPr txBox="1"/>
              <p:nvPr/>
            </p:nvSpPr>
            <p:spPr bwMode="auto">
              <a:xfrm>
                <a:off x="8370685" y="3042959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  <a:endParaRPr lang="zh-CN" altLang="en-US" sz="11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3"/>
            <p:cNvGrpSpPr/>
            <p:nvPr/>
          </p:nvGrpSpPr>
          <p:grpSpPr>
            <a:xfrm>
              <a:off x="719667" y="3672292"/>
              <a:ext cx="3102178" cy="912303"/>
              <a:chOff x="719667" y="3681028"/>
              <a:chExt cx="3102178" cy="912303"/>
            </a:xfrm>
          </p:grpSpPr>
          <p:sp>
            <p:nvSpPr>
              <p:cNvPr id="22" name="TextBox 40"/>
              <p:cNvSpPr txBox="1"/>
              <p:nvPr/>
            </p:nvSpPr>
            <p:spPr bwMode="auto">
              <a:xfrm>
                <a:off x="2562868" y="368102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3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3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TextBox 41"/>
              <p:cNvSpPr txBox="1"/>
              <p:nvPr/>
            </p:nvSpPr>
            <p:spPr bwMode="auto">
              <a:xfrm>
                <a:off x="719667" y="3990986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  <a:endParaRPr lang="zh-CN" altLang="en-US" sz="11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2"/>
            <p:cNvGrpSpPr/>
            <p:nvPr/>
          </p:nvGrpSpPr>
          <p:grpSpPr>
            <a:xfrm>
              <a:off x="719667" y="2562745"/>
              <a:ext cx="3102178" cy="912303"/>
              <a:chOff x="719667" y="2733001"/>
              <a:chExt cx="3102178" cy="912303"/>
            </a:xfrm>
          </p:grpSpPr>
          <p:sp>
            <p:nvSpPr>
              <p:cNvPr id="20" name="TextBox 43"/>
              <p:cNvSpPr txBox="1"/>
              <p:nvPr/>
            </p:nvSpPr>
            <p:spPr bwMode="auto">
              <a:xfrm>
                <a:off x="2562868" y="2733001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400">
                  <a:solidFill>
                    <a:schemeClr val="accent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TextBox 44"/>
              <p:cNvSpPr txBox="1"/>
              <p:nvPr/>
            </p:nvSpPr>
            <p:spPr bwMode="auto">
              <a:xfrm>
                <a:off x="719667" y="3042959"/>
                <a:ext cx="3102178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  <a:endParaRPr lang="zh-CN" altLang="en-US" sz="11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26" name="文本框 25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</p:grpSpPr>
        <p:sp>
          <p:nvSpPr>
            <p:cNvPr id="29" name="矩形: 圆角 28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29461"/>
              </a:avLst>
            </a:prstGeom>
            <a:solidFill>
              <a:srgbClr val="128E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03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929" y="-1694130"/>
            <a:ext cx="3896866" cy="473199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-1152643" y="2427734"/>
            <a:ext cx="3896866" cy="47319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Freeform 2"/>
          <p:cNvSpPr/>
          <p:nvPr/>
        </p:nvSpPr>
        <p:spPr>
          <a:xfrm>
            <a:off x="0" y="1604915"/>
            <a:ext cx="5244127" cy="1933670"/>
          </a:xfrm>
          <a:custGeom>
            <a:avLst/>
            <a:gdLst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7322107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-1" fmla="*/ 0 w 7322107"/>
              <a:gd name="connsiteY0-2" fmla="*/ 0 h 2578227"/>
              <a:gd name="connsiteX1-3" fmla="*/ 7322107 w 7322107"/>
              <a:gd name="connsiteY1-4" fmla="*/ 0 h 2578227"/>
              <a:gd name="connsiteX2-5" fmla="*/ 5078528 w 7322107"/>
              <a:gd name="connsiteY2-6" fmla="*/ 2578227 h 2578227"/>
              <a:gd name="connsiteX3-7" fmla="*/ 0 w 7322107"/>
              <a:gd name="connsiteY3-8" fmla="*/ 2578227 h 2578227"/>
              <a:gd name="connsiteX4-9" fmla="*/ 0 w 7322107"/>
              <a:gd name="connsiteY4-10" fmla="*/ 0 h 2578227"/>
              <a:gd name="connsiteX0-11" fmla="*/ 0 w 6992169"/>
              <a:gd name="connsiteY0-12" fmla="*/ 0 h 2578227"/>
              <a:gd name="connsiteX1-13" fmla="*/ 6992169 w 6992169"/>
              <a:gd name="connsiteY1-14" fmla="*/ 9427 h 2578227"/>
              <a:gd name="connsiteX2-15" fmla="*/ 5078528 w 6992169"/>
              <a:gd name="connsiteY2-16" fmla="*/ 2578227 h 2578227"/>
              <a:gd name="connsiteX3-17" fmla="*/ 0 w 6992169"/>
              <a:gd name="connsiteY3-18" fmla="*/ 2578227 h 2578227"/>
              <a:gd name="connsiteX4-19" fmla="*/ 0 w 6992169"/>
              <a:gd name="connsiteY4-20" fmla="*/ 0 h 2578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92169" h="2578227">
                <a:moveTo>
                  <a:pt x="0" y="0"/>
                </a:moveTo>
                <a:lnTo>
                  <a:pt x="6992169" y="9427"/>
                </a:lnTo>
                <a:lnTo>
                  <a:pt x="5078528" y="2578227"/>
                </a:lnTo>
                <a:lnTo>
                  <a:pt x="0" y="257822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5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" name="íślíḋè-Freeform 3"/>
          <p:cNvSpPr/>
          <p:nvPr/>
        </p:nvSpPr>
        <p:spPr>
          <a:xfrm>
            <a:off x="2843808" y="1604914"/>
            <a:ext cx="2456879" cy="1933670"/>
          </a:xfrm>
          <a:custGeom>
            <a:avLst/>
            <a:gdLst>
              <a:gd name="connsiteX0" fmla="*/ 0 w 3530363"/>
              <a:gd name="connsiteY0" fmla="*/ 2578227 h 2578227"/>
              <a:gd name="connsiteX1" fmla="*/ 2133509 w 3530363"/>
              <a:gd name="connsiteY1" fmla="*/ 0 h 2578227"/>
              <a:gd name="connsiteX2" fmla="*/ 3530363 w 3530363"/>
              <a:gd name="connsiteY2" fmla="*/ 0 h 2578227"/>
              <a:gd name="connsiteX3" fmla="*/ 1396854 w 3530363"/>
              <a:gd name="connsiteY3" fmla="*/ 2578227 h 2578227"/>
              <a:gd name="connsiteX4" fmla="*/ 0 w 3530363"/>
              <a:gd name="connsiteY4" fmla="*/ 2578227 h 2578227"/>
              <a:gd name="connsiteX0-1" fmla="*/ 0 w 3275839"/>
              <a:gd name="connsiteY0-2" fmla="*/ 2578227 h 2578227"/>
              <a:gd name="connsiteX1-3" fmla="*/ 2133509 w 3275839"/>
              <a:gd name="connsiteY1-4" fmla="*/ 0 h 2578227"/>
              <a:gd name="connsiteX2-5" fmla="*/ 3275839 w 3275839"/>
              <a:gd name="connsiteY2-6" fmla="*/ 0 h 2578227"/>
              <a:gd name="connsiteX3-7" fmla="*/ 1396854 w 3275839"/>
              <a:gd name="connsiteY3-8" fmla="*/ 2578227 h 2578227"/>
              <a:gd name="connsiteX4-9" fmla="*/ 0 w 3275839"/>
              <a:gd name="connsiteY4-10" fmla="*/ 2578227 h 2578227"/>
              <a:gd name="connsiteX0-11" fmla="*/ 0 w 3275839"/>
              <a:gd name="connsiteY0-12" fmla="*/ 2578227 h 2578227"/>
              <a:gd name="connsiteX1-13" fmla="*/ 2139224 w 3275839"/>
              <a:gd name="connsiteY1-14" fmla="*/ 3810 h 2578227"/>
              <a:gd name="connsiteX2-15" fmla="*/ 3275839 w 3275839"/>
              <a:gd name="connsiteY2-16" fmla="*/ 0 h 2578227"/>
              <a:gd name="connsiteX3-17" fmla="*/ 1396854 w 3275839"/>
              <a:gd name="connsiteY3-18" fmla="*/ 2578227 h 2578227"/>
              <a:gd name="connsiteX4-19" fmla="*/ 0 w 3275839"/>
              <a:gd name="connsiteY4-20" fmla="*/ 2578227 h 25782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75839" h="2578227">
                <a:moveTo>
                  <a:pt x="0" y="2578227"/>
                </a:moveTo>
                <a:lnTo>
                  <a:pt x="2139224" y="3810"/>
                </a:lnTo>
                <a:lnTo>
                  <a:pt x="3275839" y="0"/>
                </a:lnTo>
                <a:lnTo>
                  <a:pt x="1396854" y="2578227"/>
                </a:lnTo>
                <a:lnTo>
                  <a:pt x="0" y="2578227"/>
                </a:lnTo>
                <a:close/>
              </a:path>
            </a:pathLst>
          </a:cu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íślíḋè-Freeform 4"/>
          <p:cNvSpPr/>
          <p:nvPr/>
        </p:nvSpPr>
        <p:spPr>
          <a:xfrm>
            <a:off x="3213901" y="1604913"/>
            <a:ext cx="1795150" cy="1933671"/>
          </a:xfrm>
          <a:custGeom>
            <a:avLst/>
            <a:gdLst>
              <a:gd name="connsiteX0" fmla="*/ 0 w 2808312"/>
              <a:gd name="connsiteY0" fmla="*/ 2578228 h 2578228"/>
              <a:gd name="connsiteX1" fmla="*/ 1840777 w 2808312"/>
              <a:gd name="connsiteY1" fmla="*/ 0 h 2578228"/>
              <a:gd name="connsiteX2" fmla="*/ 2808312 w 2808312"/>
              <a:gd name="connsiteY2" fmla="*/ 0 h 2578228"/>
              <a:gd name="connsiteX3" fmla="*/ 967535 w 2808312"/>
              <a:gd name="connsiteY3" fmla="*/ 2578228 h 2578228"/>
              <a:gd name="connsiteX4" fmla="*/ 0 w 2808312"/>
              <a:gd name="connsiteY4" fmla="*/ 2578228 h 2578228"/>
              <a:gd name="connsiteX0-1" fmla="*/ 0 w 2393533"/>
              <a:gd name="connsiteY0-2" fmla="*/ 2578228 h 2578228"/>
              <a:gd name="connsiteX1-3" fmla="*/ 1840777 w 2393533"/>
              <a:gd name="connsiteY1-4" fmla="*/ 0 h 2578228"/>
              <a:gd name="connsiteX2-5" fmla="*/ 2393533 w 2393533"/>
              <a:gd name="connsiteY2-6" fmla="*/ 0 h 2578228"/>
              <a:gd name="connsiteX3-7" fmla="*/ 967535 w 2393533"/>
              <a:gd name="connsiteY3-8" fmla="*/ 2578228 h 2578228"/>
              <a:gd name="connsiteX4-9" fmla="*/ 0 w 2393533"/>
              <a:gd name="connsiteY4-10" fmla="*/ 2578228 h 2578228"/>
              <a:gd name="connsiteX0-11" fmla="*/ 0 w 2393533"/>
              <a:gd name="connsiteY0-12" fmla="*/ 2578228 h 2578228"/>
              <a:gd name="connsiteX1-13" fmla="*/ 1435424 w 2393533"/>
              <a:gd name="connsiteY1-14" fmla="*/ 18853 h 2578228"/>
              <a:gd name="connsiteX2-15" fmla="*/ 2393533 w 2393533"/>
              <a:gd name="connsiteY2-16" fmla="*/ 0 h 2578228"/>
              <a:gd name="connsiteX3-17" fmla="*/ 967535 w 2393533"/>
              <a:gd name="connsiteY3-18" fmla="*/ 2578228 h 2578228"/>
              <a:gd name="connsiteX4-19" fmla="*/ 0 w 2393533"/>
              <a:gd name="connsiteY4-20" fmla="*/ 2578228 h 2578228"/>
              <a:gd name="connsiteX0-21" fmla="*/ 0 w 2393533"/>
              <a:gd name="connsiteY0-22" fmla="*/ 2578228 h 2578228"/>
              <a:gd name="connsiteX1-23" fmla="*/ 1435424 w 2393533"/>
              <a:gd name="connsiteY1-24" fmla="*/ 3613 h 2578228"/>
              <a:gd name="connsiteX2-25" fmla="*/ 2393533 w 2393533"/>
              <a:gd name="connsiteY2-26" fmla="*/ 0 h 2578228"/>
              <a:gd name="connsiteX3-27" fmla="*/ 967535 w 2393533"/>
              <a:gd name="connsiteY3-28" fmla="*/ 2578228 h 2578228"/>
              <a:gd name="connsiteX4-29" fmla="*/ 0 w 2393533"/>
              <a:gd name="connsiteY4-30" fmla="*/ 2578228 h 2578228"/>
              <a:gd name="connsiteX0-31" fmla="*/ 0 w 2393533"/>
              <a:gd name="connsiteY0-32" fmla="*/ 2578228 h 2578228"/>
              <a:gd name="connsiteX1-33" fmla="*/ 1433519 w 2393533"/>
              <a:gd name="connsiteY1-34" fmla="*/ 9328 h 2578228"/>
              <a:gd name="connsiteX2-35" fmla="*/ 2393533 w 2393533"/>
              <a:gd name="connsiteY2-36" fmla="*/ 0 h 2578228"/>
              <a:gd name="connsiteX3-37" fmla="*/ 967535 w 2393533"/>
              <a:gd name="connsiteY3-38" fmla="*/ 2578228 h 2578228"/>
              <a:gd name="connsiteX4-39" fmla="*/ 0 w 2393533"/>
              <a:gd name="connsiteY4-40" fmla="*/ 2578228 h 25782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93533" h="2578228">
                <a:moveTo>
                  <a:pt x="0" y="2578228"/>
                </a:moveTo>
                <a:lnTo>
                  <a:pt x="1433519" y="9328"/>
                </a:lnTo>
                <a:lnTo>
                  <a:pt x="2393533" y="0"/>
                </a:lnTo>
                <a:lnTo>
                  <a:pt x="967535" y="2578228"/>
                </a:lnTo>
                <a:lnTo>
                  <a:pt x="0" y="257822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6" name="组合 5"/>
          <p:cNvGrpSpPr/>
          <p:nvPr/>
        </p:nvGrpSpPr>
        <p:grpSpPr>
          <a:xfrm>
            <a:off x="5603543" y="1365589"/>
            <a:ext cx="2825669" cy="632713"/>
            <a:chOff x="5871033" y="1810977"/>
            <a:chExt cx="3767559" cy="843618"/>
          </a:xfrm>
        </p:grpSpPr>
        <p:sp>
          <p:nvSpPr>
            <p:cNvPr id="13" name="íślíḋè-Rectangle 12"/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</a:t>
              </a:r>
              <a:br>
                <a:rPr lang="zh-CN" altLang="en-US" sz="1100" dirty="0"/>
              </a:br>
              <a:r>
                <a:rPr lang="zh-CN" altLang="en-US" sz="1100" dirty="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14" name="íślíḋè-Rounded Rectangle 13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03543" y="2332007"/>
            <a:ext cx="2825669" cy="619585"/>
            <a:chOff x="5871033" y="1810977"/>
            <a:chExt cx="3767559" cy="826114"/>
          </a:xfrm>
        </p:grpSpPr>
        <p:sp>
          <p:nvSpPr>
            <p:cNvPr id="11" name="îṣļîḑé-Rectangle 10"/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12" name="îṣļîḑé-Rounded Rectangle 11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03543" y="3298427"/>
            <a:ext cx="2825669" cy="619585"/>
            <a:chOff x="5871033" y="1810977"/>
            <a:chExt cx="3767559" cy="826114"/>
          </a:xfrm>
        </p:grpSpPr>
        <p:sp>
          <p:nvSpPr>
            <p:cNvPr id="9" name="îṣļîḑé-Rectangle 8"/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10" name="îṣļîḑé-Rounded Rectangle 9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sp>
        <p:nvSpPr>
          <p:cNvPr id="15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48782" y="868081"/>
            <a:ext cx="3898593" cy="778560"/>
            <a:chOff x="4048782" y="868081"/>
            <a:chExt cx="3898593" cy="778560"/>
          </a:xfrm>
        </p:grpSpPr>
        <p:sp>
          <p:nvSpPr>
            <p:cNvPr id="4" name="Freeform: Shape 36"/>
            <p:cNvSpPr/>
            <p:nvPr/>
          </p:nvSpPr>
          <p:spPr>
            <a:xfrm>
              <a:off x="4048782" y="868081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674603" y="970582"/>
              <a:ext cx="2272772" cy="573557"/>
              <a:chOff x="8268606" y="3017352"/>
              <a:chExt cx="3555718" cy="897321"/>
            </a:xfrm>
          </p:grpSpPr>
          <p:sp>
            <p:nvSpPr>
              <p:cNvPr id="24" name="TextBox 9"/>
              <p:cNvSpPr txBox="1"/>
              <p:nvPr/>
            </p:nvSpPr>
            <p:spPr>
              <a:xfrm>
                <a:off x="8268606" y="3325117"/>
                <a:ext cx="35557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lnSpcReduction="1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Rectangle 10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3" name="Freeform: Shape 19"/>
            <p:cNvSpPr/>
            <p:nvPr/>
          </p:nvSpPr>
          <p:spPr bwMode="auto">
            <a:xfrm>
              <a:off x="4320655" y="1126797"/>
              <a:ext cx="278524" cy="22892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2"/>
            <p:cNvSpPr/>
            <p:nvPr/>
          </p:nvSpPr>
          <p:spPr>
            <a:xfrm>
              <a:off x="5147584" y="1109815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48782" y="2754740"/>
            <a:ext cx="3898593" cy="778560"/>
            <a:chOff x="4048782" y="2754740"/>
            <a:chExt cx="3898593" cy="778560"/>
          </a:xfrm>
        </p:grpSpPr>
        <p:sp>
          <p:nvSpPr>
            <p:cNvPr id="6" name="Freeform: Shape 38"/>
            <p:cNvSpPr/>
            <p:nvPr/>
          </p:nvSpPr>
          <p:spPr>
            <a:xfrm>
              <a:off x="4048782" y="275474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5"/>
            <p:cNvGrpSpPr/>
            <p:nvPr/>
          </p:nvGrpSpPr>
          <p:grpSpPr>
            <a:xfrm>
              <a:off x="5674603" y="2857241"/>
              <a:ext cx="2272772" cy="573557"/>
              <a:chOff x="8268606" y="3017352"/>
              <a:chExt cx="3555718" cy="897321"/>
            </a:xfrm>
          </p:grpSpPr>
          <p:sp>
            <p:nvSpPr>
              <p:cNvPr id="20" name="TextBox 16"/>
              <p:cNvSpPr txBox="1"/>
              <p:nvPr/>
            </p:nvSpPr>
            <p:spPr>
              <a:xfrm>
                <a:off x="8268606" y="3325117"/>
                <a:ext cx="35557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lnSpcReduction="1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Rectangle 17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: Shape 18"/>
            <p:cNvSpPr/>
            <p:nvPr/>
          </p:nvSpPr>
          <p:spPr bwMode="auto">
            <a:xfrm>
              <a:off x="4321977" y="3006335"/>
              <a:ext cx="275880" cy="27536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5147584" y="2986612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96626" y="1811410"/>
            <a:ext cx="3640105" cy="778560"/>
            <a:chOff x="1196626" y="1811410"/>
            <a:chExt cx="3640105" cy="778560"/>
          </a:xfrm>
        </p:grpSpPr>
        <p:sp>
          <p:nvSpPr>
            <p:cNvPr id="5" name="Freeform: Shape 37"/>
            <p:cNvSpPr/>
            <p:nvPr/>
          </p:nvSpPr>
          <p:spPr>
            <a:xfrm flipH="1">
              <a:off x="3397337" y="181141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1196626" y="1913911"/>
              <a:ext cx="2025305" cy="573557"/>
              <a:chOff x="807572" y="3430058"/>
              <a:chExt cx="3168560" cy="897321"/>
            </a:xfrm>
          </p:grpSpPr>
          <p:sp>
            <p:nvSpPr>
              <p:cNvPr id="26" name="TextBox 6"/>
              <p:cNvSpPr txBox="1"/>
              <p:nvPr/>
            </p:nvSpPr>
            <p:spPr>
              <a:xfrm>
                <a:off x="807572" y="3737823"/>
                <a:ext cx="316856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Rectangle 7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Freeform: Shape 20"/>
            <p:cNvSpPr/>
            <p:nvPr/>
          </p:nvSpPr>
          <p:spPr bwMode="auto">
            <a:xfrm>
              <a:off x="4311449" y="2052136"/>
              <a:ext cx="296937" cy="28613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24"/>
            <p:cNvSpPr/>
            <p:nvPr/>
          </p:nvSpPr>
          <p:spPr>
            <a:xfrm>
              <a:off x="3457779" y="2043183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96626" y="3698069"/>
            <a:ext cx="3640105" cy="778560"/>
            <a:chOff x="1196626" y="3698069"/>
            <a:chExt cx="3640105" cy="778560"/>
          </a:xfrm>
        </p:grpSpPr>
        <p:sp>
          <p:nvSpPr>
            <p:cNvPr id="7" name="Freeform: Shape 39"/>
            <p:cNvSpPr/>
            <p:nvPr/>
          </p:nvSpPr>
          <p:spPr>
            <a:xfrm flipH="1">
              <a:off x="3397337" y="3698069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12"/>
            <p:cNvGrpSpPr/>
            <p:nvPr/>
          </p:nvGrpSpPr>
          <p:grpSpPr>
            <a:xfrm>
              <a:off x="1196626" y="3800571"/>
              <a:ext cx="2025305" cy="573557"/>
              <a:chOff x="807572" y="3430058"/>
              <a:chExt cx="3168560" cy="897321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807572" y="3737823"/>
                <a:ext cx="316856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Rectangle 14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5" name="Freeform: Shape 21"/>
            <p:cNvSpPr>
              <a:spLocks noChangeAspect="1"/>
            </p:cNvSpPr>
            <p:nvPr/>
          </p:nvSpPr>
          <p:spPr bwMode="auto">
            <a:xfrm>
              <a:off x="4312203" y="3939790"/>
              <a:ext cx="295429" cy="295117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25"/>
            <p:cNvSpPr/>
            <p:nvPr/>
          </p:nvSpPr>
          <p:spPr>
            <a:xfrm>
              <a:off x="3457779" y="3919981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US" altLang="zh-CN" sz="2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16499" y="1232523"/>
            <a:ext cx="2507874" cy="2552680"/>
            <a:chOff x="7990714" y="1643364"/>
            <a:chExt cx="3343832" cy="3403574"/>
          </a:xfrm>
        </p:grpSpPr>
        <p:grpSp>
          <p:nvGrpSpPr>
            <p:cNvPr id="22" name="组合 21"/>
            <p:cNvGrpSpPr/>
            <p:nvPr/>
          </p:nvGrpSpPr>
          <p:grpSpPr>
            <a:xfrm>
              <a:off x="7990714" y="1643364"/>
              <a:ext cx="1201480" cy="1378161"/>
              <a:chOff x="5657105" y="1643364"/>
              <a:chExt cx="1201480" cy="1378161"/>
            </a:xfrm>
          </p:grpSpPr>
          <p:sp>
            <p:nvSpPr>
              <p:cNvPr id="34" name="立方体 33"/>
              <p:cNvSpPr/>
              <p:nvPr/>
            </p:nvSpPr>
            <p:spPr>
              <a:xfrm rot="2713302" flipV="1">
                <a:off x="5723676" y="1955249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5657105" y="1643364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文本框 60"/>
              <p:cNvSpPr txBox="1"/>
              <p:nvPr/>
            </p:nvSpPr>
            <p:spPr>
              <a:xfrm>
                <a:off x="6007616" y="2341162"/>
                <a:ext cx="500458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30%</a:t>
                </a:r>
                <a:endPara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957475" y="1698817"/>
                <a:ext cx="600740" cy="360974"/>
                <a:chOff x="6106632" y="1694135"/>
                <a:chExt cx="600740" cy="360974"/>
              </a:xfrm>
            </p:grpSpPr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6106632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6330497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6554362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7990714" y="3668777"/>
              <a:ext cx="1201480" cy="1378161"/>
              <a:chOff x="7845187" y="3467483"/>
              <a:chExt cx="1201480" cy="1378161"/>
            </a:xfrm>
          </p:grpSpPr>
          <p:sp>
            <p:nvSpPr>
              <p:cNvPr id="28" name="立方体 27"/>
              <p:cNvSpPr/>
              <p:nvPr/>
            </p:nvSpPr>
            <p:spPr>
              <a:xfrm rot="2713302" flipV="1">
                <a:off x="7911758" y="3779368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矩形: 圆角 28"/>
              <p:cNvSpPr/>
              <p:nvPr/>
            </p:nvSpPr>
            <p:spPr>
              <a:xfrm>
                <a:off x="7845187" y="3467483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文本框 67"/>
              <p:cNvSpPr txBox="1"/>
              <p:nvPr/>
            </p:nvSpPr>
            <p:spPr>
              <a:xfrm>
                <a:off x="8198103" y="4165281"/>
                <a:ext cx="495649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25%</a:t>
                </a:r>
                <a:endPara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8257490" y="3518254"/>
                <a:ext cx="376875" cy="360974"/>
                <a:chOff x="3805009" y="3522936"/>
                <a:chExt cx="376875" cy="360974"/>
              </a:xfrm>
              <a:solidFill>
                <a:schemeClr val="accent4"/>
              </a:solidFill>
            </p:grpSpPr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3805009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4028874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4" name="矩形 23"/>
            <p:cNvSpPr/>
            <p:nvPr/>
          </p:nvSpPr>
          <p:spPr>
            <a:xfrm>
              <a:off x="9345414" y="2070984"/>
              <a:ext cx="1989132" cy="31168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345414" y="2382672"/>
              <a:ext cx="1989132" cy="471517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345414" y="4131293"/>
              <a:ext cx="1989132" cy="31168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345414" y="4442981"/>
              <a:ext cx="1989132" cy="471517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19628" y="1232523"/>
            <a:ext cx="2470686" cy="2552680"/>
            <a:chOff x="956444" y="1643364"/>
            <a:chExt cx="3294248" cy="3403574"/>
          </a:xfrm>
        </p:grpSpPr>
        <p:grpSp>
          <p:nvGrpSpPr>
            <p:cNvPr id="6" name="组合 5"/>
            <p:cNvGrpSpPr/>
            <p:nvPr/>
          </p:nvGrpSpPr>
          <p:grpSpPr>
            <a:xfrm>
              <a:off x="3049212" y="1643364"/>
              <a:ext cx="1201480" cy="1378161"/>
              <a:chOff x="1018499" y="1648046"/>
              <a:chExt cx="1201480" cy="1378161"/>
            </a:xfrm>
          </p:grpSpPr>
          <p:sp>
            <p:nvSpPr>
              <p:cNvPr id="18" name="立方体 17"/>
              <p:cNvSpPr/>
              <p:nvPr/>
            </p:nvSpPr>
            <p:spPr>
              <a:xfrm rot="2713302" flipV="1">
                <a:off x="1085070" y="1959931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矩形: 圆角 18"/>
              <p:cNvSpPr/>
              <p:nvPr/>
            </p:nvSpPr>
            <p:spPr>
              <a:xfrm>
                <a:off x="1018499" y="1648046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1542734" y="1698817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51"/>
              <p:cNvSpPr txBox="1"/>
              <p:nvPr/>
            </p:nvSpPr>
            <p:spPr>
              <a:xfrm>
                <a:off x="1371414" y="2336717"/>
                <a:ext cx="495650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altLang="zh-CN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20%</a:t>
                </a:r>
                <a:endParaRPr lang="en-US" altLang="zh-CN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049212" y="3668777"/>
              <a:ext cx="1201480" cy="1378161"/>
              <a:chOff x="3322860" y="3468752"/>
              <a:chExt cx="1201480" cy="1378161"/>
            </a:xfrm>
          </p:grpSpPr>
          <p:sp>
            <p:nvSpPr>
              <p:cNvPr id="12" name="立方体 11"/>
              <p:cNvSpPr/>
              <p:nvPr/>
            </p:nvSpPr>
            <p:spPr>
              <a:xfrm rot="2713302" flipV="1">
                <a:off x="3389431" y="3780637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矩形: 圆角 12"/>
              <p:cNvSpPr/>
              <p:nvPr/>
            </p:nvSpPr>
            <p:spPr>
              <a:xfrm>
                <a:off x="3322860" y="3468752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文本框 54"/>
              <p:cNvSpPr txBox="1"/>
              <p:nvPr/>
            </p:nvSpPr>
            <p:spPr>
              <a:xfrm>
                <a:off x="3675776" y="4166550"/>
                <a:ext cx="495649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25%</a:t>
                </a:r>
                <a:endPara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3735163" y="3519523"/>
                <a:ext cx="376875" cy="360974"/>
                <a:chOff x="3805009" y="3522936"/>
                <a:chExt cx="376875" cy="360974"/>
              </a:xfrm>
              <a:solidFill>
                <a:schemeClr val="accent2"/>
              </a:solidFill>
            </p:grpSpPr>
            <p:sp>
              <p:nvSpPr>
                <p:cNvPr id="16" name="任意多边形: 形状 15"/>
                <p:cNvSpPr/>
                <p:nvPr/>
              </p:nvSpPr>
              <p:spPr bwMode="auto">
                <a:xfrm>
                  <a:off x="3805009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任意多边形: 形状 16"/>
                <p:cNvSpPr/>
                <p:nvPr/>
              </p:nvSpPr>
              <p:spPr bwMode="auto">
                <a:xfrm>
                  <a:off x="4028874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" name="矩形 7"/>
            <p:cNvSpPr/>
            <p:nvPr/>
          </p:nvSpPr>
          <p:spPr>
            <a:xfrm>
              <a:off x="956444" y="4131293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56444" y="4442981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56444" y="2101492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56444" y="2413180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1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9175" y="1086585"/>
            <a:ext cx="1811771" cy="2036431"/>
            <a:chOff x="569175" y="1086585"/>
            <a:chExt cx="1811771" cy="2036431"/>
          </a:xfrm>
        </p:grpSpPr>
        <p:grpSp>
          <p:nvGrpSpPr>
            <p:cNvPr id="4" name="Group 65"/>
            <p:cNvGrpSpPr/>
            <p:nvPr/>
          </p:nvGrpSpPr>
          <p:grpSpPr>
            <a:xfrm>
              <a:off x="569176" y="1386252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9" name="Freeform: Shape 66"/>
              <p:cNvSpPr/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67"/>
              <p:cNvSpPr/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68"/>
              <p:cNvSpPr/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1"/>
            <p:cNvGrpSpPr/>
            <p:nvPr/>
          </p:nvGrpSpPr>
          <p:grpSpPr>
            <a:xfrm>
              <a:off x="1211354" y="1086585"/>
              <a:ext cx="527413" cy="731240"/>
              <a:chOff x="1943061" y="1860330"/>
              <a:chExt cx="651753" cy="903633"/>
            </a:xfrm>
          </p:grpSpPr>
          <p:sp>
            <p:nvSpPr>
              <p:cNvPr id="37" name="Oval 82"/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83"/>
              <p:cNvSpPr/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9" name="Straight Connector 84"/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"/>
            <p:cNvGrpSpPr/>
            <p:nvPr/>
          </p:nvGrpSpPr>
          <p:grpSpPr>
            <a:xfrm>
              <a:off x="569175" y="2294463"/>
              <a:ext cx="1811771" cy="828553"/>
              <a:chOff x="758900" y="3059284"/>
              <a:chExt cx="2415694" cy="1104737"/>
            </a:xfrm>
          </p:grpSpPr>
          <p:sp>
            <p:nvSpPr>
              <p:cNvPr id="22" name="TextBox 119"/>
              <p:cNvSpPr txBox="1"/>
              <p:nvPr/>
            </p:nvSpPr>
            <p:spPr>
              <a:xfrm>
                <a:off x="1135778" y="3059284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128E9B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rgbClr val="128E9B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TextBox 120"/>
              <p:cNvSpPr txBox="1"/>
              <p:nvPr/>
            </p:nvSpPr>
            <p:spPr>
              <a:xfrm>
                <a:off x="758900" y="3563883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633801" y="1423083"/>
            <a:ext cx="1811772" cy="2073348"/>
            <a:chOff x="2633801" y="1423083"/>
            <a:chExt cx="1811772" cy="2073348"/>
          </a:xfrm>
        </p:grpSpPr>
        <p:grpSp>
          <p:nvGrpSpPr>
            <p:cNvPr id="5" name="Group 69"/>
            <p:cNvGrpSpPr/>
            <p:nvPr/>
          </p:nvGrpSpPr>
          <p:grpSpPr>
            <a:xfrm>
              <a:off x="2633803" y="1754656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6" name="Freeform: Shape 70"/>
              <p:cNvSpPr/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1"/>
              <p:cNvSpPr/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72"/>
              <p:cNvSpPr/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85"/>
            <p:cNvGrpSpPr/>
            <p:nvPr/>
          </p:nvGrpSpPr>
          <p:grpSpPr>
            <a:xfrm>
              <a:off x="3285911" y="1423083"/>
              <a:ext cx="527413" cy="779346"/>
              <a:chOff x="4506707" y="2276159"/>
              <a:chExt cx="651753" cy="963081"/>
            </a:xfrm>
          </p:grpSpPr>
          <p:sp>
            <p:nvSpPr>
              <p:cNvPr id="30" name="Oval 86"/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1" name="Straight Connector 87"/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88"/>
              <p:cNvGrpSpPr/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33" name="Freeform: Shape 89"/>
                <p:cNvSpPr/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90"/>
                <p:cNvSpPr/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91"/>
                <p:cNvSpPr/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92"/>
                <p:cNvSpPr/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Group 3"/>
            <p:cNvGrpSpPr/>
            <p:nvPr/>
          </p:nvGrpSpPr>
          <p:grpSpPr>
            <a:xfrm>
              <a:off x="2633801" y="2667878"/>
              <a:ext cx="1811771" cy="828553"/>
              <a:chOff x="3511735" y="3557171"/>
              <a:chExt cx="2415694" cy="1104737"/>
            </a:xfrm>
          </p:grpSpPr>
          <p:sp>
            <p:nvSpPr>
              <p:cNvPr id="20" name="TextBox 121"/>
              <p:cNvSpPr txBox="1"/>
              <p:nvPr/>
            </p:nvSpPr>
            <p:spPr>
              <a:xfrm>
                <a:off x="3888613" y="35571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TextBox 122"/>
              <p:cNvSpPr txBox="1"/>
              <p:nvPr/>
            </p:nvSpPr>
            <p:spPr>
              <a:xfrm>
                <a:off x="3511735" y="40617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698427" y="1789457"/>
            <a:ext cx="1811772" cy="2077879"/>
            <a:chOff x="4698427" y="1789457"/>
            <a:chExt cx="1811772" cy="2077879"/>
          </a:xfrm>
        </p:grpSpPr>
        <p:grpSp>
          <p:nvGrpSpPr>
            <p:cNvPr id="6" name="Group 73"/>
            <p:cNvGrpSpPr/>
            <p:nvPr/>
          </p:nvGrpSpPr>
          <p:grpSpPr>
            <a:xfrm>
              <a:off x="4698429" y="2123061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3" name="Freeform: Shape 74"/>
              <p:cNvSpPr/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75"/>
              <p:cNvSpPr/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6"/>
              <p:cNvSpPr/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15"/>
            <p:cNvGrpSpPr/>
            <p:nvPr/>
          </p:nvGrpSpPr>
          <p:grpSpPr>
            <a:xfrm>
              <a:off x="5350538" y="1789457"/>
              <a:ext cx="527413" cy="779346"/>
              <a:chOff x="7058082" y="2728908"/>
              <a:chExt cx="651753" cy="963081"/>
            </a:xfrm>
          </p:grpSpPr>
          <p:sp>
            <p:nvSpPr>
              <p:cNvPr id="24" name="Oval 116"/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5" name="Straight Connector 117"/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: Shape 118"/>
              <p:cNvSpPr/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4698427" y="3038783"/>
              <a:ext cx="1811771" cy="828553"/>
              <a:chOff x="6264569" y="4051711"/>
              <a:chExt cx="2415694" cy="1104737"/>
            </a:xfrm>
          </p:grpSpPr>
          <p:sp>
            <p:nvSpPr>
              <p:cNvPr id="18" name="TextBox 123"/>
              <p:cNvSpPr txBox="1"/>
              <p:nvPr/>
            </p:nvSpPr>
            <p:spPr>
              <a:xfrm>
                <a:off x="6641447" y="405171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TextBox 124"/>
              <p:cNvSpPr txBox="1"/>
              <p:nvPr/>
            </p:nvSpPr>
            <p:spPr>
              <a:xfrm>
                <a:off x="6264569" y="455631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763053" y="2177526"/>
            <a:ext cx="1811772" cy="2064330"/>
            <a:chOff x="6763053" y="2177526"/>
            <a:chExt cx="1811772" cy="2064330"/>
          </a:xfrm>
        </p:grpSpPr>
        <p:grpSp>
          <p:nvGrpSpPr>
            <p:cNvPr id="7" name="Group 77"/>
            <p:cNvGrpSpPr/>
            <p:nvPr/>
          </p:nvGrpSpPr>
          <p:grpSpPr>
            <a:xfrm>
              <a:off x="6763055" y="2491465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0" name="Freeform: Shape 78"/>
              <p:cNvSpPr/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79"/>
              <p:cNvSpPr/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0"/>
              <p:cNvSpPr/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93"/>
            <p:cNvGrpSpPr/>
            <p:nvPr/>
          </p:nvGrpSpPr>
          <p:grpSpPr>
            <a:xfrm>
              <a:off x="7415164" y="2177526"/>
              <a:ext cx="527413" cy="779346"/>
              <a:chOff x="9609457" y="3208468"/>
              <a:chExt cx="651753" cy="963081"/>
            </a:xfrm>
          </p:grpSpPr>
          <p:sp>
            <p:nvSpPr>
              <p:cNvPr id="27" name="Oval 94"/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113"/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: Shape 114"/>
              <p:cNvSpPr/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6"/>
            <p:cNvGrpSpPr/>
            <p:nvPr/>
          </p:nvGrpSpPr>
          <p:grpSpPr>
            <a:xfrm>
              <a:off x="6763053" y="3413303"/>
              <a:ext cx="1811771" cy="828553"/>
              <a:chOff x="9017404" y="4551071"/>
              <a:chExt cx="2415694" cy="1104737"/>
            </a:xfrm>
          </p:grpSpPr>
          <p:sp>
            <p:nvSpPr>
              <p:cNvPr id="16" name="TextBox 125"/>
              <p:cNvSpPr txBox="1"/>
              <p:nvPr/>
            </p:nvSpPr>
            <p:spPr>
              <a:xfrm>
                <a:off x="9394282" y="45510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TextBox 126"/>
              <p:cNvSpPr txBox="1"/>
              <p:nvPr/>
            </p:nvSpPr>
            <p:spPr>
              <a:xfrm>
                <a:off x="9017404" y="50556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52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24" name="文本框 23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</p:grpSpPr>
        <p:sp>
          <p:nvSpPr>
            <p:cNvPr id="28" name="矩形: 圆角 27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29461"/>
              </a:avLst>
            </a:prstGeom>
            <a:solidFill>
              <a:srgbClr val="128E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04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929" y="-1694130"/>
            <a:ext cx="3896866" cy="473199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 flipV="1">
            <a:off x="-1152643" y="2427734"/>
            <a:ext cx="3896866" cy="47319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/>
          <p:cNvGrpSpPr/>
          <p:nvPr/>
        </p:nvGrpSpPr>
        <p:grpSpPr>
          <a:xfrm>
            <a:off x="3390257" y="1860074"/>
            <a:ext cx="3189022" cy="447267"/>
            <a:chOff x="6023992" y="2560348"/>
            <a:chExt cx="2203325" cy="596356"/>
          </a:xfrm>
        </p:grpSpPr>
        <p:cxnSp>
          <p:nvCxnSpPr>
            <p:cNvPr id="30" name="ïṧḷïḓê-Straight Connector 29"/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ïṧḷïḓê-Straight Connector 30"/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ïṧḷïḓê-Hexagon 31"/>
          <p:cNvSpPr/>
          <p:nvPr/>
        </p:nvSpPr>
        <p:spPr>
          <a:xfrm rot="1800000">
            <a:off x="5552594" y="2082783"/>
            <a:ext cx="2395330" cy="2064934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Group 32"/>
          <p:cNvGrpSpPr/>
          <p:nvPr/>
        </p:nvGrpSpPr>
        <p:grpSpPr>
          <a:xfrm>
            <a:off x="3390257" y="2036311"/>
            <a:ext cx="3189022" cy="447267"/>
            <a:chOff x="6023992" y="2560348"/>
            <a:chExt cx="2203325" cy="596356"/>
          </a:xfrm>
        </p:grpSpPr>
        <p:cxnSp>
          <p:nvCxnSpPr>
            <p:cNvPr id="28" name="ïṧḷïḓê-Straight Connector 33"/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ïṧḷïḓê-Straight Connector 34"/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ïṧḷïḓê-Hexagon 35"/>
          <p:cNvSpPr/>
          <p:nvPr/>
        </p:nvSpPr>
        <p:spPr>
          <a:xfrm rot="1800000">
            <a:off x="5704047" y="1746927"/>
            <a:ext cx="2092423" cy="1803808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7" name="Group 36"/>
          <p:cNvGrpSpPr/>
          <p:nvPr/>
        </p:nvGrpSpPr>
        <p:grpSpPr>
          <a:xfrm>
            <a:off x="3390257" y="2325286"/>
            <a:ext cx="3189022" cy="447267"/>
            <a:chOff x="6023992" y="2560348"/>
            <a:chExt cx="2203325" cy="596356"/>
          </a:xfrm>
        </p:grpSpPr>
        <p:cxnSp>
          <p:nvCxnSpPr>
            <p:cNvPr id="26" name="ïṧḷïḓê-Straight Connector 37"/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ïṧḷïḓê-Straight Connector 38"/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ïṧḷïḓê-Hexagon 39"/>
          <p:cNvSpPr/>
          <p:nvPr/>
        </p:nvSpPr>
        <p:spPr>
          <a:xfrm rot="1800000">
            <a:off x="5874544" y="1437708"/>
            <a:ext cx="1751430" cy="1509849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ïṧḷïḓê-TextBox 42"/>
          <p:cNvSpPr txBox="1"/>
          <p:nvPr/>
        </p:nvSpPr>
        <p:spPr bwMode="auto">
          <a:xfrm>
            <a:off x="6341785" y="2544441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lvl="1"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11" name="ïṧḷïḓê-TextBox 43"/>
          <p:cNvSpPr txBox="1"/>
          <p:nvPr/>
        </p:nvSpPr>
        <p:spPr bwMode="auto">
          <a:xfrm>
            <a:off x="6341784" y="3170375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</a:rPr>
              <a:t>标题文本预设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2" name="ïṧḷïḓê-TextBox 44"/>
          <p:cNvSpPr txBox="1"/>
          <p:nvPr/>
        </p:nvSpPr>
        <p:spPr bwMode="auto">
          <a:xfrm>
            <a:off x="6355286" y="3796309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lvl="1"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grpSp>
        <p:nvGrpSpPr>
          <p:cNvPr id="13" name="Group 48"/>
          <p:cNvGrpSpPr/>
          <p:nvPr/>
        </p:nvGrpSpPr>
        <p:grpSpPr>
          <a:xfrm>
            <a:off x="3390257" y="2531289"/>
            <a:ext cx="2774920" cy="447267"/>
            <a:chOff x="6023992" y="2560348"/>
            <a:chExt cx="2203325" cy="596356"/>
          </a:xfrm>
        </p:grpSpPr>
        <p:cxnSp>
          <p:nvCxnSpPr>
            <p:cNvPr id="24" name="ïṧḷïḓê-Straight Connector 49"/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ïṧḷïḓê-Straight Connector 50"/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ïṧḷïḓê-Hexagon 51"/>
          <p:cNvSpPr/>
          <p:nvPr/>
        </p:nvSpPr>
        <p:spPr>
          <a:xfrm rot="1800000">
            <a:off x="6007715" y="1136054"/>
            <a:ext cx="1485088" cy="1280246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ïṧḷïḓê-TextBox 52"/>
          <p:cNvSpPr txBox="1"/>
          <p:nvPr/>
        </p:nvSpPr>
        <p:spPr bwMode="auto">
          <a:xfrm>
            <a:off x="6346301" y="1959010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20" name="ïṧḷïḓê-Freeform: Shape 61"/>
          <p:cNvSpPr/>
          <p:nvPr/>
        </p:nvSpPr>
        <p:spPr bwMode="auto">
          <a:xfrm>
            <a:off x="6533618" y="1383045"/>
            <a:ext cx="436783" cy="43678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33" name="组合 32"/>
          <p:cNvGrpSpPr/>
          <p:nvPr/>
        </p:nvGrpSpPr>
        <p:grpSpPr>
          <a:xfrm>
            <a:off x="1237372" y="1800666"/>
            <a:ext cx="2076449" cy="2425030"/>
            <a:chOff x="1237372" y="1800666"/>
            <a:chExt cx="2076449" cy="2425030"/>
          </a:xfrm>
        </p:grpSpPr>
        <p:sp>
          <p:nvSpPr>
            <p:cNvPr id="9" name="ïṧḷïḓê-Rectangle 40"/>
            <p:cNvSpPr/>
            <p:nvPr/>
          </p:nvSpPr>
          <p:spPr>
            <a:xfrm>
              <a:off x="1550681" y="1800666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16" name="ïṧḷïḓê-Freeform: Shape 57"/>
            <p:cNvSpPr/>
            <p:nvPr/>
          </p:nvSpPr>
          <p:spPr bwMode="auto">
            <a:xfrm>
              <a:off x="1237372" y="3861292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ïṧḷïḓê-Freeform: Shape 58"/>
            <p:cNvSpPr/>
            <p:nvPr/>
          </p:nvSpPr>
          <p:spPr bwMode="auto">
            <a:xfrm>
              <a:off x="1237372" y="3166344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ïṧḷïḓê-Freeform: Shape 59"/>
            <p:cNvSpPr/>
            <p:nvPr/>
          </p:nvSpPr>
          <p:spPr bwMode="auto">
            <a:xfrm>
              <a:off x="1237372" y="1851761"/>
              <a:ext cx="313309" cy="31330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ïṧḷïḓê-Freeform: Shape 60"/>
            <p:cNvSpPr/>
            <p:nvPr/>
          </p:nvSpPr>
          <p:spPr bwMode="auto">
            <a:xfrm>
              <a:off x="1237372" y="2529016"/>
              <a:ext cx="313309" cy="31330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is1ide-Rectangle 41"/>
            <p:cNvSpPr/>
            <p:nvPr/>
          </p:nvSpPr>
          <p:spPr>
            <a:xfrm>
              <a:off x="1550681" y="2477922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2" name="is1ide-Rectangle 45"/>
            <p:cNvSpPr/>
            <p:nvPr/>
          </p:nvSpPr>
          <p:spPr>
            <a:xfrm>
              <a:off x="1550681" y="3115249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3" name="is1ide-Rectangle 46"/>
            <p:cNvSpPr/>
            <p:nvPr/>
          </p:nvSpPr>
          <p:spPr>
            <a:xfrm>
              <a:off x="1550681" y="3810198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</p:grpSp>
      <p:sp>
        <p:nvSpPr>
          <p:cNvPr id="34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/>
      <p:bldP spid="11" grpId="0"/>
      <p:bldP spid="12" grpId="0"/>
      <p:bldP spid="14" grpId="0" animBg="1"/>
      <p:bldP spid="15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53470" y="1041685"/>
            <a:ext cx="3295658" cy="3201145"/>
            <a:chOff x="1293357" y="1526073"/>
            <a:chExt cx="4394211" cy="4268193"/>
          </a:xfrm>
        </p:grpSpPr>
        <p:grpSp>
          <p:nvGrpSpPr>
            <p:cNvPr id="24" name="组合 23"/>
            <p:cNvGrpSpPr/>
            <p:nvPr/>
          </p:nvGrpSpPr>
          <p:grpSpPr>
            <a:xfrm>
              <a:off x="3496523" y="2111621"/>
              <a:ext cx="2191045" cy="762483"/>
              <a:chOff x="3661115" y="2010360"/>
              <a:chExt cx="2191045" cy="762483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3661115" y="2366578"/>
                <a:ext cx="2191045" cy="4062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661115" y="201036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496523" y="4446236"/>
              <a:ext cx="2191045" cy="753731"/>
              <a:chOff x="3661115" y="4344975"/>
              <a:chExt cx="2191045" cy="75373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61115" y="4709945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661115" y="4344975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293357" y="1526073"/>
              <a:ext cx="1933578" cy="1933578"/>
              <a:chOff x="1293357" y="1526073"/>
              <a:chExt cx="1933578" cy="1933578"/>
            </a:xfrm>
          </p:grpSpPr>
          <p:sp>
            <p:nvSpPr>
              <p:cNvPr id="33" name="任意多边形: 形状 32"/>
              <p:cNvSpPr/>
              <p:nvPr/>
            </p:nvSpPr>
            <p:spPr>
              <a:xfrm>
                <a:off x="1293357" y="1526073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1361621" y="1602921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2629105" y="1620284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1769419" y="2004617"/>
                <a:ext cx="1014602" cy="976490"/>
              </a:xfrm>
              <a:custGeom>
                <a:avLst/>
                <a:gdLst>
                  <a:gd name="connsiteX0" fmla="*/ 87400 w 338138"/>
                  <a:gd name="connsiteY0" fmla="*/ 185737 h 325437"/>
                  <a:gd name="connsiteX1" fmla="*/ 90049 w 338138"/>
                  <a:gd name="connsiteY1" fmla="*/ 185737 h 325437"/>
                  <a:gd name="connsiteX2" fmla="*/ 92697 w 338138"/>
                  <a:gd name="connsiteY2" fmla="*/ 187043 h 325437"/>
                  <a:gd name="connsiteX3" fmla="*/ 119182 w 338138"/>
                  <a:gd name="connsiteY3" fmla="*/ 198793 h 325437"/>
                  <a:gd name="connsiteX4" fmla="*/ 121831 w 338138"/>
                  <a:gd name="connsiteY4" fmla="*/ 201405 h 325437"/>
                  <a:gd name="connsiteX5" fmla="*/ 131101 w 338138"/>
                  <a:gd name="connsiteY5" fmla="*/ 226211 h 325437"/>
                  <a:gd name="connsiteX6" fmla="*/ 141694 w 338138"/>
                  <a:gd name="connsiteY6" fmla="*/ 201405 h 325437"/>
                  <a:gd name="connsiteX7" fmla="*/ 144343 w 338138"/>
                  <a:gd name="connsiteY7" fmla="*/ 198793 h 325437"/>
                  <a:gd name="connsiteX8" fmla="*/ 170828 w 338138"/>
                  <a:gd name="connsiteY8" fmla="*/ 187043 h 325437"/>
                  <a:gd name="connsiteX9" fmla="*/ 173476 w 338138"/>
                  <a:gd name="connsiteY9" fmla="*/ 185737 h 325437"/>
                  <a:gd name="connsiteX10" fmla="*/ 176125 w 338138"/>
                  <a:gd name="connsiteY10" fmla="*/ 185737 h 325437"/>
                  <a:gd name="connsiteX11" fmla="*/ 237040 w 338138"/>
                  <a:gd name="connsiteY11" fmla="*/ 219683 h 325437"/>
                  <a:gd name="connsiteX12" fmla="*/ 263525 w 338138"/>
                  <a:gd name="connsiteY12" fmla="*/ 281047 h 325437"/>
                  <a:gd name="connsiteX13" fmla="*/ 263525 w 338138"/>
                  <a:gd name="connsiteY13" fmla="*/ 283658 h 325437"/>
                  <a:gd name="connsiteX14" fmla="*/ 131101 w 338138"/>
                  <a:gd name="connsiteY14" fmla="*/ 325437 h 325437"/>
                  <a:gd name="connsiteX15" fmla="*/ 0 w 338138"/>
                  <a:gd name="connsiteY15" fmla="*/ 283658 h 325437"/>
                  <a:gd name="connsiteX16" fmla="*/ 0 w 338138"/>
                  <a:gd name="connsiteY16" fmla="*/ 281047 h 325437"/>
                  <a:gd name="connsiteX17" fmla="*/ 26485 w 338138"/>
                  <a:gd name="connsiteY17" fmla="*/ 219683 h 325437"/>
                  <a:gd name="connsiteX18" fmla="*/ 87400 w 338138"/>
                  <a:gd name="connsiteY18" fmla="*/ 185737 h 325437"/>
                  <a:gd name="connsiteX19" fmla="*/ 131108 w 338138"/>
                  <a:gd name="connsiteY19" fmla="*/ 25400 h 325437"/>
                  <a:gd name="connsiteX20" fmla="*/ 186098 w 338138"/>
                  <a:gd name="connsiteY20" fmla="*/ 46600 h 325437"/>
                  <a:gd name="connsiteX21" fmla="*/ 195263 w 338138"/>
                  <a:gd name="connsiteY21" fmla="*/ 77075 h 325437"/>
                  <a:gd name="connsiteX22" fmla="*/ 191335 w 338138"/>
                  <a:gd name="connsiteY22" fmla="*/ 89000 h 325437"/>
                  <a:gd name="connsiteX23" fmla="*/ 191335 w 338138"/>
                  <a:gd name="connsiteY23" fmla="*/ 135375 h 325437"/>
                  <a:gd name="connsiteX24" fmla="*/ 192645 w 338138"/>
                  <a:gd name="connsiteY24" fmla="*/ 143325 h 325437"/>
                  <a:gd name="connsiteX25" fmla="*/ 157294 w 338138"/>
                  <a:gd name="connsiteY25" fmla="*/ 145975 h 325437"/>
                  <a:gd name="connsiteX26" fmla="*/ 153366 w 338138"/>
                  <a:gd name="connsiteY26" fmla="*/ 145975 h 325437"/>
                  <a:gd name="connsiteX27" fmla="*/ 141583 w 338138"/>
                  <a:gd name="connsiteY27" fmla="*/ 142000 h 325437"/>
                  <a:gd name="connsiteX28" fmla="*/ 128490 w 338138"/>
                  <a:gd name="connsiteY28" fmla="*/ 142000 h 325437"/>
                  <a:gd name="connsiteX29" fmla="*/ 110160 w 338138"/>
                  <a:gd name="connsiteY29" fmla="*/ 159225 h 325437"/>
                  <a:gd name="connsiteX30" fmla="*/ 128490 w 338138"/>
                  <a:gd name="connsiteY30" fmla="*/ 177775 h 325437"/>
                  <a:gd name="connsiteX31" fmla="*/ 141583 w 338138"/>
                  <a:gd name="connsiteY31" fmla="*/ 177775 h 325437"/>
                  <a:gd name="connsiteX32" fmla="*/ 152057 w 338138"/>
                  <a:gd name="connsiteY32" fmla="*/ 173800 h 325437"/>
                  <a:gd name="connsiteX33" fmla="*/ 157294 w 338138"/>
                  <a:gd name="connsiteY33" fmla="*/ 173800 h 325437"/>
                  <a:gd name="connsiteX34" fmla="*/ 174315 w 338138"/>
                  <a:gd name="connsiteY34" fmla="*/ 173800 h 325437"/>
                  <a:gd name="connsiteX35" fmla="*/ 131108 w 338138"/>
                  <a:gd name="connsiteY35" fmla="*/ 193675 h 325437"/>
                  <a:gd name="connsiteX36" fmla="*/ 69572 w 338138"/>
                  <a:gd name="connsiteY36" fmla="*/ 145975 h 325437"/>
                  <a:gd name="connsiteX37" fmla="*/ 72191 w 338138"/>
                  <a:gd name="connsiteY37" fmla="*/ 135375 h 325437"/>
                  <a:gd name="connsiteX38" fmla="*/ 72191 w 338138"/>
                  <a:gd name="connsiteY38" fmla="*/ 89000 h 325437"/>
                  <a:gd name="connsiteX39" fmla="*/ 68263 w 338138"/>
                  <a:gd name="connsiteY39" fmla="*/ 75750 h 325437"/>
                  <a:gd name="connsiteX40" fmla="*/ 81356 w 338138"/>
                  <a:gd name="connsiteY40" fmla="*/ 39975 h 325437"/>
                  <a:gd name="connsiteX41" fmla="*/ 131108 w 338138"/>
                  <a:gd name="connsiteY41" fmla="*/ 25400 h 325437"/>
                  <a:gd name="connsiteX42" fmla="*/ 212887 w 338138"/>
                  <a:gd name="connsiteY42" fmla="*/ 0 h 325437"/>
                  <a:gd name="connsiteX43" fmla="*/ 338138 w 338138"/>
                  <a:gd name="connsiteY43" fmla="*/ 95557 h 325437"/>
                  <a:gd name="connsiteX44" fmla="*/ 311769 w 338138"/>
                  <a:gd name="connsiteY44" fmla="*/ 154462 h 325437"/>
                  <a:gd name="connsiteX45" fmla="*/ 302540 w 338138"/>
                  <a:gd name="connsiteY45" fmla="*/ 215984 h 325437"/>
                  <a:gd name="connsiteX46" fmla="*/ 298585 w 338138"/>
                  <a:gd name="connsiteY46" fmla="*/ 222529 h 325437"/>
                  <a:gd name="connsiteX47" fmla="*/ 294630 w 338138"/>
                  <a:gd name="connsiteY47" fmla="*/ 223838 h 325437"/>
                  <a:gd name="connsiteX48" fmla="*/ 290675 w 338138"/>
                  <a:gd name="connsiteY48" fmla="*/ 222529 h 325437"/>
                  <a:gd name="connsiteX49" fmla="*/ 241893 w 338138"/>
                  <a:gd name="connsiteY49" fmla="*/ 188495 h 325437"/>
                  <a:gd name="connsiteX50" fmla="*/ 212887 w 338138"/>
                  <a:gd name="connsiteY50" fmla="*/ 191113 h 325437"/>
                  <a:gd name="connsiteX51" fmla="*/ 206295 w 338138"/>
                  <a:gd name="connsiteY51" fmla="*/ 191113 h 325437"/>
                  <a:gd name="connsiteX52" fmla="*/ 182563 w 338138"/>
                  <a:gd name="connsiteY52" fmla="*/ 179332 h 325437"/>
                  <a:gd name="connsiteX53" fmla="*/ 189155 w 338138"/>
                  <a:gd name="connsiteY53" fmla="*/ 172787 h 325437"/>
                  <a:gd name="connsiteX54" fmla="*/ 191792 w 338138"/>
                  <a:gd name="connsiteY54" fmla="*/ 172787 h 325437"/>
                  <a:gd name="connsiteX55" fmla="*/ 212887 w 338138"/>
                  <a:gd name="connsiteY55" fmla="*/ 174096 h 325437"/>
                  <a:gd name="connsiteX56" fmla="*/ 239256 w 338138"/>
                  <a:gd name="connsiteY56" fmla="*/ 171478 h 325437"/>
                  <a:gd name="connsiteX57" fmla="*/ 245848 w 338138"/>
                  <a:gd name="connsiteY57" fmla="*/ 170169 h 325437"/>
                  <a:gd name="connsiteX58" fmla="*/ 252440 w 338138"/>
                  <a:gd name="connsiteY58" fmla="*/ 174096 h 325437"/>
                  <a:gd name="connsiteX59" fmla="*/ 288038 w 338138"/>
                  <a:gd name="connsiteY59" fmla="*/ 198967 h 325437"/>
                  <a:gd name="connsiteX60" fmla="*/ 294630 w 338138"/>
                  <a:gd name="connsiteY60" fmla="*/ 151844 h 325437"/>
                  <a:gd name="connsiteX61" fmla="*/ 295948 w 338138"/>
                  <a:gd name="connsiteY61" fmla="*/ 145299 h 325437"/>
                  <a:gd name="connsiteX62" fmla="*/ 299904 w 338138"/>
                  <a:gd name="connsiteY62" fmla="*/ 141372 h 325437"/>
                  <a:gd name="connsiteX63" fmla="*/ 319680 w 338138"/>
                  <a:gd name="connsiteY63" fmla="*/ 95557 h 325437"/>
                  <a:gd name="connsiteX64" fmla="*/ 290675 w 338138"/>
                  <a:gd name="connsiteY64" fmla="*/ 41888 h 325437"/>
                  <a:gd name="connsiteX65" fmla="*/ 212887 w 338138"/>
                  <a:gd name="connsiteY65" fmla="*/ 17017 h 325437"/>
                  <a:gd name="connsiteX66" fmla="*/ 204976 w 338138"/>
                  <a:gd name="connsiteY66" fmla="*/ 18326 h 325437"/>
                  <a:gd name="connsiteX67" fmla="*/ 183882 w 338138"/>
                  <a:gd name="connsiteY67" fmla="*/ 2618 h 325437"/>
                  <a:gd name="connsiteX68" fmla="*/ 212887 w 338138"/>
                  <a:gd name="connsiteY68" fmla="*/ 0 h 325437"/>
                  <a:gd name="connsiteX69" fmla="*/ 131102 w 338138"/>
                  <a:gd name="connsiteY69" fmla="*/ 0 h 325437"/>
                  <a:gd name="connsiteX70" fmla="*/ 207736 w 338138"/>
                  <a:gd name="connsiteY70" fmla="*/ 33125 h 325437"/>
                  <a:gd name="connsiteX71" fmla="*/ 220949 w 338138"/>
                  <a:gd name="connsiteY71" fmla="*/ 78175 h 325437"/>
                  <a:gd name="connsiteX72" fmla="*/ 227555 w 338138"/>
                  <a:gd name="connsiteY72" fmla="*/ 78175 h 325437"/>
                  <a:gd name="connsiteX73" fmla="*/ 238125 w 338138"/>
                  <a:gd name="connsiteY73" fmla="*/ 88775 h 325437"/>
                  <a:gd name="connsiteX74" fmla="*/ 238125 w 338138"/>
                  <a:gd name="connsiteY74" fmla="*/ 135150 h 325437"/>
                  <a:gd name="connsiteX75" fmla="*/ 227555 w 338138"/>
                  <a:gd name="connsiteY75" fmla="*/ 145750 h 325437"/>
                  <a:gd name="connsiteX76" fmla="*/ 222270 w 338138"/>
                  <a:gd name="connsiteY76" fmla="*/ 145750 h 325437"/>
                  <a:gd name="connsiteX77" fmla="*/ 220949 w 338138"/>
                  <a:gd name="connsiteY77" fmla="*/ 147075 h 325437"/>
                  <a:gd name="connsiteX78" fmla="*/ 157527 w 338138"/>
                  <a:gd name="connsiteY78" fmla="*/ 165625 h 325437"/>
                  <a:gd name="connsiteX79" fmla="*/ 148279 w 338138"/>
                  <a:gd name="connsiteY79" fmla="*/ 164300 h 325437"/>
                  <a:gd name="connsiteX80" fmla="*/ 141672 w 338138"/>
                  <a:gd name="connsiteY80" fmla="*/ 168275 h 325437"/>
                  <a:gd name="connsiteX81" fmla="*/ 128459 w 338138"/>
                  <a:gd name="connsiteY81" fmla="*/ 168275 h 325437"/>
                  <a:gd name="connsiteX82" fmla="*/ 119211 w 338138"/>
                  <a:gd name="connsiteY82" fmla="*/ 159000 h 325437"/>
                  <a:gd name="connsiteX83" fmla="*/ 128459 w 338138"/>
                  <a:gd name="connsiteY83" fmla="*/ 149725 h 325437"/>
                  <a:gd name="connsiteX84" fmla="*/ 141672 w 338138"/>
                  <a:gd name="connsiteY84" fmla="*/ 149725 h 325437"/>
                  <a:gd name="connsiteX85" fmla="*/ 149600 w 338138"/>
                  <a:gd name="connsiteY85" fmla="*/ 155025 h 325437"/>
                  <a:gd name="connsiteX86" fmla="*/ 157527 w 338138"/>
                  <a:gd name="connsiteY86" fmla="*/ 155025 h 325437"/>
                  <a:gd name="connsiteX87" fmla="*/ 209057 w 338138"/>
                  <a:gd name="connsiteY87" fmla="*/ 145750 h 325437"/>
                  <a:gd name="connsiteX88" fmla="*/ 199808 w 338138"/>
                  <a:gd name="connsiteY88" fmla="*/ 135150 h 325437"/>
                  <a:gd name="connsiteX89" fmla="*/ 199808 w 338138"/>
                  <a:gd name="connsiteY89" fmla="*/ 88775 h 325437"/>
                  <a:gd name="connsiteX90" fmla="*/ 205093 w 338138"/>
                  <a:gd name="connsiteY90" fmla="*/ 79500 h 325437"/>
                  <a:gd name="connsiteX91" fmla="*/ 194523 w 338138"/>
                  <a:gd name="connsiteY91" fmla="*/ 42400 h 325437"/>
                  <a:gd name="connsiteX92" fmla="*/ 131102 w 338138"/>
                  <a:gd name="connsiteY92" fmla="*/ 15900 h 325437"/>
                  <a:gd name="connsiteX93" fmla="*/ 57110 w 338138"/>
                  <a:gd name="connsiteY93" fmla="*/ 79500 h 325437"/>
                  <a:gd name="connsiteX94" fmla="*/ 63717 w 338138"/>
                  <a:gd name="connsiteY94" fmla="*/ 88775 h 325437"/>
                  <a:gd name="connsiteX95" fmla="*/ 63717 w 338138"/>
                  <a:gd name="connsiteY95" fmla="*/ 135150 h 325437"/>
                  <a:gd name="connsiteX96" fmla="*/ 51825 w 338138"/>
                  <a:gd name="connsiteY96" fmla="*/ 145750 h 325437"/>
                  <a:gd name="connsiteX97" fmla="*/ 35970 w 338138"/>
                  <a:gd name="connsiteY97" fmla="*/ 145750 h 325437"/>
                  <a:gd name="connsiteX98" fmla="*/ 25400 w 338138"/>
                  <a:gd name="connsiteY98" fmla="*/ 135150 h 325437"/>
                  <a:gd name="connsiteX99" fmla="*/ 25400 w 338138"/>
                  <a:gd name="connsiteY99" fmla="*/ 88775 h 325437"/>
                  <a:gd name="connsiteX100" fmla="*/ 35970 w 338138"/>
                  <a:gd name="connsiteY100" fmla="*/ 78175 h 325437"/>
                  <a:gd name="connsiteX101" fmla="*/ 42576 w 338138"/>
                  <a:gd name="connsiteY101" fmla="*/ 78175 h 325437"/>
                  <a:gd name="connsiteX102" fmla="*/ 55789 w 338138"/>
                  <a:gd name="connsiteY102" fmla="*/ 33125 h 325437"/>
                  <a:gd name="connsiteX103" fmla="*/ 131102 w 338138"/>
                  <a:gd name="connsiteY103" fmla="*/ 0 h 325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5437">
                    <a:moveTo>
                      <a:pt x="87400" y="185737"/>
                    </a:moveTo>
                    <a:cubicBezTo>
                      <a:pt x="88725" y="185737"/>
                      <a:pt x="88725" y="185737"/>
                      <a:pt x="90049" y="185737"/>
                    </a:cubicBezTo>
                    <a:cubicBezTo>
                      <a:pt x="91373" y="185737"/>
                      <a:pt x="91373" y="185737"/>
                      <a:pt x="92697" y="187043"/>
                    </a:cubicBezTo>
                    <a:cubicBezTo>
                      <a:pt x="100643" y="192265"/>
                      <a:pt x="109913" y="196182"/>
                      <a:pt x="119182" y="198793"/>
                    </a:cubicBezTo>
                    <a:cubicBezTo>
                      <a:pt x="120507" y="198793"/>
                      <a:pt x="121831" y="200099"/>
                      <a:pt x="121831" y="201405"/>
                    </a:cubicBezTo>
                    <a:cubicBezTo>
                      <a:pt x="121831" y="201405"/>
                      <a:pt x="121831" y="201405"/>
                      <a:pt x="131101" y="226211"/>
                    </a:cubicBezTo>
                    <a:cubicBezTo>
                      <a:pt x="131101" y="226211"/>
                      <a:pt x="131101" y="226211"/>
                      <a:pt x="141694" y="201405"/>
                    </a:cubicBezTo>
                    <a:cubicBezTo>
                      <a:pt x="141694" y="200099"/>
                      <a:pt x="143019" y="198793"/>
                      <a:pt x="144343" y="198793"/>
                    </a:cubicBezTo>
                    <a:cubicBezTo>
                      <a:pt x="153613" y="196182"/>
                      <a:pt x="162882" y="192265"/>
                      <a:pt x="170828" y="187043"/>
                    </a:cubicBezTo>
                    <a:cubicBezTo>
                      <a:pt x="172152" y="185737"/>
                      <a:pt x="172152" y="185737"/>
                      <a:pt x="173476" y="185737"/>
                    </a:cubicBezTo>
                    <a:cubicBezTo>
                      <a:pt x="174801" y="185737"/>
                      <a:pt x="174801" y="185737"/>
                      <a:pt x="176125" y="185737"/>
                    </a:cubicBezTo>
                    <a:cubicBezTo>
                      <a:pt x="192016" y="193571"/>
                      <a:pt x="227770" y="213155"/>
                      <a:pt x="237040" y="219683"/>
                    </a:cubicBezTo>
                    <a:cubicBezTo>
                      <a:pt x="252931" y="230128"/>
                      <a:pt x="259552" y="258851"/>
                      <a:pt x="263525" y="281047"/>
                    </a:cubicBezTo>
                    <a:cubicBezTo>
                      <a:pt x="263525" y="281047"/>
                      <a:pt x="263525" y="282352"/>
                      <a:pt x="263525" y="283658"/>
                    </a:cubicBezTo>
                    <a:cubicBezTo>
                      <a:pt x="262201" y="284963"/>
                      <a:pt x="246310" y="325437"/>
                      <a:pt x="131101" y="325437"/>
                    </a:cubicBezTo>
                    <a:cubicBezTo>
                      <a:pt x="17215" y="325437"/>
                      <a:pt x="1324" y="284963"/>
                      <a:pt x="0" y="283658"/>
                    </a:cubicBezTo>
                    <a:cubicBezTo>
                      <a:pt x="0" y="282352"/>
                      <a:pt x="0" y="281047"/>
                      <a:pt x="0" y="281047"/>
                    </a:cubicBezTo>
                    <a:cubicBezTo>
                      <a:pt x="1324" y="273213"/>
                      <a:pt x="9270" y="231434"/>
                      <a:pt x="26485" y="219683"/>
                    </a:cubicBezTo>
                    <a:cubicBezTo>
                      <a:pt x="35755" y="213155"/>
                      <a:pt x="72834" y="193571"/>
                      <a:pt x="87400" y="185737"/>
                    </a:cubicBezTo>
                    <a:close/>
                    <a:moveTo>
                      <a:pt x="131108" y="25400"/>
                    </a:moveTo>
                    <a:cubicBezTo>
                      <a:pt x="159913" y="25400"/>
                      <a:pt x="178243" y="32025"/>
                      <a:pt x="186098" y="46600"/>
                    </a:cubicBezTo>
                    <a:cubicBezTo>
                      <a:pt x="191335" y="53225"/>
                      <a:pt x="193954" y="63825"/>
                      <a:pt x="195263" y="77075"/>
                    </a:cubicBezTo>
                    <a:cubicBezTo>
                      <a:pt x="192645" y="79725"/>
                      <a:pt x="191335" y="85025"/>
                      <a:pt x="191335" y="89000"/>
                    </a:cubicBezTo>
                    <a:cubicBezTo>
                      <a:pt x="191335" y="89000"/>
                      <a:pt x="191335" y="89000"/>
                      <a:pt x="191335" y="135375"/>
                    </a:cubicBezTo>
                    <a:cubicBezTo>
                      <a:pt x="191335" y="138025"/>
                      <a:pt x="191335" y="140675"/>
                      <a:pt x="192645" y="143325"/>
                    </a:cubicBezTo>
                    <a:cubicBezTo>
                      <a:pt x="184789" y="144650"/>
                      <a:pt x="174315" y="145975"/>
                      <a:pt x="157294" y="145975"/>
                    </a:cubicBezTo>
                    <a:cubicBezTo>
                      <a:pt x="155985" y="145975"/>
                      <a:pt x="154676" y="145975"/>
                      <a:pt x="153366" y="145975"/>
                    </a:cubicBezTo>
                    <a:cubicBezTo>
                      <a:pt x="150748" y="143325"/>
                      <a:pt x="145511" y="142000"/>
                      <a:pt x="141583" y="142000"/>
                    </a:cubicBezTo>
                    <a:cubicBezTo>
                      <a:pt x="141583" y="142000"/>
                      <a:pt x="141583" y="142000"/>
                      <a:pt x="128490" y="142000"/>
                    </a:cubicBezTo>
                    <a:cubicBezTo>
                      <a:pt x="118016" y="142000"/>
                      <a:pt x="110160" y="149950"/>
                      <a:pt x="110160" y="159225"/>
                    </a:cubicBezTo>
                    <a:cubicBezTo>
                      <a:pt x="110160" y="169825"/>
                      <a:pt x="118016" y="177775"/>
                      <a:pt x="128490" y="177775"/>
                    </a:cubicBezTo>
                    <a:cubicBezTo>
                      <a:pt x="128490" y="177775"/>
                      <a:pt x="128490" y="177775"/>
                      <a:pt x="141583" y="177775"/>
                    </a:cubicBezTo>
                    <a:cubicBezTo>
                      <a:pt x="145511" y="177775"/>
                      <a:pt x="149438" y="176450"/>
                      <a:pt x="152057" y="173800"/>
                    </a:cubicBezTo>
                    <a:cubicBezTo>
                      <a:pt x="153366" y="173800"/>
                      <a:pt x="154676" y="173800"/>
                      <a:pt x="157294" y="173800"/>
                    </a:cubicBezTo>
                    <a:cubicBezTo>
                      <a:pt x="162531" y="173800"/>
                      <a:pt x="169078" y="173800"/>
                      <a:pt x="174315" y="173800"/>
                    </a:cubicBezTo>
                    <a:cubicBezTo>
                      <a:pt x="159913" y="187050"/>
                      <a:pt x="141583" y="193675"/>
                      <a:pt x="131108" y="193675"/>
                    </a:cubicBezTo>
                    <a:cubicBezTo>
                      <a:pt x="115397" y="193675"/>
                      <a:pt x="83974" y="179100"/>
                      <a:pt x="69572" y="145975"/>
                    </a:cubicBezTo>
                    <a:cubicBezTo>
                      <a:pt x="70882" y="143325"/>
                      <a:pt x="72191" y="139350"/>
                      <a:pt x="72191" y="135375"/>
                    </a:cubicBezTo>
                    <a:cubicBezTo>
                      <a:pt x="72191" y="135375"/>
                      <a:pt x="72191" y="135375"/>
                      <a:pt x="72191" y="89000"/>
                    </a:cubicBezTo>
                    <a:cubicBezTo>
                      <a:pt x="72191" y="85025"/>
                      <a:pt x="70882" y="79725"/>
                      <a:pt x="68263" y="75750"/>
                    </a:cubicBezTo>
                    <a:cubicBezTo>
                      <a:pt x="69572" y="59850"/>
                      <a:pt x="74810" y="47925"/>
                      <a:pt x="81356" y="39975"/>
                    </a:cubicBezTo>
                    <a:cubicBezTo>
                      <a:pt x="91830" y="29375"/>
                      <a:pt x="107541" y="25400"/>
                      <a:pt x="131108" y="25400"/>
                    </a:cubicBezTo>
                    <a:close/>
                    <a:moveTo>
                      <a:pt x="212887" y="0"/>
                    </a:moveTo>
                    <a:cubicBezTo>
                      <a:pt x="281446" y="0"/>
                      <a:pt x="338138" y="43197"/>
                      <a:pt x="338138" y="95557"/>
                    </a:cubicBezTo>
                    <a:cubicBezTo>
                      <a:pt x="338138" y="117810"/>
                      <a:pt x="328909" y="137445"/>
                      <a:pt x="311769" y="154462"/>
                    </a:cubicBezTo>
                    <a:cubicBezTo>
                      <a:pt x="311769" y="154462"/>
                      <a:pt x="311769" y="154462"/>
                      <a:pt x="302540" y="215984"/>
                    </a:cubicBezTo>
                    <a:cubicBezTo>
                      <a:pt x="302540" y="219911"/>
                      <a:pt x="301222" y="221220"/>
                      <a:pt x="298585" y="222529"/>
                    </a:cubicBezTo>
                    <a:cubicBezTo>
                      <a:pt x="297267" y="222529"/>
                      <a:pt x="295948" y="223838"/>
                      <a:pt x="294630" y="223838"/>
                    </a:cubicBezTo>
                    <a:cubicBezTo>
                      <a:pt x="293311" y="223838"/>
                      <a:pt x="291993" y="222529"/>
                      <a:pt x="290675" y="222529"/>
                    </a:cubicBezTo>
                    <a:cubicBezTo>
                      <a:pt x="290675" y="222529"/>
                      <a:pt x="290675" y="222529"/>
                      <a:pt x="241893" y="188495"/>
                    </a:cubicBezTo>
                    <a:cubicBezTo>
                      <a:pt x="232664" y="191113"/>
                      <a:pt x="223435" y="191113"/>
                      <a:pt x="212887" y="191113"/>
                    </a:cubicBezTo>
                    <a:cubicBezTo>
                      <a:pt x="210250" y="191113"/>
                      <a:pt x="207613" y="191113"/>
                      <a:pt x="206295" y="191113"/>
                    </a:cubicBezTo>
                    <a:cubicBezTo>
                      <a:pt x="198384" y="187186"/>
                      <a:pt x="190474" y="183259"/>
                      <a:pt x="182563" y="179332"/>
                    </a:cubicBezTo>
                    <a:cubicBezTo>
                      <a:pt x="182563" y="179332"/>
                      <a:pt x="182563" y="179332"/>
                      <a:pt x="189155" y="172787"/>
                    </a:cubicBezTo>
                    <a:cubicBezTo>
                      <a:pt x="190474" y="172787"/>
                      <a:pt x="190474" y="172787"/>
                      <a:pt x="191792" y="172787"/>
                    </a:cubicBezTo>
                    <a:cubicBezTo>
                      <a:pt x="198384" y="174096"/>
                      <a:pt x="204976" y="174096"/>
                      <a:pt x="212887" y="174096"/>
                    </a:cubicBezTo>
                    <a:cubicBezTo>
                      <a:pt x="222116" y="174096"/>
                      <a:pt x="230027" y="172787"/>
                      <a:pt x="239256" y="171478"/>
                    </a:cubicBezTo>
                    <a:cubicBezTo>
                      <a:pt x="239256" y="171478"/>
                      <a:pt x="239256" y="171478"/>
                      <a:pt x="245848" y="170169"/>
                    </a:cubicBezTo>
                    <a:cubicBezTo>
                      <a:pt x="245848" y="170169"/>
                      <a:pt x="245848" y="170169"/>
                      <a:pt x="252440" y="174096"/>
                    </a:cubicBezTo>
                    <a:cubicBezTo>
                      <a:pt x="252440" y="174096"/>
                      <a:pt x="252440" y="174096"/>
                      <a:pt x="288038" y="198967"/>
                    </a:cubicBezTo>
                    <a:cubicBezTo>
                      <a:pt x="288038" y="198967"/>
                      <a:pt x="288038" y="198967"/>
                      <a:pt x="294630" y="151844"/>
                    </a:cubicBezTo>
                    <a:cubicBezTo>
                      <a:pt x="294630" y="151844"/>
                      <a:pt x="294630" y="151844"/>
                      <a:pt x="295948" y="145299"/>
                    </a:cubicBezTo>
                    <a:cubicBezTo>
                      <a:pt x="295948" y="145299"/>
                      <a:pt x="295948" y="145299"/>
                      <a:pt x="299904" y="141372"/>
                    </a:cubicBezTo>
                    <a:cubicBezTo>
                      <a:pt x="313088" y="128282"/>
                      <a:pt x="319680" y="112574"/>
                      <a:pt x="319680" y="95557"/>
                    </a:cubicBezTo>
                    <a:cubicBezTo>
                      <a:pt x="319680" y="75922"/>
                      <a:pt x="309133" y="56287"/>
                      <a:pt x="290675" y="41888"/>
                    </a:cubicBezTo>
                    <a:cubicBezTo>
                      <a:pt x="269580" y="26180"/>
                      <a:pt x="241893" y="17017"/>
                      <a:pt x="212887" y="17017"/>
                    </a:cubicBezTo>
                    <a:cubicBezTo>
                      <a:pt x="210250" y="17017"/>
                      <a:pt x="207613" y="18326"/>
                      <a:pt x="204976" y="18326"/>
                    </a:cubicBezTo>
                    <a:cubicBezTo>
                      <a:pt x="199703" y="11781"/>
                      <a:pt x="191792" y="6545"/>
                      <a:pt x="183882" y="2618"/>
                    </a:cubicBezTo>
                    <a:cubicBezTo>
                      <a:pt x="193111" y="1309"/>
                      <a:pt x="202340" y="0"/>
                      <a:pt x="212887" y="0"/>
                    </a:cubicBezTo>
                    <a:close/>
                    <a:moveTo>
                      <a:pt x="131102" y="0"/>
                    </a:moveTo>
                    <a:cubicBezTo>
                      <a:pt x="169419" y="0"/>
                      <a:pt x="194523" y="10600"/>
                      <a:pt x="207736" y="33125"/>
                    </a:cubicBezTo>
                    <a:cubicBezTo>
                      <a:pt x="215663" y="46375"/>
                      <a:pt x="219627" y="60950"/>
                      <a:pt x="220949" y="78175"/>
                    </a:cubicBezTo>
                    <a:cubicBezTo>
                      <a:pt x="220949" y="78175"/>
                      <a:pt x="220949" y="78175"/>
                      <a:pt x="227555" y="78175"/>
                    </a:cubicBezTo>
                    <a:cubicBezTo>
                      <a:pt x="232840" y="78175"/>
                      <a:pt x="238125" y="83475"/>
                      <a:pt x="238125" y="88775"/>
                    </a:cubicBezTo>
                    <a:cubicBezTo>
                      <a:pt x="238125" y="88775"/>
                      <a:pt x="238125" y="88775"/>
                      <a:pt x="238125" y="135150"/>
                    </a:cubicBezTo>
                    <a:cubicBezTo>
                      <a:pt x="238125" y="141775"/>
                      <a:pt x="232840" y="145750"/>
                      <a:pt x="227555" y="145750"/>
                    </a:cubicBezTo>
                    <a:cubicBezTo>
                      <a:pt x="227555" y="145750"/>
                      <a:pt x="227555" y="145750"/>
                      <a:pt x="222270" y="145750"/>
                    </a:cubicBezTo>
                    <a:cubicBezTo>
                      <a:pt x="222270" y="147075"/>
                      <a:pt x="220949" y="147075"/>
                      <a:pt x="220949" y="147075"/>
                    </a:cubicBezTo>
                    <a:cubicBezTo>
                      <a:pt x="213021" y="159000"/>
                      <a:pt x="190559" y="165625"/>
                      <a:pt x="157527" y="165625"/>
                    </a:cubicBezTo>
                    <a:cubicBezTo>
                      <a:pt x="154885" y="165625"/>
                      <a:pt x="150921" y="165625"/>
                      <a:pt x="148279" y="164300"/>
                    </a:cubicBezTo>
                    <a:cubicBezTo>
                      <a:pt x="146957" y="166950"/>
                      <a:pt x="144315" y="168275"/>
                      <a:pt x="141672" y="168275"/>
                    </a:cubicBezTo>
                    <a:cubicBezTo>
                      <a:pt x="141672" y="168275"/>
                      <a:pt x="141672" y="168275"/>
                      <a:pt x="128459" y="168275"/>
                    </a:cubicBezTo>
                    <a:cubicBezTo>
                      <a:pt x="123174" y="168275"/>
                      <a:pt x="119211" y="164300"/>
                      <a:pt x="119211" y="159000"/>
                    </a:cubicBezTo>
                    <a:cubicBezTo>
                      <a:pt x="119211" y="153700"/>
                      <a:pt x="123174" y="149725"/>
                      <a:pt x="128459" y="149725"/>
                    </a:cubicBezTo>
                    <a:cubicBezTo>
                      <a:pt x="128459" y="149725"/>
                      <a:pt x="128459" y="149725"/>
                      <a:pt x="141672" y="149725"/>
                    </a:cubicBezTo>
                    <a:cubicBezTo>
                      <a:pt x="144315" y="149725"/>
                      <a:pt x="148279" y="152375"/>
                      <a:pt x="149600" y="155025"/>
                    </a:cubicBezTo>
                    <a:cubicBezTo>
                      <a:pt x="152242" y="155025"/>
                      <a:pt x="154885" y="155025"/>
                      <a:pt x="157527" y="155025"/>
                    </a:cubicBezTo>
                    <a:cubicBezTo>
                      <a:pt x="186595" y="155025"/>
                      <a:pt x="201129" y="151050"/>
                      <a:pt x="209057" y="145750"/>
                    </a:cubicBezTo>
                    <a:cubicBezTo>
                      <a:pt x="203772" y="144425"/>
                      <a:pt x="199808" y="140450"/>
                      <a:pt x="199808" y="135150"/>
                    </a:cubicBezTo>
                    <a:cubicBezTo>
                      <a:pt x="199808" y="135150"/>
                      <a:pt x="199808" y="135150"/>
                      <a:pt x="199808" y="88775"/>
                    </a:cubicBezTo>
                    <a:cubicBezTo>
                      <a:pt x="199808" y="84800"/>
                      <a:pt x="202451" y="82150"/>
                      <a:pt x="205093" y="79500"/>
                    </a:cubicBezTo>
                    <a:cubicBezTo>
                      <a:pt x="203772" y="64925"/>
                      <a:pt x="201129" y="51675"/>
                      <a:pt x="194523" y="42400"/>
                    </a:cubicBezTo>
                    <a:cubicBezTo>
                      <a:pt x="183953" y="23850"/>
                      <a:pt x="164134" y="15900"/>
                      <a:pt x="131102" y="15900"/>
                    </a:cubicBezTo>
                    <a:cubicBezTo>
                      <a:pt x="75609" y="15900"/>
                      <a:pt x="61074" y="42400"/>
                      <a:pt x="57110" y="79500"/>
                    </a:cubicBezTo>
                    <a:cubicBezTo>
                      <a:pt x="61074" y="82150"/>
                      <a:pt x="63717" y="84800"/>
                      <a:pt x="63717" y="88775"/>
                    </a:cubicBezTo>
                    <a:cubicBezTo>
                      <a:pt x="63717" y="88775"/>
                      <a:pt x="63717" y="88775"/>
                      <a:pt x="63717" y="135150"/>
                    </a:cubicBezTo>
                    <a:cubicBezTo>
                      <a:pt x="63717" y="141775"/>
                      <a:pt x="58432" y="145750"/>
                      <a:pt x="51825" y="145750"/>
                    </a:cubicBezTo>
                    <a:cubicBezTo>
                      <a:pt x="51825" y="145750"/>
                      <a:pt x="51825" y="145750"/>
                      <a:pt x="35970" y="145750"/>
                    </a:cubicBezTo>
                    <a:cubicBezTo>
                      <a:pt x="30685" y="145750"/>
                      <a:pt x="25400" y="141775"/>
                      <a:pt x="25400" y="135150"/>
                    </a:cubicBezTo>
                    <a:cubicBezTo>
                      <a:pt x="25400" y="135150"/>
                      <a:pt x="25400" y="135150"/>
                      <a:pt x="25400" y="88775"/>
                    </a:cubicBezTo>
                    <a:cubicBezTo>
                      <a:pt x="25400" y="83475"/>
                      <a:pt x="30685" y="78175"/>
                      <a:pt x="35970" y="78175"/>
                    </a:cubicBezTo>
                    <a:cubicBezTo>
                      <a:pt x="35970" y="78175"/>
                      <a:pt x="35970" y="78175"/>
                      <a:pt x="42576" y="78175"/>
                    </a:cubicBezTo>
                    <a:cubicBezTo>
                      <a:pt x="43898" y="60950"/>
                      <a:pt x="47862" y="46375"/>
                      <a:pt x="55789" y="33125"/>
                    </a:cubicBezTo>
                    <a:cubicBezTo>
                      <a:pt x="69002" y="10600"/>
                      <a:pt x="94106" y="0"/>
                      <a:pt x="131102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 rot="18870430">
                <a:off x="2787385" y="1778565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293357" y="3860688"/>
              <a:ext cx="1933578" cy="1933578"/>
              <a:chOff x="1293357" y="3860688"/>
              <a:chExt cx="1933578" cy="1933578"/>
            </a:xfrm>
          </p:grpSpPr>
          <p:sp>
            <p:nvSpPr>
              <p:cNvPr id="28" name="任意多边形: 形状 27"/>
              <p:cNvSpPr/>
              <p:nvPr/>
            </p:nvSpPr>
            <p:spPr>
              <a:xfrm>
                <a:off x="1293357" y="3860688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1361621" y="3937536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2629105" y="3954899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1769419" y="4473317"/>
                <a:ext cx="1014602" cy="708320"/>
              </a:xfrm>
              <a:custGeom>
                <a:avLst/>
                <a:gdLst>
                  <a:gd name="connsiteX0" fmla="*/ 244318 w 338061"/>
                  <a:gd name="connsiteY0" fmla="*/ 74134 h 236009"/>
                  <a:gd name="connsiteX1" fmla="*/ 257139 w 338061"/>
                  <a:gd name="connsiteY1" fmla="*/ 79049 h 236009"/>
                  <a:gd name="connsiteX2" fmla="*/ 282448 w 338061"/>
                  <a:gd name="connsiteY2" fmla="*/ 102640 h 236009"/>
                  <a:gd name="connsiteX3" fmla="*/ 306425 w 338061"/>
                  <a:gd name="connsiteY3" fmla="*/ 79049 h 236009"/>
                  <a:gd name="connsiteX4" fmla="*/ 333066 w 338061"/>
                  <a:gd name="connsiteY4" fmla="*/ 79049 h 236009"/>
                  <a:gd name="connsiteX5" fmla="*/ 333066 w 338061"/>
                  <a:gd name="connsiteY5" fmla="*/ 105261 h 236009"/>
                  <a:gd name="connsiteX6" fmla="*/ 309089 w 338061"/>
                  <a:gd name="connsiteY6" fmla="*/ 128853 h 236009"/>
                  <a:gd name="connsiteX7" fmla="*/ 333066 w 338061"/>
                  <a:gd name="connsiteY7" fmla="*/ 152444 h 236009"/>
                  <a:gd name="connsiteX8" fmla="*/ 333066 w 338061"/>
                  <a:gd name="connsiteY8" fmla="*/ 179967 h 236009"/>
                  <a:gd name="connsiteX9" fmla="*/ 319745 w 338061"/>
                  <a:gd name="connsiteY9" fmla="*/ 185209 h 236009"/>
                  <a:gd name="connsiteX10" fmla="*/ 306425 w 338061"/>
                  <a:gd name="connsiteY10" fmla="*/ 179967 h 236009"/>
                  <a:gd name="connsiteX11" fmla="*/ 282448 w 338061"/>
                  <a:gd name="connsiteY11" fmla="*/ 156376 h 236009"/>
                  <a:gd name="connsiteX12" fmla="*/ 257139 w 338061"/>
                  <a:gd name="connsiteY12" fmla="*/ 179967 h 236009"/>
                  <a:gd name="connsiteX13" fmla="*/ 243819 w 338061"/>
                  <a:gd name="connsiteY13" fmla="*/ 185209 h 236009"/>
                  <a:gd name="connsiteX14" fmla="*/ 230498 w 338061"/>
                  <a:gd name="connsiteY14" fmla="*/ 179967 h 236009"/>
                  <a:gd name="connsiteX15" fmla="*/ 230498 w 338061"/>
                  <a:gd name="connsiteY15" fmla="*/ 152444 h 236009"/>
                  <a:gd name="connsiteX16" fmla="*/ 254475 w 338061"/>
                  <a:gd name="connsiteY16" fmla="*/ 128853 h 236009"/>
                  <a:gd name="connsiteX17" fmla="*/ 230498 w 338061"/>
                  <a:gd name="connsiteY17" fmla="*/ 105261 h 236009"/>
                  <a:gd name="connsiteX18" fmla="*/ 230498 w 338061"/>
                  <a:gd name="connsiteY18" fmla="*/ 79049 h 236009"/>
                  <a:gd name="connsiteX19" fmla="*/ 244318 w 338061"/>
                  <a:gd name="connsiteY19" fmla="*/ 74134 h 236009"/>
                  <a:gd name="connsiteX20" fmla="*/ 180729 w 338061"/>
                  <a:gd name="connsiteY20" fmla="*/ 785 h 236009"/>
                  <a:gd name="connsiteX21" fmla="*/ 187325 w 338061"/>
                  <a:gd name="connsiteY21" fmla="*/ 11298 h 236009"/>
                  <a:gd name="connsiteX22" fmla="*/ 187325 w 338061"/>
                  <a:gd name="connsiteY22" fmla="*/ 224182 h 236009"/>
                  <a:gd name="connsiteX23" fmla="*/ 180729 w 338061"/>
                  <a:gd name="connsiteY23" fmla="*/ 234695 h 236009"/>
                  <a:gd name="connsiteX24" fmla="*/ 175452 w 338061"/>
                  <a:gd name="connsiteY24" fmla="*/ 236009 h 236009"/>
                  <a:gd name="connsiteX25" fmla="*/ 167537 w 338061"/>
                  <a:gd name="connsiteY25" fmla="*/ 232067 h 236009"/>
                  <a:gd name="connsiteX26" fmla="*/ 117408 w 338061"/>
                  <a:gd name="connsiteY26" fmla="*/ 180817 h 236009"/>
                  <a:gd name="connsiteX27" fmla="*/ 63321 w 338061"/>
                  <a:gd name="connsiteY27" fmla="*/ 180817 h 236009"/>
                  <a:gd name="connsiteX28" fmla="*/ 0 w 338061"/>
                  <a:gd name="connsiteY28" fmla="*/ 117740 h 236009"/>
                  <a:gd name="connsiteX29" fmla="*/ 63321 w 338061"/>
                  <a:gd name="connsiteY29" fmla="*/ 54663 h 236009"/>
                  <a:gd name="connsiteX30" fmla="*/ 117408 w 338061"/>
                  <a:gd name="connsiteY30" fmla="*/ 54663 h 236009"/>
                  <a:gd name="connsiteX31" fmla="*/ 167537 w 338061"/>
                  <a:gd name="connsiteY31" fmla="*/ 3413 h 236009"/>
                  <a:gd name="connsiteX32" fmla="*/ 180729 w 338061"/>
                  <a:gd name="connsiteY32" fmla="*/ 785 h 236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38061" h="236009">
                    <a:moveTo>
                      <a:pt x="244318" y="74134"/>
                    </a:moveTo>
                    <a:cubicBezTo>
                      <a:pt x="249147" y="74134"/>
                      <a:pt x="253809" y="75773"/>
                      <a:pt x="257139" y="79049"/>
                    </a:cubicBezTo>
                    <a:cubicBezTo>
                      <a:pt x="257139" y="79049"/>
                      <a:pt x="257139" y="79049"/>
                      <a:pt x="282448" y="102640"/>
                    </a:cubicBezTo>
                    <a:cubicBezTo>
                      <a:pt x="282448" y="102640"/>
                      <a:pt x="282448" y="102640"/>
                      <a:pt x="306425" y="79049"/>
                    </a:cubicBezTo>
                    <a:cubicBezTo>
                      <a:pt x="313085" y="72496"/>
                      <a:pt x="325074" y="72496"/>
                      <a:pt x="333066" y="79049"/>
                    </a:cubicBezTo>
                    <a:cubicBezTo>
                      <a:pt x="339726" y="86913"/>
                      <a:pt x="339726" y="98708"/>
                      <a:pt x="333066" y="105261"/>
                    </a:cubicBezTo>
                    <a:cubicBezTo>
                      <a:pt x="333066" y="105261"/>
                      <a:pt x="333066" y="105261"/>
                      <a:pt x="309089" y="128853"/>
                    </a:cubicBezTo>
                    <a:cubicBezTo>
                      <a:pt x="309089" y="128853"/>
                      <a:pt x="309089" y="128853"/>
                      <a:pt x="333066" y="152444"/>
                    </a:cubicBezTo>
                    <a:cubicBezTo>
                      <a:pt x="339726" y="160307"/>
                      <a:pt x="339726" y="172103"/>
                      <a:pt x="333066" y="179967"/>
                    </a:cubicBezTo>
                    <a:cubicBezTo>
                      <a:pt x="329070" y="182588"/>
                      <a:pt x="323742" y="185209"/>
                      <a:pt x="319745" y="185209"/>
                    </a:cubicBezTo>
                    <a:cubicBezTo>
                      <a:pt x="314417" y="185209"/>
                      <a:pt x="309089" y="182588"/>
                      <a:pt x="306425" y="179967"/>
                    </a:cubicBezTo>
                    <a:cubicBezTo>
                      <a:pt x="306425" y="179967"/>
                      <a:pt x="306425" y="179967"/>
                      <a:pt x="282448" y="156376"/>
                    </a:cubicBezTo>
                    <a:cubicBezTo>
                      <a:pt x="282448" y="156376"/>
                      <a:pt x="282448" y="156376"/>
                      <a:pt x="257139" y="179967"/>
                    </a:cubicBezTo>
                    <a:cubicBezTo>
                      <a:pt x="254475" y="182588"/>
                      <a:pt x="249147" y="185209"/>
                      <a:pt x="243819" y="185209"/>
                    </a:cubicBezTo>
                    <a:cubicBezTo>
                      <a:pt x="239823" y="185209"/>
                      <a:pt x="234494" y="182588"/>
                      <a:pt x="230498" y="179967"/>
                    </a:cubicBezTo>
                    <a:cubicBezTo>
                      <a:pt x="223838" y="172103"/>
                      <a:pt x="223838" y="160307"/>
                      <a:pt x="230498" y="152444"/>
                    </a:cubicBezTo>
                    <a:cubicBezTo>
                      <a:pt x="230498" y="152444"/>
                      <a:pt x="230498" y="152444"/>
                      <a:pt x="254475" y="128853"/>
                    </a:cubicBezTo>
                    <a:cubicBezTo>
                      <a:pt x="254475" y="128853"/>
                      <a:pt x="254475" y="128853"/>
                      <a:pt x="230498" y="105261"/>
                    </a:cubicBezTo>
                    <a:cubicBezTo>
                      <a:pt x="223838" y="98708"/>
                      <a:pt x="223838" y="86913"/>
                      <a:pt x="230498" y="79049"/>
                    </a:cubicBezTo>
                    <a:cubicBezTo>
                      <a:pt x="234495" y="75773"/>
                      <a:pt x="239490" y="74134"/>
                      <a:pt x="244318" y="74134"/>
                    </a:cubicBezTo>
                    <a:close/>
                    <a:moveTo>
                      <a:pt x="180729" y="785"/>
                    </a:moveTo>
                    <a:cubicBezTo>
                      <a:pt x="184686" y="2099"/>
                      <a:pt x="187325" y="6041"/>
                      <a:pt x="187325" y="11298"/>
                    </a:cubicBezTo>
                    <a:cubicBezTo>
                      <a:pt x="187325" y="11298"/>
                      <a:pt x="187325" y="11298"/>
                      <a:pt x="187325" y="224182"/>
                    </a:cubicBezTo>
                    <a:cubicBezTo>
                      <a:pt x="187325" y="229439"/>
                      <a:pt x="184686" y="233381"/>
                      <a:pt x="180729" y="234695"/>
                    </a:cubicBezTo>
                    <a:cubicBezTo>
                      <a:pt x="179410" y="234695"/>
                      <a:pt x="176771" y="236009"/>
                      <a:pt x="175452" y="236009"/>
                    </a:cubicBezTo>
                    <a:cubicBezTo>
                      <a:pt x="172814" y="236009"/>
                      <a:pt x="170175" y="234695"/>
                      <a:pt x="167537" y="232067"/>
                    </a:cubicBezTo>
                    <a:cubicBezTo>
                      <a:pt x="167537" y="232067"/>
                      <a:pt x="167537" y="232067"/>
                      <a:pt x="117408" y="180817"/>
                    </a:cubicBezTo>
                    <a:cubicBezTo>
                      <a:pt x="117408" y="180817"/>
                      <a:pt x="117408" y="180817"/>
                      <a:pt x="63321" y="180817"/>
                    </a:cubicBezTo>
                    <a:cubicBezTo>
                      <a:pt x="29022" y="180817"/>
                      <a:pt x="0" y="153221"/>
                      <a:pt x="0" y="117740"/>
                    </a:cubicBezTo>
                    <a:cubicBezTo>
                      <a:pt x="0" y="82259"/>
                      <a:pt x="29022" y="54663"/>
                      <a:pt x="63321" y="54663"/>
                    </a:cubicBezTo>
                    <a:cubicBezTo>
                      <a:pt x="63321" y="54663"/>
                      <a:pt x="63321" y="54663"/>
                      <a:pt x="117408" y="54663"/>
                    </a:cubicBezTo>
                    <a:cubicBezTo>
                      <a:pt x="117408" y="54663"/>
                      <a:pt x="117408" y="54663"/>
                      <a:pt x="167537" y="3413"/>
                    </a:cubicBezTo>
                    <a:cubicBezTo>
                      <a:pt x="171495" y="-529"/>
                      <a:pt x="175452" y="-529"/>
                      <a:pt x="180729" y="785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 rot="18870430">
                <a:off x="2787385" y="4113180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730379" y="1041685"/>
            <a:ext cx="3295658" cy="3201145"/>
            <a:chOff x="6416900" y="1526073"/>
            <a:chExt cx="4394211" cy="4268193"/>
          </a:xfrm>
        </p:grpSpPr>
        <p:grpSp>
          <p:nvGrpSpPr>
            <p:cNvPr id="6" name="组合 5"/>
            <p:cNvGrpSpPr/>
            <p:nvPr/>
          </p:nvGrpSpPr>
          <p:grpSpPr>
            <a:xfrm>
              <a:off x="8620066" y="2111621"/>
              <a:ext cx="2191045" cy="753731"/>
              <a:chOff x="8784658" y="2010360"/>
              <a:chExt cx="2191045" cy="75373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784658" y="2375330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784658" y="201036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620066" y="4446236"/>
              <a:ext cx="2191045" cy="753731"/>
              <a:chOff x="8784658" y="4344975"/>
              <a:chExt cx="2191045" cy="75373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8784658" y="4709945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8784658" y="4344975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16900" y="3860688"/>
              <a:ext cx="1933578" cy="1933578"/>
              <a:chOff x="6416900" y="3860688"/>
              <a:chExt cx="1933578" cy="1933578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6416900" y="3860688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6485164" y="3937536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7752648" y="3954899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7105282" y="4320176"/>
                <a:ext cx="589961" cy="1014602"/>
              </a:xfrm>
              <a:custGeom>
                <a:avLst/>
                <a:gdLst>
                  <a:gd name="connsiteX0" fmla="*/ 123152 w 195694"/>
                  <a:gd name="connsiteY0" fmla="*/ 165100 h 336550"/>
                  <a:gd name="connsiteX1" fmla="*/ 133928 w 195694"/>
                  <a:gd name="connsiteY1" fmla="*/ 175707 h 336550"/>
                  <a:gd name="connsiteX2" fmla="*/ 133928 w 195694"/>
                  <a:gd name="connsiteY2" fmla="*/ 245976 h 336550"/>
                  <a:gd name="connsiteX3" fmla="*/ 146050 w 195694"/>
                  <a:gd name="connsiteY3" fmla="*/ 264537 h 336550"/>
                  <a:gd name="connsiteX4" fmla="*/ 123152 w 195694"/>
                  <a:gd name="connsiteY4" fmla="*/ 285750 h 336550"/>
                  <a:gd name="connsiteX5" fmla="*/ 101600 w 195694"/>
                  <a:gd name="connsiteY5" fmla="*/ 264537 h 336550"/>
                  <a:gd name="connsiteX6" fmla="*/ 112376 w 195694"/>
                  <a:gd name="connsiteY6" fmla="*/ 245976 h 336550"/>
                  <a:gd name="connsiteX7" fmla="*/ 112376 w 195694"/>
                  <a:gd name="connsiteY7" fmla="*/ 175707 h 336550"/>
                  <a:gd name="connsiteX8" fmla="*/ 123152 w 195694"/>
                  <a:gd name="connsiteY8" fmla="*/ 165100 h 336550"/>
                  <a:gd name="connsiteX9" fmla="*/ 112610 w 195694"/>
                  <a:gd name="connsiteY9" fmla="*/ 20638 h 336550"/>
                  <a:gd name="connsiteX10" fmla="*/ 91497 w 195694"/>
                  <a:gd name="connsiteY10" fmla="*/ 43047 h 336550"/>
                  <a:gd name="connsiteX11" fmla="*/ 91497 w 195694"/>
                  <a:gd name="connsiteY11" fmla="*/ 221003 h 336550"/>
                  <a:gd name="connsiteX12" fmla="*/ 87539 w 195694"/>
                  <a:gd name="connsiteY12" fmla="*/ 228913 h 336550"/>
                  <a:gd name="connsiteX13" fmla="*/ 73025 w 195694"/>
                  <a:gd name="connsiteY13" fmla="*/ 264504 h 336550"/>
                  <a:gd name="connsiteX14" fmla="*/ 87539 w 195694"/>
                  <a:gd name="connsiteY14" fmla="*/ 300095 h 336550"/>
                  <a:gd name="connsiteX15" fmla="*/ 124485 w 195694"/>
                  <a:gd name="connsiteY15" fmla="*/ 315913 h 336550"/>
                  <a:gd name="connsiteX16" fmla="*/ 174625 w 195694"/>
                  <a:gd name="connsiteY16" fmla="*/ 265822 h 336550"/>
                  <a:gd name="connsiteX17" fmla="*/ 158791 w 195694"/>
                  <a:gd name="connsiteY17" fmla="*/ 228913 h 336550"/>
                  <a:gd name="connsiteX18" fmla="*/ 156153 w 195694"/>
                  <a:gd name="connsiteY18" fmla="*/ 221003 h 336550"/>
                  <a:gd name="connsiteX19" fmla="*/ 156153 w 195694"/>
                  <a:gd name="connsiteY19" fmla="*/ 43047 h 336550"/>
                  <a:gd name="connsiteX20" fmla="*/ 135041 w 195694"/>
                  <a:gd name="connsiteY20" fmla="*/ 20638 h 336550"/>
                  <a:gd name="connsiteX21" fmla="*/ 112610 w 195694"/>
                  <a:gd name="connsiteY21" fmla="*/ 20638 h 336550"/>
                  <a:gd name="connsiteX22" fmla="*/ 112297 w 195694"/>
                  <a:gd name="connsiteY22" fmla="*/ 0 h 336550"/>
                  <a:gd name="connsiteX23" fmla="*/ 134757 w 195694"/>
                  <a:gd name="connsiteY23" fmla="*/ 0 h 336550"/>
                  <a:gd name="connsiteX24" fmla="*/ 177033 w 195694"/>
                  <a:gd name="connsiteY24" fmla="*/ 43383 h 336550"/>
                  <a:gd name="connsiteX25" fmla="*/ 177033 w 195694"/>
                  <a:gd name="connsiteY25" fmla="*/ 215603 h 336550"/>
                  <a:gd name="connsiteX26" fmla="*/ 195529 w 195694"/>
                  <a:gd name="connsiteY26" fmla="*/ 265559 h 336550"/>
                  <a:gd name="connsiteX27" fmla="*/ 174391 w 195694"/>
                  <a:gd name="connsiteY27" fmla="*/ 315516 h 336550"/>
                  <a:gd name="connsiteX28" fmla="*/ 124187 w 195694"/>
                  <a:gd name="connsiteY28" fmla="*/ 336550 h 336550"/>
                  <a:gd name="connsiteX29" fmla="*/ 122866 w 195694"/>
                  <a:gd name="connsiteY29" fmla="*/ 336550 h 336550"/>
                  <a:gd name="connsiteX30" fmla="*/ 72663 w 195694"/>
                  <a:gd name="connsiteY30" fmla="*/ 315516 h 336550"/>
                  <a:gd name="connsiteX31" fmla="*/ 50203 w 195694"/>
                  <a:gd name="connsiteY31" fmla="*/ 264245 h 336550"/>
                  <a:gd name="connsiteX32" fmla="*/ 68699 w 195694"/>
                  <a:gd name="connsiteY32" fmla="*/ 215603 h 336550"/>
                  <a:gd name="connsiteX33" fmla="*/ 68699 w 195694"/>
                  <a:gd name="connsiteY33" fmla="*/ 148555 h 336550"/>
                  <a:gd name="connsiteX34" fmla="*/ 10569 w 195694"/>
                  <a:gd name="connsiteY34" fmla="*/ 148555 h 336550"/>
                  <a:gd name="connsiteX35" fmla="*/ 0 w 195694"/>
                  <a:gd name="connsiteY35" fmla="*/ 136723 h 336550"/>
                  <a:gd name="connsiteX36" fmla="*/ 10569 w 195694"/>
                  <a:gd name="connsiteY36" fmla="*/ 126206 h 336550"/>
                  <a:gd name="connsiteX37" fmla="*/ 68699 w 195694"/>
                  <a:gd name="connsiteY37" fmla="*/ 126206 h 336550"/>
                  <a:gd name="connsiteX38" fmla="*/ 68699 w 195694"/>
                  <a:gd name="connsiteY38" fmla="*/ 99913 h 336550"/>
                  <a:gd name="connsiteX39" fmla="*/ 10569 w 195694"/>
                  <a:gd name="connsiteY39" fmla="*/ 99913 h 336550"/>
                  <a:gd name="connsiteX40" fmla="*/ 0 w 195694"/>
                  <a:gd name="connsiteY40" fmla="*/ 89396 h 336550"/>
                  <a:gd name="connsiteX41" fmla="*/ 10569 w 195694"/>
                  <a:gd name="connsiteY41" fmla="*/ 78879 h 336550"/>
                  <a:gd name="connsiteX42" fmla="*/ 68699 w 195694"/>
                  <a:gd name="connsiteY42" fmla="*/ 78879 h 336550"/>
                  <a:gd name="connsiteX43" fmla="*/ 68699 w 195694"/>
                  <a:gd name="connsiteY43" fmla="*/ 52586 h 336550"/>
                  <a:gd name="connsiteX44" fmla="*/ 10569 w 195694"/>
                  <a:gd name="connsiteY44" fmla="*/ 52586 h 336550"/>
                  <a:gd name="connsiteX45" fmla="*/ 0 w 195694"/>
                  <a:gd name="connsiteY45" fmla="*/ 42069 h 336550"/>
                  <a:gd name="connsiteX46" fmla="*/ 10569 w 195694"/>
                  <a:gd name="connsiteY46" fmla="*/ 30237 h 336550"/>
                  <a:gd name="connsiteX47" fmla="*/ 70020 w 195694"/>
                  <a:gd name="connsiteY47" fmla="*/ 30237 h 336550"/>
                  <a:gd name="connsiteX48" fmla="*/ 112297 w 195694"/>
                  <a:gd name="connsiteY4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95694" h="336550">
                    <a:moveTo>
                      <a:pt x="123152" y="165100"/>
                    </a:moveTo>
                    <a:cubicBezTo>
                      <a:pt x="129887" y="165100"/>
                      <a:pt x="133928" y="169078"/>
                      <a:pt x="133928" y="175707"/>
                    </a:cubicBezTo>
                    <a:cubicBezTo>
                      <a:pt x="133928" y="175707"/>
                      <a:pt x="133928" y="175707"/>
                      <a:pt x="133928" y="245976"/>
                    </a:cubicBezTo>
                    <a:cubicBezTo>
                      <a:pt x="140662" y="249953"/>
                      <a:pt x="146050" y="256582"/>
                      <a:pt x="146050" y="264537"/>
                    </a:cubicBezTo>
                    <a:cubicBezTo>
                      <a:pt x="146050" y="276469"/>
                      <a:pt x="135274" y="285750"/>
                      <a:pt x="123152" y="285750"/>
                    </a:cubicBezTo>
                    <a:cubicBezTo>
                      <a:pt x="111029" y="285750"/>
                      <a:pt x="101600" y="276469"/>
                      <a:pt x="101600" y="264537"/>
                    </a:cubicBezTo>
                    <a:cubicBezTo>
                      <a:pt x="101600" y="256582"/>
                      <a:pt x="105641" y="249953"/>
                      <a:pt x="112376" y="245976"/>
                    </a:cubicBezTo>
                    <a:cubicBezTo>
                      <a:pt x="112376" y="245976"/>
                      <a:pt x="112376" y="245976"/>
                      <a:pt x="112376" y="175707"/>
                    </a:cubicBezTo>
                    <a:cubicBezTo>
                      <a:pt x="112376" y="169078"/>
                      <a:pt x="117764" y="165100"/>
                      <a:pt x="123152" y="165100"/>
                    </a:cubicBezTo>
                    <a:close/>
                    <a:moveTo>
                      <a:pt x="112610" y="20638"/>
                    </a:moveTo>
                    <a:cubicBezTo>
                      <a:pt x="100734" y="20638"/>
                      <a:pt x="91497" y="31183"/>
                      <a:pt x="91497" y="43047"/>
                    </a:cubicBezTo>
                    <a:cubicBezTo>
                      <a:pt x="91497" y="43047"/>
                      <a:pt x="91497" y="43047"/>
                      <a:pt x="91497" y="221003"/>
                    </a:cubicBezTo>
                    <a:cubicBezTo>
                      <a:pt x="91497" y="223640"/>
                      <a:pt x="90178" y="226276"/>
                      <a:pt x="87539" y="228913"/>
                    </a:cubicBezTo>
                    <a:cubicBezTo>
                      <a:pt x="78303" y="238140"/>
                      <a:pt x="73025" y="251322"/>
                      <a:pt x="73025" y="264504"/>
                    </a:cubicBezTo>
                    <a:cubicBezTo>
                      <a:pt x="73025" y="277686"/>
                      <a:pt x="78303" y="290868"/>
                      <a:pt x="87539" y="300095"/>
                    </a:cubicBezTo>
                    <a:cubicBezTo>
                      <a:pt x="98095" y="310640"/>
                      <a:pt x="109971" y="315913"/>
                      <a:pt x="124485" y="315913"/>
                    </a:cubicBezTo>
                    <a:cubicBezTo>
                      <a:pt x="150875" y="314595"/>
                      <a:pt x="173306" y="292186"/>
                      <a:pt x="174625" y="265822"/>
                    </a:cubicBezTo>
                    <a:cubicBezTo>
                      <a:pt x="174625" y="251322"/>
                      <a:pt x="169347" y="238140"/>
                      <a:pt x="158791" y="228913"/>
                    </a:cubicBezTo>
                    <a:cubicBezTo>
                      <a:pt x="157472" y="226276"/>
                      <a:pt x="156153" y="223640"/>
                      <a:pt x="156153" y="221003"/>
                    </a:cubicBezTo>
                    <a:cubicBezTo>
                      <a:pt x="156153" y="221003"/>
                      <a:pt x="156153" y="221003"/>
                      <a:pt x="156153" y="43047"/>
                    </a:cubicBezTo>
                    <a:cubicBezTo>
                      <a:pt x="156153" y="31183"/>
                      <a:pt x="146916" y="20638"/>
                      <a:pt x="135041" y="20638"/>
                    </a:cubicBezTo>
                    <a:cubicBezTo>
                      <a:pt x="135041" y="20638"/>
                      <a:pt x="135041" y="20638"/>
                      <a:pt x="112610" y="20638"/>
                    </a:cubicBezTo>
                    <a:close/>
                    <a:moveTo>
                      <a:pt x="112297" y="0"/>
                    </a:moveTo>
                    <a:cubicBezTo>
                      <a:pt x="112297" y="0"/>
                      <a:pt x="112297" y="0"/>
                      <a:pt x="134757" y="0"/>
                    </a:cubicBezTo>
                    <a:cubicBezTo>
                      <a:pt x="158537" y="0"/>
                      <a:pt x="177033" y="19719"/>
                      <a:pt x="177033" y="43383"/>
                    </a:cubicBezTo>
                    <a:cubicBezTo>
                      <a:pt x="177033" y="43383"/>
                      <a:pt x="177033" y="43383"/>
                      <a:pt x="177033" y="215603"/>
                    </a:cubicBezTo>
                    <a:cubicBezTo>
                      <a:pt x="190245" y="230064"/>
                      <a:pt x="196850" y="247154"/>
                      <a:pt x="195529" y="265559"/>
                    </a:cubicBezTo>
                    <a:cubicBezTo>
                      <a:pt x="195529" y="283964"/>
                      <a:pt x="187602" y="302369"/>
                      <a:pt x="174391" y="315516"/>
                    </a:cubicBezTo>
                    <a:cubicBezTo>
                      <a:pt x="161179" y="328662"/>
                      <a:pt x="142683" y="336550"/>
                      <a:pt x="124187" y="336550"/>
                    </a:cubicBezTo>
                    <a:cubicBezTo>
                      <a:pt x="124187" y="336550"/>
                      <a:pt x="124187" y="336550"/>
                      <a:pt x="122866" y="336550"/>
                    </a:cubicBezTo>
                    <a:cubicBezTo>
                      <a:pt x="104370" y="336550"/>
                      <a:pt x="85874" y="328662"/>
                      <a:pt x="72663" y="315516"/>
                    </a:cubicBezTo>
                    <a:cubicBezTo>
                      <a:pt x="58130" y="302369"/>
                      <a:pt x="50203" y="283964"/>
                      <a:pt x="50203" y="264245"/>
                    </a:cubicBezTo>
                    <a:cubicBezTo>
                      <a:pt x="50203" y="245839"/>
                      <a:pt x="56809" y="230064"/>
                      <a:pt x="68699" y="215603"/>
                    </a:cubicBezTo>
                    <a:cubicBezTo>
                      <a:pt x="68699" y="215603"/>
                      <a:pt x="68699" y="215603"/>
                      <a:pt x="68699" y="148555"/>
                    </a:cubicBezTo>
                    <a:cubicBezTo>
                      <a:pt x="68699" y="148555"/>
                      <a:pt x="68699" y="148555"/>
                      <a:pt x="10569" y="148555"/>
                    </a:cubicBezTo>
                    <a:cubicBezTo>
                      <a:pt x="3963" y="148555"/>
                      <a:pt x="0" y="143296"/>
                      <a:pt x="0" y="136723"/>
                    </a:cubicBezTo>
                    <a:cubicBezTo>
                      <a:pt x="0" y="131465"/>
                      <a:pt x="3963" y="126206"/>
                      <a:pt x="10569" y="126206"/>
                    </a:cubicBezTo>
                    <a:cubicBezTo>
                      <a:pt x="10569" y="126206"/>
                      <a:pt x="10569" y="126206"/>
                      <a:pt x="68699" y="126206"/>
                    </a:cubicBezTo>
                    <a:cubicBezTo>
                      <a:pt x="68699" y="126206"/>
                      <a:pt x="68699" y="126206"/>
                      <a:pt x="68699" y="99913"/>
                    </a:cubicBezTo>
                    <a:cubicBezTo>
                      <a:pt x="68699" y="99913"/>
                      <a:pt x="68699" y="99913"/>
                      <a:pt x="10569" y="99913"/>
                    </a:cubicBezTo>
                    <a:cubicBezTo>
                      <a:pt x="3963" y="99913"/>
                      <a:pt x="0" y="95969"/>
                      <a:pt x="0" y="89396"/>
                    </a:cubicBezTo>
                    <a:cubicBezTo>
                      <a:pt x="0" y="82823"/>
                      <a:pt x="3963" y="78879"/>
                      <a:pt x="10569" y="78879"/>
                    </a:cubicBezTo>
                    <a:cubicBezTo>
                      <a:pt x="10569" y="78879"/>
                      <a:pt x="10569" y="78879"/>
                      <a:pt x="68699" y="78879"/>
                    </a:cubicBezTo>
                    <a:cubicBezTo>
                      <a:pt x="68699" y="78879"/>
                      <a:pt x="68699" y="78879"/>
                      <a:pt x="68699" y="52586"/>
                    </a:cubicBezTo>
                    <a:cubicBezTo>
                      <a:pt x="68699" y="52586"/>
                      <a:pt x="68699" y="52586"/>
                      <a:pt x="10569" y="52586"/>
                    </a:cubicBezTo>
                    <a:cubicBezTo>
                      <a:pt x="3963" y="52586"/>
                      <a:pt x="0" y="47327"/>
                      <a:pt x="0" y="42069"/>
                    </a:cubicBezTo>
                    <a:cubicBezTo>
                      <a:pt x="0" y="35495"/>
                      <a:pt x="3963" y="30237"/>
                      <a:pt x="10569" y="30237"/>
                    </a:cubicBezTo>
                    <a:cubicBezTo>
                      <a:pt x="10569" y="30237"/>
                      <a:pt x="10569" y="30237"/>
                      <a:pt x="70020" y="30237"/>
                    </a:cubicBezTo>
                    <a:cubicBezTo>
                      <a:pt x="75305" y="13146"/>
                      <a:pt x="92480" y="0"/>
                      <a:pt x="112297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 rot="18870430">
                <a:off x="7910928" y="4113180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416900" y="1526073"/>
              <a:ext cx="1933578" cy="1933578"/>
              <a:chOff x="6416900" y="1526073"/>
              <a:chExt cx="1933578" cy="1933578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6416900" y="1526073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6485164" y="1602921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7752648" y="1620284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7003038" y="1985561"/>
                <a:ext cx="794449" cy="1014602"/>
              </a:xfrm>
              <a:custGeom>
                <a:avLst/>
                <a:gdLst>
                  <a:gd name="connsiteX0" fmla="*/ 52387 w 263525"/>
                  <a:gd name="connsiteY0" fmla="*/ 268288 h 336551"/>
                  <a:gd name="connsiteX1" fmla="*/ 209550 w 263525"/>
                  <a:gd name="connsiteY1" fmla="*/ 268288 h 336551"/>
                  <a:gd name="connsiteX2" fmla="*/ 209550 w 263525"/>
                  <a:gd name="connsiteY2" fmla="*/ 320798 h 336551"/>
                  <a:gd name="connsiteX3" fmla="*/ 193834 w 263525"/>
                  <a:gd name="connsiteY3" fmla="*/ 336551 h 336551"/>
                  <a:gd name="connsiteX4" fmla="*/ 68104 w 263525"/>
                  <a:gd name="connsiteY4" fmla="*/ 336551 h 336551"/>
                  <a:gd name="connsiteX5" fmla="*/ 52387 w 263525"/>
                  <a:gd name="connsiteY5" fmla="*/ 320798 h 336551"/>
                  <a:gd name="connsiteX6" fmla="*/ 131763 w 263525"/>
                  <a:gd name="connsiteY6" fmla="*/ 0 h 336551"/>
                  <a:gd name="connsiteX7" fmla="*/ 263525 w 263525"/>
                  <a:gd name="connsiteY7" fmla="*/ 131410 h 336551"/>
                  <a:gd name="connsiteX8" fmla="*/ 210820 w 263525"/>
                  <a:gd name="connsiteY8" fmla="*/ 236538 h 336551"/>
                  <a:gd name="connsiteX9" fmla="*/ 147574 w 263525"/>
                  <a:gd name="connsiteY9" fmla="*/ 236538 h 336551"/>
                  <a:gd name="connsiteX10" fmla="*/ 147574 w 263525"/>
                  <a:gd name="connsiteY10" fmla="*/ 178718 h 336551"/>
                  <a:gd name="connsiteX11" fmla="*/ 163386 w 263525"/>
                  <a:gd name="connsiteY11" fmla="*/ 178718 h 336551"/>
                  <a:gd name="connsiteX12" fmla="*/ 179197 w 263525"/>
                  <a:gd name="connsiteY12" fmla="*/ 162948 h 336551"/>
                  <a:gd name="connsiteX13" fmla="*/ 163386 w 263525"/>
                  <a:gd name="connsiteY13" fmla="*/ 147179 h 336551"/>
                  <a:gd name="connsiteX14" fmla="*/ 100140 w 263525"/>
                  <a:gd name="connsiteY14" fmla="*/ 147179 h 336551"/>
                  <a:gd name="connsiteX15" fmla="*/ 84328 w 263525"/>
                  <a:gd name="connsiteY15" fmla="*/ 162948 h 336551"/>
                  <a:gd name="connsiteX16" fmla="*/ 100140 w 263525"/>
                  <a:gd name="connsiteY16" fmla="*/ 178718 h 336551"/>
                  <a:gd name="connsiteX17" fmla="*/ 115951 w 263525"/>
                  <a:gd name="connsiteY17" fmla="*/ 178718 h 336551"/>
                  <a:gd name="connsiteX18" fmla="*/ 115951 w 263525"/>
                  <a:gd name="connsiteY18" fmla="*/ 236538 h 336551"/>
                  <a:gd name="connsiteX19" fmla="*/ 52705 w 263525"/>
                  <a:gd name="connsiteY19" fmla="*/ 236538 h 336551"/>
                  <a:gd name="connsiteX20" fmla="*/ 0 w 263525"/>
                  <a:gd name="connsiteY20" fmla="*/ 131410 h 336551"/>
                  <a:gd name="connsiteX21" fmla="*/ 131763 w 263525"/>
                  <a:gd name="connsiteY21" fmla="*/ 0 h 33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3525" h="336551">
                    <a:moveTo>
                      <a:pt x="52387" y="268288"/>
                    </a:moveTo>
                    <a:cubicBezTo>
                      <a:pt x="52387" y="268288"/>
                      <a:pt x="52387" y="268288"/>
                      <a:pt x="209550" y="268288"/>
                    </a:cubicBezTo>
                    <a:cubicBezTo>
                      <a:pt x="209550" y="268288"/>
                      <a:pt x="209550" y="268288"/>
                      <a:pt x="209550" y="320798"/>
                    </a:cubicBezTo>
                    <a:cubicBezTo>
                      <a:pt x="209550" y="329987"/>
                      <a:pt x="203002" y="336551"/>
                      <a:pt x="193834" y="336551"/>
                    </a:cubicBezTo>
                    <a:cubicBezTo>
                      <a:pt x="193834" y="336551"/>
                      <a:pt x="193834" y="336551"/>
                      <a:pt x="68104" y="336551"/>
                    </a:cubicBezTo>
                    <a:cubicBezTo>
                      <a:pt x="58936" y="336551"/>
                      <a:pt x="52387" y="329987"/>
                      <a:pt x="52387" y="320798"/>
                    </a:cubicBezTo>
                    <a:close/>
                    <a:moveTo>
                      <a:pt x="131763" y="0"/>
                    </a:moveTo>
                    <a:cubicBezTo>
                      <a:pt x="204232" y="0"/>
                      <a:pt x="263525" y="59135"/>
                      <a:pt x="263525" y="131410"/>
                    </a:cubicBezTo>
                    <a:cubicBezTo>
                      <a:pt x="263525" y="173461"/>
                      <a:pt x="243761" y="211570"/>
                      <a:pt x="210820" y="236538"/>
                    </a:cubicBezTo>
                    <a:cubicBezTo>
                      <a:pt x="210820" y="236538"/>
                      <a:pt x="210820" y="236538"/>
                      <a:pt x="147574" y="236538"/>
                    </a:cubicBezTo>
                    <a:cubicBezTo>
                      <a:pt x="147574" y="236538"/>
                      <a:pt x="147574" y="236538"/>
                      <a:pt x="147574" y="178718"/>
                    </a:cubicBezTo>
                    <a:cubicBezTo>
                      <a:pt x="147574" y="178718"/>
                      <a:pt x="147574" y="178718"/>
                      <a:pt x="163386" y="178718"/>
                    </a:cubicBezTo>
                    <a:cubicBezTo>
                      <a:pt x="172609" y="178718"/>
                      <a:pt x="179197" y="172147"/>
                      <a:pt x="179197" y="162948"/>
                    </a:cubicBezTo>
                    <a:cubicBezTo>
                      <a:pt x="179197" y="153750"/>
                      <a:pt x="172609" y="147179"/>
                      <a:pt x="163386" y="147179"/>
                    </a:cubicBezTo>
                    <a:cubicBezTo>
                      <a:pt x="163386" y="147179"/>
                      <a:pt x="163386" y="147179"/>
                      <a:pt x="100140" y="147179"/>
                    </a:cubicBezTo>
                    <a:cubicBezTo>
                      <a:pt x="90916" y="147179"/>
                      <a:pt x="84328" y="153750"/>
                      <a:pt x="84328" y="162948"/>
                    </a:cubicBezTo>
                    <a:cubicBezTo>
                      <a:pt x="84328" y="172147"/>
                      <a:pt x="90916" y="178718"/>
                      <a:pt x="100140" y="178718"/>
                    </a:cubicBezTo>
                    <a:cubicBezTo>
                      <a:pt x="100140" y="178718"/>
                      <a:pt x="100140" y="178718"/>
                      <a:pt x="115951" y="178718"/>
                    </a:cubicBezTo>
                    <a:cubicBezTo>
                      <a:pt x="115951" y="178718"/>
                      <a:pt x="115951" y="178718"/>
                      <a:pt x="115951" y="236538"/>
                    </a:cubicBezTo>
                    <a:cubicBezTo>
                      <a:pt x="115951" y="236538"/>
                      <a:pt x="115951" y="236538"/>
                      <a:pt x="52705" y="236538"/>
                    </a:cubicBezTo>
                    <a:cubicBezTo>
                      <a:pt x="19764" y="211570"/>
                      <a:pt x="0" y="173461"/>
                      <a:pt x="0" y="131410"/>
                    </a:cubicBezTo>
                    <a:cubicBezTo>
                      <a:pt x="0" y="59135"/>
                      <a:pt x="59293" y="0"/>
                      <a:pt x="131763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 rot="18870430">
                <a:off x="7910928" y="1778565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530" y="803561"/>
            <a:ext cx="3674905" cy="3542802"/>
            <a:chOff x="821530" y="803561"/>
            <a:chExt cx="3674905" cy="3542802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2925090" y="2831504"/>
              <a:ext cx="1571345" cy="1514859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21530" y="803561"/>
              <a:ext cx="2103560" cy="20279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7620" y="1086118"/>
            <a:ext cx="1852064" cy="574276"/>
            <a:chOff x="8238879" y="1629984"/>
            <a:chExt cx="2469419" cy="765701"/>
          </a:xfrm>
        </p:grpSpPr>
        <p:sp>
          <p:nvSpPr>
            <p:cNvPr id="16" name="文本框 4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57620" y="3428584"/>
            <a:ext cx="1852064" cy="574276"/>
            <a:chOff x="8238879" y="1629984"/>
            <a:chExt cx="2469419" cy="765701"/>
          </a:xfrm>
        </p:grpSpPr>
        <p:sp>
          <p:nvSpPr>
            <p:cNvPr id="14" name="文本框 8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57620" y="2257351"/>
            <a:ext cx="1852064" cy="574276"/>
            <a:chOff x="8238879" y="1629984"/>
            <a:chExt cx="2469419" cy="765701"/>
          </a:xfrm>
        </p:grpSpPr>
        <p:sp>
          <p:nvSpPr>
            <p:cNvPr id="12" name="文本框 11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任意多边形: 形状 8"/>
          <p:cNvSpPr>
            <a:spLocks noChangeAspect="1"/>
          </p:cNvSpPr>
          <p:nvPr/>
        </p:nvSpPr>
        <p:spPr bwMode="auto">
          <a:xfrm>
            <a:off x="5314664" y="1086118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: 形状 9"/>
          <p:cNvSpPr>
            <a:spLocks noChangeAspect="1"/>
          </p:cNvSpPr>
          <p:nvPr/>
        </p:nvSpPr>
        <p:spPr bwMode="auto">
          <a:xfrm>
            <a:off x="5314664" y="2257228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任意多边形: 形状 10"/>
          <p:cNvSpPr>
            <a:spLocks noChangeAspect="1"/>
          </p:cNvSpPr>
          <p:nvPr/>
        </p:nvSpPr>
        <p:spPr bwMode="auto">
          <a:xfrm>
            <a:off x="5314664" y="3428584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36685" y="789552"/>
            <a:ext cx="5241977" cy="1390204"/>
            <a:chOff x="1996569" y="737209"/>
            <a:chExt cx="6989302" cy="1853605"/>
          </a:xfrm>
        </p:grpSpPr>
        <p:sp>
          <p:nvSpPr>
            <p:cNvPr id="16" name="矩形 15"/>
            <p:cNvSpPr/>
            <p:nvPr/>
          </p:nvSpPr>
          <p:spPr bwMode="auto">
            <a:xfrm>
              <a:off x="1996569" y="2071637"/>
              <a:ext cx="5394244" cy="51917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4632299" y="2071637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2003439" y="2071637"/>
              <a:ext cx="694320" cy="5191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US" altLang="zh-CN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4632299" y="2071637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7390812" y="1881899"/>
              <a:ext cx="1595059" cy="708915"/>
            </a:xfrm>
            <a:custGeom>
              <a:avLst/>
              <a:gdLst>
                <a:gd name="T0" fmla="*/ 216 w 765"/>
                <a:gd name="T1" fmla="*/ 0 h 340"/>
                <a:gd name="T2" fmla="*/ 765 w 765"/>
                <a:gd name="T3" fmla="*/ 0 h 340"/>
                <a:gd name="T4" fmla="*/ 249 w 765"/>
                <a:gd name="T5" fmla="*/ 340 h 340"/>
                <a:gd name="T6" fmla="*/ 0 w 765"/>
                <a:gd name="T7" fmla="*/ 340 h 340"/>
                <a:gd name="T8" fmla="*/ 216 w 765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" h="340">
                  <a:moveTo>
                    <a:pt x="216" y="0"/>
                  </a:moveTo>
                  <a:lnTo>
                    <a:pt x="765" y="0"/>
                  </a:lnTo>
                  <a:lnTo>
                    <a:pt x="249" y="340"/>
                  </a:lnTo>
                  <a:lnTo>
                    <a:pt x="0" y="34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7390812" y="737209"/>
              <a:ext cx="450369" cy="1853604"/>
            </a:xfrm>
            <a:custGeom>
              <a:avLst/>
              <a:gdLst>
                <a:gd name="T0" fmla="*/ 0 w 216"/>
                <a:gd name="T1" fmla="*/ 640 h 889"/>
                <a:gd name="T2" fmla="*/ 216 w 216"/>
                <a:gd name="T3" fmla="*/ 0 h 889"/>
                <a:gd name="T4" fmla="*/ 216 w 216"/>
                <a:gd name="T5" fmla="*/ 549 h 889"/>
                <a:gd name="T6" fmla="*/ 0 w 216"/>
                <a:gd name="T7" fmla="*/ 889 h 889"/>
                <a:gd name="T8" fmla="*/ 0 w 216"/>
                <a:gd name="T9" fmla="*/ 64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889">
                  <a:moveTo>
                    <a:pt x="0" y="640"/>
                  </a:moveTo>
                  <a:lnTo>
                    <a:pt x="216" y="0"/>
                  </a:lnTo>
                  <a:lnTo>
                    <a:pt x="216" y="549"/>
                  </a:lnTo>
                  <a:lnTo>
                    <a:pt x="0" y="889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7841181" y="737209"/>
              <a:ext cx="1144690" cy="114468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8239315" y="954054"/>
              <a:ext cx="380600" cy="676307"/>
            </a:xfrm>
            <a:custGeom>
              <a:avLst/>
              <a:gdLst>
                <a:gd name="connsiteX0" fmla="*/ 366284 w 380600"/>
                <a:gd name="connsiteY0" fmla="*/ 539674 h 676307"/>
                <a:gd name="connsiteX1" fmla="*/ 373333 w 380600"/>
                <a:gd name="connsiteY1" fmla="*/ 555235 h 676307"/>
                <a:gd name="connsiteX2" fmla="*/ 256211 w 380600"/>
                <a:gd name="connsiteY2" fmla="*/ 662553 h 676307"/>
                <a:gd name="connsiteX3" fmla="*/ 100047 w 380600"/>
                <a:gd name="connsiteY3" fmla="*/ 666846 h 676307"/>
                <a:gd name="connsiteX4" fmla="*/ 65345 w 380600"/>
                <a:gd name="connsiteY4" fmla="*/ 675431 h 676307"/>
                <a:gd name="connsiteX5" fmla="*/ 277 w 380600"/>
                <a:gd name="connsiteY5" fmla="*/ 598162 h 676307"/>
                <a:gd name="connsiteX6" fmla="*/ 52331 w 380600"/>
                <a:gd name="connsiteY6" fmla="*/ 542357 h 676307"/>
                <a:gd name="connsiteX7" fmla="*/ 126075 w 380600"/>
                <a:gd name="connsiteY7" fmla="*/ 546649 h 676307"/>
                <a:gd name="connsiteX8" fmla="*/ 238859 w 380600"/>
                <a:gd name="connsiteY8" fmla="*/ 542357 h 676307"/>
                <a:gd name="connsiteX9" fmla="*/ 251873 w 380600"/>
                <a:gd name="connsiteY9" fmla="*/ 576698 h 676307"/>
                <a:gd name="connsiteX10" fmla="*/ 147764 w 380600"/>
                <a:gd name="connsiteY10" fmla="*/ 589577 h 676307"/>
                <a:gd name="connsiteX11" fmla="*/ 286576 w 380600"/>
                <a:gd name="connsiteY11" fmla="*/ 593869 h 676307"/>
                <a:gd name="connsiteX12" fmla="*/ 342968 w 380600"/>
                <a:gd name="connsiteY12" fmla="*/ 546649 h 676307"/>
                <a:gd name="connsiteX13" fmla="*/ 366284 w 380600"/>
                <a:gd name="connsiteY13" fmla="*/ 539674 h 676307"/>
                <a:gd name="connsiteX14" fmla="*/ 153033 w 380600"/>
                <a:gd name="connsiteY14" fmla="*/ 454539 h 676307"/>
                <a:gd name="connsiteX15" fmla="*/ 270452 w 380600"/>
                <a:gd name="connsiteY15" fmla="*/ 454539 h 676307"/>
                <a:gd name="connsiteX16" fmla="*/ 287847 w 380600"/>
                <a:gd name="connsiteY16" fmla="*/ 471861 h 676307"/>
                <a:gd name="connsiteX17" fmla="*/ 270452 w 380600"/>
                <a:gd name="connsiteY17" fmla="*/ 489183 h 676307"/>
                <a:gd name="connsiteX18" fmla="*/ 244359 w 380600"/>
                <a:gd name="connsiteY18" fmla="*/ 489183 h 676307"/>
                <a:gd name="connsiteX19" fmla="*/ 209568 w 380600"/>
                <a:gd name="connsiteY19" fmla="*/ 510836 h 676307"/>
                <a:gd name="connsiteX20" fmla="*/ 174777 w 380600"/>
                <a:gd name="connsiteY20" fmla="*/ 489183 h 676307"/>
                <a:gd name="connsiteX21" fmla="*/ 168118 w 380600"/>
                <a:gd name="connsiteY21" fmla="*/ 489183 h 676307"/>
                <a:gd name="connsiteX22" fmla="*/ 153033 w 380600"/>
                <a:gd name="connsiteY22" fmla="*/ 489183 h 676307"/>
                <a:gd name="connsiteX23" fmla="*/ 135638 w 380600"/>
                <a:gd name="connsiteY23" fmla="*/ 471861 h 676307"/>
                <a:gd name="connsiteX24" fmla="*/ 153033 w 380600"/>
                <a:gd name="connsiteY24" fmla="*/ 454539 h 676307"/>
                <a:gd name="connsiteX25" fmla="*/ 144335 w 380600"/>
                <a:gd name="connsiteY25" fmla="*/ 421178 h 676307"/>
                <a:gd name="connsiteX26" fmla="*/ 274801 w 380600"/>
                <a:gd name="connsiteY26" fmla="*/ 421178 h 676307"/>
                <a:gd name="connsiteX27" fmla="*/ 287847 w 380600"/>
                <a:gd name="connsiteY27" fmla="*/ 433688 h 676307"/>
                <a:gd name="connsiteX28" fmla="*/ 274801 w 380600"/>
                <a:gd name="connsiteY28" fmla="*/ 442028 h 676307"/>
                <a:gd name="connsiteX29" fmla="*/ 144335 w 380600"/>
                <a:gd name="connsiteY29" fmla="*/ 442028 h 676307"/>
                <a:gd name="connsiteX30" fmla="*/ 135638 w 380600"/>
                <a:gd name="connsiteY30" fmla="*/ 433688 h 676307"/>
                <a:gd name="connsiteX31" fmla="*/ 144335 w 380600"/>
                <a:gd name="connsiteY31" fmla="*/ 421178 h 676307"/>
                <a:gd name="connsiteX32" fmla="*/ 209574 w 380600"/>
                <a:gd name="connsiteY32" fmla="*/ 108422 h 676307"/>
                <a:gd name="connsiteX33" fmla="*/ 348312 w 380600"/>
                <a:gd name="connsiteY33" fmla="*/ 242379 h 676307"/>
                <a:gd name="connsiteX34" fmla="*/ 291950 w 380600"/>
                <a:gd name="connsiteY34" fmla="*/ 406584 h 676307"/>
                <a:gd name="connsiteX35" fmla="*/ 231252 w 380600"/>
                <a:gd name="connsiteY35" fmla="*/ 406584 h 676307"/>
                <a:gd name="connsiteX36" fmla="*/ 231252 w 380600"/>
                <a:gd name="connsiteY36" fmla="*/ 272627 h 676307"/>
                <a:gd name="connsiteX37" fmla="*/ 274607 w 380600"/>
                <a:gd name="connsiteY37" fmla="*/ 311518 h 676307"/>
                <a:gd name="connsiteX38" fmla="*/ 274607 w 380600"/>
                <a:gd name="connsiteY38" fmla="*/ 263985 h 676307"/>
                <a:gd name="connsiteX39" fmla="*/ 213909 w 380600"/>
                <a:gd name="connsiteY39" fmla="*/ 203488 h 676307"/>
                <a:gd name="connsiteX40" fmla="*/ 157547 w 380600"/>
                <a:gd name="connsiteY40" fmla="*/ 263985 h 676307"/>
                <a:gd name="connsiteX41" fmla="*/ 157547 w 380600"/>
                <a:gd name="connsiteY41" fmla="*/ 311518 h 676307"/>
                <a:gd name="connsiteX42" fmla="*/ 196567 w 380600"/>
                <a:gd name="connsiteY42" fmla="*/ 272627 h 676307"/>
                <a:gd name="connsiteX43" fmla="*/ 196567 w 380600"/>
                <a:gd name="connsiteY43" fmla="*/ 406584 h 676307"/>
                <a:gd name="connsiteX44" fmla="*/ 135869 w 380600"/>
                <a:gd name="connsiteY44" fmla="*/ 406584 h 676307"/>
                <a:gd name="connsiteX45" fmla="*/ 75171 w 380600"/>
                <a:gd name="connsiteY45" fmla="*/ 242379 h 676307"/>
                <a:gd name="connsiteX46" fmla="*/ 209574 w 380600"/>
                <a:gd name="connsiteY46" fmla="*/ 108422 h 676307"/>
                <a:gd name="connsiteX47" fmla="*/ 351670 w 380600"/>
                <a:gd name="connsiteY47" fmla="*/ 60698 h 676307"/>
                <a:gd name="connsiteX48" fmla="*/ 377386 w 380600"/>
                <a:gd name="connsiteY48" fmla="*/ 60698 h 676307"/>
                <a:gd name="connsiteX49" fmla="*/ 377386 w 380600"/>
                <a:gd name="connsiteY49" fmla="*/ 82128 h 676307"/>
                <a:gd name="connsiteX50" fmla="*/ 334527 w 380600"/>
                <a:gd name="connsiteY50" fmla="*/ 124987 h 676307"/>
                <a:gd name="connsiteX51" fmla="*/ 321669 w 380600"/>
                <a:gd name="connsiteY51" fmla="*/ 129273 h 676307"/>
                <a:gd name="connsiteX52" fmla="*/ 308811 w 380600"/>
                <a:gd name="connsiteY52" fmla="*/ 124987 h 676307"/>
                <a:gd name="connsiteX53" fmla="*/ 308811 w 380600"/>
                <a:gd name="connsiteY53" fmla="*/ 99271 h 676307"/>
                <a:gd name="connsiteX54" fmla="*/ 351670 w 380600"/>
                <a:gd name="connsiteY54" fmla="*/ 60698 h 676307"/>
                <a:gd name="connsiteX55" fmla="*/ 44334 w 380600"/>
                <a:gd name="connsiteY55" fmla="*/ 56412 h 676307"/>
                <a:gd name="connsiteX56" fmla="*/ 70671 w 380600"/>
                <a:gd name="connsiteY56" fmla="*/ 56412 h 676307"/>
                <a:gd name="connsiteX57" fmla="*/ 114567 w 380600"/>
                <a:gd name="connsiteY57" fmla="*/ 99271 h 676307"/>
                <a:gd name="connsiteX58" fmla="*/ 114567 w 380600"/>
                <a:gd name="connsiteY58" fmla="*/ 124987 h 676307"/>
                <a:gd name="connsiteX59" fmla="*/ 101398 w 380600"/>
                <a:gd name="connsiteY59" fmla="*/ 129273 h 676307"/>
                <a:gd name="connsiteX60" fmla="*/ 88230 w 380600"/>
                <a:gd name="connsiteY60" fmla="*/ 124987 h 676307"/>
                <a:gd name="connsiteX61" fmla="*/ 44334 w 380600"/>
                <a:gd name="connsiteY61" fmla="*/ 82128 h 676307"/>
                <a:gd name="connsiteX62" fmla="*/ 44334 w 380600"/>
                <a:gd name="connsiteY62" fmla="*/ 56412 h 676307"/>
                <a:gd name="connsiteX63" fmla="*/ 209656 w 380600"/>
                <a:gd name="connsiteY63" fmla="*/ 0 h 676307"/>
                <a:gd name="connsiteX64" fmla="*/ 227379 w 380600"/>
                <a:gd name="connsiteY64" fmla="*/ 17475 h 676307"/>
                <a:gd name="connsiteX65" fmla="*/ 227379 w 380600"/>
                <a:gd name="connsiteY65" fmla="*/ 74267 h 676307"/>
                <a:gd name="connsiteX66" fmla="*/ 209656 w 380600"/>
                <a:gd name="connsiteY66" fmla="*/ 91742 h 676307"/>
                <a:gd name="connsiteX67" fmla="*/ 191933 w 380600"/>
                <a:gd name="connsiteY67" fmla="*/ 74267 h 676307"/>
                <a:gd name="connsiteX68" fmla="*/ 191933 w 380600"/>
                <a:gd name="connsiteY68" fmla="*/ 17475 h 676307"/>
                <a:gd name="connsiteX69" fmla="*/ 209656 w 380600"/>
                <a:gd name="connsiteY69" fmla="*/ 0 h 67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80600" h="676307">
                  <a:moveTo>
                    <a:pt x="366284" y="539674"/>
                  </a:moveTo>
                  <a:cubicBezTo>
                    <a:pt x="371164" y="541283"/>
                    <a:pt x="373333" y="546649"/>
                    <a:pt x="373333" y="555235"/>
                  </a:cubicBezTo>
                  <a:cubicBezTo>
                    <a:pt x="373333" y="572406"/>
                    <a:pt x="286576" y="653968"/>
                    <a:pt x="256211" y="662553"/>
                  </a:cubicBezTo>
                  <a:cubicBezTo>
                    <a:pt x="221508" y="675431"/>
                    <a:pt x="104385" y="666846"/>
                    <a:pt x="100047" y="666846"/>
                  </a:cubicBezTo>
                  <a:cubicBezTo>
                    <a:pt x="87034" y="666846"/>
                    <a:pt x="78358" y="679724"/>
                    <a:pt x="65345" y="675431"/>
                  </a:cubicBezTo>
                  <a:cubicBezTo>
                    <a:pt x="43655" y="666846"/>
                    <a:pt x="-4061" y="623919"/>
                    <a:pt x="277" y="598162"/>
                  </a:cubicBezTo>
                  <a:cubicBezTo>
                    <a:pt x="4614" y="572406"/>
                    <a:pt x="39317" y="550942"/>
                    <a:pt x="52331" y="542357"/>
                  </a:cubicBezTo>
                  <a:cubicBezTo>
                    <a:pt x="69682" y="533771"/>
                    <a:pt x="104385" y="542357"/>
                    <a:pt x="126075" y="546649"/>
                  </a:cubicBezTo>
                  <a:cubicBezTo>
                    <a:pt x="147764" y="550942"/>
                    <a:pt x="221508" y="546649"/>
                    <a:pt x="238859" y="542357"/>
                  </a:cubicBezTo>
                  <a:cubicBezTo>
                    <a:pt x="256211" y="542357"/>
                    <a:pt x="269224" y="550942"/>
                    <a:pt x="251873" y="576698"/>
                  </a:cubicBezTo>
                  <a:cubicBezTo>
                    <a:pt x="238859" y="602455"/>
                    <a:pt x="147764" y="589577"/>
                    <a:pt x="147764" y="589577"/>
                  </a:cubicBezTo>
                  <a:cubicBezTo>
                    <a:pt x="178129" y="632504"/>
                    <a:pt x="247535" y="623919"/>
                    <a:pt x="286576" y="593869"/>
                  </a:cubicBezTo>
                  <a:cubicBezTo>
                    <a:pt x="303927" y="580991"/>
                    <a:pt x="321279" y="559527"/>
                    <a:pt x="342968" y="546649"/>
                  </a:cubicBezTo>
                  <a:cubicBezTo>
                    <a:pt x="353812" y="540210"/>
                    <a:pt x="361404" y="538064"/>
                    <a:pt x="366284" y="539674"/>
                  </a:cubicBezTo>
                  <a:close/>
                  <a:moveTo>
                    <a:pt x="153033" y="454539"/>
                  </a:moveTo>
                  <a:cubicBezTo>
                    <a:pt x="153033" y="454539"/>
                    <a:pt x="153033" y="454539"/>
                    <a:pt x="270452" y="454539"/>
                  </a:cubicBezTo>
                  <a:cubicBezTo>
                    <a:pt x="279149" y="454539"/>
                    <a:pt x="287847" y="463200"/>
                    <a:pt x="287847" y="471861"/>
                  </a:cubicBezTo>
                  <a:cubicBezTo>
                    <a:pt x="287847" y="480522"/>
                    <a:pt x="279149" y="489183"/>
                    <a:pt x="270452" y="489183"/>
                  </a:cubicBezTo>
                  <a:cubicBezTo>
                    <a:pt x="270452" y="489183"/>
                    <a:pt x="270452" y="489183"/>
                    <a:pt x="244359" y="489183"/>
                  </a:cubicBezTo>
                  <a:cubicBezTo>
                    <a:pt x="244359" y="502175"/>
                    <a:pt x="231312" y="510836"/>
                    <a:pt x="209568" y="510836"/>
                  </a:cubicBezTo>
                  <a:cubicBezTo>
                    <a:pt x="192173" y="510836"/>
                    <a:pt x="174777" y="502175"/>
                    <a:pt x="174777" y="489183"/>
                  </a:cubicBezTo>
                  <a:lnTo>
                    <a:pt x="168118" y="489183"/>
                  </a:lnTo>
                  <a:cubicBezTo>
                    <a:pt x="164449" y="489183"/>
                    <a:pt x="159556" y="489183"/>
                    <a:pt x="153033" y="489183"/>
                  </a:cubicBezTo>
                  <a:cubicBezTo>
                    <a:pt x="144335" y="489183"/>
                    <a:pt x="135638" y="480522"/>
                    <a:pt x="135638" y="471861"/>
                  </a:cubicBezTo>
                  <a:cubicBezTo>
                    <a:pt x="135638" y="463200"/>
                    <a:pt x="144335" y="454539"/>
                    <a:pt x="153033" y="454539"/>
                  </a:cubicBezTo>
                  <a:close/>
                  <a:moveTo>
                    <a:pt x="144335" y="421178"/>
                  </a:moveTo>
                  <a:cubicBezTo>
                    <a:pt x="144335" y="421178"/>
                    <a:pt x="144335" y="421178"/>
                    <a:pt x="274801" y="421178"/>
                  </a:cubicBezTo>
                  <a:cubicBezTo>
                    <a:pt x="283498" y="421178"/>
                    <a:pt x="287847" y="425348"/>
                    <a:pt x="287847" y="433688"/>
                  </a:cubicBezTo>
                  <a:cubicBezTo>
                    <a:pt x="287847" y="437858"/>
                    <a:pt x="283498" y="442028"/>
                    <a:pt x="274801" y="442028"/>
                  </a:cubicBezTo>
                  <a:cubicBezTo>
                    <a:pt x="274801" y="442028"/>
                    <a:pt x="274801" y="442028"/>
                    <a:pt x="144335" y="442028"/>
                  </a:cubicBezTo>
                  <a:cubicBezTo>
                    <a:pt x="139987" y="442028"/>
                    <a:pt x="135638" y="437858"/>
                    <a:pt x="135638" y="433688"/>
                  </a:cubicBezTo>
                  <a:cubicBezTo>
                    <a:pt x="135638" y="425348"/>
                    <a:pt x="139987" y="421178"/>
                    <a:pt x="144335" y="421178"/>
                  </a:cubicBezTo>
                  <a:close/>
                  <a:moveTo>
                    <a:pt x="209574" y="108422"/>
                  </a:moveTo>
                  <a:cubicBezTo>
                    <a:pt x="287614" y="108422"/>
                    <a:pt x="348312" y="164598"/>
                    <a:pt x="348312" y="242379"/>
                  </a:cubicBezTo>
                  <a:cubicBezTo>
                    <a:pt x="348312" y="307197"/>
                    <a:pt x="291950" y="341766"/>
                    <a:pt x="291950" y="406584"/>
                  </a:cubicBezTo>
                  <a:cubicBezTo>
                    <a:pt x="291950" y="406584"/>
                    <a:pt x="291950" y="406584"/>
                    <a:pt x="231252" y="406584"/>
                  </a:cubicBezTo>
                  <a:cubicBezTo>
                    <a:pt x="231252" y="406584"/>
                    <a:pt x="231252" y="406584"/>
                    <a:pt x="231252" y="272627"/>
                  </a:cubicBezTo>
                  <a:cubicBezTo>
                    <a:pt x="231252" y="272627"/>
                    <a:pt x="231252" y="272627"/>
                    <a:pt x="274607" y="311518"/>
                  </a:cubicBezTo>
                  <a:cubicBezTo>
                    <a:pt x="274607" y="311518"/>
                    <a:pt x="274607" y="311518"/>
                    <a:pt x="274607" y="263985"/>
                  </a:cubicBezTo>
                  <a:cubicBezTo>
                    <a:pt x="274607" y="263985"/>
                    <a:pt x="274607" y="263985"/>
                    <a:pt x="213909" y="203488"/>
                  </a:cubicBezTo>
                  <a:cubicBezTo>
                    <a:pt x="213909" y="203488"/>
                    <a:pt x="213909" y="203488"/>
                    <a:pt x="157547" y="263985"/>
                  </a:cubicBezTo>
                  <a:cubicBezTo>
                    <a:pt x="157547" y="263985"/>
                    <a:pt x="157547" y="263985"/>
                    <a:pt x="157547" y="311518"/>
                  </a:cubicBezTo>
                  <a:cubicBezTo>
                    <a:pt x="157547" y="311518"/>
                    <a:pt x="157547" y="311518"/>
                    <a:pt x="196567" y="272627"/>
                  </a:cubicBezTo>
                  <a:cubicBezTo>
                    <a:pt x="196567" y="272627"/>
                    <a:pt x="196567" y="272627"/>
                    <a:pt x="196567" y="406584"/>
                  </a:cubicBezTo>
                  <a:cubicBezTo>
                    <a:pt x="196567" y="406584"/>
                    <a:pt x="196567" y="406584"/>
                    <a:pt x="135869" y="406584"/>
                  </a:cubicBezTo>
                  <a:cubicBezTo>
                    <a:pt x="135869" y="341766"/>
                    <a:pt x="75171" y="307197"/>
                    <a:pt x="75171" y="242379"/>
                  </a:cubicBezTo>
                  <a:cubicBezTo>
                    <a:pt x="75171" y="164598"/>
                    <a:pt x="135869" y="108422"/>
                    <a:pt x="209574" y="108422"/>
                  </a:cubicBezTo>
                  <a:close/>
                  <a:moveTo>
                    <a:pt x="351670" y="60698"/>
                  </a:moveTo>
                  <a:cubicBezTo>
                    <a:pt x="360242" y="52126"/>
                    <a:pt x="368814" y="52126"/>
                    <a:pt x="377386" y="60698"/>
                  </a:cubicBezTo>
                  <a:cubicBezTo>
                    <a:pt x="381672" y="64984"/>
                    <a:pt x="381672" y="77842"/>
                    <a:pt x="377386" y="82128"/>
                  </a:cubicBezTo>
                  <a:cubicBezTo>
                    <a:pt x="334527" y="124987"/>
                    <a:pt x="334527" y="124987"/>
                    <a:pt x="334527" y="124987"/>
                  </a:cubicBezTo>
                  <a:cubicBezTo>
                    <a:pt x="330241" y="129273"/>
                    <a:pt x="325955" y="129273"/>
                    <a:pt x="321669" y="129273"/>
                  </a:cubicBezTo>
                  <a:cubicBezTo>
                    <a:pt x="317383" y="129273"/>
                    <a:pt x="313097" y="129273"/>
                    <a:pt x="308811" y="124987"/>
                  </a:cubicBezTo>
                  <a:cubicBezTo>
                    <a:pt x="304525" y="120701"/>
                    <a:pt x="304525" y="107843"/>
                    <a:pt x="308811" y="99271"/>
                  </a:cubicBezTo>
                  <a:cubicBezTo>
                    <a:pt x="351670" y="60698"/>
                    <a:pt x="351670" y="60698"/>
                    <a:pt x="351670" y="60698"/>
                  </a:cubicBezTo>
                  <a:close/>
                  <a:moveTo>
                    <a:pt x="44334" y="56412"/>
                  </a:moveTo>
                  <a:cubicBezTo>
                    <a:pt x="53113" y="52126"/>
                    <a:pt x="61892" y="52126"/>
                    <a:pt x="70671" y="56412"/>
                  </a:cubicBezTo>
                  <a:cubicBezTo>
                    <a:pt x="114567" y="99271"/>
                    <a:pt x="114567" y="99271"/>
                    <a:pt x="114567" y="99271"/>
                  </a:cubicBezTo>
                  <a:cubicBezTo>
                    <a:pt x="118957" y="107843"/>
                    <a:pt x="118957" y="116415"/>
                    <a:pt x="114567" y="124987"/>
                  </a:cubicBezTo>
                  <a:cubicBezTo>
                    <a:pt x="110178" y="129273"/>
                    <a:pt x="105788" y="129273"/>
                    <a:pt x="101398" y="129273"/>
                  </a:cubicBezTo>
                  <a:cubicBezTo>
                    <a:pt x="97009" y="129273"/>
                    <a:pt x="92619" y="129273"/>
                    <a:pt x="88230" y="124987"/>
                  </a:cubicBezTo>
                  <a:cubicBezTo>
                    <a:pt x="44334" y="82128"/>
                    <a:pt x="44334" y="82128"/>
                    <a:pt x="44334" y="82128"/>
                  </a:cubicBezTo>
                  <a:cubicBezTo>
                    <a:pt x="35555" y="73556"/>
                    <a:pt x="35555" y="64984"/>
                    <a:pt x="44334" y="56412"/>
                  </a:cubicBezTo>
                  <a:close/>
                  <a:moveTo>
                    <a:pt x="209656" y="0"/>
                  </a:moveTo>
                  <a:cubicBezTo>
                    <a:pt x="218517" y="0"/>
                    <a:pt x="227379" y="8737"/>
                    <a:pt x="227379" y="17475"/>
                  </a:cubicBezTo>
                  <a:cubicBezTo>
                    <a:pt x="227379" y="74267"/>
                    <a:pt x="227379" y="74267"/>
                    <a:pt x="227379" y="74267"/>
                  </a:cubicBezTo>
                  <a:cubicBezTo>
                    <a:pt x="227379" y="87373"/>
                    <a:pt x="218517" y="91742"/>
                    <a:pt x="209656" y="91742"/>
                  </a:cubicBezTo>
                  <a:cubicBezTo>
                    <a:pt x="196364" y="91742"/>
                    <a:pt x="191933" y="87373"/>
                    <a:pt x="191933" y="74267"/>
                  </a:cubicBezTo>
                  <a:cubicBezTo>
                    <a:pt x="191933" y="17475"/>
                    <a:pt x="191933" y="17475"/>
                    <a:pt x="191933" y="17475"/>
                  </a:cubicBezTo>
                  <a:cubicBezTo>
                    <a:pt x="191933" y="8737"/>
                    <a:pt x="196364" y="0"/>
                    <a:pt x="209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1871" y="2101566"/>
            <a:ext cx="4662675" cy="792839"/>
            <a:chOff x="2683484" y="2486561"/>
            <a:chExt cx="6216900" cy="1057118"/>
          </a:xfrm>
        </p:grpSpPr>
        <p:sp>
          <p:nvSpPr>
            <p:cNvPr id="33" name="矩形 32"/>
            <p:cNvSpPr/>
            <p:nvPr/>
          </p:nvSpPr>
          <p:spPr bwMode="auto">
            <a:xfrm>
              <a:off x="2683484" y="2936930"/>
              <a:ext cx="4707329" cy="52126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4632299" y="2936930"/>
              <a:ext cx="2758513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 bwMode="auto">
            <a:xfrm>
              <a:off x="2683484" y="2936930"/>
              <a:ext cx="694320" cy="52126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US" altLang="zh-CN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 bwMode="auto">
            <a:xfrm>
              <a:off x="4632299" y="2936930"/>
              <a:ext cx="694320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7390812" y="3458191"/>
              <a:ext cx="1509572" cy="85487"/>
            </a:xfrm>
            <a:custGeom>
              <a:avLst/>
              <a:gdLst>
                <a:gd name="T0" fmla="*/ 249 w 724"/>
                <a:gd name="T1" fmla="*/ 8 h 41"/>
                <a:gd name="T2" fmla="*/ 724 w 724"/>
                <a:gd name="T3" fmla="*/ 41 h 41"/>
                <a:gd name="T4" fmla="*/ 216 w 724"/>
                <a:gd name="T5" fmla="*/ 41 h 41"/>
                <a:gd name="T6" fmla="*/ 0 w 724"/>
                <a:gd name="T7" fmla="*/ 0 h 41"/>
                <a:gd name="T8" fmla="*/ 249 w 724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41">
                  <a:moveTo>
                    <a:pt x="249" y="8"/>
                  </a:moveTo>
                  <a:lnTo>
                    <a:pt x="724" y="41"/>
                  </a:lnTo>
                  <a:lnTo>
                    <a:pt x="216" y="41"/>
                  </a:lnTo>
                  <a:lnTo>
                    <a:pt x="0" y="0"/>
                  </a:lnTo>
                  <a:lnTo>
                    <a:pt x="249" y="8"/>
                  </a:lnTo>
                  <a:close/>
                </a:path>
              </a:pathLst>
            </a:custGeom>
            <a:solidFill>
              <a:srgbClr val="53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7841181" y="2486561"/>
              <a:ext cx="1059202" cy="1057118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7390812" y="2486561"/>
              <a:ext cx="450369" cy="1057118"/>
            </a:xfrm>
            <a:custGeom>
              <a:avLst/>
              <a:gdLst>
                <a:gd name="T0" fmla="*/ 216 w 216"/>
                <a:gd name="T1" fmla="*/ 507 h 507"/>
                <a:gd name="T2" fmla="*/ 216 w 216"/>
                <a:gd name="T3" fmla="*/ 0 h 507"/>
                <a:gd name="T4" fmla="*/ 0 w 216"/>
                <a:gd name="T5" fmla="*/ 216 h 507"/>
                <a:gd name="T6" fmla="*/ 0 w 216"/>
                <a:gd name="T7" fmla="*/ 466 h 507"/>
                <a:gd name="T8" fmla="*/ 216 w 216"/>
                <a:gd name="T9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7">
                  <a:moveTo>
                    <a:pt x="216" y="507"/>
                  </a:moveTo>
                  <a:lnTo>
                    <a:pt x="216" y="0"/>
                  </a:lnTo>
                  <a:lnTo>
                    <a:pt x="0" y="216"/>
                  </a:lnTo>
                  <a:lnTo>
                    <a:pt x="0" y="466"/>
                  </a:lnTo>
                  <a:lnTo>
                    <a:pt x="216" y="50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8352016" y="2893144"/>
              <a:ext cx="118848" cy="179314"/>
            </a:xfrm>
            <a:custGeom>
              <a:avLst/>
              <a:gdLst>
                <a:gd name="T0" fmla="*/ 21 w 27"/>
                <a:gd name="T1" fmla="*/ 20 h 41"/>
                <a:gd name="T2" fmla="*/ 18 w 27"/>
                <a:gd name="T3" fmla="*/ 19 h 41"/>
                <a:gd name="T4" fmla="*/ 14 w 27"/>
                <a:gd name="T5" fmla="*/ 18 h 41"/>
                <a:gd name="T6" fmla="*/ 12 w 27"/>
                <a:gd name="T7" fmla="*/ 17 h 41"/>
                <a:gd name="T8" fmla="*/ 9 w 27"/>
                <a:gd name="T9" fmla="*/ 16 h 41"/>
                <a:gd name="T10" fmla="*/ 8 w 27"/>
                <a:gd name="T11" fmla="*/ 15 h 41"/>
                <a:gd name="T12" fmla="*/ 7 w 27"/>
                <a:gd name="T13" fmla="*/ 14 h 41"/>
                <a:gd name="T14" fmla="*/ 8 w 27"/>
                <a:gd name="T15" fmla="*/ 12 h 41"/>
                <a:gd name="T16" fmla="*/ 9 w 27"/>
                <a:gd name="T17" fmla="*/ 11 h 41"/>
                <a:gd name="T18" fmla="*/ 11 w 27"/>
                <a:gd name="T19" fmla="*/ 10 h 41"/>
                <a:gd name="T20" fmla="*/ 14 w 27"/>
                <a:gd name="T21" fmla="*/ 10 h 41"/>
                <a:gd name="T22" fmla="*/ 18 w 27"/>
                <a:gd name="T23" fmla="*/ 10 h 41"/>
                <a:gd name="T24" fmla="*/ 21 w 27"/>
                <a:gd name="T25" fmla="*/ 12 h 41"/>
                <a:gd name="T26" fmla="*/ 22 w 27"/>
                <a:gd name="T27" fmla="*/ 12 h 41"/>
                <a:gd name="T28" fmla="*/ 23 w 27"/>
                <a:gd name="T29" fmla="*/ 12 h 41"/>
                <a:gd name="T30" fmla="*/ 24 w 27"/>
                <a:gd name="T31" fmla="*/ 11 h 41"/>
                <a:gd name="T32" fmla="*/ 25 w 27"/>
                <a:gd name="T33" fmla="*/ 10 h 41"/>
                <a:gd name="T34" fmla="*/ 24 w 27"/>
                <a:gd name="T35" fmla="*/ 8 h 41"/>
                <a:gd name="T36" fmla="*/ 22 w 27"/>
                <a:gd name="T37" fmla="*/ 7 h 41"/>
                <a:gd name="T38" fmla="*/ 19 w 27"/>
                <a:gd name="T39" fmla="*/ 6 h 41"/>
                <a:gd name="T40" fmla="*/ 15 w 27"/>
                <a:gd name="T41" fmla="*/ 5 h 41"/>
                <a:gd name="T42" fmla="*/ 15 w 27"/>
                <a:gd name="T43" fmla="*/ 2 h 41"/>
                <a:gd name="T44" fmla="*/ 13 w 27"/>
                <a:gd name="T45" fmla="*/ 0 h 41"/>
                <a:gd name="T46" fmla="*/ 11 w 27"/>
                <a:gd name="T47" fmla="*/ 2 h 41"/>
                <a:gd name="T48" fmla="*/ 11 w 27"/>
                <a:gd name="T49" fmla="*/ 5 h 41"/>
                <a:gd name="T50" fmla="*/ 8 w 27"/>
                <a:gd name="T51" fmla="*/ 6 h 41"/>
                <a:gd name="T52" fmla="*/ 4 w 27"/>
                <a:gd name="T53" fmla="*/ 7 h 41"/>
                <a:gd name="T54" fmla="*/ 1 w 27"/>
                <a:gd name="T55" fmla="*/ 10 h 41"/>
                <a:gd name="T56" fmla="*/ 0 w 27"/>
                <a:gd name="T57" fmla="*/ 14 h 41"/>
                <a:gd name="T58" fmla="*/ 1 w 27"/>
                <a:gd name="T59" fmla="*/ 17 h 41"/>
                <a:gd name="T60" fmla="*/ 3 w 27"/>
                <a:gd name="T61" fmla="*/ 19 h 41"/>
                <a:gd name="T62" fmla="*/ 5 w 27"/>
                <a:gd name="T63" fmla="*/ 21 h 41"/>
                <a:gd name="T64" fmla="*/ 9 w 27"/>
                <a:gd name="T65" fmla="*/ 22 h 41"/>
                <a:gd name="T66" fmla="*/ 13 w 27"/>
                <a:gd name="T67" fmla="*/ 23 h 41"/>
                <a:gd name="T68" fmla="*/ 17 w 27"/>
                <a:gd name="T69" fmla="*/ 24 h 41"/>
                <a:gd name="T70" fmla="*/ 19 w 27"/>
                <a:gd name="T71" fmla="*/ 26 h 41"/>
                <a:gd name="T72" fmla="*/ 20 w 27"/>
                <a:gd name="T73" fmla="*/ 28 h 41"/>
                <a:gd name="T74" fmla="*/ 20 w 27"/>
                <a:gd name="T75" fmla="*/ 30 h 41"/>
                <a:gd name="T76" fmla="*/ 18 w 27"/>
                <a:gd name="T77" fmla="*/ 31 h 41"/>
                <a:gd name="T78" fmla="*/ 16 w 27"/>
                <a:gd name="T79" fmla="*/ 32 h 41"/>
                <a:gd name="T80" fmla="*/ 14 w 27"/>
                <a:gd name="T81" fmla="*/ 32 h 41"/>
                <a:gd name="T82" fmla="*/ 10 w 27"/>
                <a:gd name="T83" fmla="*/ 32 h 41"/>
                <a:gd name="T84" fmla="*/ 7 w 27"/>
                <a:gd name="T85" fmla="*/ 31 h 41"/>
                <a:gd name="T86" fmla="*/ 4 w 27"/>
                <a:gd name="T87" fmla="*/ 30 h 41"/>
                <a:gd name="T88" fmla="*/ 3 w 27"/>
                <a:gd name="T89" fmla="*/ 30 h 41"/>
                <a:gd name="T90" fmla="*/ 1 w 27"/>
                <a:gd name="T91" fmla="*/ 30 h 41"/>
                <a:gd name="T92" fmla="*/ 0 w 27"/>
                <a:gd name="T93" fmla="*/ 32 h 41"/>
                <a:gd name="T94" fmla="*/ 1 w 27"/>
                <a:gd name="T95" fmla="*/ 34 h 41"/>
                <a:gd name="T96" fmla="*/ 4 w 27"/>
                <a:gd name="T97" fmla="*/ 36 h 41"/>
                <a:gd name="T98" fmla="*/ 8 w 27"/>
                <a:gd name="T99" fmla="*/ 37 h 41"/>
                <a:gd name="T100" fmla="*/ 11 w 27"/>
                <a:gd name="T101" fmla="*/ 37 h 41"/>
                <a:gd name="T102" fmla="*/ 11 w 27"/>
                <a:gd name="T103" fmla="*/ 39 h 41"/>
                <a:gd name="T104" fmla="*/ 13 w 27"/>
                <a:gd name="T105" fmla="*/ 41 h 41"/>
                <a:gd name="T106" fmla="*/ 15 w 27"/>
                <a:gd name="T107" fmla="*/ 39 h 41"/>
                <a:gd name="T108" fmla="*/ 15 w 27"/>
                <a:gd name="T109" fmla="*/ 37 h 41"/>
                <a:gd name="T110" fmla="*/ 19 w 27"/>
                <a:gd name="T111" fmla="*/ 37 h 41"/>
                <a:gd name="T112" fmla="*/ 23 w 27"/>
                <a:gd name="T113" fmla="*/ 35 h 41"/>
                <a:gd name="T114" fmla="*/ 26 w 27"/>
                <a:gd name="T115" fmla="*/ 31 h 41"/>
                <a:gd name="T116" fmla="*/ 27 w 27"/>
                <a:gd name="T117" fmla="*/ 27 h 41"/>
                <a:gd name="T118" fmla="*/ 26 w 27"/>
                <a:gd name="T119" fmla="*/ 22 h 41"/>
                <a:gd name="T120" fmla="*/ 21 w 27"/>
                <a:gd name="T1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41">
                  <a:moveTo>
                    <a:pt x="21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cubicBezTo>
                    <a:pt x="9" y="16"/>
                    <a:pt x="8" y="16"/>
                    <a:pt x="8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20" y="11"/>
                    <a:pt x="21" y="11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4" y="8"/>
                    <a:pt x="23" y="7"/>
                    <a:pt x="22" y="7"/>
                  </a:cubicBezTo>
                  <a:cubicBezTo>
                    <a:pt x="21" y="6"/>
                    <a:pt x="20" y="6"/>
                    <a:pt x="19" y="6"/>
                  </a:cubicBezTo>
                  <a:cubicBezTo>
                    <a:pt x="18" y="5"/>
                    <a:pt x="16" y="5"/>
                    <a:pt x="15" y="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5" y="7"/>
                    <a:pt x="4" y="7"/>
                  </a:cubicBezTo>
                  <a:cubicBezTo>
                    <a:pt x="3" y="8"/>
                    <a:pt x="2" y="9"/>
                    <a:pt x="1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20"/>
                    <a:pt x="4" y="21"/>
                    <a:pt x="5" y="21"/>
                  </a:cubicBezTo>
                  <a:cubicBezTo>
                    <a:pt x="6" y="21"/>
                    <a:pt x="8" y="22"/>
                    <a:pt x="9" y="22"/>
                  </a:cubicBezTo>
                  <a:cubicBezTo>
                    <a:pt x="10" y="22"/>
                    <a:pt x="11" y="23"/>
                    <a:pt x="13" y="23"/>
                  </a:cubicBezTo>
                  <a:cubicBezTo>
                    <a:pt x="14" y="23"/>
                    <a:pt x="15" y="24"/>
                    <a:pt x="17" y="24"/>
                  </a:cubicBezTo>
                  <a:cubicBezTo>
                    <a:pt x="18" y="24"/>
                    <a:pt x="19" y="25"/>
                    <a:pt x="19" y="26"/>
                  </a:cubicBezTo>
                  <a:cubicBezTo>
                    <a:pt x="20" y="26"/>
                    <a:pt x="20" y="27"/>
                    <a:pt x="20" y="28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0" y="30"/>
                    <a:pt x="19" y="31"/>
                    <a:pt x="18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3" y="32"/>
                    <a:pt x="11" y="32"/>
                    <a:pt x="10" y="32"/>
                  </a:cubicBezTo>
                  <a:cubicBezTo>
                    <a:pt x="9" y="32"/>
                    <a:pt x="8" y="31"/>
                    <a:pt x="7" y="31"/>
                  </a:cubicBezTo>
                  <a:cubicBezTo>
                    <a:pt x="6" y="31"/>
                    <a:pt x="5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0"/>
                    <a:pt x="1" y="30"/>
                    <a:pt x="1" y="30"/>
                  </a:cubicBezTo>
                  <a:cubicBezTo>
                    <a:pt x="1" y="31"/>
                    <a:pt x="0" y="31"/>
                    <a:pt x="0" y="32"/>
                  </a:cubicBezTo>
                  <a:cubicBezTo>
                    <a:pt x="0" y="32"/>
                    <a:pt x="1" y="33"/>
                    <a:pt x="1" y="34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6"/>
                    <a:pt x="7" y="36"/>
                    <a:pt x="8" y="37"/>
                  </a:cubicBezTo>
                  <a:cubicBezTo>
                    <a:pt x="9" y="37"/>
                    <a:pt x="10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0"/>
                    <a:pt x="12" y="41"/>
                    <a:pt x="13" y="41"/>
                  </a:cubicBezTo>
                  <a:cubicBezTo>
                    <a:pt x="14" y="41"/>
                    <a:pt x="15" y="40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8" y="37"/>
                    <a:pt x="19" y="37"/>
                  </a:cubicBezTo>
                  <a:cubicBezTo>
                    <a:pt x="20" y="36"/>
                    <a:pt x="22" y="35"/>
                    <a:pt x="23" y="35"/>
                  </a:cubicBezTo>
                  <a:cubicBezTo>
                    <a:pt x="24" y="34"/>
                    <a:pt x="25" y="33"/>
                    <a:pt x="26" y="31"/>
                  </a:cubicBezTo>
                  <a:cubicBezTo>
                    <a:pt x="27" y="30"/>
                    <a:pt x="27" y="29"/>
                    <a:pt x="27" y="27"/>
                  </a:cubicBezTo>
                  <a:cubicBezTo>
                    <a:pt x="27" y="25"/>
                    <a:pt x="27" y="24"/>
                    <a:pt x="26" y="22"/>
                  </a:cubicBezTo>
                  <a:cubicBezTo>
                    <a:pt x="24" y="21"/>
                    <a:pt x="23" y="20"/>
                    <a:pt x="21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8110151" y="2815998"/>
              <a:ext cx="537941" cy="417009"/>
            </a:xfrm>
            <a:custGeom>
              <a:avLst/>
              <a:gdLst>
                <a:gd name="T0" fmla="*/ 118 w 124"/>
                <a:gd name="T1" fmla="*/ 38 h 96"/>
                <a:gd name="T2" fmla="*/ 22 w 124"/>
                <a:gd name="T3" fmla="*/ 38 h 96"/>
                <a:gd name="T4" fmla="*/ 0 w 124"/>
                <a:gd name="T5" fmla="*/ 71 h 96"/>
                <a:gd name="T6" fmla="*/ 5 w 124"/>
                <a:gd name="T7" fmla="*/ 84 h 96"/>
                <a:gd name="T8" fmla="*/ 16 w 124"/>
                <a:gd name="T9" fmla="*/ 92 h 96"/>
                <a:gd name="T10" fmla="*/ 32 w 124"/>
                <a:gd name="T11" fmla="*/ 95 h 96"/>
                <a:gd name="T12" fmla="*/ 70 w 124"/>
                <a:gd name="T13" fmla="*/ 76 h 96"/>
                <a:gd name="T14" fmla="*/ 124 w 124"/>
                <a:gd name="T15" fmla="*/ 80 h 96"/>
                <a:gd name="T16" fmla="*/ 43 w 124"/>
                <a:gd name="T17" fmla="*/ 79 h 96"/>
                <a:gd name="T18" fmla="*/ 38 w 124"/>
                <a:gd name="T19" fmla="*/ 84 h 96"/>
                <a:gd name="T20" fmla="*/ 35 w 124"/>
                <a:gd name="T21" fmla="*/ 86 h 96"/>
                <a:gd name="T22" fmla="*/ 32 w 124"/>
                <a:gd name="T23" fmla="*/ 87 h 96"/>
                <a:gd name="T24" fmla="*/ 29 w 124"/>
                <a:gd name="T25" fmla="*/ 85 h 96"/>
                <a:gd name="T26" fmla="*/ 24 w 124"/>
                <a:gd name="T27" fmla="*/ 83 h 96"/>
                <a:gd name="T28" fmla="*/ 23 w 124"/>
                <a:gd name="T29" fmla="*/ 80 h 96"/>
                <a:gd name="T30" fmla="*/ 26 w 124"/>
                <a:gd name="T31" fmla="*/ 80 h 96"/>
                <a:gd name="T32" fmla="*/ 30 w 124"/>
                <a:gd name="T33" fmla="*/ 81 h 96"/>
                <a:gd name="T34" fmla="*/ 35 w 124"/>
                <a:gd name="T35" fmla="*/ 81 h 96"/>
                <a:gd name="T36" fmla="*/ 38 w 124"/>
                <a:gd name="T37" fmla="*/ 79 h 96"/>
                <a:gd name="T38" fmla="*/ 37 w 124"/>
                <a:gd name="T39" fmla="*/ 75 h 96"/>
                <a:gd name="T40" fmla="*/ 32 w 124"/>
                <a:gd name="T41" fmla="*/ 74 h 96"/>
                <a:gd name="T42" fmla="*/ 26 w 124"/>
                <a:gd name="T43" fmla="*/ 73 h 96"/>
                <a:gd name="T44" fmla="*/ 22 w 124"/>
                <a:gd name="T45" fmla="*/ 70 h 96"/>
                <a:gd name="T46" fmla="*/ 22 w 124"/>
                <a:gd name="T47" fmla="*/ 64 h 96"/>
                <a:gd name="T48" fmla="*/ 27 w 124"/>
                <a:gd name="T49" fmla="*/ 60 h 96"/>
                <a:gd name="T50" fmla="*/ 29 w 124"/>
                <a:gd name="T51" fmla="*/ 57 h 96"/>
                <a:gd name="T52" fmla="*/ 32 w 124"/>
                <a:gd name="T53" fmla="*/ 57 h 96"/>
                <a:gd name="T54" fmla="*/ 35 w 124"/>
                <a:gd name="T55" fmla="*/ 59 h 96"/>
                <a:gd name="T56" fmla="*/ 40 w 124"/>
                <a:gd name="T57" fmla="*/ 61 h 96"/>
                <a:gd name="T58" fmla="*/ 40 w 124"/>
                <a:gd name="T59" fmla="*/ 64 h 96"/>
                <a:gd name="T60" fmla="*/ 38 w 124"/>
                <a:gd name="T61" fmla="*/ 64 h 96"/>
                <a:gd name="T62" fmla="*/ 35 w 124"/>
                <a:gd name="T63" fmla="*/ 63 h 96"/>
                <a:gd name="T64" fmla="*/ 30 w 124"/>
                <a:gd name="T65" fmla="*/ 64 h 96"/>
                <a:gd name="T66" fmla="*/ 27 w 124"/>
                <a:gd name="T67" fmla="*/ 65 h 96"/>
                <a:gd name="T68" fmla="*/ 27 w 124"/>
                <a:gd name="T69" fmla="*/ 68 h 96"/>
                <a:gd name="T70" fmla="*/ 30 w 124"/>
                <a:gd name="T71" fmla="*/ 69 h 96"/>
                <a:gd name="T72" fmla="*/ 35 w 124"/>
                <a:gd name="T73" fmla="*/ 70 h 96"/>
                <a:gd name="T74" fmla="*/ 42 w 124"/>
                <a:gd name="T75" fmla="*/ 72 h 96"/>
                <a:gd name="T76" fmla="*/ 43 w 124"/>
                <a:gd name="T77" fmla="*/ 79 h 96"/>
                <a:gd name="T78" fmla="*/ 89 w 124"/>
                <a:gd name="T79" fmla="*/ 65 h 96"/>
                <a:gd name="T80" fmla="*/ 64 w 124"/>
                <a:gd name="T81" fmla="*/ 68 h 96"/>
                <a:gd name="T82" fmla="*/ 32 w 124"/>
                <a:gd name="T83" fmla="*/ 47 h 96"/>
                <a:gd name="T84" fmla="*/ 70 w 124"/>
                <a:gd name="T85" fmla="*/ 8 h 96"/>
                <a:gd name="T86" fmla="*/ 105 w 124"/>
                <a:gd name="T87" fmla="*/ 53 h 96"/>
                <a:gd name="T88" fmla="*/ 110 w 124"/>
                <a:gd name="T8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96">
                  <a:moveTo>
                    <a:pt x="113" y="55"/>
                  </a:moveTo>
                  <a:cubicBezTo>
                    <a:pt x="116" y="50"/>
                    <a:pt x="118" y="44"/>
                    <a:pt x="118" y="38"/>
                  </a:cubicBezTo>
                  <a:cubicBezTo>
                    <a:pt x="118" y="17"/>
                    <a:pt x="97" y="0"/>
                    <a:pt x="70" y="0"/>
                  </a:cubicBezTo>
                  <a:cubicBezTo>
                    <a:pt x="44" y="0"/>
                    <a:pt x="22" y="17"/>
                    <a:pt x="22" y="38"/>
                  </a:cubicBezTo>
                  <a:cubicBezTo>
                    <a:pt x="22" y="41"/>
                    <a:pt x="23" y="45"/>
                    <a:pt x="24" y="48"/>
                  </a:cubicBezTo>
                  <a:cubicBezTo>
                    <a:pt x="10" y="51"/>
                    <a:pt x="0" y="60"/>
                    <a:pt x="0" y="71"/>
                  </a:cubicBezTo>
                  <a:cubicBezTo>
                    <a:pt x="0" y="75"/>
                    <a:pt x="2" y="79"/>
                    <a:pt x="4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22" y="94"/>
                    <a:pt x="27" y="95"/>
                    <a:pt x="32" y="95"/>
                  </a:cubicBezTo>
                  <a:cubicBezTo>
                    <a:pt x="48" y="95"/>
                    <a:pt x="61" y="87"/>
                    <a:pt x="64" y="75"/>
                  </a:cubicBezTo>
                  <a:cubicBezTo>
                    <a:pt x="66" y="76"/>
                    <a:pt x="68" y="76"/>
                    <a:pt x="70" y="76"/>
                  </a:cubicBezTo>
                  <a:cubicBezTo>
                    <a:pt x="77" y="76"/>
                    <a:pt x="84" y="75"/>
                    <a:pt x="91" y="72"/>
                  </a:cubicBezTo>
                  <a:cubicBezTo>
                    <a:pt x="124" y="80"/>
                    <a:pt x="124" y="80"/>
                    <a:pt x="124" y="80"/>
                  </a:cubicBezTo>
                  <a:lnTo>
                    <a:pt x="113" y="55"/>
                  </a:lnTo>
                  <a:close/>
                  <a:moveTo>
                    <a:pt x="43" y="79"/>
                  </a:moveTo>
                  <a:cubicBezTo>
                    <a:pt x="43" y="80"/>
                    <a:pt x="42" y="81"/>
                    <a:pt x="41" y="82"/>
                  </a:cubicBezTo>
                  <a:cubicBezTo>
                    <a:pt x="40" y="83"/>
                    <a:pt x="39" y="83"/>
                    <a:pt x="38" y="84"/>
                  </a:cubicBezTo>
                  <a:cubicBezTo>
                    <a:pt x="37" y="84"/>
                    <a:pt x="36" y="84"/>
                    <a:pt x="35" y="85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7"/>
                    <a:pt x="34" y="88"/>
                    <a:pt x="34" y="88"/>
                  </a:cubicBezTo>
                  <a:cubicBezTo>
                    <a:pt x="33" y="88"/>
                    <a:pt x="32" y="88"/>
                    <a:pt x="32" y="87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0" y="85"/>
                    <a:pt x="29" y="85"/>
                  </a:cubicBezTo>
                  <a:cubicBezTo>
                    <a:pt x="28" y="85"/>
                    <a:pt x="27" y="85"/>
                    <a:pt x="26" y="84"/>
                  </a:cubicBezTo>
                  <a:cubicBezTo>
                    <a:pt x="25" y="84"/>
                    <a:pt x="24" y="84"/>
                    <a:pt x="24" y="83"/>
                  </a:cubicBezTo>
                  <a:cubicBezTo>
                    <a:pt x="23" y="83"/>
                    <a:pt x="23" y="82"/>
                    <a:pt x="23" y="82"/>
                  </a:cubicBezTo>
                  <a:cubicBezTo>
                    <a:pt x="23" y="81"/>
                    <a:pt x="23" y="81"/>
                    <a:pt x="23" y="80"/>
                  </a:cubicBezTo>
                  <a:cubicBezTo>
                    <a:pt x="23" y="80"/>
                    <a:pt x="24" y="80"/>
                    <a:pt x="24" y="80"/>
                  </a:cubicBezTo>
                  <a:cubicBezTo>
                    <a:pt x="25" y="80"/>
                    <a:pt x="25" y="80"/>
                    <a:pt x="26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29" y="81"/>
                    <a:pt x="30" y="81"/>
                    <a:pt x="30" y="81"/>
                  </a:cubicBezTo>
                  <a:cubicBezTo>
                    <a:pt x="31" y="81"/>
                    <a:pt x="32" y="81"/>
                    <a:pt x="33" y="81"/>
                  </a:cubicBezTo>
                  <a:cubicBezTo>
                    <a:pt x="34" y="81"/>
                    <a:pt x="35" y="81"/>
                    <a:pt x="35" y="81"/>
                  </a:cubicBezTo>
                  <a:cubicBezTo>
                    <a:pt x="36" y="80"/>
                    <a:pt x="37" y="80"/>
                    <a:pt x="37" y="80"/>
                  </a:cubicBezTo>
                  <a:cubicBezTo>
                    <a:pt x="37" y="79"/>
                    <a:pt x="38" y="79"/>
                    <a:pt x="38" y="79"/>
                  </a:cubicBezTo>
                  <a:cubicBezTo>
                    <a:pt x="38" y="78"/>
                    <a:pt x="38" y="77"/>
                    <a:pt x="38" y="77"/>
                  </a:cubicBezTo>
                  <a:cubicBezTo>
                    <a:pt x="38" y="76"/>
                    <a:pt x="38" y="76"/>
                    <a:pt x="37" y="75"/>
                  </a:cubicBezTo>
                  <a:cubicBezTo>
                    <a:pt x="37" y="75"/>
                    <a:pt x="36" y="74"/>
                    <a:pt x="35" y="74"/>
                  </a:cubicBezTo>
                  <a:cubicBezTo>
                    <a:pt x="34" y="74"/>
                    <a:pt x="33" y="74"/>
                    <a:pt x="32" y="74"/>
                  </a:cubicBezTo>
                  <a:cubicBezTo>
                    <a:pt x="31" y="74"/>
                    <a:pt x="30" y="73"/>
                    <a:pt x="29" y="73"/>
                  </a:cubicBezTo>
                  <a:cubicBezTo>
                    <a:pt x="28" y="73"/>
                    <a:pt x="27" y="73"/>
                    <a:pt x="26" y="73"/>
                  </a:cubicBezTo>
                  <a:cubicBezTo>
                    <a:pt x="25" y="72"/>
                    <a:pt x="24" y="72"/>
                    <a:pt x="24" y="72"/>
                  </a:cubicBezTo>
                  <a:cubicBezTo>
                    <a:pt x="23" y="71"/>
                    <a:pt x="22" y="71"/>
                    <a:pt x="22" y="70"/>
                  </a:cubicBezTo>
                  <a:cubicBezTo>
                    <a:pt x="22" y="69"/>
                    <a:pt x="21" y="68"/>
                    <a:pt x="21" y="67"/>
                  </a:cubicBezTo>
                  <a:cubicBezTo>
                    <a:pt x="21" y="66"/>
                    <a:pt x="21" y="65"/>
                    <a:pt x="22" y="64"/>
                  </a:cubicBezTo>
                  <a:cubicBezTo>
                    <a:pt x="22" y="63"/>
                    <a:pt x="23" y="63"/>
                    <a:pt x="24" y="62"/>
                  </a:cubicBezTo>
                  <a:cubicBezTo>
                    <a:pt x="25" y="61"/>
                    <a:pt x="26" y="61"/>
                    <a:pt x="27" y="60"/>
                  </a:cubicBezTo>
                  <a:cubicBezTo>
                    <a:pt x="28" y="60"/>
                    <a:pt x="28" y="60"/>
                    <a:pt x="29" y="6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31" y="56"/>
                    <a:pt x="32" y="56"/>
                    <a:pt x="32" y="57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3" y="59"/>
                    <a:pt x="34" y="59"/>
                    <a:pt x="35" y="59"/>
                  </a:cubicBezTo>
                  <a:cubicBezTo>
                    <a:pt x="36" y="59"/>
                    <a:pt x="37" y="60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0" y="61"/>
                    <a:pt x="41" y="62"/>
                    <a:pt x="41" y="62"/>
                  </a:cubicBezTo>
                  <a:cubicBezTo>
                    <a:pt x="41" y="63"/>
                    <a:pt x="41" y="63"/>
                    <a:pt x="40" y="64"/>
                  </a:cubicBezTo>
                  <a:cubicBezTo>
                    <a:pt x="40" y="64"/>
                    <a:pt x="40" y="64"/>
                    <a:pt x="39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4"/>
                    <a:pt x="36" y="63"/>
                    <a:pt x="35" y="63"/>
                  </a:cubicBezTo>
                  <a:cubicBezTo>
                    <a:pt x="34" y="63"/>
                    <a:pt x="33" y="63"/>
                    <a:pt x="32" y="63"/>
                  </a:cubicBezTo>
                  <a:cubicBezTo>
                    <a:pt x="31" y="63"/>
                    <a:pt x="30" y="63"/>
                    <a:pt x="30" y="64"/>
                  </a:cubicBezTo>
                  <a:cubicBezTo>
                    <a:pt x="29" y="64"/>
                    <a:pt x="28" y="64"/>
                    <a:pt x="28" y="64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6"/>
                    <a:pt x="27" y="66"/>
                    <a:pt x="27" y="67"/>
                  </a:cubicBezTo>
                  <a:cubicBezTo>
                    <a:pt x="27" y="67"/>
                    <a:pt x="27" y="68"/>
                    <a:pt x="27" y="68"/>
                  </a:cubicBezTo>
                  <a:cubicBezTo>
                    <a:pt x="28" y="68"/>
                    <a:pt x="28" y="68"/>
                    <a:pt x="29" y="69"/>
                  </a:cubicBezTo>
                  <a:cubicBezTo>
                    <a:pt x="29" y="69"/>
                    <a:pt x="30" y="69"/>
                    <a:pt x="30" y="69"/>
                  </a:cubicBezTo>
                  <a:cubicBezTo>
                    <a:pt x="31" y="69"/>
                    <a:pt x="32" y="69"/>
                    <a:pt x="33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6" y="70"/>
                    <a:pt x="37" y="70"/>
                    <a:pt x="38" y="70"/>
                  </a:cubicBezTo>
                  <a:cubicBezTo>
                    <a:pt x="40" y="71"/>
                    <a:pt x="41" y="71"/>
                    <a:pt x="42" y="72"/>
                  </a:cubicBezTo>
                  <a:cubicBezTo>
                    <a:pt x="43" y="73"/>
                    <a:pt x="44" y="74"/>
                    <a:pt x="44" y="76"/>
                  </a:cubicBezTo>
                  <a:cubicBezTo>
                    <a:pt x="44" y="77"/>
                    <a:pt x="44" y="78"/>
                    <a:pt x="43" y="79"/>
                  </a:cubicBezTo>
                  <a:close/>
                  <a:moveTo>
                    <a:pt x="90" y="64"/>
                  </a:moveTo>
                  <a:cubicBezTo>
                    <a:pt x="89" y="65"/>
                    <a:pt x="89" y="65"/>
                    <a:pt x="89" y="65"/>
                  </a:cubicBezTo>
                  <a:cubicBezTo>
                    <a:pt x="83" y="67"/>
                    <a:pt x="77" y="68"/>
                    <a:pt x="70" y="68"/>
                  </a:cubicBezTo>
                  <a:cubicBezTo>
                    <a:pt x="68" y="68"/>
                    <a:pt x="66" y="68"/>
                    <a:pt x="64" y="68"/>
                  </a:cubicBezTo>
                  <a:cubicBezTo>
                    <a:pt x="62" y="56"/>
                    <a:pt x="48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4"/>
                    <a:pt x="30" y="41"/>
                    <a:pt x="30" y="38"/>
                  </a:cubicBezTo>
                  <a:cubicBezTo>
                    <a:pt x="30" y="21"/>
                    <a:pt x="48" y="8"/>
                    <a:pt x="70" y="8"/>
                  </a:cubicBezTo>
                  <a:cubicBezTo>
                    <a:pt x="92" y="8"/>
                    <a:pt x="110" y="21"/>
                    <a:pt x="110" y="38"/>
                  </a:cubicBezTo>
                  <a:cubicBezTo>
                    <a:pt x="110" y="43"/>
                    <a:pt x="109" y="48"/>
                    <a:pt x="105" y="53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10" y="69"/>
                    <a:pt x="110" y="69"/>
                    <a:pt x="110" y="69"/>
                  </a:cubicBezTo>
                  <a:lnTo>
                    <a:pt x="9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77968" y="3738846"/>
            <a:ext cx="3387937" cy="1091520"/>
            <a:chOff x="4051613" y="4669601"/>
            <a:chExt cx="4517249" cy="1455360"/>
          </a:xfrm>
        </p:grpSpPr>
        <p:sp>
          <p:nvSpPr>
            <p:cNvPr id="24" name="矩形 23"/>
            <p:cNvSpPr/>
            <p:nvPr/>
          </p:nvSpPr>
          <p:spPr bwMode="auto">
            <a:xfrm>
              <a:off x="4051613" y="4669601"/>
              <a:ext cx="3339199" cy="51917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 bwMode="auto">
            <a:xfrm>
              <a:off x="4632299" y="4669601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 bwMode="auto">
            <a:xfrm>
              <a:off x="4051614" y="4669601"/>
              <a:ext cx="694320" cy="51917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en-US" altLang="zh-CN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4632299" y="4669601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7390812" y="4669601"/>
              <a:ext cx="381564" cy="1455360"/>
            </a:xfrm>
            <a:custGeom>
              <a:avLst/>
              <a:gdLst>
                <a:gd name="T0" fmla="*/ 183 w 183"/>
                <a:gd name="T1" fmla="*/ 316 h 698"/>
                <a:gd name="T2" fmla="*/ 183 w 183"/>
                <a:gd name="T3" fmla="*/ 698 h 698"/>
                <a:gd name="T4" fmla="*/ 0 w 183"/>
                <a:gd name="T5" fmla="*/ 249 h 698"/>
                <a:gd name="T6" fmla="*/ 0 w 183"/>
                <a:gd name="T7" fmla="*/ 0 h 698"/>
                <a:gd name="T8" fmla="*/ 183 w 183"/>
                <a:gd name="T9" fmla="*/ 31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698">
                  <a:moveTo>
                    <a:pt x="183" y="316"/>
                  </a:moveTo>
                  <a:lnTo>
                    <a:pt x="183" y="698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183" y="31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7390812" y="4669601"/>
              <a:ext cx="1178050" cy="658874"/>
            </a:xfrm>
            <a:custGeom>
              <a:avLst/>
              <a:gdLst>
                <a:gd name="T0" fmla="*/ 249 w 565"/>
                <a:gd name="T1" fmla="*/ 0 h 316"/>
                <a:gd name="T2" fmla="*/ 565 w 565"/>
                <a:gd name="T3" fmla="*/ 316 h 316"/>
                <a:gd name="T4" fmla="*/ 183 w 565"/>
                <a:gd name="T5" fmla="*/ 316 h 316"/>
                <a:gd name="T6" fmla="*/ 0 w 565"/>
                <a:gd name="T7" fmla="*/ 0 h 316"/>
                <a:gd name="T8" fmla="*/ 249 w 565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316">
                  <a:moveTo>
                    <a:pt x="249" y="0"/>
                  </a:moveTo>
                  <a:lnTo>
                    <a:pt x="565" y="316"/>
                  </a:lnTo>
                  <a:lnTo>
                    <a:pt x="183" y="316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 bwMode="auto">
            <a:xfrm>
              <a:off x="7772374" y="5328474"/>
              <a:ext cx="796487" cy="796487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8089301" y="5522384"/>
              <a:ext cx="108422" cy="116762"/>
            </a:xfrm>
            <a:custGeom>
              <a:avLst/>
              <a:gdLst>
                <a:gd name="T0" fmla="*/ 3 w 25"/>
                <a:gd name="T1" fmla="*/ 17 h 27"/>
                <a:gd name="T2" fmla="*/ 5 w 25"/>
                <a:gd name="T3" fmla="*/ 17 h 27"/>
                <a:gd name="T4" fmla="*/ 7 w 25"/>
                <a:gd name="T5" fmla="*/ 17 h 27"/>
                <a:gd name="T6" fmla="*/ 10 w 25"/>
                <a:gd name="T7" fmla="*/ 16 h 27"/>
                <a:gd name="T8" fmla="*/ 13 w 25"/>
                <a:gd name="T9" fmla="*/ 15 h 27"/>
                <a:gd name="T10" fmla="*/ 16 w 25"/>
                <a:gd name="T11" fmla="*/ 14 h 27"/>
                <a:gd name="T12" fmla="*/ 18 w 25"/>
                <a:gd name="T13" fmla="*/ 14 h 27"/>
                <a:gd name="T14" fmla="*/ 20 w 25"/>
                <a:gd name="T15" fmla="*/ 15 h 27"/>
                <a:gd name="T16" fmla="*/ 20 w 25"/>
                <a:gd name="T17" fmla="*/ 17 h 27"/>
                <a:gd name="T18" fmla="*/ 20 w 25"/>
                <a:gd name="T19" fmla="*/ 18 h 27"/>
                <a:gd name="T20" fmla="*/ 19 w 25"/>
                <a:gd name="T21" fmla="*/ 20 h 27"/>
                <a:gd name="T22" fmla="*/ 17 w 25"/>
                <a:gd name="T23" fmla="*/ 21 h 27"/>
                <a:gd name="T24" fmla="*/ 15 w 25"/>
                <a:gd name="T25" fmla="*/ 22 h 27"/>
                <a:gd name="T26" fmla="*/ 12 w 25"/>
                <a:gd name="T27" fmla="*/ 23 h 27"/>
                <a:gd name="T28" fmla="*/ 10 w 25"/>
                <a:gd name="T29" fmla="*/ 23 h 27"/>
                <a:gd name="T30" fmla="*/ 9 w 25"/>
                <a:gd name="T31" fmla="*/ 24 h 27"/>
                <a:gd name="T32" fmla="*/ 8 w 25"/>
                <a:gd name="T33" fmla="*/ 25 h 27"/>
                <a:gd name="T34" fmla="*/ 8 w 25"/>
                <a:gd name="T35" fmla="*/ 26 h 27"/>
                <a:gd name="T36" fmla="*/ 10 w 25"/>
                <a:gd name="T37" fmla="*/ 27 h 27"/>
                <a:gd name="T38" fmla="*/ 13 w 25"/>
                <a:gd name="T39" fmla="*/ 27 h 27"/>
                <a:gd name="T40" fmla="*/ 16 w 25"/>
                <a:gd name="T41" fmla="*/ 26 h 27"/>
                <a:gd name="T42" fmla="*/ 18 w 25"/>
                <a:gd name="T43" fmla="*/ 25 h 27"/>
                <a:gd name="T44" fmla="*/ 19 w 25"/>
                <a:gd name="T45" fmla="*/ 26 h 27"/>
                <a:gd name="T46" fmla="*/ 21 w 25"/>
                <a:gd name="T47" fmla="*/ 27 h 27"/>
                <a:gd name="T48" fmla="*/ 21 w 25"/>
                <a:gd name="T49" fmla="*/ 25 h 27"/>
                <a:gd name="T50" fmla="*/ 20 w 25"/>
                <a:gd name="T51" fmla="*/ 23 h 27"/>
                <a:gd name="T52" fmla="*/ 22 w 25"/>
                <a:gd name="T53" fmla="*/ 21 h 27"/>
                <a:gd name="T54" fmla="*/ 24 w 25"/>
                <a:gd name="T55" fmla="*/ 18 h 27"/>
                <a:gd name="T56" fmla="*/ 25 w 25"/>
                <a:gd name="T57" fmla="*/ 15 h 27"/>
                <a:gd name="T58" fmla="*/ 24 w 25"/>
                <a:gd name="T59" fmla="*/ 12 h 27"/>
                <a:gd name="T60" fmla="*/ 21 w 25"/>
                <a:gd name="T61" fmla="*/ 10 h 27"/>
                <a:gd name="T62" fmla="*/ 17 w 25"/>
                <a:gd name="T63" fmla="*/ 10 h 27"/>
                <a:gd name="T64" fmla="*/ 14 w 25"/>
                <a:gd name="T65" fmla="*/ 11 h 27"/>
                <a:gd name="T66" fmla="*/ 12 w 25"/>
                <a:gd name="T67" fmla="*/ 11 h 27"/>
                <a:gd name="T68" fmla="*/ 9 w 25"/>
                <a:gd name="T69" fmla="*/ 12 h 27"/>
                <a:gd name="T70" fmla="*/ 8 w 25"/>
                <a:gd name="T71" fmla="*/ 13 h 27"/>
                <a:gd name="T72" fmla="*/ 6 w 25"/>
                <a:gd name="T73" fmla="*/ 13 h 27"/>
                <a:gd name="T74" fmla="*/ 5 w 25"/>
                <a:gd name="T75" fmla="*/ 12 h 27"/>
                <a:gd name="T76" fmla="*/ 5 w 25"/>
                <a:gd name="T77" fmla="*/ 11 h 27"/>
                <a:gd name="T78" fmla="*/ 5 w 25"/>
                <a:gd name="T79" fmla="*/ 9 h 27"/>
                <a:gd name="T80" fmla="*/ 6 w 25"/>
                <a:gd name="T81" fmla="*/ 8 h 27"/>
                <a:gd name="T82" fmla="*/ 8 w 25"/>
                <a:gd name="T83" fmla="*/ 7 h 27"/>
                <a:gd name="T84" fmla="*/ 11 w 25"/>
                <a:gd name="T85" fmla="*/ 5 h 27"/>
                <a:gd name="T86" fmla="*/ 13 w 25"/>
                <a:gd name="T87" fmla="*/ 4 h 27"/>
                <a:gd name="T88" fmla="*/ 14 w 25"/>
                <a:gd name="T89" fmla="*/ 4 h 27"/>
                <a:gd name="T90" fmla="*/ 14 w 25"/>
                <a:gd name="T91" fmla="*/ 4 h 27"/>
                <a:gd name="T92" fmla="*/ 15 w 25"/>
                <a:gd name="T93" fmla="*/ 3 h 27"/>
                <a:gd name="T94" fmla="*/ 15 w 25"/>
                <a:gd name="T95" fmla="*/ 2 h 27"/>
                <a:gd name="T96" fmla="*/ 14 w 25"/>
                <a:gd name="T97" fmla="*/ 1 h 27"/>
                <a:gd name="T98" fmla="*/ 12 w 25"/>
                <a:gd name="T99" fmla="*/ 1 h 27"/>
                <a:gd name="T100" fmla="*/ 9 w 25"/>
                <a:gd name="T101" fmla="*/ 2 h 27"/>
                <a:gd name="T102" fmla="*/ 7 w 25"/>
                <a:gd name="T103" fmla="*/ 3 h 27"/>
                <a:gd name="T104" fmla="*/ 5 w 25"/>
                <a:gd name="T105" fmla="*/ 1 h 27"/>
                <a:gd name="T106" fmla="*/ 3 w 25"/>
                <a:gd name="T107" fmla="*/ 1 h 27"/>
                <a:gd name="T108" fmla="*/ 3 w 25"/>
                <a:gd name="T109" fmla="*/ 3 h 27"/>
                <a:gd name="T110" fmla="*/ 4 w 25"/>
                <a:gd name="T111" fmla="*/ 5 h 27"/>
                <a:gd name="T112" fmla="*/ 2 w 25"/>
                <a:gd name="T113" fmla="*/ 6 h 27"/>
                <a:gd name="T114" fmla="*/ 0 w 25"/>
                <a:gd name="T115" fmla="*/ 9 h 27"/>
                <a:gd name="T116" fmla="*/ 0 w 25"/>
                <a:gd name="T117" fmla="*/ 12 h 27"/>
                <a:gd name="T118" fmla="*/ 1 w 25"/>
                <a:gd name="T119" fmla="*/ 15 h 27"/>
                <a:gd name="T120" fmla="*/ 3 w 25"/>
                <a:gd name="T12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" h="27">
                  <a:moveTo>
                    <a:pt x="3" y="17"/>
                  </a:moveTo>
                  <a:cubicBezTo>
                    <a:pt x="3" y="17"/>
                    <a:pt x="4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1" y="16"/>
                    <a:pt x="12" y="16"/>
                    <a:pt x="13" y="15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9" y="14"/>
                    <a:pt x="19" y="15"/>
                    <a:pt x="20" y="15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9"/>
                    <a:pt x="19" y="19"/>
                    <a:pt x="19" y="20"/>
                  </a:cubicBezTo>
                  <a:cubicBezTo>
                    <a:pt x="18" y="20"/>
                    <a:pt x="18" y="21"/>
                    <a:pt x="17" y="21"/>
                  </a:cubicBezTo>
                  <a:cubicBezTo>
                    <a:pt x="17" y="21"/>
                    <a:pt x="16" y="22"/>
                    <a:pt x="15" y="22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9" y="24"/>
                  </a:cubicBezTo>
                  <a:cubicBezTo>
                    <a:pt x="9" y="24"/>
                    <a:pt x="8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11" y="27"/>
                    <a:pt x="12" y="27"/>
                    <a:pt x="13" y="27"/>
                  </a:cubicBezTo>
                  <a:cubicBezTo>
                    <a:pt x="14" y="27"/>
                    <a:pt x="15" y="27"/>
                    <a:pt x="16" y="26"/>
                  </a:cubicBezTo>
                  <a:cubicBezTo>
                    <a:pt x="16" y="26"/>
                    <a:pt x="17" y="25"/>
                    <a:pt x="18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20" y="27"/>
                    <a:pt x="21" y="27"/>
                  </a:cubicBezTo>
                  <a:cubicBezTo>
                    <a:pt x="21" y="26"/>
                    <a:pt x="22" y="25"/>
                    <a:pt x="21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2" y="21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5" y="17"/>
                    <a:pt x="25" y="16"/>
                    <a:pt x="25" y="15"/>
                  </a:cubicBezTo>
                  <a:cubicBezTo>
                    <a:pt x="25" y="14"/>
                    <a:pt x="24" y="13"/>
                    <a:pt x="24" y="12"/>
                  </a:cubicBezTo>
                  <a:cubicBezTo>
                    <a:pt x="23" y="11"/>
                    <a:pt x="22" y="10"/>
                    <a:pt x="21" y="10"/>
                  </a:cubicBezTo>
                  <a:cubicBezTo>
                    <a:pt x="19" y="9"/>
                    <a:pt x="18" y="9"/>
                    <a:pt x="17" y="10"/>
                  </a:cubicBezTo>
                  <a:cubicBezTo>
                    <a:pt x="16" y="10"/>
                    <a:pt x="15" y="10"/>
                    <a:pt x="14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9" y="6"/>
                    <a:pt x="10" y="5"/>
                    <a:pt x="11" y="5"/>
                  </a:cubicBezTo>
                  <a:cubicBezTo>
                    <a:pt x="12" y="5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1" y="16"/>
                    <a:pt x="2" y="16"/>
                    <a:pt x="3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7962114" y="5514044"/>
              <a:ext cx="400328" cy="458710"/>
            </a:xfrm>
            <a:custGeom>
              <a:avLst/>
              <a:gdLst>
                <a:gd name="T0" fmla="*/ 80 w 92"/>
                <a:gd name="T1" fmla="*/ 72 h 106"/>
                <a:gd name="T2" fmla="*/ 91 w 92"/>
                <a:gd name="T3" fmla="*/ 39 h 106"/>
                <a:gd name="T4" fmla="*/ 83 w 92"/>
                <a:gd name="T5" fmla="*/ 37 h 106"/>
                <a:gd name="T6" fmla="*/ 83 w 92"/>
                <a:gd name="T7" fmla="*/ 29 h 106"/>
                <a:gd name="T8" fmla="*/ 75 w 92"/>
                <a:gd name="T9" fmla="*/ 22 h 106"/>
                <a:gd name="T10" fmla="*/ 69 w 92"/>
                <a:gd name="T11" fmla="*/ 19 h 106"/>
                <a:gd name="T12" fmla="*/ 65 w 92"/>
                <a:gd name="T13" fmla="*/ 16 h 106"/>
                <a:gd name="T14" fmla="*/ 66 w 92"/>
                <a:gd name="T15" fmla="*/ 12 h 106"/>
                <a:gd name="T16" fmla="*/ 70 w 92"/>
                <a:gd name="T17" fmla="*/ 11 h 106"/>
                <a:gd name="T18" fmla="*/ 78 w 92"/>
                <a:gd name="T19" fmla="*/ 13 h 106"/>
                <a:gd name="T20" fmla="*/ 82 w 92"/>
                <a:gd name="T21" fmla="*/ 16 h 106"/>
                <a:gd name="T22" fmla="*/ 85 w 92"/>
                <a:gd name="T23" fmla="*/ 16 h 106"/>
                <a:gd name="T24" fmla="*/ 86 w 92"/>
                <a:gd name="T25" fmla="*/ 12 h 106"/>
                <a:gd name="T26" fmla="*/ 80 w 92"/>
                <a:gd name="T27" fmla="*/ 7 h 106"/>
                <a:gd name="T28" fmla="*/ 77 w 92"/>
                <a:gd name="T29" fmla="*/ 3 h 106"/>
                <a:gd name="T30" fmla="*/ 72 w 92"/>
                <a:gd name="T31" fmla="*/ 2 h 106"/>
                <a:gd name="T32" fmla="*/ 68 w 92"/>
                <a:gd name="T33" fmla="*/ 5 h 106"/>
                <a:gd name="T34" fmla="*/ 59 w 92"/>
                <a:gd name="T35" fmla="*/ 8 h 106"/>
                <a:gd name="T36" fmla="*/ 56 w 92"/>
                <a:gd name="T37" fmla="*/ 16 h 106"/>
                <a:gd name="T38" fmla="*/ 60 w 92"/>
                <a:gd name="T39" fmla="*/ 22 h 106"/>
                <a:gd name="T40" fmla="*/ 68 w 92"/>
                <a:gd name="T41" fmla="*/ 26 h 106"/>
                <a:gd name="T42" fmla="*/ 76 w 92"/>
                <a:gd name="T43" fmla="*/ 31 h 106"/>
                <a:gd name="T44" fmla="*/ 75 w 92"/>
                <a:gd name="T45" fmla="*/ 36 h 106"/>
                <a:gd name="T46" fmla="*/ 66 w 92"/>
                <a:gd name="T47" fmla="*/ 37 h 106"/>
                <a:gd name="T48" fmla="*/ 59 w 92"/>
                <a:gd name="T49" fmla="*/ 34 h 106"/>
                <a:gd name="T50" fmla="*/ 55 w 92"/>
                <a:gd name="T51" fmla="*/ 31 h 106"/>
                <a:gd name="T52" fmla="*/ 52 w 92"/>
                <a:gd name="T53" fmla="*/ 33 h 106"/>
                <a:gd name="T54" fmla="*/ 54 w 92"/>
                <a:gd name="T55" fmla="*/ 37 h 106"/>
                <a:gd name="T56" fmla="*/ 25 w 92"/>
                <a:gd name="T57" fmla="*/ 29 h 106"/>
                <a:gd name="T58" fmla="*/ 0 w 92"/>
                <a:gd name="T59" fmla="*/ 27 h 106"/>
                <a:gd name="T60" fmla="*/ 19 w 92"/>
                <a:gd name="T61" fmla="*/ 34 h 106"/>
                <a:gd name="T62" fmla="*/ 25 w 92"/>
                <a:gd name="T63" fmla="*/ 84 h 106"/>
                <a:gd name="T64" fmla="*/ 28 w 92"/>
                <a:gd name="T65" fmla="*/ 90 h 106"/>
                <a:gd name="T66" fmla="*/ 34 w 92"/>
                <a:gd name="T67" fmla="*/ 92 h 106"/>
                <a:gd name="T68" fmla="*/ 37 w 92"/>
                <a:gd name="T69" fmla="*/ 106 h 106"/>
                <a:gd name="T70" fmla="*/ 39 w 92"/>
                <a:gd name="T71" fmla="*/ 92 h 106"/>
                <a:gd name="T72" fmla="*/ 75 w 92"/>
                <a:gd name="T73" fmla="*/ 90 h 106"/>
                <a:gd name="T74" fmla="*/ 70 w 92"/>
                <a:gd name="T75" fmla="*/ 99 h 106"/>
                <a:gd name="T76" fmla="*/ 85 w 92"/>
                <a:gd name="T77" fmla="*/ 99 h 106"/>
                <a:gd name="T78" fmla="*/ 80 w 92"/>
                <a:gd name="T79" fmla="*/ 90 h 106"/>
                <a:gd name="T80" fmla="*/ 91 w 92"/>
                <a:gd name="T81" fmla="*/ 86 h 106"/>
                <a:gd name="T82" fmla="*/ 35 w 92"/>
                <a:gd name="T83" fmla="*/ 82 h 106"/>
                <a:gd name="T84" fmla="*/ 76 w 92"/>
                <a:gd name="T85" fmla="*/ 74 h 106"/>
                <a:gd name="T86" fmla="*/ 37 w 92"/>
                <a:gd name="T87" fmla="*/ 102 h 106"/>
                <a:gd name="T88" fmla="*/ 37 w 92"/>
                <a:gd name="T89" fmla="*/ 95 h 106"/>
                <a:gd name="T90" fmla="*/ 81 w 92"/>
                <a:gd name="T91" fmla="*/ 99 h 106"/>
                <a:gd name="T92" fmla="*/ 74 w 92"/>
                <a:gd name="T93" fmla="*/ 99 h 106"/>
                <a:gd name="T94" fmla="*/ 81 w 92"/>
                <a:gd name="T95" fmla="*/ 99 h 106"/>
                <a:gd name="T96" fmla="*/ 39 w 92"/>
                <a:gd name="T97" fmla="*/ 66 h 106"/>
                <a:gd name="T98" fmla="*/ 75 w 92"/>
                <a:gd name="T99" fmla="*/ 63 h 106"/>
                <a:gd name="T100" fmla="*/ 34 w 92"/>
                <a:gd name="T101" fmla="*/ 49 h 106"/>
                <a:gd name="T102" fmla="*/ 82 w 92"/>
                <a:gd name="T103" fmla="*/ 45 h 106"/>
                <a:gd name="T104" fmla="*/ 34 w 92"/>
                <a:gd name="T105" fmla="*/ 49 h 106"/>
                <a:gd name="T106" fmla="*/ 79 w 92"/>
                <a:gd name="T107" fmla="*/ 54 h 106"/>
                <a:gd name="T108" fmla="*/ 37 w 92"/>
                <a:gd name="T109" fmla="*/ 5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06">
                  <a:moveTo>
                    <a:pt x="76" y="74"/>
                  </a:moveTo>
                  <a:cubicBezTo>
                    <a:pt x="78" y="74"/>
                    <a:pt x="79" y="73"/>
                    <a:pt x="80" y="7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1"/>
                    <a:pt x="92" y="40"/>
                    <a:pt x="91" y="39"/>
                  </a:cubicBezTo>
                  <a:cubicBezTo>
                    <a:pt x="91" y="38"/>
                    <a:pt x="89" y="37"/>
                    <a:pt x="88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6"/>
                    <a:pt x="84" y="36"/>
                    <a:pt x="84" y="35"/>
                  </a:cubicBezTo>
                  <a:cubicBezTo>
                    <a:pt x="85" y="33"/>
                    <a:pt x="84" y="31"/>
                    <a:pt x="83" y="29"/>
                  </a:cubicBezTo>
                  <a:cubicBezTo>
                    <a:pt x="83" y="27"/>
                    <a:pt x="81" y="26"/>
                    <a:pt x="79" y="25"/>
                  </a:cubicBezTo>
                  <a:cubicBezTo>
                    <a:pt x="78" y="24"/>
                    <a:pt x="76" y="23"/>
                    <a:pt x="75" y="22"/>
                  </a:cubicBezTo>
                  <a:cubicBezTo>
                    <a:pt x="74" y="22"/>
                    <a:pt x="73" y="21"/>
                    <a:pt x="72" y="21"/>
                  </a:cubicBezTo>
                  <a:cubicBezTo>
                    <a:pt x="71" y="20"/>
                    <a:pt x="70" y="19"/>
                    <a:pt x="69" y="19"/>
                  </a:cubicBezTo>
                  <a:cubicBezTo>
                    <a:pt x="68" y="18"/>
                    <a:pt x="67" y="18"/>
                    <a:pt x="66" y="17"/>
                  </a:cubicBezTo>
                  <a:cubicBezTo>
                    <a:pt x="66" y="17"/>
                    <a:pt x="65" y="16"/>
                    <a:pt x="65" y="16"/>
                  </a:cubicBezTo>
                  <a:cubicBezTo>
                    <a:pt x="65" y="15"/>
                    <a:pt x="64" y="14"/>
                    <a:pt x="65" y="14"/>
                  </a:cubicBezTo>
                  <a:cubicBezTo>
                    <a:pt x="65" y="13"/>
                    <a:pt x="65" y="13"/>
                    <a:pt x="66" y="12"/>
                  </a:cubicBezTo>
                  <a:cubicBezTo>
                    <a:pt x="66" y="11"/>
                    <a:pt x="67" y="11"/>
                    <a:pt x="68" y="11"/>
                  </a:cubicBezTo>
                  <a:cubicBezTo>
                    <a:pt x="68" y="11"/>
                    <a:pt x="69" y="11"/>
                    <a:pt x="70" y="11"/>
                  </a:cubicBezTo>
                  <a:cubicBezTo>
                    <a:pt x="71" y="11"/>
                    <a:pt x="72" y="11"/>
                    <a:pt x="73" y="11"/>
                  </a:cubicBezTo>
                  <a:cubicBezTo>
                    <a:pt x="75" y="12"/>
                    <a:pt x="77" y="12"/>
                    <a:pt x="78" y="13"/>
                  </a:cubicBezTo>
                  <a:cubicBezTo>
                    <a:pt x="80" y="14"/>
                    <a:pt x="81" y="14"/>
                    <a:pt x="82" y="15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6"/>
                    <a:pt x="85" y="16"/>
                    <a:pt x="85" y="16"/>
                  </a:cubicBezTo>
                  <a:cubicBezTo>
                    <a:pt x="86" y="16"/>
                    <a:pt x="86" y="15"/>
                    <a:pt x="87" y="15"/>
                  </a:cubicBezTo>
                  <a:cubicBezTo>
                    <a:pt x="87" y="14"/>
                    <a:pt x="87" y="13"/>
                    <a:pt x="86" y="12"/>
                  </a:cubicBezTo>
                  <a:cubicBezTo>
                    <a:pt x="86" y="11"/>
                    <a:pt x="85" y="11"/>
                    <a:pt x="84" y="10"/>
                  </a:cubicBezTo>
                  <a:cubicBezTo>
                    <a:pt x="83" y="9"/>
                    <a:pt x="82" y="8"/>
                    <a:pt x="80" y="7"/>
                  </a:cubicBezTo>
                  <a:cubicBezTo>
                    <a:pt x="79" y="7"/>
                    <a:pt x="78" y="6"/>
                    <a:pt x="76" y="6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0"/>
                    <a:pt x="73" y="0"/>
                    <a:pt x="72" y="2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5"/>
                    <a:pt x="69" y="5"/>
                    <a:pt x="68" y="5"/>
                  </a:cubicBezTo>
                  <a:cubicBezTo>
                    <a:pt x="66" y="5"/>
                    <a:pt x="64" y="5"/>
                    <a:pt x="63" y="5"/>
                  </a:cubicBezTo>
                  <a:cubicBezTo>
                    <a:pt x="61" y="6"/>
                    <a:pt x="60" y="7"/>
                    <a:pt x="59" y="8"/>
                  </a:cubicBezTo>
                  <a:cubicBezTo>
                    <a:pt x="58" y="9"/>
                    <a:pt x="57" y="10"/>
                    <a:pt x="57" y="12"/>
                  </a:cubicBezTo>
                  <a:cubicBezTo>
                    <a:pt x="56" y="13"/>
                    <a:pt x="56" y="15"/>
                    <a:pt x="56" y="16"/>
                  </a:cubicBezTo>
                  <a:cubicBezTo>
                    <a:pt x="57" y="17"/>
                    <a:pt x="57" y="18"/>
                    <a:pt x="58" y="19"/>
                  </a:cubicBezTo>
                  <a:cubicBezTo>
                    <a:pt x="59" y="20"/>
                    <a:pt x="59" y="21"/>
                    <a:pt x="60" y="22"/>
                  </a:cubicBezTo>
                  <a:cubicBezTo>
                    <a:pt x="62" y="22"/>
                    <a:pt x="63" y="23"/>
                    <a:pt x="64" y="24"/>
                  </a:cubicBezTo>
                  <a:cubicBezTo>
                    <a:pt x="65" y="25"/>
                    <a:pt x="67" y="25"/>
                    <a:pt x="68" y="26"/>
                  </a:cubicBezTo>
                  <a:cubicBezTo>
                    <a:pt x="70" y="27"/>
                    <a:pt x="71" y="28"/>
                    <a:pt x="73" y="28"/>
                  </a:cubicBezTo>
                  <a:cubicBezTo>
                    <a:pt x="74" y="29"/>
                    <a:pt x="75" y="30"/>
                    <a:pt x="76" y="31"/>
                  </a:cubicBezTo>
                  <a:cubicBezTo>
                    <a:pt x="76" y="32"/>
                    <a:pt x="76" y="33"/>
                    <a:pt x="76" y="34"/>
                  </a:cubicBezTo>
                  <a:cubicBezTo>
                    <a:pt x="76" y="35"/>
                    <a:pt x="75" y="35"/>
                    <a:pt x="75" y="36"/>
                  </a:cubicBezTo>
                  <a:cubicBezTo>
                    <a:pt x="74" y="36"/>
                    <a:pt x="74" y="37"/>
                    <a:pt x="73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7"/>
                    <a:pt x="64" y="36"/>
                    <a:pt x="63" y="36"/>
                  </a:cubicBezTo>
                  <a:cubicBezTo>
                    <a:pt x="62" y="35"/>
                    <a:pt x="60" y="34"/>
                    <a:pt x="59" y="34"/>
                  </a:cubicBezTo>
                  <a:cubicBezTo>
                    <a:pt x="58" y="33"/>
                    <a:pt x="58" y="32"/>
                    <a:pt x="57" y="32"/>
                  </a:cubicBezTo>
                  <a:cubicBezTo>
                    <a:pt x="56" y="31"/>
                    <a:pt x="55" y="31"/>
                    <a:pt x="55" y="31"/>
                  </a:cubicBezTo>
                  <a:cubicBezTo>
                    <a:pt x="54" y="31"/>
                    <a:pt x="53" y="31"/>
                    <a:pt x="53" y="31"/>
                  </a:cubicBezTo>
                  <a:cubicBezTo>
                    <a:pt x="52" y="31"/>
                    <a:pt x="52" y="32"/>
                    <a:pt x="52" y="33"/>
                  </a:cubicBezTo>
                  <a:cubicBezTo>
                    <a:pt x="51" y="33"/>
                    <a:pt x="51" y="34"/>
                    <a:pt x="52" y="35"/>
                  </a:cubicBezTo>
                  <a:cubicBezTo>
                    <a:pt x="52" y="36"/>
                    <a:pt x="53" y="36"/>
                    <a:pt x="54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3"/>
                    <a:pt x="26" y="31"/>
                    <a:pt x="25" y="29"/>
                  </a:cubicBezTo>
                  <a:cubicBezTo>
                    <a:pt x="20" y="23"/>
                    <a:pt x="7" y="23"/>
                    <a:pt x="4" y="23"/>
                  </a:cubicBezTo>
                  <a:cubicBezTo>
                    <a:pt x="2" y="23"/>
                    <a:pt x="0" y="24"/>
                    <a:pt x="0" y="27"/>
                  </a:cubicBezTo>
                  <a:cubicBezTo>
                    <a:pt x="0" y="29"/>
                    <a:pt x="2" y="30"/>
                    <a:pt x="4" y="30"/>
                  </a:cubicBezTo>
                  <a:cubicBezTo>
                    <a:pt x="9" y="30"/>
                    <a:pt x="17" y="32"/>
                    <a:pt x="19" y="34"/>
                  </a:cubicBezTo>
                  <a:cubicBezTo>
                    <a:pt x="23" y="39"/>
                    <a:pt x="32" y="65"/>
                    <a:pt x="32" y="68"/>
                  </a:cubicBezTo>
                  <a:cubicBezTo>
                    <a:pt x="32" y="70"/>
                    <a:pt x="29" y="77"/>
                    <a:pt x="25" y="84"/>
                  </a:cubicBezTo>
                  <a:cubicBezTo>
                    <a:pt x="24" y="85"/>
                    <a:pt x="24" y="87"/>
                    <a:pt x="25" y="88"/>
                  </a:cubicBezTo>
                  <a:cubicBezTo>
                    <a:pt x="26" y="89"/>
                    <a:pt x="27" y="90"/>
                    <a:pt x="28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1" y="93"/>
                    <a:pt x="29" y="96"/>
                    <a:pt x="29" y="99"/>
                  </a:cubicBezTo>
                  <a:cubicBezTo>
                    <a:pt x="29" y="103"/>
                    <a:pt x="33" y="106"/>
                    <a:pt x="37" y="106"/>
                  </a:cubicBezTo>
                  <a:cubicBezTo>
                    <a:pt x="41" y="106"/>
                    <a:pt x="44" y="103"/>
                    <a:pt x="44" y="99"/>
                  </a:cubicBezTo>
                  <a:cubicBezTo>
                    <a:pt x="44" y="96"/>
                    <a:pt x="42" y="93"/>
                    <a:pt x="39" y="92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2" y="93"/>
                    <a:pt x="70" y="96"/>
                    <a:pt x="70" y="99"/>
                  </a:cubicBezTo>
                  <a:cubicBezTo>
                    <a:pt x="70" y="103"/>
                    <a:pt x="73" y="106"/>
                    <a:pt x="77" y="106"/>
                  </a:cubicBezTo>
                  <a:cubicBezTo>
                    <a:pt x="81" y="106"/>
                    <a:pt x="85" y="103"/>
                    <a:pt x="85" y="99"/>
                  </a:cubicBezTo>
                  <a:cubicBezTo>
                    <a:pt x="85" y="96"/>
                    <a:pt x="83" y="93"/>
                    <a:pt x="80" y="92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0" y="90"/>
                    <a:pt x="91" y="88"/>
                    <a:pt x="91" y="86"/>
                  </a:cubicBezTo>
                  <a:cubicBezTo>
                    <a:pt x="91" y="84"/>
                    <a:pt x="90" y="82"/>
                    <a:pt x="87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6" y="79"/>
                    <a:pt x="38" y="77"/>
                    <a:pt x="38" y="74"/>
                  </a:cubicBezTo>
                  <a:lnTo>
                    <a:pt x="76" y="74"/>
                  </a:lnTo>
                  <a:close/>
                  <a:moveTo>
                    <a:pt x="40" y="99"/>
                  </a:moveTo>
                  <a:cubicBezTo>
                    <a:pt x="40" y="101"/>
                    <a:pt x="39" y="102"/>
                    <a:pt x="37" y="102"/>
                  </a:cubicBezTo>
                  <a:cubicBezTo>
                    <a:pt x="35" y="102"/>
                    <a:pt x="33" y="101"/>
                    <a:pt x="33" y="99"/>
                  </a:cubicBezTo>
                  <a:cubicBezTo>
                    <a:pt x="33" y="97"/>
                    <a:pt x="35" y="95"/>
                    <a:pt x="37" y="95"/>
                  </a:cubicBezTo>
                  <a:cubicBezTo>
                    <a:pt x="39" y="95"/>
                    <a:pt x="40" y="97"/>
                    <a:pt x="40" y="99"/>
                  </a:cubicBezTo>
                  <a:close/>
                  <a:moveTo>
                    <a:pt x="81" y="99"/>
                  </a:moveTo>
                  <a:cubicBezTo>
                    <a:pt x="81" y="101"/>
                    <a:pt x="79" y="102"/>
                    <a:pt x="77" y="102"/>
                  </a:cubicBezTo>
                  <a:cubicBezTo>
                    <a:pt x="75" y="102"/>
                    <a:pt x="74" y="101"/>
                    <a:pt x="74" y="99"/>
                  </a:cubicBezTo>
                  <a:cubicBezTo>
                    <a:pt x="74" y="97"/>
                    <a:pt x="75" y="95"/>
                    <a:pt x="77" y="95"/>
                  </a:cubicBezTo>
                  <a:cubicBezTo>
                    <a:pt x="79" y="95"/>
                    <a:pt x="81" y="97"/>
                    <a:pt x="81" y="99"/>
                  </a:cubicBezTo>
                  <a:close/>
                  <a:moveTo>
                    <a:pt x="74" y="66"/>
                  </a:moveTo>
                  <a:cubicBezTo>
                    <a:pt x="39" y="66"/>
                    <a:pt x="39" y="66"/>
                    <a:pt x="39" y="66"/>
                  </a:cubicBezTo>
                  <a:cubicBezTo>
                    <a:pt x="39" y="65"/>
                    <a:pt x="39" y="64"/>
                    <a:pt x="39" y="63"/>
                  </a:cubicBezTo>
                  <a:cubicBezTo>
                    <a:pt x="75" y="63"/>
                    <a:pt x="75" y="63"/>
                    <a:pt x="75" y="63"/>
                  </a:cubicBezTo>
                  <a:lnTo>
                    <a:pt x="74" y="66"/>
                  </a:lnTo>
                  <a:close/>
                  <a:moveTo>
                    <a:pt x="34" y="49"/>
                  </a:moveTo>
                  <a:cubicBezTo>
                    <a:pt x="34" y="47"/>
                    <a:pt x="33" y="46"/>
                    <a:pt x="33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1" y="49"/>
                    <a:pt x="81" y="49"/>
                    <a:pt x="81" y="49"/>
                  </a:cubicBezTo>
                  <a:lnTo>
                    <a:pt x="34" y="49"/>
                  </a:lnTo>
                  <a:close/>
                  <a:moveTo>
                    <a:pt x="36" y="54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7"/>
                    <a:pt x="36" y="55"/>
                    <a:pt x="3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63485" y="3089876"/>
            <a:ext cx="4033779" cy="791275"/>
            <a:chOff x="3365635" y="3804308"/>
            <a:chExt cx="5378371" cy="1055033"/>
          </a:xfrm>
        </p:grpSpPr>
        <p:sp>
          <p:nvSpPr>
            <p:cNvPr id="8" name="矩形 7"/>
            <p:cNvSpPr/>
            <p:nvPr/>
          </p:nvSpPr>
          <p:spPr bwMode="auto">
            <a:xfrm>
              <a:off x="3377803" y="3804308"/>
              <a:ext cx="4013009" cy="51917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4632299" y="3804308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3365635" y="3804308"/>
              <a:ext cx="694320" cy="5191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US" altLang="zh-CN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4632299" y="3804308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7390812" y="3804308"/>
              <a:ext cx="450369" cy="1055032"/>
            </a:xfrm>
            <a:custGeom>
              <a:avLst/>
              <a:gdLst>
                <a:gd name="T0" fmla="*/ 216 w 216"/>
                <a:gd name="T1" fmla="*/ 74 h 506"/>
                <a:gd name="T2" fmla="*/ 216 w 216"/>
                <a:gd name="T3" fmla="*/ 506 h 506"/>
                <a:gd name="T4" fmla="*/ 0 w 216"/>
                <a:gd name="T5" fmla="*/ 249 h 506"/>
                <a:gd name="T6" fmla="*/ 0 w 216"/>
                <a:gd name="T7" fmla="*/ 0 h 506"/>
                <a:gd name="T8" fmla="*/ 216 w 216"/>
                <a:gd name="T9" fmla="*/ 7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6">
                  <a:moveTo>
                    <a:pt x="216" y="74"/>
                  </a:moveTo>
                  <a:lnTo>
                    <a:pt x="216" y="506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216" y="7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7390812" y="3804308"/>
              <a:ext cx="1353194" cy="154293"/>
            </a:xfrm>
            <a:custGeom>
              <a:avLst/>
              <a:gdLst>
                <a:gd name="T0" fmla="*/ 249 w 649"/>
                <a:gd name="T1" fmla="*/ 0 h 74"/>
                <a:gd name="T2" fmla="*/ 649 w 649"/>
                <a:gd name="T3" fmla="*/ 74 h 74"/>
                <a:gd name="T4" fmla="*/ 216 w 649"/>
                <a:gd name="T5" fmla="*/ 74 h 74"/>
                <a:gd name="T6" fmla="*/ 0 w 649"/>
                <a:gd name="T7" fmla="*/ 0 h 74"/>
                <a:gd name="T8" fmla="*/ 249 w 649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74">
                  <a:moveTo>
                    <a:pt x="249" y="0"/>
                  </a:moveTo>
                  <a:lnTo>
                    <a:pt x="649" y="74"/>
                  </a:lnTo>
                  <a:lnTo>
                    <a:pt x="216" y="74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7841181" y="3958602"/>
              <a:ext cx="902825" cy="90073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8074706" y="4190041"/>
              <a:ext cx="433689" cy="439945"/>
            </a:xfrm>
            <a:custGeom>
              <a:avLst/>
              <a:gdLst>
                <a:gd name="connsiteX0" fmla="*/ 135488 w 433689"/>
                <a:gd name="connsiteY0" fmla="*/ 340505 h 439945"/>
                <a:gd name="connsiteX1" fmla="*/ 187935 w 433689"/>
                <a:gd name="connsiteY1" fmla="*/ 392470 h 439945"/>
                <a:gd name="connsiteX2" fmla="*/ 187935 w 433689"/>
                <a:gd name="connsiteY2" fmla="*/ 340505 h 439945"/>
                <a:gd name="connsiteX3" fmla="*/ 135488 w 433689"/>
                <a:gd name="connsiteY3" fmla="*/ 340505 h 439945"/>
                <a:gd name="connsiteX4" fmla="*/ 65558 w 433689"/>
                <a:gd name="connsiteY4" fmla="*/ 340505 h 439945"/>
                <a:gd name="connsiteX5" fmla="*/ 65558 w 433689"/>
                <a:gd name="connsiteY5" fmla="*/ 349166 h 439945"/>
                <a:gd name="connsiteX6" fmla="*/ 161711 w 433689"/>
                <a:gd name="connsiteY6" fmla="*/ 409792 h 439945"/>
                <a:gd name="connsiteX7" fmla="*/ 109264 w 433689"/>
                <a:gd name="connsiteY7" fmla="*/ 340505 h 439945"/>
                <a:gd name="connsiteX8" fmla="*/ 65558 w 433689"/>
                <a:gd name="connsiteY8" fmla="*/ 340505 h 439945"/>
                <a:gd name="connsiteX9" fmla="*/ 104894 w 433689"/>
                <a:gd name="connsiteY9" fmla="*/ 249564 h 439945"/>
                <a:gd name="connsiteX10" fmla="*/ 122376 w 433689"/>
                <a:gd name="connsiteY10" fmla="*/ 314522 h 439945"/>
                <a:gd name="connsiteX11" fmla="*/ 187935 w 433689"/>
                <a:gd name="connsiteY11" fmla="*/ 314522 h 439945"/>
                <a:gd name="connsiteX12" fmla="*/ 187935 w 433689"/>
                <a:gd name="connsiteY12" fmla="*/ 266886 h 439945"/>
                <a:gd name="connsiteX13" fmla="*/ 166082 w 433689"/>
                <a:gd name="connsiteY13" fmla="*/ 249564 h 439945"/>
                <a:gd name="connsiteX14" fmla="*/ 104894 w 433689"/>
                <a:gd name="connsiteY14" fmla="*/ 249564 h 439945"/>
                <a:gd name="connsiteX15" fmla="*/ 26223 w 433689"/>
                <a:gd name="connsiteY15" fmla="*/ 249564 h 439945"/>
                <a:gd name="connsiteX16" fmla="*/ 39335 w 433689"/>
                <a:gd name="connsiteY16" fmla="*/ 301530 h 439945"/>
                <a:gd name="connsiteX17" fmla="*/ 61188 w 433689"/>
                <a:gd name="connsiteY17" fmla="*/ 314522 h 439945"/>
                <a:gd name="connsiteX18" fmla="*/ 96152 w 433689"/>
                <a:gd name="connsiteY18" fmla="*/ 314522 h 439945"/>
                <a:gd name="connsiteX19" fmla="*/ 83041 w 433689"/>
                <a:gd name="connsiteY19" fmla="*/ 249564 h 439945"/>
                <a:gd name="connsiteX20" fmla="*/ 26223 w 433689"/>
                <a:gd name="connsiteY20" fmla="*/ 249564 h 439945"/>
                <a:gd name="connsiteX21" fmla="*/ 273975 w 433689"/>
                <a:gd name="connsiteY21" fmla="*/ 198080 h 439945"/>
                <a:gd name="connsiteX22" fmla="*/ 282593 w 433689"/>
                <a:gd name="connsiteY22" fmla="*/ 198080 h 439945"/>
                <a:gd name="connsiteX23" fmla="*/ 312757 w 433689"/>
                <a:gd name="connsiteY23" fmla="*/ 228313 h 439945"/>
                <a:gd name="connsiteX24" fmla="*/ 338611 w 433689"/>
                <a:gd name="connsiteY24" fmla="*/ 198080 h 439945"/>
                <a:gd name="connsiteX25" fmla="*/ 351538 w 433689"/>
                <a:gd name="connsiteY25" fmla="*/ 198080 h 439945"/>
                <a:gd name="connsiteX26" fmla="*/ 377393 w 433689"/>
                <a:gd name="connsiteY26" fmla="*/ 228313 h 439945"/>
                <a:gd name="connsiteX27" fmla="*/ 377393 w 433689"/>
                <a:gd name="connsiteY27" fmla="*/ 288780 h 439945"/>
                <a:gd name="connsiteX28" fmla="*/ 351538 w 433689"/>
                <a:gd name="connsiteY28" fmla="*/ 314694 h 439945"/>
                <a:gd name="connsiteX29" fmla="*/ 351538 w 433689"/>
                <a:gd name="connsiteY29" fmla="*/ 323332 h 439945"/>
                <a:gd name="connsiteX30" fmla="*/ 351538 w 433689"/>
                <a:gd name="connsiteY30" fmla="*/ 418350 h 439945"/>
                <a:gd name="connsiteX31" fmla="*/ 334302 w 433689"/>
                <a:gd name="connsiteY31" fmla="*/ 439945 h 439945"/>
                <a:gd name="connsiteX32" fmla="*/ 312757 w 433689"/>
                <a:gd name="connsiteY32" fmla="*/ 418350 h 439945"/>
                <a:gd name="connsiteX33" fmla="*/ 291211 w 433689"/>
                <a:gd name="connsiteY33" fmla="*/ 439945 h 439945"/>
                <a:gd name="connsiteX34" fmla="*/ 273975 w 433689"/>
                <a:gd name="connsiteY34" fmla="*/ 418350 h 439945"/>
                <a:gd name="connsiteX35" fmla="*/ 273975 w 433689"/>
                <a:gd name="connsiteY35" fmla="*/ 323332 h 439945"/>
                <a:gd name="connsiteX36" fmla="*/ 273975 w 433689"/>
                <a:gd name="connsiteY36" fmla="*/ 314694 h 439945"/>
                <a:gd name="connsiteX37" fmla="*/ 248120 w 433689"/>
                <a:gd name="connsiteY37" fmla="*/ 288780 h 439945"/>
                <a:gd name="connsiteX38" fmla="*/ 248120 w 433689"/>
                <a:gd name="connsiteY38" fmla="*/ 228313 h 439945"/>
                <a:gd name="connsiteX39" fmla="*/ 273975 w 433689"/>
                <a:gd name="connsiteY39" fmla="*/ 198080 h 439945"/>
                <a:gd name="connsiteX40" fmla="*/ 144229 w 433689"/>
                <a:gd name="connsiteY40" fmla="*/ 158624 h 439945"/>
                <a:gd name="connsiteX41" fmla="*/ 118005 w 433689"/>
                <a:gd name="connsiteY41" fmla="*/ 175946 h 439945"/>
                <a:gd name="connsiteX42" fmla="*/ 109264 w 433689"/>
                <a:gd name="connsiteY42" fmla="*/ 223582 h 439945"/>
                <a:gd name="connsiteX43" fmla="*/ 170452 w 433689"/>
                <a:gd name="connsiteY43" fmla="*/ 223582 h 439945"/>
                <a:gd name="connsiteX44" fmla="*/ 187935 w 433689"/>
                <a:gd name="connsiteY44" fmla="*/ 210590 h 439945"/>
                <a:gd name="connsiteX45" fmla="*/ 187935 w 433689"/>
                <a:gd name="connsiteY45" fmla="*/ 158624 h 439945"/>
                <a:gd name="connsiteX46" fmla="*/ 43706 w 433689"/>
                <a:gd name="connsiteY46" fmla="*/ 158624 h 439945"/>
                <a:gd name="connsiteX47" fmla="*/ 26223 w 433689"/>
                <a:gd name="connsiteY47" fmla="*/ 223582 h 439945"/>
                <a:gd name="connsiteX48" fmla="*/ 83041 w 433689"/>
                <a:gd name="connsiteY48" fmla="*/ 223582 h 439945"/>
                <a:gd name="connsiteX49" fmla="*/ 96152 w 433689"/>
                <a:gd name="connsiteY49" fmla="*/ 167285 h 439945"/>
                <a:gd name="connsiteX50" fmla="*/ 91782 w 433689"/>
                <a:gd name="connsiteY50" fmla="*/ 158624 h 439945"/>
                <a:gd name="connsiteX51" fmla="*/ 312756 w 433689"/>
                <a:gd name="connsiteY51" fmla="*/ 120932 h 439945"/>
                <a:gd name="connsiteX52" fmla="*/ 348202 w 433689"/>
                <a:gd name="connsiteY52" fmla="*/ 153251 h 439945"/>
                <a:gd name="connsiteX53" fmla="*/ 312756 w 433689"/>
                <a:gd name="connsiteY53" fmla="*/ 185570 h 439945"/>
                <a:gd name="connsiteX54" fmla="*/ 277310 w 433689"/>
                <a:gd name="connsiteY54" fmla="*/ 153251 h 439945"/>
                <a:gd name="connsiteX55" fmla="*/ 312756 w 433689"/>
                <a:gd name="connsiteY55" fmla="*/ 120932 h 439945"/>
                <a:gd name="connsiteX56" fmla="*/ 187935 w 433689"/>
                <a:gd name="connsiteY56" fmla="*/ 80676 h 439945"/>
                <a:gd name="connsiteX57" fmla="*/ 139858 w 433689"/>
                <a:gd name="connsiteY57" fmla="*/ 128311 h 439945"/>
                <a:gd name="connsiteX58" fmla="*/ 144229 w 433689"/>
                <a:gd name="connsiteY58" fmla="*/ 136972 h 439945"/>
                <a:gd name="connsiteX59" fmla="*/ 187935 w 433689"/>
                <a:gd name="connsiteY59" fmla="*/ 136972 h 439945"/>
                <a:gd name="connsiteX60" fmla="*/ 187935 w 433689"/>
                <a:gd name="connsiteY60" fmla="*/ 80676 h 439945"/>
                <a:gd name="connsiteX61" fmla="*/ 161711 w 433689"/>
                <a:gd name="connsiteY61" fmla="*/ 67684 h 439945"/>
                <a:gd name="connsiteX62" fmla="*/ 61188 w 433689"/>
                <a:gd name="connsiteY62" fmla="*/ 136972 h 439945"/>
                <a:gd name="connsiteX63" fmla="*/ 87411 w 433689"/>
                <a:gd name="connsiteY63" fmla="*/ 136972 h 439945"/>
                <a:gd name="connsiteX64" fmla="*/ 118005 w 433689"/>
                <a:gd name="connsiteY64" fmla="*/ 115319 h 439945"/>
                <a:gd name="connsiteX65" fmla="*/ 161711 w 433689"/>
                <a:gd name="connsiteY65" fmla="*/ 67684 h 439945"/>
                <a:gd name="connsiteX66" fmla="*/ 201046 w 433689"/>
                <a:gd name="connsiteY66" fmla="*/ 41701 h 439945"/>
                <a:gd name="connsiteX67" fmla="*/ 209787 w 433689"/>
                <a:gd name="connsiteY67" fmla="*/ 41701 h 439945"/>
                <a:gd name="connsiteX68" fmla="*/ 209787 w 433689"/>
                <a:gd name="connsiteY68" fmla="*/ 54693 h 439945"/>
                <a:gd name="connsiteX69" fmla="*/ 209787 w 433689"/>
                <a:gd name="connsiteY69" fmla="*/ 67684 h 439945"/>
                <a:gd name="connsiteX70" fmla="*/ 209787 w 433689"/>
                <a:gd name="connsiteY70" fmla="*/ 214921 h 439945"/>
                <a:gd name="connsiteX71" fmla="*/ 227270 w 433689"/>
                <a:gd name="connsiteY71" fmla="*/ 236573 h 439945"/>
                <a:gd name="connsiteX72" fmla="*/ 209787 w 433689"/>
                <a:gd name="connsiteY72" fmla="*/ 262556 h 439945"/>
                <a:gd name="connsiteX73" fmla="*/ 209787 w 433689"/>
                <a:gd name="connsiteY73" fmla="*/ 409792 h 439945"/>
                <a:gd name="connsiteX74" fmla="*/ 209787 w 433689"/>
                <a:gd name="connsiteY74" fmla="*/ 422784 h 439945"/>
                <a:gd name="connsiteX75" fmla="*/ 209787 w 433689"/>
                <a:gd name="connsiteY75" fmla="*/ 435775 h 439945"/>
                <a:gd name="connsiteX76" fmla="*/ 201046 w 433689"/>
                <a:gd name="connsiteY76" fmla="*/ 435775 h 439945"/>
                <a:gd name="connsiteX77" fmla="*/ 43706 w 433689"/>
                <a:gd name="connsiteY77" fmla="*/ 362157 h 439945"/>
                <a:gd name="connsiteX78" fmla="*/ 39335 w 433689"/>
                <a:gd name="connsiteY78" fmla="*/ 362157 h 439945"/>
                <a:gd name="connsiteX79" fmla="*/ 8741 w 433689"/>
                <a:gd name="connsiteY79" fmla="*/ 331844 h 439945"/>
                <a:gd name="connsiteX80" fmla="*/ 13111 w 433689"/>
                <a:gd name="connsiteY80" fmla="*/ 314522 h 439945"/>
                <a:gd name="connsiteX81" fmla="*/ 0 w 433689"/>
                <a:gd name="connsiteY81" fmla="*/ 236573 h 439945"/>
                <a:gd name="connsiteX82" fmla="*/ 201046 w 433689"/>
                <a:gd name="connsiteY82" fmla="*/ 41701 h 439945"/>
                <a:gd name="connsiteX83" fmla="*/ 264418 w 433689"/>
                <a:gd name="connsiteY83" fmla="*/ 0 h 439945"/>
                <a:gd name="connsiteX84" fmla="*/ 299140 w 433689"/>
                <a:gd name="connsiteY84" fmla="*/ 4311 h 439945"/>
                <a:gd name="connsiteX85" fmla="*/ 268758 w 433689"/>
                <a:gd name="connsiteY85" fmla="*/ 34485 h 439945"/>
                <a:gd name="connsiteX86" fmla="*/ 433689 w 433689"/>
                <a:gd name="connsiteY86" fmla="*/ 241397 h 439945"/>
                <a:gd name="connsiteX87" fmla="*/ 377265 w 433689"/>
                <a:gd name="connsiteY87" fmla="*/ 383648 h 439945"/>
                <a:gd name="connsiteX88" fmla="*/ 377265 w 433689"/>
                <a:gd name="connsiteY88" fmla="*/ 340542 h 439945"/>
                <a:gd name="connsiteX89" fmla="*/ 407647 w 433689"/>
                <a:gd name="connsiteY89" fmla="*/ 241397 h 439945"/>
                <a:gd name="connsiteX90" fmla="*/ 268758 w 433689"/>
                <a:gd name="connsiteY90" fmla="*/ 60349 h 439945"/>
                <a:gd name="connsiteX91" fmla="*/ 294800 w 433689"/>
                <a:gd name="connsiteY91" fmla="*/ 86213 h 439945"/>
                <a:gd name="connsiteX92" fmla="*/ 260078 w 433689"/>
                <a:gd name="connsiteY92" fmla="*/ 86213 h 439945"/>
                <a:gd name="connsiteX93" fmla="*/ 221015 w 433689"/>
                <a:gd name="connsiteY93" fmla="*/ 38796 h 439945"/>
                <a:gd name="connsiteX94" fmla="*/ 264418 w 433689"/>
                <a:gd name="connsiteY94" fmla="*/ 0 h 439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33689" h="439945">
                  <a:moveTo>
                    <a:pt x="135488" y="340505"/>
                  </a:moveTo>
                  <a:cubicBezTo>
                    <a:pt x="148599" y="362157"/>
                    <a:pt x="166082" y="379479"/>
                    <a:pt x="187935" y="392470"/>
                  </a:cubicBezTo>
                  <a:cubicBezTo>
                    <a:pt x="187935" y="392470"/>
                    <a:pt x="187935" y="392470"/>
                    <a:pt x="187935" y="340505"/>
                  </a:cubicBezTo>
                  <a:cubicBezTo>
                    <a:pt x="187935" y="340505"/>
                    <a:pt x="187935" y="340505"/>
                    <a:pt x="135488" y="340505"/>
                  </a:cubicBezTo>
                  <a:close/>
                  <a:moveTo>
                    <a:pt x="65558" y="340505"/>
                  </a:moveTo>
                  <a:cubicBezTo>
                    <a:pt x="65558" y="340505"/>
                    <a:pt x="65558" y="344835"/>
                    <a:pt x="65558" y="349166"/>
                  </a:cubicBezTo>
                  <a:cubicBezTo>
                    <a:pt x="87411" y="379479"/>
                    <a:pt x="122376" y="401131"/>
                    <a:pt x="161711" y="409792"/>
                  </a:cubicBezTo>
                  <a:cubicBezTo>
                    <a:pt x="139858" y="388140"/>
                    <a:pt x="122376" y="366487"/>
                    <a:pt x="109264" y="340505"/>
                  </a:cubicBezTo>
                  <a:cubicBezTo>
                    <a:pt x="109264" y="340505"/>
                    <a:pt x="109264" y="340505"/>
                    <a:pt x="65558" y="340505"/>
                  </a:cubicBezTo>
                  <a:close/>
                  <a:moveTo>
                    <a:pt x="104894" y="249564"/>
                  </a:moveTo>
                  <a:cubicBezTo>
                    <a:pt x="109264" y="271217"/>
                    <a:pt x="113635" y="292869"/>
                    <a:pt x="122376" y="314522"/>
                  </a:cubicBezTo>
                  <a:cubicBezTo>
                    <a:pt x="122376" y="314522"/>
                    <a:pt x="122376" y="314522"/>
                    <a:pt x="187935" y="314522"/>
                  </a:cubicBezTo>
                  <a:cubicBezTo>
                    <a:pt x="187935" y="314522"/>
                    <a:pt x="187935" y="314522"/>
                    <a:pt x="187935" y="266886"/>
                  </a:cubicBezTo>
                  <a:cubicBezTo>
                    <a:pt x="179193" y="262556"/>
                    <a:pt x="170452" y="258225"/>
                    <a:pt x="166082" y="249564"/>
                  </a:cubicBezTo>
                  <a:cubicBezTo>
                    <a:pt x="166082" y="249564"/>
                    <a:pt x="166082" y="249564"/>
                    <a:pt x="104894" y="249564"/>
                  </a:cubicBezTo>
                  <a:close/>
                  <a:moveTo>
                    <a:pt x="26223" y="249564"/>
                  </a:moveTo>
                  <a:cubicBezTo>
                    <a:pt x="26223" y="266886"/>
                    <a:pt x="30594" y="284208"/>
                    <a:pt x="39335" y="301530"/>
                  </a:cubicBezTo>
                  <a:cubicBezTo>
                    <a:pt x="48076" y="301530"/>
                    <a:pt x="56817" y="305861"/>
                    <a:pt x="61188" y="314522"/>
                  </a:cubicBezTo>
                  <a:lnTo>
                    <a:pt x="96152" y="314522"/>
                  </a:lnTo>
                  <a:cubicBezTo>
                    <a:pt x="87411" y="292869"/>
                    <a:pt x="83041" y="271217"/>
                    <a:pt x="83041" y="249564"/>
                  </a:cubicBezTo>
                  <a:cubicBezTo>
                    <a:pt x="83041" y="249564"/>
                    <a:pt x="83041" y="249564"/>
                    <a:pt x="26223" y="249564"/>
                  </a:cubicBezTo>
                  <a:close/>
                  <a:moveTo>
                    <a:pt x="273975" y="198080"/>
                  </a:moveTo>
                  <a:cubicBezTo>
                    <a:pt x="273975" y="198080"/>
                    <a:pt x="273975" y="198080"/>
                    <a:pt x="282593" y="198080"/>
                  </a:cubicBezTo>
                  <a:cubicBezTo>
                    <a:pt x="282593" y="198080"/>
                    <a:pt x="282593" y="198080"/>
                    <a:pt x="312757" y="228313"/>
                  </a:cubicBezTo>
                  <a:cubicBezTo>
                    <a:pt x="312757" y="228313"/>
                    <a:pt x="312757" y="228313"/>
                    <a:pt x="338611" y="198080"/>
                  </a:cubicBezTo>
                  <a:cubicBezTo>
                    <a:pt x="338611" y="198080"/>
                    <a:pt x="338611" y="198080"/>
                    <a:pt x="351538" y="198080"/>
                  </a:cubicBezTo>
                  <a:cubicBezTo>
                    <a:pt x="364466" y="198080"/>
                    <a:pt x="377393" y="211037"/>
                    <a:pt x="377393" y="228313"/>
                  </a:cubicBezTo>
                  <a:cubicBezTo>
                    <a:pt x="377393" y="228313"/>
                    <a:pt x="377393" y="228313"/>
                    <a:pt x="377393" y="288780"/>
                  </a:cubicBezTo>
                  <a:cubicBezTo>
                    <a:pt x="377393" y="301737"/>
                    <a:pt x="364466" y="314694"/>
                    <a:pt x="351538" y="314694"/>
                  </a:cubicBezTo>
                  <a:cubicBezTo>
                    <a:pt x="351538" y="314694"/>
                    <a:pt x="351538" y="319013"/>
                    <a:pt x="351538" y="323332"/>
                  </a:cubicBezTo>
                  <a:cubicBezTo>
                    <a:pt x="351538" y="323332"/>
                    <a:pt x="351538" y="323332"/>
                    <a:pt x="351538" y="418350"/>
                  </a:cubicBezTo>
                  <a:cubicBezTo>
                    <a:pt x="351538" y="426988"/>
                    <a:pt x="342920" y="439945"/>
                    <a:pt x="334302" y="439945"/>
                  </a:cubicBezTo>
                  <a:cubicBezTo>
                    <a:pt x="321375" y="439945"/>
                    <a:pt x="312757" y="426988"/>
                    <a:pt x="312757" y="418350"/>
                  </a:cubicBezTo>
                  <a:cubicBezTo>
                    <a:pt x="312757" y="426988"/>
                    <a:pt x="304139" y="439945"/>
                    <a:pt x="291211" y="439945"/>
                  </a:cubicBezTo>
                  <a:cubicBezTo>
                    <a:pt x="282593" y="439945"/>
                    <a:pt x="273975" y="426988"/>
                    <a:pt x="273975" y="418350"/>
                  </a:cubicBezTo>
                  <a:cubicBezTo>
                    <a:pt x="273975" y="418350"/>
                    <a:pt x="273975" y="418350"/>
                    <a:pt x="273975" y="323332"/>
                  </a:cubicBezTo>
                  <a:cubicBezTo>
                    <a:pt x="273975" y="319013"/>
                    <a:pt x="273975" y="314694"/>
                    <a:pt x="273975" y="314694"/>
                  </a:cubicBezTo>
                  <a:cubicBezTo>
                    <a:pt x="261048" y="314694"/>
                    <a:pt x="248120" y="301737"/>
                    <a:pt x="248120" y="288780"/>
                  </a:cubicBezTo>
                  <a:cubicBezTo>
                    <a:pt x="248120" y="288780"/>
                    <a:pt x="248120" y="288780"/>
                    <a:pt x="248120" y="228313"/>
                  </a:cubicBezTo>
                  <a:cubicBezTo>
                    <a:pt x="248120" y="211037"/>
                    <a:pt x="261048" y="198080"/>
                    <a:pt x="273975" y="198080"/>
                  </a:cubicBezTo>
                  <a:close/>
                  <a:moveTo>
                    <a:pt x="144229" y="158624"/>
                  </a:moveTo>
                  <a:cubicBezTo>
                    <a:pt x="139858" y="171616"/>
                    <a:pt x="126746" y="175946"/>
                    <a:pt x="118005" y="175946"/>
                  </a:cubicBezTo>
                  <a:cubicBezTo>
                    <a:pt x="113635" y="193268"/>
                    <a:pt x="109264" y="206260"/>
                    <a:pt x="109264" y="223582"/>
                  </a:cubicBezTo>
                  <a:cubicBezTo>
                    <a:pt x="109264" y="223582"/>
                    <a:pt x="109264" y="223582"/>
                    <a:pt x="170452" y="223582"/>
                  </a:cubicBezTo>
                  <a:cubicBezTo>
                    <a:pt x="174823" y="214921"/>
                    <a:pt x="179193" y="210590"/>
                    <a:pt x="187935" y="210590"/>
                  </a:cubicBezTo>
                  <a:cubicBezTo>
                    <a:pt x="187935" y="210590"/>
                    <a:pt x="187935" y="210590"/>
                    <a:pt x="187935" y="158624"/>
                  </a:cubicBezTo>
                  <a:close/>
                  <a:moveTo>
                    <a:pt x="43706" y="158624"/>
                  </a:moveTo>
                  <a:cubicBezTo>
                    <a:pt x="34964" y="180277"/>
                    <a:pt x="26223" y="201929"/>
                    <a:pt x="26223" y="223582"/>
                  </a:cubicBezTo>
                  <a:cubicBezTo>
                    <a:pt x="26223" y="223582"/>
                    <a:pt x="26223" y="223582"/>
                    <a:pt x="83041" y="223582"/>
                  </a:cubicBezTo>
                  <a:cubicBezTo>
                    <a:pt x="83041" y="201929"/>
                    <a:pt x="87411" y="184607"/>
                    <a:pt x="96152" y="167285"/>
                  </a:cubicBezTo>
                  <a:cubicBezTo>
                    <a:pt x="91782" y="162955"/>
                    <a:pt x="91782" y="162955"/>
                    <a:pt x="91782" y="158624"/>
                  </a:cubicBezTo>
                  <a:close/>
                  <a:moveTo>
                    <a:pt x="312756" y="120932"/>
                  </a:moveTo>
                  <a:cubicBezTo>
                    <a:pt x="332332" y="120932"/>
                    <a:pt x="348202" y="135402"/>
                    <a:pt x="348202" y="153251"/>
                  </a:cubicBezTo>
                  <a:cubicBezTo>
                    <a:pt x="348202" y="171100"/>
                    <a:pt x="332332" y="185570"/>
                    <a:pt x="312756" y="185570"/>
                  </a:cubicBezTo>
                  <a:cubicBezTo>
                    <a:pt x="293180" y="185570"/>
                    <a:pt x="277310" y="171100"/>
                    <a:pt x="277310" y="153251"/>
                  </a:cubicBezTo>
                  <a:cubicBezTo>
                    <a:pt x="277310" y="135402"/>
                    <a:pt x="293180" y="120932"/>
                    <a:pt x="312756" y="120932"/>
                  </a:cubicBezTo>
                  <a:close/>
                  <a:moveTo>
                    <a:pt x="187935" y="80676"/>
                  </a:moveTo>
                  <a:cubicBezTo>
                    <a:pt x="170452" y="93667"/>
                    <a:pt x="152970" y="110989"/>
                    <a:pt x="139858" y="128311"/>
                  </a:cubicBezTo>
                  <a:cubicBezTo>
                    <a:pt x="144229" y="132641"/>
                    <a:pt x="144229" y="132641"/>
                    <a:pt x="144229" y="136972"/>
                  </a:cubicBezTo>
                  <a:cubicBezTo>
                    <a:pt x="144229" y="136972"/>
                    <a:pt x="144229" y="136972"/>
                    <a:pt x="187935" y="136972"/>
                  </a:cubicBezTo>
                  <a:cubicBezTo>
                    <a:pt x="187935" y="136972"/>
                    <a:pt x="187935" y="136972"/>
                    <a:pt x="187935" y="80676"/>
                  </a:cubicBezTo>
                  <a:close/>
                  <a:moveTo>
                    <a:pt x="161711" y="67684"/>
                  </a:moveTo>
                  <a:cubicBezTo>
                    <a:pt x="122376" y="76345"/>
                    <a:pt x="83041" y="102328"/>
                    <a:pt x="61188" y="136972"/>
                  </a:cubicBezTo>
                  <a:cubicBezTo>
                    <a:pt x="61188" y="136972"/>
                    <a:pt x="61188" y="136972"/>
                    <a:pt x="87411" y="136972"/>
                  </a:cubicBezTo>
                  <a:cubicBezTo>
                    <a:pt x="91782" y="123980"/>
                    <a:pt x="104894" y="115319"/>
                    <a:pt x="118005" y="115319"/>
                  </a:cubicBezTo>
                  <a:cubicBezTo>
                    <a:pt x="131117" y="97998"/>
                    <a:pt x="144229" y="85006"/>
                    <a:pt x="161711" y="67684"/>
                  </a:cubicBezTo>
                  <a:close/>
                  <a:moveTo>
                    <a:pt x="201046" y="41701"/>
                  </a:moveTo>
                  <a:cubicBezTo>
                    <a:pt x="201046" y="41701"/>
                    <a:pt x="201046" y="41701"/>
                    <a:pt x="209787" y="41701"/>
                  </a:cubicBezTo>
                  <a:cubicBezTo>
                    <a:pt x="209787" y="41701"/>
                    <a:pt x="209787" y="41701"/>
                    <a:pt x="209787" y="54693"/>
                  </a:cubicBezTo>
                  <a:cubicBezTo>
                    <a:pt x="209787" y="54693"/>
                    <a:pt x="209787" y="54693"/>
                    <a:pt x="209787" y="67684"/>
                  </a:cubicBezTo>
                  <a:cubicBezTo>
                    <a:pt x="209787" y="67684"/>
                    <a:pt x="209787" y="67684"/>
                    <a:pt x="209787" y="214921"/>
                  </a:cubicBezTo>
                  <a:cubicBezTo>
                    <a:pt x="218529" y="219251"/>
                    <a:pt x="227270" y="227912"/>
                    <a:pt x="227270" y="236573"/>
                  </a:cubicBezTo>
                  <a:cubicBezTo>
                    <a:pt x="227270" y="249564"/>
                    <a:pt x="218529" y="258225"/>
                    <a:pt x="209787" y="262556"/>
                  </a:cubicBezTo>
                  <a:cubicBezTo>
                    <a:pt x="209787" y="262556"/>
                    <a:pt x="209787" y="262556"/>
                    <a:pt x="209787" y="409792"/>
                  </a:cubicBezTo>
                  <a:cubicBezTo>
                    <a:pt x="209787" y="409792"/>
                    <a:pt x="209787" y="409792"/>
                    <a:pt x="209787" y="422784"/>
                  </a:cubicBezTo>
                  <a:cubicBezTo>
                    <a:pt x="209787" y="422784"/>
                    <a:pt x="209787" y="422784"/>
                    <a:pt x="209787" y="435775"/>
                  </a:cubicBezTo>
                  <a:cubicBezTo>
                    <a:pt x="209787" y="435775"/>
                    <a:pt x="209787" y="435775"/>
                    <a:pt x="201046" y="435775"/>
                  </a:cubicBezTo>
                  <a:cubicBezTo>
                    <a:pt x="135488" y="435775"/>
                    <a:pt x="78670" y="405462"/>
                    <a:pt x="43706" y="362157"/>
                  </a:cubicBezTo>
                  <a:cubicBezTo>
                    <a:pt x="43706" y="362157"/>
                    <a:pt x="39335" y="362157"/>
                    <a:pt x="39335" y="362157"/>
                  </a:cubicBezTo>
                  <a:cubicBezTo>
                    <a:pt x="21853" y="362157"/>
                    <a:pt x="8741" y="349166"/>
                    <a:pt x="8741" y="331844"/>
                  </a:cubicBezTo>
                  <a:cubicBezTo>
                    <a:pt x="8741" y="323183"/>
                    <a:pt x="8741" y="318852"/>
                    <a:pt x="13111" y="314522"/>
                  </a:cubicBezTo>
                  <a:cubicBezTo>
                    <a:pt x="4370" y="288539"/>
                    <a:pt x="0" y="266886"/>
                    <a:pt x="0" y="236573"/>
                  </a:cubicBezTo>
                  <a:cubicBezTo>
                    <a:pt x="0" y="128311"/>
                    <a:pt x="87411" y="41701"/>
                    <a:pt x="201046" y="41701"/>
                  </a:cubicBezTo>
                  <a:close/>
                  <a:moveTo>
                    <a:pt x="264418" y="0"/>
                  </a:moveTo>
                  <a:cubicBezTo>
                    <a:pt x="264418" y="0"/>
                    <a:pt x="264418" y="0"/>
                    <a:pt x="299140" y="4311"/>
                  </a:cubicBezTo>
                  <a:cubicBezTo>
                    <a:pt x="299140" y="4311"/>
                    <a:pt x="299140" y="4311"/>
                    <a:pt x="268758" y="34485"/>
                  </a:cubicBezTo>
                  <a:cubicBezTo>
                    <a:pt x="364244" y="56039"/>
                    <a:pt x="433689" y="142252"/>
                    <a:pt x="433689" y="241397"/>
                  </a:cubicBezTo>
                  <a:cubicBezTo>
                    <a:pt x="433689" y="293125"/>
                    <a:pt x="411988" y="344852"/>
                    <a:pt x="377265" y="383648"/>
                  </a:cubicBezTo>
                  <a:cubicBezTo>
                    <a:pt x="377265" y="383648"/>
                    <a:pt x="377265" y="383648"/>
                    <a:pt x="377265" y="340542"/>
                  </a:cubicBezTo>
                  <a:cubicBezTo>
                    <a:pt x="398967" y="310367"/>
                    <a:pt x="407647" y="275882"/>
                    <a:pt x="407647" y="241397"/>
                  </a:cubicBezTo>
                  <a:cubicBezTo>
                    <a:pt x="407647" y="155184"/>
                    <a:pt x="351224" y="81903"/>
                    <a:pt x="268758" y="60349"/>
                  </a:cubicBezTo>
                  <a:lnTo>
                    <a:pt x="294800" y="86213"/>
                  </a:lnTo>
                  <a:cubicBezTo>
                    <a:pt x="294800" y="86213"/>
                    <a:pt x="294800" y="86213"/>
                    <a:pt x="260078" y="86213"/>
                  </a:cubicBezTo>
                  <a:cubicBezTo>
                    <a:pt x="260078" y="86213"/>
                    <a:pt x="260078" y="86213"/>
                    <a:pt x="221015" y="38796"/>
                  </a:cubicBezTo>
                  <a:cubicBezTo>
                    <a:pt x="221015" y="38796"/>
                    <a:pt x="221015" y="38796"/>
                    <a:pt x="2644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Title 1"/>
          <p:cNvSpPr txBox="1"/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延时符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716222" y="2492846"/>
            <a:ext cx="383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演示完毕感谢观看</a:t>
            </a:r>
            <a:endParaRPr lang="en-US" altLang="zh-CN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4"/>
          <p:cNvSpPr>
            <a:spLocks noChangeArrowheads="1"/>
          </p:cNvSpPr>
          <p:nvPr/>
        </p:nvSpPr>
        <p:spPr bwMode="auto">
          <a:xfrm>
            <a:off x="2759812" y="1950079"/>
            <a:ext cx="2874523" cy="62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9" tIns="34295" rIns="68589" bIns="342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THANK YOU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0"/>
          <p:cNvSpPr/>
          <p:nvPr/>
        </p:nvSpPr>
        <p:spPr>
          <a:xfrm>
            <a:off x="6437872" y="-1"/>
            <a:ext cx="2701148" cy="4378984"/>
          </a:xfrm>
          <a:custGeom>
            <a:avLst/>
            <a:gdLst>
              <a:gd name="connsiteX0" fmla="*/ 0 w 2699792"/>
              <a:gd name="connsiteY0" fmla="*/ 0 h 4371951"/>
              <a:gd name="connsiteX1" fmla="*/ 2699792 w 2699792"/>
              <a:gd name="connsiteY1" fmla="*/ 0 h 4371951"/>
              <a:gd name="connsiteX2" fmla="*/ 2699792 w 2699792"/>
              <a:gd name="connsiteY2" fmla="*/ 4371951 h 4371951"/>
              <a:gd name="connsiteX3" fmla="*/ 0 w 2699792"/>
              <a:gd name="connsiteY3" fmla="*/ 4371951 h 4371951"/>
              <a:gd name="connsiteX4" fmla="*/ 0 w 2699792"/>
              <a:gd name="connsiteY4" fmla="*/ 0 h 4371951"/>
              <a:gd name="connsiteX0-1" fmla="*/ 0 w 2699792"/>
              <a:gd name="connsiteY0-2" fmla="*/ 7033 h 4378984"/>
              <a:gd name="connsiteX1-3" fmla="*/ 899127 w 2699792"/>
              <a:gd name="connsiteY1-4" fmla="*/ 0 h 4378984"/>
              <a:gd name="connsiteX2-5" fmla="*/ 2699792 w 2699792"/>
              <a:gd name="connsiteY2-6" fmla="*/ 7033 h 4378984"/>
              <a:gd name="connsiteX3-7" fmla="*/ 2699792 w 2699792"/>
              <a:gd name="connsiteY3-8" fmla="*/ 4378984 h 4378984"/>
              <a:gd name="connsiteX4-9" fmla="*/ 0 w 2699792"/>
              <a:gd name="connsiteY4-10" fmla="*/ 4378984 h 4378984"/>
              <a:gd name="connsiteX5" fmla="*/ 0 w 2699792"/>
              <a:gd name="connsiteY5" fmla="*/ 7033 h 4378984"/>
              <a:gd name="connsiteX0-11" fmla="*/ 1205 w 2700997"/>
              <a:gd name="connsiteY0-12" fmla="*/ 7033 h 4378984"/>
              <a:gd name="connsiteX1-13" fmla="*/ 900332 w 2700997"/>
              <a:gd name="connsiteY1-14" fmla="*/ 0 h 4378984"/>
              <a:gd name="connsiteX2-15" fmla="*/ 2700997 w 2700997"/>
              <a:gd name="connsiteY2-16" fmla="*/ 7033 h 4378984"/>
              <a:gd name="connsiteX3-17" fmla="*/ 2700997 w 2700997"/>
              <a:gd name="connsiteY3-18" fmla="*/ 4378984 h 4378984"/>
              <a:gd name="connsiteX4-19" fmla="*/ 1205 w 2700997"/>
              <a:gd name="connsiteY4-20" fmla="*/ 4378984 h 4378984"/>
              <a:gd name="connsiteX5-21" fmla="*/ 0 w 2700997"/>
              <a:gd name="connsiteY5-22" fmla="*/ 984739 h 4378984"/>
              <a:gd name="connsiteX6" fmla="*/ 1205 w 2700997"/>
              <a:gd name="connsiteY6" fmla="*/ 7033 h 4378984"/>
              <a:gd name="connsiteX0-23" fmla="*/ 200341 w 2900133"/>
              <a:gd name="connsiteY0-24" fmla="*/ 7033 h 4378984"/>
              <a:gd name="connsiteX1-25" fmla="*/ 1099468 w 2900133"/>
              <a:gd name="connsiteY1-26" fmla="*/ 0 h 4378984"/>
              <a:gd name="connsiteX2-27" fmla="*/ 2900133 w 2900133"/>
              <a:gd name="connsiteY2-28" fmla="*/ 7033 h 4378984"/>
              <a:gd name="connsiteX3-29" fmla="*/ 2900133 w 2900133"/>
              <a:gd name="connsiteY3-30" fmla="*/ 4378984 h 4378984"/>
              <a:gd name="connsiteX4-31" fmla="*/ 200341 w 2900133"/>
              <a:gd name="connsiteY4-32" fmla="*/ 4378984 h 4378984"/>
              <a:gd name="connsiteX5-33" fmla="*/ 199137 w 2900133"/>
              <a:gd name="connsiteY5-34" fmla="*/ 2553286 h 4378984"/>
              <a:gd name="connsiteX6-35" fmla="*/ 199136 w 2900133"/>
              <a:gd name="connsiteY6-36" fmla="*/ 984739 h 4378984"/>
              <a:gd name="connsiteX7" fmla="*/ 200341 w 2900133"/>
              <a:gd name="connsiteY7" fmla="*/ 7033 h 4378984"/>
              <a:gd name="connsiteX0-37" fmla="*/ 1356 w 2701148"/>
              <a:gd name="connsiteY0-38" fmla="*/ 7033 h 4378984"/>
              <a:gd name="connsiteX1-39" fmla="*/ 900483 w 2701148"/>
              <a:gd name="connsiteY1-40" fmla="*/ 0 h 4378984"/>
              <a:gd name="connsiteX2-41" fmla="*/ 2701148 w 2701148"/>
              <a:gd name="connsiteY2-42" fmla="*/ 7033 h 4378984"/>
              <a:gd name="connsiteX3-43" fmla="*/ 2701148 w 2701148"/>
              <a:gd name="connsiteY3-44" fmla="*/ 4378984 h 4378984"/>
              <a:gd name="connsiteX4-45" fmla="*/ 152 w 2701148"/>
              <a:gd name="connsiteY4-46" fmla="*/ 2553286 h 4378984"/>
              <a:gd name="connsiteX5-47" fmla="*/ 151 w 2701148"/>
              <a:gd name="connsiteY5-48" fmla="*/ 984739 h 4378984"/>
              <a:gd name="connsiteX6-49" fmla="*/ 1356 w 2701148"/>
              <a:gd name="connsiteY6-50" fmla="*/ 7033 h 4378984"/>
              <a:gd name="connsiteX0-51" fmla="*/ 151 w 2701148"/>
              <a:gd name="connsiteY0-52" fmla="*/ 984739 h 4378984"/>
              <a:gd name="connsiteX1-53" fmla="*/ 900483 w 2701148"/>
              <a:gd name="connsiteY1-54" fmla="*/ 0 h 4378984"/>
              <a:gd name="connsiteX2-55" fmla="*/ 2701148 w 2701148"/>
              <a:gd name="connsiteY2-56" fmla="*/ 7033 h 4378984"/>
              <a:gd name="connsiteX3-57" fmla="*/ 2701148 w 2701148"/>
              <a:gd name="connsiteY3-58" fmla="*/ 4378984 h 4378984"/>
              <a:gd name="connsiteX4-59" fmla="*/ 152 w 2701148"/>
              <a:gd name="connsiteY4-60" fmla="*/ 2553286 h 4378984"/>
              <a:gd name="connsiteX5-61" fmla="*/ 151 w 2701148"/>
              <a:gd name="connsiteY5-62" fmla="*/ 984739 h 43789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2701148" h="4378984">
                <a:moveTo>
                  <a:pt x="151" y="984739"/>
                </a:moveTo>
                <a:cubicBezTo>
                  <a:pt x="150206" y="559191"/>
                  <a:pt x="450317" y="162951"/>
                  <a:pt x="900483" y="0"/>
                </a:cubicBezTo>
                <a:lnTo>
                  <a:pt x="2701148" y="7033"/>
                </a:lnTo>
                <a:lnTo>
                  <a:pt x="2701148" y="4378984"/>
                </a:lnTo>
                <a:lnTo>
                  <a:pt x="152" y="2553286"/>
                </a:lnTo>
                <a:cubicBezTo>
                  <a:pt x="-49" y="1987579"/>
                  <a:pt x="-50" y="1409114"/>
                  <a:pt x="151" y="984739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000" t="-1000" r="-4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02" y="-1"/>
            <a:ext cx="3896866" cy="4731991"/>
          </a:xfrm>
          <a:prstGeom prst="rect">
            <a:avLst/>
          </a:prstGeom>
        </p:spPr>
      </p:pic>
      <p:sp>
        <p:nvSpPr>
          <p:cNvPr id="23" name="AutoShape 3"/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-247650" y="2012950"/>
            <a:ext cx="4303713" cy="3135313"/>
          </a:xfrm>
          <a:custGeom>
            <a:avLst/>
            <a:gdLst>
              <a:gd name="T0" fmla="*/ 112 w 1014"/>
              <a:gd name="T1" fmla="*/ 230 h 737"/>
              <a:gd name="T2" fmla="*/ 0 w 1014"/>
              <a:gd name="T3" fmla="*/ 393 h 737"/>
              <a:gd name="T4" fmla="*/ 0 w 1014"/>
              <a:gd name="T5" fmla="*/ 530 h 737"/>
              <a:gd name="T6" fmla="*/ 54 w 1014"/>
              <a:gd name="T7" fmla="*/ 443 h 737"/>
              <a:gd name="T8" fmla="*/ 721 w 1014"/>
              <a:gd name="T9" fmla="*/ 551 h 737"/>
              <a:gd name="T10" fmla="*/ 908 w 1014"/>
              <a:gd name="T11" fmla="*/ 737 h 737"/>
              <a:gd name="T12" fmla="*/ 1014 w 1014"/>
              <a:gd name="T13" fmla="*/ 737 h 737"/>
              <a:gd name="T14" fmla="*/ 762 w 1014"/>
              <a:gd name="T15" fmla="*/ 414 h 737"/>
              <a:gd name="T16" fmla="*/ 112 w 1014"/>
              <a:gd name="T17" fmla="*/ 23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4" h="737">
                <a:moveTo>
                  <a:pt x="112" y="230"/>
                </a:moveTo>
                <a:cubicBezTo>
                  <a:pt x="68" y="276"/>
                  <a:pt x="30" y="334"/>
                  <a:pt x="0" y="393"/>
                </a:cubicBezTo>
                <a:cubicBezTo>
                  <a:pt x="0" y="530"/>
                  <a:pt x="0" y="530"/>
                  <a:pt x="0" y="530"/>
                </a:cubicBezTo>
                <a:cubicBezTo>
                  <a:pt x="16" y="499"/>
                  <a:pt x="33" y="470"/>
                  <a:pt x="54" y="443"/>
                </a:cubicBezTo>
                <a:cubicBezTo>
                  <a:pt x="245" y="189"/>
                  <a:pt x="545" y="389"/>
                  <a:pt x="721" y="551"/>
                </a:cubicBezTo>
                <a:cubicBezTo>
                  <a:pt x="785" y="611"/>
                  <a:pt x="847" y="673"/>
                  <a:pt x="908" y="737"/>
                </a:cubicBezTo>
                <a:cubicBezTo>
                  <a:pt x="1014" y="737"/>
                  <a:pt x="1014" y="737"/>
                  <a:pt x="1014" y="737"/>
                </a:cubicBezTo>
                <a:cubicBezTo>
                  <a:pt x="933" y="627"/>
                  <a:pt x="851" y="517"/>
                  <a:pt x="762" y="414"/>
                </a:cubicBezTo>
                <a:cubicBezTo>
                  <a:pt x="606" y="233"/>
                  <a:pt x="332" y="0"/>
                  <a:pt x="112" y="230"/>
                </a:cubicBezTo>
                <a:close/>
              </a:path>
            </a:pathLst>
          </a:custGeom>
          <a:solidFill>
            <a:srgbClr val="128E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Freeform 6"/>
          <p:cNvSpPr/>
          <p:nvPr/>
        </p:nvSpPr>
        <p:spPr bwMode="auto">
          <a:xfrm>
            <a:off x="-247649" y="3147813"/>
            <a:ext cx="3700528" cy="2000449"/>
          </a:xfrm>
          <a:custGeom>
            <a:avLst/>
            <a:gdLst>
              <a:gd name="T0" fmla="*/ 721 w 908"/>
              <a:gd name="T1" fmla="*/ 362 h 548"/>
              <a:gd name="T2" fmla="*/ 54 w 908"/>
              <a:gd name="T3" fmla="*/ 254 h 548"/>
              <a:gd name="T4" fmla="*/ 0 w 908"/>
              <a:gd name="T5" fmla="*/ 341 h 548"/>
              <a:gd name="T6" fmla="*/ 0 w 908"/>
              <a:gd name="T7" fmla="*/ 548 h 548"/>
              <a:gd name="T8" fmla="*/ 908 w 908"/>
              <a:gd name="T9" fmla="*/ 548 h 548"/>
              <a:gd name="T10" fmla="*/ 721 w 908"/>
              <a:gd name="T11" fmla="*/ 362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8" h="548">
                <a:moveTo>
                  <a:pt x="721" y="362"/>
                </a:moveTo>
                <a:cubicBezTo>
                  <a:pt x="545" y="200"/>
                  <a:pt x="245" y="0"/>
                  <a:pt x="54" y="254"/>
                </a:cubicBezTo>
                <a:cubicBezTo>
                  <a:pt x="33" y="281"/>
                  <a:pt x="16" y="310"/>
                  <a:pt x="0" y="341"/>
                </a:cubicBezTo>
                <a:cubicBezTo>
                  <a:pt x="0" y="548"/>
                  <a:pt x="0" y="548"/>
                  <a:pt x="0" y="548"/>
                </a:cubicBezTo>
                <a:cubicBezTo>
                  <a:pt x="908" y="548"/>
                  <a:pt x="908" y="548"/>
                  <a:pt x="908" y="548"/>
                </a:cubicBezTo>
                <a:cubicBezTo>
                  <a:pt x="847" y="484"/>
                  <a:pt x="785" y="422"/>
                  <a:pt x="721" y="362"/>
                </a:cubicBezTo>
                <a:close/>
              </a:path>
            </a:pathLst>
          </a:custGeom>
          <a:solidFill>
            <a:srgbClr val="0C23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37" grpId="0"/>
      <p:bldP spid="12" grpId="0" animBg="1"/>
      <p:bldP spid="24" grpId="0" animBg="1"/>
      <p:bldP spid="25" grpId="0" animBg="1"/>
    </p:bldLst>
  </p:timing>
</p:sld>
</file>

<file path=ppt/tags/tag1.xml><?xml version="1.0" encoding="utf-8"?>
<p:tagLst xmlns:p="http://schemas.openxmlformats.org/presentationml/2006/main">
  <p:tag name="ISLIDE.DIAGRAM" val="f894bb4d-acf1-4db5-8da9-14cb4d36bad1"/>
</p:tagLst>
</file>

<file path=ppt/tags/tag2.xml><?xml version="1.0" encoding="utf-8"?>
<p:tagLst xmlns:p="http://schemas.openxmlformats.org/presentationml/2006/main">
  <p:tag name="ISLIDE.DIAGRAM" val="00091eef-2658-4908-ae12-dd5286d0267e"/>
</p:tagLst>
</file>

<file path=ppt/tags/tag3.xml><?xml version="1.0" encoding="utf-8"?>
<p:tagLst xmlns:p="http://schemas.openxmlformats.org/presentationml/2006/main">
  <p:tag name="ISLIDE.DIAGRAM" val="127160a5-3e3b-4810-8159-fe57806f6d29"/>
</p:tagLst>
</file>

<file path=ppt/tags/tag4.xml><?xml version="1.0" encoding="utf-8"?>
<p:tagLst xmlns:p="http://schemas.openxmlformats.org/presentationml/2006/main">
  <p:tag name="ISLIDE.DIAGRAM" val="f65a9631-522f-4d9c-96b7-b21cca7db34f"/>
</p:tagLst>
</file>

<file path=ppt/tags/tag5.xml><?xml version="1.0" encoding="utf-8"?>
<p:tagLst xmlns:p="http://schemas.openxmlformats.org/presentationml/2006/main">
  <p:tag name="ISLIDE.DIAGRAM" val="108b1467-9889-40dc-affc-8ed7be52286d"/>
</p:tagLst>
</file>

<file path=ppt/tags/tag6.xml><?xml version="1.0" encoding="utf-8"?>
<p:tagLst xmlns:p="http://schemas.openxmlformats.org/presentationml/2006/main">
  <p:tag name="ISLIDE.DIAGRAM" val="62308bf0-3113-4f28-ad5c-5ca1ffcac21f"/>
</p:tagLst>
</file>

<file path=ppt/tags/tag7.xml><?xml version="1.0" encoding="utf-8"?>
<p:tagLst xmlns:p="http://schemas.openxmlformats.org/presentationml/2006/main">
  <p:tag name="ISLIDE.DIAGRAM" val="b36aff38-704b-4d5c-a5be-20ca8e619e2b"/>
</p:tagLst>
</file>

<file path=ppt/tags/tag8.xml><?xml version="1.0" encoding="utf-8"?>
<p:tagLst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C233A"/>
      </a:accent1>
      <a:accent2>
        <a:srgbClr val="128E9B"/>
      </a:accent2>
      <a:accent3>
        <a:srgbClr val="0C233A"/>
      </a:accent3>
      <a:accent4>
        <a:srgbClr val="128E9B"/>
      </a:accent4>
      <a:accent5>
        <a:srgbClr val="0C233A"/>
      </a:accent5>
      <a:accent6>
        <a:srgbClr val="128E9B"/>
      </a:accent6>
      <a:hlink>
        <a:srgbClr val="D95B4F"/>
      </a:hlink>
      <a:folHlink>
        <a:srgbClr val="262F38"/>
      </a:folHlink>
    </a:clrScheme>
    <a:fontScheme name="1rjlzej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0C233A"/>
    </a:accent1>
    <a:accent2>
      <a:srgbClr val="128E9B"/>
    </a:accent2>
    <a:accent3>
      <a:srgbClr val="0C233A"/>
    </a:accent3>
    <a:accent4>
      <a:srgbClr val="128E9B"/>
    </a:accent4>
    <a:accent5>
      <a:srgbClr val="0C233A"/>
    </a:accent5>
    <a:accent6>
      <a:srgbClr val="128E9B"/>
    </a:accent6>
    <a:hlink>
      <a:srgbClr val="D95B4F"/>
    </a:hlink>
    <a:folHlink>
      <a:srgbClr val="262F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2831</Words>
  <Application>WPS 演示</Application>
  <PresentationFormat>全屏显示(16:9)</PresentationFormat>
  <Paragraphs>410</Paragraphs>
  <Slides>25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微软雅黑</vt:lpstr>
      <vt:lpstr>Agency FB</vt:lpstr>
      <vt:lpstr>U.S. 101</vt:lpstr>
      <vt:lpstr>Roboto</vt:lpstr>
      <vt:lpstr>Open Sans Light</vt:lpstr>
      <vt:lpstr>Arial Unicode MS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拉普耶鲁</cp:lastModifiedBy>
  <cp:revision>1007</cp:revision>
  <dcterms:created xsi:type="dcterms:W3CDTF">2015-04-24T01:01:00Z</dcterms:created>
  <dcterms:modified xsi:type="dcterms:W3CDTF">2018-05-11T06:20:48Z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