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81" r:id="rId2"/>
    <p:sldId id="273" r:id="rId3"/>
    <p:sldId id="257" r:id="rId4"/>
    <p:sldId id="258" r:id="rId5"/>
    <p:sldId id="259" r:id="rId6"/>
    <p:sldId id="260" r:id="rId7"/>
    <p:sldId id="261" r:id="rId8"/>
    <p:sldId id="262" r:id="rId9"/>
    <p:sldId id="278" r:id="rId10"/>
    <p:sldId id="280" r:id="rId11"/>
    <p:sldId id="275" r:id="rId12"/>
    <p:sldId id="263" r:id="rId13"/>
    <p:sldId id="264" r:id="rId14"/>
    <p:sldId id="277" r:id="rId15"/>
    <p:sldId id="265" r:id="rId16"/>
    <p:sldId id="266" r:id="rId17"/>
    <p:sldId id="267" r:id="rId18"/>
    <p:sldId id="269" r:id="rId19"/>
    <p:sldId id="276" r:id="rId20"/>
    <p:sldId id="270" r:id="rId21"/>
    <p:sldId id="271" r:id="rId22"/>
    <p:sldId id="279" r:id="rId23"/>
    <p:sldId id="272" r:id="rId24"/>
    <p:sldId id="274" r:id="rId25"/>
    <p:sldId id="268"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106" d="100"/>
          <a:sy n="106" d="100"/>
        </p:scale>
        <p:origin x="-708" y="-84"/>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4A3F5F-2A74-46C5-BB09-F460D347B386}" type="datetimeFigureOut">
              <a:rPr lang="zh-CN" altLang="en-US" smtClean="0"/>
              <a:t>2018/6/29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BEB68F-CCEA-4511-BCBC-5CAC237B2445}" type="slidenum">
              <a:rPr lang="zh-CN" altLang="en-US" smtClean="0"/>
              <a:t>‹#›</a:t>
            </a:fld>
            <a:endParaRPr lang="zh-CN" altLang="en-US"/>
          </a:p>
        </p:txBody>
      </p:sp>
    </p:spTree>
    <p:extLst>
      <p:ext uri="{BB962C8B-B14F-4D97-AF65-F5344CB8AC3E}">
        <p14:creationId xmlns:p14="http://schemas.microsoft.com/office/powerpoint/2010/main" val="7500604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BEB68F-CCEA-4511-BCBC-5CAC237B2445}" type="slidenum">
              <a:rPr lang="zh-CN" altLang="en-US" smtClean="0"/>
              <a:t>1</a:t>
            </a:fld>
            <a:endParaRPr lang="zh-CN" altLang="en-US"/>
          </a:p>
        </p:txBody>
      </p:sp>
    </p:spTree>
    <p:extLst>
      <p:ext uri="{BB962C8B-B14F-4D97-AF65-F5344CB8AC3E}">
        <p14:creationId xmlns:p14="http://schemas.microsoft.com/office/powerpoint/2010/main" val="13045249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BEB68F-CCEA-4511-BCBC-5CAC237B2445}" type="slidenum">
              <a:rPr lang="zh-CN" altLang="en-US" smtClean="0"/>
              <a:t>2</a:t>
            </a:fld>
            <a:endParaRPr lang="zh-CN" altLang="en-US"/>
          </a:p>
        </p:txBody>
      </p:sp>
    </p:spTree>
    <p:extLst>
      <p:ext uri="{BB962C8B-B14F-4D97-AF65-F5344CB8AC3E}">
        <p14:creationId xmlns:p14="http://schemas.microsoft.com/office/powerpoint/2010/main" val="1756716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40826B-D42A-9844-8E6E-DB15A56B1805}" type="slidenum">
              <a:rPr lang="en-US" smtClean="0"/>
              <a:t>3</a:t>
            </a:fld>
            <a:endParaRPr lang="en-US"/>
          </a:p>
        </p:txBody>
      </p:sp>
    </p:spTree>
    <p:extLst>
      <p:ext uri="{BB962C8B-B14F-4D97-AF65-F5344CB8AC3E}">
        <p14:creationId xmlns:p14="http://schemas.microsoft.com/office/powerpoint/2010/main" val="392473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40826B-D42A-9844-8E6E-DB15A56B1805}" type="slidenum">
              <a:rPr lang="en-US" smtClean="0"/>
              <a:t>4</a:t>
            </a:fld>
            <a:endParaRPr lang="en-US"/>
          </a:p>
        </p:txBody>
      </p:sp>
    </p:spTree>
    <p:extLst>
      <p:ext uri="{BB962C8B-B14F-4D97-AF65-F5344CB8AC3E}">
        <p14:creationId xmlns:p14="http://schemas.microsoft.com/office/powerpoint/2010/main" val="2712495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BEB68F-CCEA-4511-BCBC-5CAC237B2445}" type="slidenum">
              <a:rPr lang="zh-CN" altLang="en-US" smtClean="0"/>
              <a:t>5</a:t>
            </a:fld>
            <a:endParaRPr lang="zh-CN" altLang="en-US"/>
          </a:p>
        </p:txBody>
      </p:sp>
    </p:spTree>
    <p:extLst>
      <p:ext uri="{BB962C8B-B14F-4D97-AF65-F5344CB8AC3E}">
        <p14:creationId xmlns:p14="http://schemas.microsoft.com/office/powerpoint/2010/main" val="30567583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40826B-D42A-9844-8E6E-DB15A56B1805}" type="slidenum">
              <a:rPr lang="en-US" smtClean="0"/>
              <a:t>6</a:t>
            </a:fld>
            <a:endParaRPr lang="en-US"/>
          </a:p>
        </p:txBody>
      </p:sp>
    </p:spTree>
    <p:extLst>
      <p:ext uri="{BB962C8B-B14F-4D97-AF65-F5344CB8AC3E}">
        <p14:creationId xmlns:p14="http://schemas.microsoft.com/office/powerpoint/2010/main" val="17844524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40826B-D42A-9844-8E6E-DB15A56B1805}" type="slidenum">
              <a:rPr lang="en-US" smtClean="0"/>
              <a:t>7</a:t>
            </a:fld>
            <a:endParaRPr lang="en-US"/>
          </a:p>
        </p:txBody>
      </p:sp>
    </p:spTree>
    <p:extLst>
      <p:ext uri="{BB962C8B-B14F-4D97-AF65-F5344CB8AC3E}">
        <p14:creationId xmlns:p14="http://schemas.microsoft.com/office/powerpoint/2010/main" val="20637135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40826B-D42A-9844-8E6E-DB15A56B1805}" type="slidenum">
              <a:rPr lang="en-US" smtClean="0"/>
              <a:t>8</a:t>
            </a:fld>
            <a:endParaRPr lang="en-US"/>
          </a:p>
        </p:txBody>
      </p:sp>
    </p:spTree>
    <p:extLst>
      <p:ext uri="{BB962C8B-B14F-4D97-AF65-F5344CB8AC3E}">
        <p14:creationId xmlns:p14="http://schemas.microsoft.com/office/powerpoint/2010/main" val="9321719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40826B-D42A-9844-8E6E-DB15A56B1805}"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8638597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40C54F18-287D-4D0A-AC97-80AE977C1D1D}" type="slidenum">
              <a:rPr lang="zh-CN" altLang="en-US" smtClean="0">
                <a:latin typeface="Calibri" panose="020F0502020204030204" pitchFamily="34" charset="0"/>
              </a:rPr>
              <a:pPr/>
              <a:t>10</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41095837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BEB68F-CCEA-4511-BCBC-5CAC237B2445}" type="slidenum">
              <a:rPr lang="zh-CN" altLang="en-US" smtClean="0"/>
              <a:t>11</a:t>
            </a:fld>
            <a:endParaRPr lang="zh-CN" altLang="en-US"/>
          </a:p>
        </p:txBody>
      </p:sp>
    </p:spTree>
    <p:extLst>
      <p:ext uri="{BB962C8B-B14F-4D97-AF65-F5344CB8AC3E}">
        <p14:creationId xmlns:p14="http://schemas.microsoft.com/office/powerpoint/2010/main" val="27723717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40826B-D42A-9844-8E6E-DB15A56B1805}" type="slidenum">
              <a:rPr lang="en-US" smtClean="0"/>
              <a:t>12</a:t>
            </a:fld>
            <a:endParaRPr lang="en-US"/>
          </a:p>
        </p:txBody>
      </p:sp>
    </p:spTree>
    <p:extLst>
      <p:ext uri="{BB962C8B-B14F-4D97-AF65-F5344CB8AC3E}">
        <p14:creationId xmlns:p14="http://schemas.microsoft.com/office/powerpoint/2010/main" val="12162988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40826B-D42A-9844-8E6E-DB15A56B1805}" type="slidenum">
              <a:rPr lang="en-US" smtClean="0"/>
              <a:t>13</a:t>
            </a:fld>
            <a:endParaRPr lang="en-US"/>
          </a:p>
        </p:txBody>
      </p:sp>
    </p:spTree>
    <p:extLst>
      <p:ext uri="{BB962C8B-B14F-4D97-AF65-F5344CB8AC3E}">
        <p14:creationId xmlns:p14="http://schemas.microsoft.com/office/powerpoint/2010/main" val="683542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40826B-D42A-9844-8E6E-DB15A56B1805}"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34673685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40826B-D42A-9844-8E6E-DB15A56B1805}" type="slidenum">
              <a:rPr lang="en-US" smtClean="0"/>
              <a:t>15</a:t>
            </a:fld>
            <a:endParaRPr lang="en-US"/>
          </a:p>
        </p:txBody>
      </p:sp>
    </p:spTree>
    <p:extLst>
      <p:ext uri="{BB962C8B-B14F-4D97-AF65-F5344CB8AC3E}">
        <p14:creationId xmlns:p14="http://schemas.microsoft.com/office/powerpoint/2010/main" val="35315147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BEB68F-CCEA-4511-BCBC-5CAC237B2445}" type="slidenum">
              <a:rPr lang="zh-CN" altLang="en-US" smtClean="0"/>
              <a:t>16</a:t>
            </a:fld>
            <a:endParaRPr lang="zh-CN" altLang="en-US"/>
          </a:p>
        </p:txBody>
      </p:sp>
    </p:spTree>
    <p:extLst>
      <p:ext uri="{BB962C8B-B14F-4D97-AF65-F5344CB8AC3E}">
        <p14:creationId xmlns:p14="http://schemas.microsoft.com/office/powerpoint/2010/main" val="18146465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BEB68F-CCEA-4511-BCBC-5CAC237B2445}" type="slidenum">
              <a:rPr lang="zh-CN" altLang="en-US" smtClean="0"/>
              <a:t>17</a:t>
            </a:fld>
            <a:endParaRPr lang="zh-CN" altLang="en-US"/>
          </a:p>
        </p:txBody>
      </p:sp>
    </p:spTree>
    <p:extLst>
      <p:ext uri="{BB962C8B-B14F-4D97-AF65-F5344CB8AC3E}">
        <p14:creationId xmlns:p14="http://schemas.microsoft.com/office/powerpoint/2010/main" val="7875958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BEB68F-CCEA-4511-BCBC-5CAC237B2445}" type="slidenum">
              <a:rPr lang="zh-CN" altLang="en-US" smtClean="0"/>
              <a:t>18</a:t>
            </a:fld>
            <a:endParaRPr lang="zh-CN" altLang="en-US"/>
          </a:p>
        </p:txBody>
      </p:sp>
    </p:spTree>
    <p:extLst>
      <p:ext uri="{BB962C8B-B14F-4D97-AF65-F5344CB8AC3E}">
        <p14:creationId xmlns:p14="http://schemas.microsoft.com/office/powerpoint/2010/main" val="36347697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40826B-D42A-9844-8E6E-DB15A56B1805}" type="slidenum">
              <a:rPr kumimoji="0" lang="en-US" sz="1200" b="0" i="0" u="none" strike="noStrike" kern="1200" cap="none" spc="0" normalizeH="0" baseline="0" noProof="0" smtClean="0">
                <a:ln>
                  <a:noFill/>
                </a:ln>
                <a:solidFill>
                  <a:prstClr val="black"/>
                </a:solidFill>
                <a:effectLst/>
                <a:uLnTx/>
                <a:uFillTx/>
                <a:latin typeface="等线"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等线" panose="020F0502020204030204"/>
              <a:ea typeface="+mn-ea"/>
              <a:cs typeface="+mn-cs"/>
            </a:endParaRPr>
          </a:p>
        </p:txBody>
      </p:sp>
    </p:spTree>
    <p:extLst>
      <p:ext uri="{BB962C8B-B14F-4D97-AF65-F5344CB8AC3E}">
        <p14:creationId xmlns:p14="http://schemas.microsoft.com/office/powerpoint/2010/main" val="17671802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BEB68F-CCEA-4511-BCBC-5CAC237B2445}" type="slidenum">
              <a:rPr lang="zh-CN" altLang="en-US" smtClean="0"/>
              <a:t>20</a:t>
            </a:fld>
            <a:endParaRPr lang="zh-CN" altLang="en-US"/>
          </a:p>
        </p:txBody>
      </p:sp>
    </p:spTree>
    <p:extLst>
      <p:ext uri="{BB962C8B-B14F-4D97-AF65-F5344CB8AC3E}">
        <p14:creationId xmlns:p14="http://schemas.microsoft.com/office/powerpoint/2010/main" val="13244830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BEB68F-CCEA-4511-BCBC-5CAC237B2445}" type="slidenum">
              <a:rPr lang="zh-CN" altLang="en-US" smtClean="0"/>
              <a:t>21</a:t>
            </a:fld>
            <a:endParaRPr lang="zh-CN" altLang="en-US"/>
          </a:p>
        </p:txBody>
      </p:sp>
    </p:spTree>
    <p:extLst>
      <p:ext uri="{BB962C8B-B14F-4D97-AF65-F5344CB8AC3E}">
        <p14:creationId xmlns:p14="http://schemas.microsoft.com/office/powerpoint/2010/main" val="32392830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BEB68F-CCEA-4511-BCBC-5CAC237B2445}" type="slidenum">
              <a:rPr lang="zh-CN" altLang="en-US" smtClean="0"/>
              <a:t>22</a:t>
            </a:fld>
            <a:endParaRPr lang="zh-CN" altLang="en-US"/>
          </a:p>
        </p:txBody>
      </p:sp>
    </p:spTree>
    <p:extLst>
      <p:ext uri="{BB962C8B-B14F-4D97-AF65-F5344CB8AC3E}">
        <p14:creationId xmlns:p14="http://schemas.microsoft.com/office/powerpoint/2010/main" val="23879258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BEB68F-CCEA-4511-BCBC-5CAC237B2445}" type="slidenum">
              <a:rPr lang="zh-CN" altLang="en-US" smtClean="0"/>
              <a:t>23</a:t>
            </a:fld>
            <a:endParaRPr lang="zh-CN" altLang="en-US"/>
          </a:p>
        </p:txBody>
      </p:sp>
    </p:spTree>
    <p:extLst>
      <p:ext uri="{BB962C8B-B14F-4D97-AF65-F5344CB8AC3E}">
        <p14:creationId xmlns:p14="http://schemas.microsoft.com/office/powerpoint/2010/main" val="35383979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BEB68F-CCEA-4511-BCBC-5CAC237B2445}" type="slidenum">
              <a:rPr lang="zh-CN" altLang="en-US" smtClean="0"/>
              <a:t>24</a:t>
            </a:fld>
            <a:endParaRPr lang="zh-CN" altLang="en-US"/>
          </a:p>
        </p:txBody>
      </p:sp>
    </p:spTree>
    <p:extLst>
      <p:ext uri="{BB962C8B-B14F-4D97-AF65-F5344CB8AC3E}">
        <p14:creationId xmlns:p14="http://schemas.microsoft.com/office/powerpoint/2010/main" val="21530788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BEB68F-CCEA-4511-BCBC-5CAC237B2445}" type="slidenum">
              <a:rPr lang="zh-CN" altLang="en-US" smtClean="0"/>
              <a:t>25</a:t>
            </a:fld>
            <a:endParaRPr lang="zh-CN" altLang="en-US"/>
          </a:p>
        </p:txBody>
      </p:sp>
    </p:spTree>
    <p:extLst>
      <p:ext uri="{BB962C8B-B14F-4D97-AF65-F5344CB8AC3E}">
        <p14:creationId xmlns:p14="http://schemas.microsoft.com/office/powerpoint/2010/main" val="40853802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825605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739631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5037306" y="3287032"/>
            <a:ext cx="2117388" cy="2117388"/>
          </a:xfrm>
          <a:custGeom>
            <a:avLst/>
            <a:gdLst>
              <a:gd name="connsiteX0" fmla="*/ 1058694 w 2117388"/>
              <a:gd name="connsiteY0" fmla="*/ 0 h 2117388"/>
              <a:gd name="connsiteX1" fmla="*/ 2117388 w 2117388"/>
              <a:gd name="connsiteY1" fmla="*/ 1058694 h 2117388"/>
              <a:gd name="connsiteX2" fmla="*/ 1058694 w 2117388"/>
              <a:gd name="connsiteY2" fmla="*/ 2117388 h 2117388"/>
              <a:gd name="connsiteX3" fmla="*/ 0 w 2117388"/>
              <a:gd name="connsiteY3" fmla="*/ 1058694 h 2117388"/>
              <a:gd name="connsiteX4" fmla="*/ 1058694 w 2117388"/>
              <a:gd name="connsiteY4" fmla="*/ 0 h 2117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7388" h="2117388">
                <a:moveTo>
                  <a:pt x="1058694" y="0"/>
                </a:moveTo>
                <a:cubicBezTo>
                  <a:pt x="1643395" y="0"/>
                  <a:pt x="2117388" y="473993"/>
                  <a:pt x="2117388" y="1058694"/>
                </a:cubicBezTo>
                <a:cubicBezTo>
                  <a:pt x="2117388" y="1643395"/>
                  <a:pt x="1643395" y="2117388"/>
                  <a:pt x="1058694" y="2117388"/>
                </a:cubicBezTo>
                <a:cubicBezTo>
                  <a:pt x="473993" y="2117388"/>
                  <a:pt x="0" y="1643395"/>
                  <a:pt x="0" y="1058694"/>
                </a:cubicBezTo>
                <a:cubicBezTo>
                  <a:pt x="0" y="473993"/>
                  <a:pt x="473993" y="0"/>
                  <a:pt x="1058694"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50486005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0943508"/>
      </p:ext>
    </p:extLst>
  </p:cSld>
  <p:clrMapOvr>
    <a:masterClrMapping/>
  </p:clrMapOvr>
  <p:timing>
    <p:tnLst>
      <p:par>
        <p:cTn id="1" dur="indefinite" restart="never" nodeType="tmRoot"/>
      </p:par>
    </p:tnLst>
  </p:timing>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767557" y="1628775"/>
            <a:ext cx="3200400" cy="3600450"/>
          </a:xfrm>
          <a:custGeom>
            <a:avLst/>
            <a:gdLst>
              <a:gd name="connsiteX0" fmla="*/ 0 w 3200400"/>
              <a:gd name="connsiteY0" fmla="*/ 0 h 3600450"/>
              <a:gd name="connsiteX1" fmla="*/ 3200400 w 3200400"/>
              <a:gd name="connsiteY1" fmla="*/ 0 h 3600450"/>
              <a:gd name="connsiteX2" fmla="*/ 3200400 w 3200400"/>
              <a:gd name="connsiteY2" fmla="*/ 3600450 h 3600450"/>
              <a:gd name="connsiteX3" fmla="*/ 0 w 3200400"/>
              <a:gd name="connsiteY3" fmla="*/ 3600450 h 3600450"/>
            </a:gdLst>
            <a:ahLst/>
            <a:cxnLst>
              <a:cxn ang="0">
                <a:pos x="connsiteX0" y="connsiteY0"/>
              </a:cxn>
              <a:cxn ang="0">
                <a:pos x="connsiteX1" y="connsiteY1"/>
              </a:cxn>
              <a:cxn ang="0">
                <a:pos x="connsiteX2" y="connsiteY2"/>
              </a:cxn>
              <a:cxn ang="0">
                <a:pos x="connsiteX3" y="connsiteY3"/>
              </a:cxn>
            </a:cxnLst>
            <a:rect l="l" t="t" r="r" b="b"/>
            <a:pathLst>
              <a:path w="3200400" h="3600450">
                <a:moveTo>
                  <a:pt x="0" y="0"/>
                </a:moveTo>
                <a:lnTo>
                  <a:pt x="3200400" y="0"/>
                </a:lnTo>
                <a:lnTo>
                  <a:pt x="3200400" y="3600450"/>
                </a:lnTo>
                <a:lnTo>
                  <a:pt x="0" y="360045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15377881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Image + Footer">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3136900" y="1905000"/>
            <a:ext cx="6028267" cy="3390900"/>
          </a:xfrm>
          <a:prstGeom prst="rect">
            <a:avLst/>
          </a:prstGeom>
        </p:spPr>
        <p:txBody>
          <a:bodyPr/>
          <a:lstStyle>
            <a:lvl1pPr marL="0" indent="0">
              <a:buNone/>
              <a:defRPr/>
            </a:lvl1pPr>
          </a:lstStyle>
          <a:p>
            <a:endParaRPr lang="en-US" dirty="0"/>
          </a:p>
        </p:txBody>
      </p:sp>
    </p:spTree>
    <p:extLst>
      <p:ext uri="{BB962C8B-B14F-4D97-AF65-F5344CB8AC3E}">
        <p14:creationId xmlns:p14="http://schemas.microsoft.com/office/powerpoint/2010/main" val="47164285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One Imag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12192000" cy="6858000"/>
          </a:xfrm>
          <a:prstGeom prst="rect">
            <a:avLst/>
          </a:prstGeom>
        </p:spPr>
        <p:txBody>
          <a:bodyPr/>
          <a:lstStyle>
            <a:lvl1pPr marL="0" indent="0">
              <a:buNone/>
              <a:defRPr/>
            </a:lvl1pPr>
          </a:lstStyle>
          <a:p>
            <a:endParaRPr lang="en-US" dirty="0"/>
          </a:p>
        </p:txBody>
      </p:sp>
    </p:spTree>
    <p:extLst>
      <p:ext uri="{BB962C8B-B14F-4D97-AF65-F5344CB8AC3E}">
        <p14:creationId xmlns:p14="http://schemas.microsoft.com/office/powerpoint/2010/main" val="56771355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4 Images + Footer">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3431704" y="1700808"/>
            <a:ext cx="2520280" cy="3390900"/>
          </a:xfrm>
          <a:prstGeom prst="rect">
            <a:avLst/>
          </a:prstGeom>
        </p:spPr>
        <p:txBody>
          <a:bodyPr/>
          <a:lstStyle>
            <a:lvl1pPr marL="0" indent="0">
              <a:buNone/>
              <a:defRPr/>
            </a:lvl1pPr>
          </a:lstStyle>
          <a:p>
            <a:endParaRPr lang="en-US" dirty="0"/>
          </a:p>
        </p:txBody>
      </p:sp>
      <p:sp>
        <p:nvSpPr>
          <p:cNvPr id="7" name="Picture Placeholder 3"/>
          <p:cNvSpPr>
            <a:spLocks noGrp="1"/>
          </p:cNvSpPr>
          <p:nvPr>
            <p:ph type="pic" sz="quarter" idx="11"/>
          </p:nvPr>
        </p:nvSpPr>
        <p:spPr>
          <a:xfrm>
            <a:off x="6226324" y="1712786"/>
            <a:ext cx="2520280" cy="3390900"/>
          </a:xfrm>
          <a:prstGeom prst="rect">
            <a:avLst/>
          </a:prstGeom>
        </p:spPr>
        <p:txBody>
          <a:bodyPr/>
          <a:lstStyle>
            <a:lvl1pPr marL="0" indent="0">
              <a:buNone/>
              <a:defRPr/>
            </a:lvl1pPr>
          </a:lstStyle>
          <a:p>
            <a:endParaRPr lang="en-US" dirty="0"/>
          </a:p>
        </p:txBody>
      </p:sp>
      <p:sp>
        <p:nvSpPr>
          <p:cNvPr id="8" name="Picture Placeholder 3"/>
          <p:cNvSpPr>
            <a:spLocks noGrp="1"/>
          </p:cNvSpPr>
          <p:nvPr>
            <p:ph type="pic" sz="quarter" idx="12"/>
          </p:nvPr>
        </p:nvSpPr>
        <p:spPr>
          <a:xfrm>
            <a:off x="9000870" y="1700808"/>
            <a:ext cx="2520280" cy="3390900"/>
          </a:xfrm>
          <a:prstGeom prst="rect">
            <a:avLst/>
          </a:prstGeom>
        </p:spPr>
        <p:txBody>
          <a:bodyPr/>
          <a:lstStyle>
            <a:lvl1pPr marL="0" indent="0">
              <a:buNone/>
              <a:defRPr/>
            </a:lvl1pPr>
          </a:lstStyle>
          <a:p>
            <a:endParaRPr lang="en-US" dirty="0"/>
          </a:p>
        </p:txBody>
      </p:sp>
      <p:sp>
        <p:nvSpPr>
          <p:cNvPr id="9" name="Picture Placeholder 3"/>
          <p:cNvSpPr>
            <a:spLocks noGrp="1"/>
          </p:cNvSpPr>
          <p:nvPr>
            <p:ph type="pic" sz="quarter" idx="13"/>
          </p:nvPr>
        </p:nvSpPr>
        <p:spPr>
          <a:xfrm>
            <a:off x="683946" y="1700808"/>
            <a:ext cx="2520280" cy="3390900"/>
          </a:xfrm>
          <a:prstGeom prst="rect">
            <a:avLst/>
          </a:prstGeom>
        </p:spPr>
        <p:txBody>
          <a:bodyPr/>
          <a:lstStyle>
            <a:lvl1pPr marL="0" indent="0">
              <a:buNone/>
              <a:defRPr/>
            </a:lvl1pPr>
          </a:lstStyle>
          <a:p>
            <a:endParaRPr lang="en-US" dirty="0"/>
          </a:p>
        </p:txBody>
      </p:sp>
    </p:spTree>
    <p:extLst>
      <p:ext uri="{BB962C8B-B14F-4D97-AF65-F5344CB8AC3E}">
        <p14:creationId xmlns:p14="http://schemas.microsoft.com/office/powerpoint/2010/main" val="175552231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765176" y="2146300"/>
            <a:ext cx="5216524" cy="2832100"/>
          </a:xfrm>
          <a:custGeom>
            <a:avLst/>
            <a:gdLst>
              <a:gd name="connsiteX0" fmla="*/ 0 w 5038725"/>
              <a:gd name="connsiteY0" fmla="*/ 0 h 2832100"/>
              <a:gd name="connsiteX1" fmla="*/ 5038725 w 5038725"/>
              <a:gd name="connsiteY1" fmla="*/ 0 h 2832100"/>
              <a:gd name="connsiteX2" fmla="*/ 5038725 w 5038725"/>
              <a:gd name="connsiteY2" fmla="*/ 2832100 h 2832100"/>
              <a:gd name="connsiteX3" fmla="*/ 0 w 5038725"/>
              <a:gd name="connsiteY3" fmla="*/ 2832100 h 2832100"/>
            </a:gdLst>
            <a:ahLst/>
            <a:cxnLst>
              <a:cxn ang="0">
                <a:pos x="connsiteX0" y="connsiteY0"/>
              </a:cxn>
              <a:cxn ang="0">
                <a:pos x="connsiteX1" y="connsiteY1"/>
              </a:cxn>
              <a:cxn ang="0">
                <a:pos x="connsiteX2" y="connsiteY2"/>
              </a:cxn>
              <a:cxn ang="0">
                <a:pos x="connsiteX3" y="connsiteY3"/>
              </a:cxn>
            </a:cxnLst>
            <a:rect l="l" t="t" r="r" b="b"/>
            <a:pathLst>
              <a:path w="5038725" h="2832100">
                <a:moveTo>
                  <a:pt x="0" y="0"/>
                </a:moveTo>
                <a:lnTo>
                  <a:pt x="5038725" y="0"/>
                </a:lnTo>
                <a:lnTo>
                  <a:pt x="5038725" y="2832100"/>
                </a:lnTo>
                <a:lnTo>
                  <a:pt x="0" y="28321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55872687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1428629" y="-1064588"/>
            <a:ext cx="3615320" cy="3615318"/>
          </a:xfrm>
          <a:custGeom>
            <a:avLst/>
            <a:gdLst>
              <a:gd name="connsiteX0" fmla="*/ 1807660 w 3615320"/>
              <a:gd name="connsiteY0" fmla="*/ 0 h 3615318"/>
              <a:gd name="connsiteX1" fmla="*/ 3615320 w 3615320"/>
              <a:gd name="connsiteY1" fmla="*/ 1807659 h 3615318"/>
              <a:gd name="connsiteX2" fmla="*/ 1807660 w 3615320"/>
              <a:gd name="connsiteY2" fmla="*/ 3615318 h 3615318"/>
              <a:gd name="connsiteX3" fmla="*/ 0 w 3615320"/>
              <a:gd name="connsiteY3" fmla="*/ 1807659 h 3615318"/>
            </a:gdLst>
            <a:ahLst/>
            <a:cxnLst>
              <a:cxn ang="0">
                <a:pos x="connsiteX0" y="connsiteY0"/>
              </a:cxn>
              <a:cxn ang="0">
                <a:pos x="connsiteX1" y="connsiteY1"/>
              </a:cxn>
              <a:cxn ang="0">
                <a:pos x="connsiteX2" y="connsiteY2"/>
              </a:cxn>
              <a:cxn ang="0">
                <a:pos x="connsiteX3" y="connsiteY3"/>
              </a:cxn>
            </a:cxnLst>
            <a:rect l="l" t="t" r="r" b="b"/>
            <a:pathLst>
              <a:path w="3615320" h="3615318">
                <a:moveTo>
                  <a:pt x="1807660" y="0"/>
                </a:moveTo>
                <a:lnTo>
                  <a:pt x="3615320" y="1807659"/>
                </a:lnTo>
                <a:lnTo>
                  <a:pt x="1807660" y="3615318"/>
                </a:lnTo>
                <a:lnTo>
                  <a:pt x="0" y="1807659"/>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2704304" y="3686629"/>
            <a:ext cx="3973056" cy="3973056"/>
          </a:xfrm>
          <a:custGeom>
            <a:avLst/>
            <a:gdLst>
              <a:gd name="connsiteX0" fmla="*/ 1986528 w 3973056"/>
              <a:gd name="connsiteY0" fmla="*/ 0 h 3973056"/>
              <a:gd name="connsiteX1" fmla="*/ 3973056 w 3973056"/>
              <a:gd name="connsiteY1" fmla="*/ 1986528 h 3973056"/>
              <a:gd name="connsiteX2" fmla="*/ 1986528 w 3973056"/>
              <a:gd name="connsiteY2" fmla="*/ 3973056 h 3973056"/>
              <a:gd name="connsiteX3" fmla="*/ 0 w 3973056"/>
              <a:gd name="connsiteY3" fmla="*/ 1986528 h 3973056"/>
            </a:gdLst>
            <a:ahLst/>
            <a:cxnLst>
              <a:cxn ang="0">
                <a:pos x="connsiteX0" y="connsiteY0"/>
              </a:cxn>
              <a:cxn ang="0">
                <a:pos x="connsiteX1" y="connsiteY1"/>
              </a:cxn>
              <a:cxn ang="0">
                <a:pos x="connsiteX2" y="connsiteY2"/>
              </a:cxn>
              <a:cxn ang="0">
                <a:pos x="connsiteX3" y="connsiteY3"/>
              </a:cxn>
            </a:cxnLst>
            <a:rect l="l" t="t" r="r" b="b"/>
            <a:pathLst>
              <a:path w="3973056" h="3973056">
                <a:moveTo>
                  <a:pt x="1986528" y="0"/>
                </a:moveTo>
                <a:lnTo>
                  <a:pt x="3973056" y="1986528"/>
                </a:lnTo>
                <a:lnTo>
                  <a:pt x="1986528" y="3973056"/>
                </a:lnTo>
                <a:lnTo>
                  <a:pt x="0" y="198652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39675710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5313009" y="3002508"/>
            <a:ext cx="1565982" cy="1565982"/>
          </a:xfrm>
          <a:custGeom>
            <a:avLst/>
            <a:gdLst>
              <a:gd name="connsiteX0" fmla="*/ 782991 w 1565982"/>
              <a:gd name="connsiteY0" fmla="*/ 0 h 1565982"/>
              <a:gd name="connsiteX1" fmla="*/ 1565982 w 1565982"/>
              <a:gd name="connsiteY1" fmla="*/ 782991 h 1565982"/>
              <a:gd name="connsiteX2" fmla="*/ 782991 w 1565982"/>
              <a:gd name="connsiteY2" fmla="*/ 1565982 h 1565982"/>
              <a:gd name="connsiteX3" fmla="*/ 0 w 1565982"/>
              <a:gd name="connsiteY3" fmla="*/ 782991 h 1565982"/>
              <a:gd name="connsiteX4" fmla="*/ 782991 w 1565982"/>
              <a:gd name="connsiteY4" fmla="*/ 0 h 1565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5982" h="1565982">
                <a:moveTo>
                  <a:pt x="782991" y="0"/>
                </a:moveTo>
                <a:cubicBezTo>
                  <a:pt x="1215425" y="0"/>
                  <a:pt x="1565982" y="350557"/>
                  <a:pt x="1565982" y="782991"/>
                </a:cubicBezTo>
                <a:cubicBezTo>
                  <a:pt x="1565982" y="1215425"/>
                  <a:pt x="1215425" y="1565982"/>
                  <a:pt x="782991" y="1565982"/>
                </a:cubicBezTo>
                <a:cubicBezTo>
                  <a:pt x="350557" y="1565982"/>
                  <a:pt x="0" y="1215425"/>
                  <a:pt x="0" y="782991"/>
                </a:cubicBezTo>
                <a:cubicBezTo>
                  <a:pt x="0" y="350557"/>
                  <a:pt x="350557" y="0"/>
                  <a:pt x="782991"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6630274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13"/>
          <a:stretch>
            <a:fillRect/>
          </a:stretch>
        </p:blipFill>
        <p:spPr>
          <a:xfrm>
            <a:off x="5711825" y="6422280"/>
            <a:ext cx="1012024" cy="353599"/>
          </a:xfrm>
          <a:prstGeom prst="rect">
            <a:avLst/>
          </a:prstGeom>
        </p:spPr>
      </p:pic>
      <p:grpSp>
        <p:nvGrpSpPr>
          <p:cNvPr id="3" name="组合 2"/>
          <p:cNvGrpSpPr/>
          <p:nvPr userDrawn="1"/>
        </p:nvGrpSpPr>
        <p:grpSpPr>
          <a:xfrm>
            <a:off x="5715000" y="6422280"/>
            <a:ext cx="762000" cy="179294"/>
            <a:chOff x="4921624" y="3119718"/>
            <a:chExt cx="762000" cy="179294"/>
          </a:xfrm>
        </p:grpSpPr>
        <p:sp>
          <p:nvSpPr>
            <p:cNvPr id="4" name="矩形 3"/>
            <p:cNvSpPr/>
            <p:nvPr userDrawn="1"/>
          </p:nvSpPr>
          <p:spPr>
            <a:xfrm>
              <a:off x="4921624" y="3119718"/>
              <a:ext cx="179294" cy="1792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userDrawn="1"/>
          </p:nvSpPr>
          <p:spPr>
            <a:xfrm>
              <a:off x="5212977" y="3119718"/>
              <a:ext cx="179294" cy="1792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userDrawn="1"/>
          </p:nvSpPr>
          <p:spPr>
            <a:xfrm>
              <a:off x="5504330" y="3119718"/>
              <a:ext cx="179294" cy="17929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3074893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1" r:id="rId3"/>
    <p:sldLayoutId id="2147483663" r:id="rId4"/>
    <p:sldLayoutId id="2147483668" r:id="rId5"/>
    <p:sldLayoutId id="2147483664" r:id="rId6"/>
    <p:sldLayoutId id="2147483665" r:id="rId7"/>
    <p:sldLayoutId id="2147483666" r:id="rId8"/>
    <p:sldLayoutId id="2147483667" r:id="rId9"/>
    <p:sldLayoutId id="2147483669" r:id="rId10"/>
    <p:sldLayoutId id="2147483670"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0.xml"/><Relationship Id="rId7" Type="http://schemas.microsoft.com/office/2007/relationships/hdphoto" Target="../media/hdphoto1.wdp"/><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notesSlide" Target="../notesSlides/notesSlide10.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2.xml"/><Relationship Id="rId5" Type="http://schemas.openxmlformats.org/officeDocument/2006/relationships/tags" Target="../tags/tag6.xml"/><Relationship Id="rId4" Type="http://schemas.openxmlformats.org/officeDocument/2006/relationships/tags" Target="../tags/tag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microsoft.com/office/2007/relationships/hdphoto" Target="../media/hdphoto2.wdp"/></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rot="1800000">
            <a:off x="3666490" y="536796"/>
            <a:ext cx="3145680" cy="3349462"/>
          </a:xfrm>
          <a:prstGeom prst="rect">
            <a:avLst/>
          </a:prstGeom>
          <a:gradFill>
            <a:gsLst>
              <a:gs pos="0">
                <a:schemeClr val="bg1">
                  <a:lumMod val="50000"/>
                  <a:alpha val="19000"/>
                </a:schemeClr>
              </a:gs>
              <a:gs pos="75000">
                <a:schemeClr val="bg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3" name="矩形 22"/>
          <p:cNvSpPr/>
          <p:nvPr/>
        </p:nvSpPr>
        <p:spPr>
          <a:xfrm rot="1800000">
            <a:off x="9179" y="2334732"/>
            <a:ext cx="3530806" cy="3349462"/>
          </a:xfrm>
          <a:prstGeom prst="rect">
            <a:avLst/>
          </a:prstGeom>
          <a:gradFill>
            <a:gsLst>
              <a:gs pos="0">
                <a:schemeClr val="bg1">
                  <a:lumMod val="50000"/>
                  <a:alpha val="19000"/>
                </a:schemeClr>
              </a:gs>
              <a:gs pos="75000">
                <a:schemeClr val="bg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4" name="矩形 23"/>
          <p:cNvSpPr/>
          <p:nvPr/>
        </p:nvSpPr>
        <p:spPr>
          <a:xfrm rot="1800000">
            <a:off x="3516654" y="4180302"/>
            <a:ext cx="4905167" cy="3349462"/>
          </a:xfrm>
          <a:prstGeom prst="rect">
            <a:avLst/>
          </a:prstGeom>
          <a:gradFill>
            <a:gsLst>
              <a:gs pos="0">
                <a:schemeClr val="bg1">
                  <a:lumMod val="50000"/>
                  <a:alpha val="19000"/>
                </a:schemeClr>
              </a:gs>
              <a:gs pos="75000">
                <a:schemeClr val="bg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 name="文本框 1"/>
          <p:cNvSpPr txBox="1"/>
          <p:nvPr/>
        </p:nvSpPr>
        <p:spPr>
          <a:xfrm>
            <a:off x="6340937" y="2848358"/>
            <a:ext cx="5109091" cy="830997"/>
          </a:xfrm>
          <a:prstGeom prst="rect">
            <a:avLst/>
          </a:prstGeom>
          <a:noFill/>
        </p:spPr>
        <p:txBody>
          <a:bodyPr wrap="non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4800" b="1" i="0" u="none" strike="noStrike" kern="1200" cap="none" spc="0" normalizeH="0" baseline="0" noProof="0" dirty="0" smtClean="0">
                <a:ln>
                  <a:noFill/>
                </a:ln>
                <a:solidFill>
                  <a:prstClr val="black"/>
                </a:solidFill>
                <a:effectLst/>
                <a:uLnTx/>
                <a:uFillTx/>
                <a:latin typeface="Arial"/>
                <a:ea typeface="微软雅黑"/>
                <a:cs typeface="+mn-cs"/>
              </a:rPr>
              <a:t>简约投影团队建设</a:t>
            </a:r>
          </a:p>
        </p:txBody>
      </p:sp>
      <p:sp>
        <p:nvSpPr>
          <p:cNvPr id="4" name="菱形 3"/>
          <p:cNvSpPr/>
          <p:nvPr/>
        </p:nvSpPr>
        <p:spPr>
          <a:xfrm>
            <a:off x="959437" y="-1533781"/>
            <a:ext cx="4553703" cy="4553703"/>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5" name="菱形 4"/>
          <p:cNvSpPr/>
          <p:nvPr/>
        </p:nvSpPr>
        <p:spPr>
          <a:xfrm>
            <a:off x="-2169139" y="1676401"/>
            <a:ext cx="6480376" cy="6480376"/>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6" name="菱形 5"/>
          <p:cNvSpPr/>
          <p:nvPr/>
        </p:nvSpPr>
        <p:spPr>
          <a:xfrm>
            <a:off x="2207212" y="3160040"/>
            <a:ext cx="4967240" cy="4967240"/>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9" name="文本框 8"/>
          <p:cNvSpPr txBox="1"/>
          <p:nvPr/>
        </p:nvSpPr>
        <p:spPr>
          <a:xfrm>
            <a:off x="8751853" y="1521432"/>
            <a:ext cx="2698175" cy="1446550"/>
          </a:xfrm>
          <a:prstGeom prst="rect">
            <a:avLst/>
          </a:prstGeom>
          <a:noFill/>
        </p:spPr>
        <p:txBody>
          <a:bodyPr wrap="non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8800" b="1" i="0" u="none" strike="noStrike" kern="1200" cap="none" spc="0" normalizeH="0" baseline="0" noProof="0" dirty="0" smtClean="0">
                <a:ln>
                  <a:noFill/>
                </a:ln>
                <a:solidFill>
                  <a:prstClr val="black"/>
                </a:solidFill>
                <a:effectLst/>
                <a:uLnTx/>
                <a:uFillTx/>
                <a:latin typeface="Arial"/>
                <a:ea typeface="微软雅黑"/>
                <a:cs typeface="+mn-cs"/>
              </a:rPr>
              <a:t>2019</a:t>
            </a:r>
            <a:endParaRPr kumimoji="0" lang="zh-CN" altLang="en-US" sz="8800" b="1" i="0" u="none" strike="noStrike" kern="1200" cap="none" spc="0" normalizeH="0" baseline="0" noProof="0" dirty="0" smtClean="0">
              <a:ln>
                <a:noFill/>
              </a:ln>
              <a:solidFill>
                <a:prstClr val="black"/>
              </a:solidFill>
              <a:effectLst/>
              <a:uLnTx/>
              <a:uFillTx/>
              <a:latin typeface="Arial"/>
              <a:ea typeface="微软雅黑"/>
              <a:cs typeface="+mn-cs"/>
            </a:endParaRPr>
          </a:p>
        </p:txBody>
      </p:sp>
      <p:sp>
        <p:nvSpPr>
          <p:cNvPr id="10" name="文本框 9"/>
          <p:cNvSpPr txBox="1"/>
          <p:nvPr/>
        </p:nvSpPr>
        <p:spPr>
          <a:xfrm>
            <a:off x="5856051" y="3752395"/>
            <a:ext cx="5593977" cy="430887"/>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dirty="0" smtClean="0">
                <a:ln>
                  <a:noFill/>
                </a:ln>
                <a:solidFill>
                  <a:prstClr val="black">
                    <a:lumMod val="65000"/>
                    <a:lumOff val="35000"/>
                  </a:prstClr>
                </a:solidFill>
                <a:effectLst/>
                <a:uLnTx/>
                <a:uFillTx/>
                <a:latin typeface="Arial"/>
                <a:ea typeface="微软雅黑"/>
                <a:cs typeface="+mn-cs"/>
              </a:rPr>
              <a:t>The user can demonstrate on a projector or computer, or print the presentation and make it into a film to be used in a wider field</a:t>
            </a:r>
          </a:p>
        </p:txBody>
      </p:sp>
      <p:pic>
        <p:nvPicPr>
          <p:cNvPr id="11" name="图片 10"/>
          <p:cNvPicPr>
            <a:picLocks noChangeAspect="1"/>
          </p:cNvPicPr>
          <p:nvPr/>
        </p:nvPicPr>
        <p:blipFill>
          <a:blip r:embed="rId5"/>
          <a:stretch>
            <a:fillRect/>
          </a:stretch>
        </p:blipFill>
        <p:spPr>
          <a:xfrm>
            <a:off x="10555471" y="4486114"/>
            <a:ext cx="1012024" cy="353599"/>
          </a:xfrm>
          <a:prstGeom prst="rect">
            <a:avLst/>
          </a:prstGeom>
        </p:spPr>
      </p:pic>
      <p:grpSp>
        <p:nvGrpSpPr>
          <p:cNvPr id="12" name="组合 11"/>
          <p:cNvGrpSpPr/>
          <p:nvPr/>
        </p:nvGrpSpPr>
        <p:grpSpPr>
          <a:xfrm>
            <a:off x="10558646" y="4486114"/>
            <a:ext cx="762000" cy="179294"/>
            <a:chOff x="4921624" y="3119718"/>
            <a:chExt cx="762000" cy="179294"/>
          </a:xfrm>
        </p:grpSpPr>
        <p:sp>
          <p:nvSpPr>
            <p:cNvPr id="13" name="矩形 12"/>
            <p:cNvSpPr/>
            <p:nvPr userDrawn="1"/>
          </p:nvSpPr>
          <p:spPr>
            <a:xfrm>
              <a:off x="4921624" y="3119718"/>
              <a:ext cx="179294" cy="1792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4" name="矩形 13"/>
            <p:cNvSpPr/>
            <p:nvPr userDrawn="1"/>
          </p:nvSpPr>
          <p:spPr>
            <a:xfrm>
              <a:off x="5212977" y="3119718"/>
              <a:ext cx="179294" cy="1792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5" name="矩形 14"/>
            <p:cNvSpPr/>
            <p:nvPr userDrawn="1"/>
          </p:nvSpPr>
          <p:spPr>
            <a:xfrm>
              <a:off x="5504330" y="3119718"/>
              <a:ext cx="179294" cy="17929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pic>
        <p:nvPicPr>
          <p:cNvPr id="18" name="图片占位符 17"/>
          <p:cNvPicPr>
            <a:picLocks noGrp="1" noChangeAspect="1"/>
          </p:cNvPicPr>
          <p:nvPr>
            <p:ph type="pic" sz="quarter" idx="10"/>
          </p:nvPr>
        </p:nvPicPr>
        <p:blipFill>
          <a:blip r:embed="rId6" cstate="print">
            <a:extLst>
              <a:ext uri="{BEBA8EAE-BF5A-486C-A8C5-ECC9F3942E4B}">
                <a14:imgProps xmlns:a14="http://schemas.microsoft.com/office/drawing/2010/main">
                  <a14:imgLayer r:embed="rId7">
                    <a14:imgEffect>
                      <a14:brightnessContrast contrast="40000"/>
                    </a14:imgEffect>
                  </a14:imgLayer>
                </a14:imgProps>
              </a:ext>
              <a:ext uri="{28A0092B-C50C-407E-A947-70E740481C1C}">
                <a14:useLocalDpi xmlns:a14="http://schemas.microsoft.com/office/drawing/2010/main" val="0"/>
              </a:ext>
            </a:extLst>
          </a:blip>
          <a:srcRect l="16681" r="16681"/>
          <a:stretch>
            <a:fillRect/>
          </a:stretch>
        </p:blipFill>
        <p:spPr/>
      </p:pic>
      <p:pic>
        <p:nvPicPr>
          <p:cNvPr id="21" name="图片占位符 20"/>
          <p:cNvPicPr>
            <a:picLocks noGrp="1" noChangeAspect="1"/>
          </p:cNvPicPr>
          <p:nvPr>
            <p:ph type="pic" sz="quarter" idx="11"/>
          </p:nvPr>
        </p:nvPicPr>
        <p:blipFill>
          <a:blip r:embed="rId8" cstate="print">
            <a:extLst>
              <a:ext uri="{28A0092B-C50C-407E-A947-70E740481C1C}">
                <a14:useLocalDpi xmlns:a14="http://schemas.microsoft.com/office/drawing/2010/main" val="0"/>
              </a:ext>
            </a:extLst>
          </a:blip>
          <a:srcRect l="16667" r="16667"/>
          <a:stretch>
            <a:fillRect/>
          </a:stretch>
        </p:blipFill>
        <p:spPr/>
      </p:pic>
      <p:pic>
        <p:nvPicPr>
          <p:cNvPr id="25" name="星 - I Think I">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591668" y="-1064588"/>
            <a:ext cx="609600" cy="609600"/>
          </a:xfrm>
          <a:prstGeom prst="rect">
            <a:avLst/>
          </a:prstGeom>
        </p:spPr>
      </p:pic>
    </p:spTree>
    <p:extLst>
      <p:ext uri="{BB962C8B-B14F-4D97-AF65-F5344CB8AC3E}">
        <p14:creationId xmlns:p14="http://schemas.microsoft.com/office/powerpoint/2010/main" val="440239066"/>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5"/>
                                        </p:tgtEl>
                                      </p:cBhvr>
                                    </p:cmd>
                                  </p:childTnLst>
                                </p:cTn>
                              </p:par>
                            </p:childTnLst>
                          </p:cTn>
                        </p:par>
                        <p:par>
                          <p:cTn id="7" fill="hold">
                            <p:stCondLst>
                              <p:cond delay="0"/>
                            </p:stCondLst>
                            <p:childTnLst>
                              <p:par>
                                <p:cTn id="8" presetID="2" presetClass="entr" presetSubtype="6"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fill="hold"/>
                                        <p:tgtEl>
                                          <p:spTgt spid="5"/>
                                        </p:tgtEl>
                                        <p:attrNameLst>
                                          <p:attrName>ppt_x</p:attrName>
                                        </p:attrNameLst>
                                      </p:cBhvr>
                                      <p:tavLst>
                                        <p:tav tm="0">
                                          <p:val>
                                            <p:strVal val="1+#ppt_w/2"/>
                                          </p:val>
                                        </p:tav>
                                        <p:tav tm="100000">
                                          <p:val>
                                            <p:strVal val="#ppt_x"/>
                                          </p:val>
                                        </p:tav>
                                      </p:tavLst>
                                    </p:anim>
                                    <p:anim calcmode="lin" valueType="num">
                                      <p:cBhvr additive="base">
                                        <p:cTn id="11" dur="500" fill="hold"/>
                                        <p:tgtEl>
                                          <p:spTgt spid="5"/>
                                        </p:tgtEl>
                                        <p:attrNameLst>
                                          <p:attrName>ppt_y</p:attrName>
                                        </p:attrNameLst>
                                      </p:cBhvr>
                                      <p:tavLst>
                                        <p:tav tm="0">
                                          <p:val>
                                            <p:strVal val="1+#ppt_h/2"/>
                                          </p:val>
                                        </p:tav>
                                        <p:tav tm="100000">
                                          <p:val>
                                            <p:strVal val="#ppt_y"/>
                                          </p:val>
                                        </p:tav>
                                      </p:tavLst>
                                    </p:anim>
                                  </p:childTnLst>
                                </p:cTn>
                              </p:par>
                              <p:par>
                                <p:cTn id="12" presetID="2" presetClass="entr" presetSubtype="6"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1+#ppt_w/2"/>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par>
                                <p:cTn id="16" presetID="2" presetClass="entr" presetSubtype="6"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1+#ppt_w/2"/>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500"/>
                                        <p:tgtEl>
                                          <p:spTgt spid="2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childTnLst>
                                </p:cTn>
                              </p:par>
                            </p:childTnLst>
                          </p:cTn>
                        </p:par>
                        <p:par>
                          <p:cTn id="30" fill="hold">
                            <p:stCondLst>
                              <p:cond delay="1000"/>
                            </p:stCondLst>
                            <p:childTnLst>
                              <p:par>
                                <p:cTn id="31" presetID="10" presetClass="entr" presetSubtype="0" fill="hold"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par>
                                <p:cTn id="34" presetID="10" presetClass="entr" presetSubtype="0" fill="hold"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childTnLst>
                          </p:cTn>
                        </p:par>
                        <p:par>
                          <p:cTn id="37" fill="hold">
                            <p:stCondLst>
                              <p:cond delay="1500"/>
                            </p:stCondLst>
                            <p:childTnLst>
                              <p:par>
                                <p:cTn id="38" presetID="12" presetClass="entr" presetSubtype="4"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500"/>
                                        <p:tgtEl>
                                          <p:spTgt spid="9"/>
                                        </p:tgtEl>
                                        <p:attrNameLst>
                                          <p:attrName>ppt_y</p:attrName>
                                        </p:attrNameLst>
                                      </p:cBhvr>
                                      <p:tavLst>
                                        <p:tav tm="0">
                                          <p:val>
                                            <p:strVal val="#ppt_y+#ppt_h*1.125000"/>
                                          </p:val>
                                        </p:tav>
                                        <p:tav tm="100000">
                                          <p:val>
                                            <p:strVal val="#ppt_y"/>
                                          </p:val>
                                        </p:tav>
                                      </p:tavLst>
                                    </p:anim>
                                    <p:animEffect transition="in" filter="wipe(up)">
                                      <p:cBhvr>
                                        <p:cTn id="41" dur="500"/>
                                        <p:tgtEl>
                                          <p:spTgt spid="9"/>
                                        </p:tgtEl>
                                      </p:cBhvr>
                                    </p:animEffect>
                                  </p:childTnLst>
                                </p:cTn>
                              </p:par>
                            </p:childTnLst>
                          </p:cTn>
                        </p:par>
                        <p:par>
                          <p:cTn id="42" fill="hold">
                            <p:stCondLst>
                              <p:cond delay="2000"/>
                            </p:stCondLst>
                            <p:childTnLst>
                              <p:par>
                                <p:cTn id="43" presetID="12" presetClass="entr" presetSubtype="2" fill="hold" grpId="0" nodeType="afterEffect">
                                  <p:stCondLst>
                                    <p:cond delay="0"/>
                                  </p:stCondLst>
                                  <p:childTnLst>
                                    <p:set>
                                      <p:cBhvr>
                                        <p:cTn id="44" dur="1" fill="hold">
                                          <p:stCondLst>
                                            <p:cond delay="0"/>
                                          </p:stCondLst>
                                        </p:cTn>
                                        <p:tgtEl>
                                          <p:spTgt spid="2"/>
                                        </p:tgtEl>
                                        <p:attrNameLst>
                                          <p:attrName>style.visibility</p:attrName>
                                        </p:attrNameLst>
                                      </p:cBhvr>
                                      <p:to>
                                        <p:strVal val="visible"/>
                                      </p:to>
                                    </p:set>
                                    <p:anim calcmode="lin" valueType="num">
                                      <p:cBhvr additive="base">
                                        <p:cTn id="45" dur="500"/>
                                        <p:tgtEl>
                                          <p:spTgt spid="2"/>
                                        </p:tgtEl>
                                        <p:attrNameLst>
                                          <p:attrName>ppt_x</p:attrName>
                                        </p:attrNameLst>
                                      </p:cBhvr>
                                      <p:tavLst>
                                        <p:tav tm="0">
                                          <p:val>
                                            <p:strVal val="#ppt_x+#ppt_w*1.125000"/>
                                          </p:val>
                                        </p:tav>
                                        <p:tav tm="100000">
                                          <p:val>
                                            <p:strVal val="#ppt_x"/>
                                          </p:val>
                                        </p:tav>
                                      </p:tavLst>
                                    </p:anim>
                                    <p:animEffect transition="in" filter="wipe(left)">
                                      <p:cBhvr>
                                        <p:cTn id="46" dur="500"/>
                                        <p:tgtEl>
                                          <p:spTgt spid="2"/>
                                        </p:tgtEl>
                                      </p:cBhvr>
                                    </p:animEffect>
                                  </p:childTnLst>
                                </p:cTn>
                              </p:par>
                            </p:childTnLst>
                          </p:cTn>
                        </p:par>
                        <p:par>
                          <p:cTn id="47" fill="hold">
                            <p:stCondLst>
                              <p:cond delay="2500"/>
                            </p:stCondLst>
                            <p:childTnLst>
                              <p:par>
                                <p:cTn id="48" presetID="14" presetClass="entr" presetSubtype="10"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randombar(horizontal)">
                                      <p:cBhvr>
                                        <p:cTn id="50" dur="500"/>
                                        <p:tgtEl>
                                          <p:spTgt spid="10"/>
                                        </p:tgtEl>
                                      </p:cBhvr>
                                    </p:animEffect>
                                  </p:childTnLst>
                                </p:cTn>
                              </p:par>
                            </p:childTnLst>
                          </p:cTn>
                        </p:par>
                        <p:par>
                          <p:cTn id="51" fill="hold">
                            <p:stCondLst>
                              <p:cond delay="3000"/>
                            </p:stCondLst>
                            <p:childTnLst>
                              <p:par>
                                <p:cTn id="52" presetID="10" presetClass="entr" presetSubtype="0" fill="hold" nodeType="after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fade">
                                      <p:cBhvr>
                                        <p:cTn id="54" dur="500"/>
                                        <p:tgtEl>
                                          <p:spTgt spid="11"/>
                                        </p:tgtEl>
                                      </p:cBhvr>
                                    </p:animEffect>
                                  </p:childTnLst>
                                </p:cTn>
                              </p:par>
                              <p:par>
                                <p:cTn id="55" presetID="10" presetClass="entr" presetSubtype="0" fill="hold" nodeType="with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fade">
                                      <p:cBhvr>
                                        <p:cTn id="5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58" repeatCount="indefinite" fill="hold" display="0">
                  <p:stCondLst>
                    <p:cond delay="indefinite"/>
                  </p:stCondLst>
                  <p:endCondLst>
                    <p:cond evt="onStopAudio" delay="0">
                      <p:tgtEl>
                        <p:sldTgt/>
                      </p:tgtEl>
                    </p:cond>
                  </p:endCondLst>
                </p:cTn>
                <p:tgtEl>
                  <p:spTgt spid="25"/>
                </p:tgtEl>
              </p:cMediaNode>
            </p:audio>
          </p:childTnLst>
        </p:cTn>
      </p:par>
    </p:tnLst>
    <p:bldLst>
      <p:bldP spid="22" grpId="0" animBg="1"/>
      <p:bldP spid="23" grpId="0" animBg="1"/>
      <p:bldP spid="24" grpId="0" animBg="1"/>
      <p:bldP spid="2" grpId="0"/>
      <p:bldP spid="4" grpId="0" animBg="1"/>
      <p:bldP spid="5" grpId="0" animBg="1"/>
      <p:bldP spid="6" grpId="0" animBg="1"/>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任意多边形 36"/>
          <p:cNvSpPr/>
          <p:nvPr/>
        </p:nvSpPr>
        <p:spPr>
          <a:xfrm>
            <a:off x="2801257" y="1828800"/>
            <a:ext cx="8708572" cy="5036457"/>
          </a:xfrm>
          <a:custGeom>
            <a:avLst/>
            <a:gdLst>
              <a:gd name="connsiteX0" fmla="*/ 8679543 w 8708572"/>
              <a:gd name="connsiteY0" fmla="*/ 1712686 h 5036457"/>
              <a:gd name="connsiteX1" fmla="*/ 8708572 w 8708572"/>
              <a:gd name="connsiteY1" fmla="*/ 4978400 h 5036457"/>
              <a:gd name="connsiteX2" fmla="*/ 2960914 w 8708572"/>
              <a:gd name="connsiteY2" fmla="*/ 5036457 h 5036457"/>
              <a:gd name="connsiteX3" fmla="*/ 1030514 w 8708572"/>
              <a:gd name="connsiteY3" fmla="*/ 3918857 h 5036457"/>
              <a:gd name="connsiteX4" fmla="*/ 1277257 w 8708572"/>
              <a:gd name="connsiteY4" fmla="*/ 3599543 h 5036457"/>
              <a:gd name="connsiteX5" fmla="*/ 0 w 8708572"/>
              <a:gd name="connsiteY5" fmla="*/ 2873829 h 5036457"/>
              <a:gd name="connsiteX6" fmla="*/ 827314 w 8708572"/>
              <a:gd name="connsiteY6" fmla="*/ 2061029 h 5036457"/>
              <a:gd name="connsiteX7" fmla="*/ 1175657 w 8708572"/>
              <a:gd name="connsiteY7" fmla="*/ 2293257 h 5036457"/>
              <a:gd name="connsiteX8" fmla="*/ 2409372 w 8708572"/>
              <a:gd name="connsiteY8" fmla="*/ 2220686 h 5036457"/>
              <a:gd name="connsiteX9" fmla="*/ 1422400 w 8708572"/>
              <a:gd name="connsiteY9" fmla="*/ 2191657 h 5036457"/>
              <a:gd name="connsiteX10" fmla="*/ 1030514 w 8708572"/>
              <a:gd name="connsiteY10" fmla="*/ 1857829 h 5036457"/>
              <a:gd name="connsiteX11" fmla="*/ 1364343 w 8708572"/>
              <a:gd name="connsiteY11" fmla="*/ 1582057 h 5036457"/>
              <a:gd name="connsiteX12" fmla="*/ 14514 w 8708572"/>
              <a:gd name="connsiteY12" fmla="*/ 841829 h 5036457"/>
              <a:gd name="connsiteX13" fmla="*/ 841829 w 8708572"/>
              <a:gd name="connsiteY13" fmla="*/ 0 h 5036457"/>
              <a:gd name="connsiteX14" fmla="*/ 1349829 w 8708572"/>
              <a:gd name="connsiteY14" fmla="*/ 290286 h 5036457"/>
              <a:gd name="connsiteX15" fmla="*/ 5718629 w 8708572"/>
              <a:gd name="connsiteY15" fmla="*/ 0 h 5036457"/>
              <a:gd name="connsiteX16" fmla="*/ 8679543 w 8708572"/>
              <a:gd name="connsiteY16" fmla="*/ 1712686 h 5036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08572" h="5036457">
                <a:moveTo>
                  <a:pt x="8679543" y="1712686"/>
                </a:moveTo>
                <a:lnTo>
                  <a:pt x="8708572" y="4978400"/>
                </a:lnTo>
                <a:lnTo>
                  <a:pt x="2960914" y="5036457"/>
                </a:lnTo>
                <a:lnTo>
                  <a:pt x="1030514" y="3918857"/>
                </a:lnTo>
                <a:lnTo>
                  <a:pt x="1277257" y="3599543"/>
                </a:lnTo>
                <a:lnTo>
                  <a:pt x="0" y="2873829"/>
                </a:lnTo>
                <a:lnTo>
                  <a:pt x="827314" y="2061029"/>
                </a:lnTo>
                <a:lnTo>
                  <a:pt x="1175657" y="2293257"/>
                </a:lnTo>
                <a:lnTo>
                  <a:pt x="2409372" y="2220686"/>
                </a:lnTo>
                <a:lnTo>
                  <a:pt x="1422400" y="2191657"/>
                </a:lnTo>
                <a:lnTo>
                  <a:pt x="1030514" y="1857829"/>
                </a:lnTo>
                <a:lnTo>
                  <a:pt x="1364343" y="1582057"/>
                </a:lnTo>
                <a:lnTo>
                  <a:pt x="14514" y="841829"/>
                </a:lnTo>
                <a:lnTo>
                  <a:pt x="841829" y="0"/>
                </a:lnTo>
                <a:lnTo>
                  <a:pt x="1349829" y="290286"/>
                </a:lnTo>
                <a:lnTo>
                  <a:pt x="5718629" y="0"/>
                </a:lnTo>
                <a:lnTo>
                  <a:pt x="8679543" y="1712686"/>
                </a:lnTo>
                <a:close/>
              </a:path>
            </a:pathLst>
          </a:custGeom>
          <a:gradFill>
            <a:gsLst>
              <a:gs pos="0">
                <a:schemeClr val="bg1">
                  <a:lumMod val="50000"/>
                </a:schemeClr>
              </a:gs>
              <a:gs pos="75000">
                <a:schemeClr val="bg1">
                  <a:alpha val="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grpSp>
        <p:nvGrpSpPr>
          <p:cNvPr id="3" name="组合 2"/>
          <p:cNvGrpSpPr/>
          <p:nvPr/>
        </p:nvGrpSpPr>
        <p:grpSpPr>
          <a:xfrm>
            <a:off x="2811277" y="1818634"/>
            <a:ext cx="5688673" cy="838643"/>
            <a:chOff x="2811277" y="1923332"/>
            <a:chExt cx="5688673" cy="838643"/>
          </a:xfrm>
        </p:grpSpPr>
        <p:sp>
          <p:nvSpPr>
            <p:cNvPr id="10" name="Rectangle 10"/>
            <p:cNvSpPr>
              <a:spLocks noChangeArrowheads="1"/>
            </p:cNvSpPr>
            <p:nvPr/>
          </p:nvSpPr>
          <p:spPr bwMode="auto">
            <a:xfrm>
              <a:off x="2811277" y="1923332"/>
              <a:ext cx="837280" cy="837278"/>
            </a:xfrm>
            <a:prstGeom prst="rect">
              <a:avLst/>
            </a:prstGeom>
            <a:solidFill>
              <a:schemeClr val="accent1"/>
            </a:solidFill>
            <a:ln>
              <a:noFill/>
            </a:ln>
            <a:extLst/>
          </p:spPr>
          <p:txBody>
            <a:bodyPr vert="horz" wrap="square" lIns="45720" tIns="22860" rIns="45720" bIns="22860" numCol="1" anchor="t" anchorCtr="0" compatLnSpc="1">
              <a:prstTxWarp prst="textNoShape">
                <a:avLst/>
              </a:prstTxWarp>
            </a:bodyPr>
            <a:lstStyle/>
            <a:p>
              <a:endParaRPr lang="en-US" sz="900"/>
            </a:p>
          </p:txBody>
        </p:sp>
        <p:sp>
          <p:nvSpPr>
            <p:cNvPr id="11" name="Rectangle 11"/>
            <p:cNvSpPr>
              <a:spLocks noChangeArrowheads="1"/>
            </p:cNvSpPr>
            <p:nvPr/>
          </p:nvSpPr>
          <p:spPr bwMode="auto">
            <a:xfrm>
              <a:off x="3770505" y="1923383"/>
              <a:ext cx="4729445" cy="838592"/>
            </a:xfrm>
            <a:prstGeom prst="rect">
              <a:avLst/>
            </a:prstGeom>
            <a:solidFill>
              <a:schemeClr val="accent5"/>
            </a:solidFill>
            <a:ln>
              <a:noFill/>
            </a:ln>
            <a:extLst/>
          </p:spPr>
          <p:txBody>
            <a:bodyPr vert="horz" wrap="square" lIns="45720" tIns="22860" rIns="45720" bIns="22860" numCol="1" anchor="t" anchorCtr="0" compatLnSpc="1">
              <a:prstTxWarp prst="textNoShape">
                <a:avLst/>
              </a:prstTxWarp>
            </a:bodyPr>
            <a:lstStyle/>
            <a:p>
              <a:endParaRPr lang="en-US" sz="900"/>
            </a:p>
          </p:txBody>
        </p:sp>
        <p:sp>
          <p:nvSpPr>
            <p:cNvPr id="26" name="Rectangle 26"/>
            <p:cNvSpPr>
              <a:spLocks noChangeArrowheads="1"/>
            </p:cNvSpPr>
            <p:nvPr/>
          </p:nvSpPr>
          <p:spPr bwMode="auto">
            <a:xfrm>
              <a:off x="3134217" y="2097274"/>
              <a:ext cx="192575" cy="417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defTabSz="457200"/>
              <a:r>
                <a:rPr lang="en-US" altLang="en-US" sz="3000" dirty="0">
                  <a:solidFill>
                    <a:schemeClr val="bg1"/>
                  </a:solidFill>
                  <a:latin typeface="Poppins Medium" panose="02000000000000000000" pitchFamily="2" charset="0"/>
                </a:rPr>
                <a:t>1</a:t>
              </a:r>
              <a:endParaRPr lang="en-US" altLang="en-US" sz="3000" dirty="0">
                <a:solidFill>
                  <a:schemeClr val="bg1"/>
                </a:solidFill>
              </a:endParaRPr>
            </a:p>
          </p:txBody>
        </p:sp>
      </p:grpSp>
      <p:grpSp>
        <p:nvGrpSpPr>
          <p:cNvPr id="4" name="组合 3"/>
          <p:cNvGrpSpPr/>
          <p:nvPr/>
        </p:nvGrpSpPr>
        <p:grpSpPr>
          <a:xfrm>
            <a:off x="3837900" y="2851721"/>
            <a:ext cx="5542823" cy="837279"/>
            <a:chOff x="3837900" y="2889795"/>
            <a:chExt cx="5542823" cy="837279"/>
          </a:xfrm>
        </p:grpSpPr>
        <p:sp>
          <p:nvSpPr>
            <p:cNvPr id="14" name="Rectangle 14"/>
            <p:cNvSpPr>
              <a:spLocks noChangeArrowheads="1"/>
            </p:cNvSpPr>
            <p:nvPr/>
          </p:nvSpPr>
          <p:spPr bwMode="auto">
            <a:xfrm>
              <a:off x="3837900" y="2889795"/>
              <a:ext cx="836693" cy="837278"/>
            </a:xfrm>
            <a:prstGeom prst="rect">
              <a:avLst/>
            </a:prstGeom>
            <a:solidFill>
              <a:schemeClr val="accent2"/>
            </a:solidFill>
            <a:ln>
              <a:noFill/>
            </a:ln>
            <a:extLst/>
          </p:spPr>
          <p:txBody>
            <a:bodyPr vert="horz" wrap="square" lIns="45720" tIns="22860" rIns="45720" bIns="22860" numCol="1" anchor="t" anchorCtr="0" compatLnSpc="1">
              <a:prstTxWarp prst="textNoShape">
                <a:avLst/>
              </a:prstTxWarp>
            </a:bodyPr>
            <a:lstStyle/>
            <a:p>
              <a:endParaRPr lang="en-US" sz="900"/>
            </a:p>
          </p:txBody>
        </p:sp>
        <p:sp>
          <p:nvSpPr>
            <p:cNvPr id="15" name="Rectangle 15"/>
            <p:cNvSpPr>
              <a:spLocks noChangeArrowheads="1"/>
            </p:cNvSpPr>
            <p:nvPr/>
          </p:nvSpPr>
          <p:spPr bwMode="auto">
            <a:xfrm>
              <a:off x="4796476" y="2889796"/>
              <a:ext cx="4584247" cy="837278"/>
            </a:xfrm>
            <a:prstGeom prst="rect">
              <a:avLst/>
            </a:prstGeom>
            <a:solidFill>
              <a:schemeClr val="accent2"/>
            </a:solidFill>
            <a:ln>
              <a:noFill/>
            </a:ln>
            <a:extLst/>
          </p:spPr>
          <p:txBody>
            <a:bodyPr vert="horz" wrap="square" lIns="45720" tIns="22860" rIns="45720" bIns="22860" numCol="1" anchor="t" anchorCtr="0" compatLnSpc="1">
              <a:prstTxWarp prst="textNoShape">
                <a:avLst/>
              </a:prstTxWarp>
            </a:bodyPr>
            <a:lstStyle/>
            <a:p>
              <a:endParaRPr lang="en-US" sz="900"/>
            </a:p>
          </p:txBody>
        </p:sp>
        <p:sp>
          <p:nvSpPr>
            <p:cNvPr id="27" name="Rectangle 27"/>
            <p:cNvSpPr>
              <a:spLocks noChangeArrowheads="1"/>
            </p:cNvSpPr>
            <p:nvPr/>
          </p:nvSpPr>
          <p:spPr bwMode="auto">
            <a:xfrm>
              <a:off x="4156947" y="3072901"/>
              <a:ext cx="200538" cy="417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defTabSz="457200"/>
              <a:r>
                <a:rPr lang="en-US" altLang="en-US" sz="3000" dirty="0">
                  <a:solidFill>
                    <a:schemeClr val="bg1"/>
                  </a:solidFill>
                  <a:latin typeface="Poppins Medium" panose="02000000000000000000" pitchFamily="2" charset="0"/>
                </a:rPr>
                <a:t>2</a:t>
              </a:r>
              <a:endParaRPr lang="en-US" altLang="en-US" sz="3000" dirty="0">
                <a:solidFill>
                  <a:schemeClr val="bg1"/>
                </a:solidFill>
              </a:endParaRPr>
            </a:p>
          </p:txBody>
        </p:sp>
      </p:grpSp>
      <p:grpSp>
        <p:nvGrpSpPr>
          <p:cNvPr id="5" name="组合 4"/>
          <p:cNvGrpSpPr/>
          <p:nvPr/>
        </p:nvGrpSpPr>
        <p:grpSpPr>
          <a:xfrm>
            <a:off x="2811277" y="3883444"/>
            <a:ext cx="5688673" cy="837934"/>
            <a:chOff x="2811277" y="3854851"/>
            <a:chExt cx="5688673" cy="837934"/>
          </a:xfrm>
        </p:grpSpPr>
        <p:sp>
          <p:nvSpPr>
            <p:cNvPr id="18" name="Rectangle 18"/>
            <p:cNvSpPr>
              <a:spLocks noChangeArrowheads="1"/>
            </p:cNvSpPr>
            <p:nvPr/>
          </p:nvSpPr>
          <p:spPr bwMode="auto">
            <a:xfrm>
              <a:off x="2811277" y="3856061"/>
              <a:ext cx="837280" cy="835521"/>
            </a:xfrm>
            <a:prstGeom prst="rect">
              <a:avLst/>
            </a:prstGeom>
            <a:solidFill>
              <a:schemeClr val="accent1"/>
            </a:solidFill>
            <a:ln>
              <a:noFill/>
            </a:ln>
            <a:extLst/>
          </p:spPr>
          <p:txBody>
            <a:bodyPr vert="horz" wrap="square" lIns="45720" tIns="22860" rIns="45720" bIns="22860" numCol="1" anchor="t" anchorCtr="0" compatLnSpc="1">
              <a:prstTxWarp prst="textNoShape">
                <a:avLst/>
              </a:prstTxWarp>
            </a:bodyPr>
            <a:lstStyle/>
            <a:p>
              <a:pPr algn="ctr"/>
              <a:endParaRPr lang="en-US" sz="3000"/>
            </a:p>
          </p:txBody>
        </p:sp>
        <p:sp>
          <p:nvSpPr>
            <p:cNvPr id="19" name="Rectangle 19"/>
            <p:cNvSpPr>
              <a:spLocks noChangeArrowheads="1"/>
            </p:cNvSpPr>
            <p:nvPr/>
          </p:nvSpPr>
          <p:spPr bwMode="auto">
            <a:xfrm>
              <a:off x="3770505" y="3854851"/>
              <a:ext cx="4729445" cy="837934"/>
            </a:xfrm>
            <a:prstGeom prst="rect">
              <a:avLst/>
            </a:prstGeom>
            <a:solidFill>
              <a:schemeClr val="accent5"/>
            </a:solidFill>
            <a:ln>
              <a:noFill/>
            </a:ln>
            <a:extLst/>
          </p:spPr>
          <p:txBody>
            <a:bodyPr vert="horz" wrap="square" lIns="45720" tIns="22860" rIns="45720" bIns="22860" numCol="1" anchor="t" anchorCtr="0" compatLnSpc="1">
              <a:prstTxWarp prst="textNoShape">
                <a:avLst/>
              </a:prstTxWarp>
            </a:bodyPr>
            <a:lstStyle/>
            <a:p>
              <a:endParaRPr lang="en-US" sz="900"/>
            </a:p>
          </p:txBody>
        </p:sp>
        <p:sp>
          <p:nvSpPr>
            <p:cNvPr id="28" name="Rectangle 28"/>
            <p:cNvSpPr>
              <a:spLocks noChangeArrowheads="1"/>
            </p:cNvSpPr>
            <p:nvPr/>
          </p:nvSpPr>
          <p:spPr bwMode="auto">
            <a:xfrm>
              <a:off x="3117779" y="4054297"/>
              <a:ext cx="192575" cy="417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defTabSz="457200"/>
              <a:r>
                <a:rPr lang="en-US" altLang="en-US" sz="3000" dirty="0">
                  <a:solidFill>
                    <a:schemeClr val="bg1"/>
                  </a:solidFill>
                  <a:latin typeface="Poppins Medium" panose="02000000000000000000" pitchFamily="2" charset="0"/>
                </a:rPr>
                <a:t>3</a:t>
              </a:r>
              <a:endParaRPr lang="en-US" altLang="en-US" sz="3000" dirty="0">
                <a:solidFill>
                  <a:schemeClr val="bg1"/>
                </a:solidFill>
              </a:endParaRPr>
            </a:p>
          </p:txBody>
        </p:sp>
      </p:grpSp>
      <p:grpSp>
        <p:nvGrpSpPr>
          <p:cNvPr id="6" name="组合 5"/>
          <p:cNvGrpSpPr/>
          <p:nvPr/>
        </p:nvGrpSpPr>
        <p:grpSpPr>
          <a:xfrm>
            <a:off x="3837900" y="4915821"/>
            <a:ext cx="5542823" cy="837279"/>
            <a:chOff x="3837900" y="4820571"/>
            <a:chExt cx="5542823" cy="837279"/>
          </a:xfrm>
        </p:grpSpPr>
        <p:sp>
          <p:nvSpPr>
            <p:cNvPr id="22" name="Rectangle 22"/>
            <p:cNvSpPr>
              <a:spLocks noChangeArrowheads="1"/>
            </p:cNvSpPr>
            <p:nvPr/>
          </p:nvSpPr>
          <p:spPr bwMode="auto">
            <a:xfrm>
              <a:off x="3837900" y="4820571"/>
              <a:ext cx="836693" cy="837278"/>
            </a:xfrm>
            <a:prstGeom prst="rect">
              <a:avLst/>
            </a:prstGeom>
            <a:solidFill>
              <a:schemeClr val="accent2"/>
            </a:solidFill>
            <a:ln>
              <a:noFill/>
            </a:ln>
            <a:extLst/>
          </p:spPr>
          <p:txBody>
            <a:bodyPr vert="horz" wrap="square" lIns="45720" tIns="22860" rIns="45720" bIns="22860" numCol="1" anchor="t" anchorCtr="0" compatLnSpc="1">
              <a:prstTxWarp prst="textNoShape">
                <a:avLst/>
              </a:prstTxWarp>
            </a:bodyPr>
            <a:lstStyle/>
            <a:p>
              <a:endParaRPr lang="en-US" sz="900"/>
            </a:p>
          </p:txBody>
        </p:sp>
        <p:sp>
          <p:nvSpPr>
            <p:cNvPr id="23" name="Rectangle 23"/>
            <p:cNvSpPr>
              <a:spLocks noChangeArrowheads="1"/>
            </p:cNvSpPr>
            <p:nvPr/>
          </p:nvSpPr>
          <p:spPr bwMode="auto">
            <a:xfrm>
              <a:off x="4796476" y="4820572"/>
              <a:ext cx="4584247" cy="837278"/>
            </a:xfrm>
            <a:prstGeom prst="rect">
              <a:avLst/>
            </a:prstGeom>
            <a:solidFill>
              <a:schemeClr val="accent2"/>
            </a:solidFill>
            <a:ln>
              <a:noFill/>
            </a:ln>
            <a:extLst/>
          </p:spPr>
          <p:txBody>
            <a:bodyPr vert="horz" wrap="square" lIns="45720" tIns="22860" rIns="45720" bIns="22860" numCol="1" anchor="t" anchorCtr="0" compatLnSpc="1">
              <a:prstTxWarp prst="textNoShape">
                <a:avLst/>
              </a:prstTxWarp>
            </a:bodyPr>
            <a:lstStyle/>
            <a:p>
              <a:endParaRPr lang="en-US" sz="900"/>
            </a:p>
          </p:txBody>
        </p:sp>
        <p:sp>
          <p:nvSpPr>
            <p:cNvPr id="29" name="Rectangle 29"/>
            <p:cNvSpPr>
              <a:spLocks noChangeArrowheads="1"/>
            </p:cNvSpPr>
            <p:nvPr/>
          </p:nvSpPr>
          <p:spPr bwMode="auto">
            <a:xfrm>
              <a:off x="4161048" y="4997402"/>
              <a:ext cx="192575" cy="417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defTabSz="457200"/>
              <a:r>
                <a:rPr lang="en-US" altLang="en-US" sz="3000" dirty="0">
                  <a:solidFill>
                    <a:schemeClr val="bg1"/>
                  </a:solidFill>
                  <a:latin typeface="Poppins Medium" panose="02000000000000000000" pitchFamily="2" charset="0"/>
                </a:rPr>
                <a:t>4</a:t>
              </a:r>
              <a:endParaRPr lang="en-US" altLang="en-US" sz="3000" dirty="0">
                <a:solidFill>
                  <a:schemeClr val="bg1"/>
                </a:solidFill>
              </a:endParaRPr>
            </a:p>
          </p:txBody>
        </p:sp>
      </p:grpSp>
      <p:grpSp>
        <p:nvGrpSpPr>
          <p:cNvPr id="38" name="组合 37"/>
          <p:cNvGrpSpPr/>
          <p:nvPr/>
        </p:nvGrpSpPr>
        <p:grpSpPr>
          <a:xfrm>
            <a:off x="674782" y="358608"/>
            <a:ext cx="4885993" cy="716067"/>
            <a:chOff x="5402407" y="1247256"/>
            <a:chExt cx="4885993" cy="716067"/>
          </a:xfrm>
        </p:grpSpPr>
        <p:sp>
          <p:nvSpPr>
            <p:cNvPr id="39" name="文本框 38"/>
            <p:cNvSpPr txBox="1"/>
            <p:nvPr/>
          </p:nvSpPr>
          <p:spPr>
            <a:xfrm>
              <a:off x="5402407" y="1247256"/>
              <a:ext cx="3295317" cy="523220"/>
            </a:xfrm>
            <a:prstGeom prst="rect">
              <a:avLst/>
            </a:prstGeom>
            <a:noFill/>
          </p:spPr>
          <p:txBody>
            <a:bodyPr wrap="square" rtlCol="0">
              <a:spAutoFit/>
              <a:scene3d>
                <a:camera prst="orthographicFront"/>
                <a:lightRig rig="threePt" dir="t"/>
              </a:scene3d>
              <a:sp3d contourW="12700"/>
            </a:bodyPr>
            <a:lstStyle/>
            <a:p>
              <a:r>
                <a:rPr lang="en-US" altLang="zh-CN" sz="2800" b="1" dirty="0" smtClean="0">
                  <a:solidFill>
                    <a:schemeClr val="tx1">
                      <a:lumMod val="75000"/>
                      <a:lumOff val="25000"/>
                    </a:schemeClr>
                  </a:solidFill>
                  <a:latin typeface="+mn-ea"/>
                </a:rPr>
                <a:t>CONTENTS</a:t>
              </a:r>
              <a:endParaRPr lang="zh-CN" altLang="en-US" sz="2800" b="1" dirty="0">
                <a:solidFill>
                  <a:schemeClr val="tx1">
                    <a:lumMod val="75000"/>
                    <a:lumOff val="25000"/>
                  </a:schemeClr>
                </a:solidFill>
                <a:latin typeface="+mn-ea"/>
              </a:endParaRPr>
            </a:p>
          </p:txBody>
        </p:sp>
        <p:sp>
          <p:nvSpPr>
            <p:cNvPr id="40" name="文本框 39"/>
            <p:cNvSpPr txBox="1"/>
            <p:nvPr/>
          </p:nvSpPr>
          <p:spPr>
            <a:xfrm>
              <a:off x="5402408" y="16935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grpSp>
        <p:nvGrpSpPr>
          <p:cNvPr id="41" name="组合 40"/>
          <p:cNvGrpSpPr/>
          <p:nvPr/>
        </p:nvGrpSpPr>
        <p:grpSpPr>
          <a:xfrm>
            <a:off x="3882597" y="1931077"/>
            <a:ext cx="4392723" cy="647049"/>
            <a:chOff x="5402407" y="1323456"/>
            <a:chExt cx="4392723" cy="647049"/>
          </a:xfrm>
        </p:grpSpPr>
        <p:sp>
          <p:nvSpPr>
            <p:cNvPr id="42" name="文本框 41"/>
            <p:cNvSpPr txBox="1"/>
            <p:nvPr/>
          </p:nvSpPr>
          <p:spPr>
            <a:xfrm>
              <a:off x="5402407" y="1323456"/>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bg1"/>
                  </a:solidFill>
                  <a:latin typeface="+mn-ea"/>
                </a:rPr>
                <a:t>标题文字添加此处</a:t>
              </a:r>
              <a:endParaRPr lang="zh-CN" altLang="en-US" sz="2400" b="1" dirty="0">
                <a:solidFill>
                  <a:schemeClr val="bg1"/>
                </a:solidFill>
                <a:latin typeface="+mn-ea"/>
              </a:endParaRPr>
            </a:p>
          </p:txBody>
        </p:sp>
        <p:sp>
          <p:nvSpPr>
            <p:cNvPr id="43" name="文本框 42"/>
            <p:cNvSpPr txBox="1"/>
            <p:nvPr/>
          </p:nvSpPr>
          <p:spPr>
            <a:xfrm>
              <a:off x="5402408" y="1693506"/>
              <a:ext cx="4392722" cy="276999"/>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smtClean="0">
                  <a:solidFill>
                    <a:schemeClr val="bg1"/>
                  </a:solidFill>
                  <a:latin typeface="+mj-ea"/>
                  <a:ea typeface="+mj-ea"/>
                </a:rPr>
                <a:t>print </a:t>
              </a:r>
              <a:r>
                <a:rPr lang="en-US" altLang="zh-CN" sz="1000" dirty="0">
                  <a:solidFill>
                    <a:schemeClr val="bg1"/>
                  </a:solidFill>
                  <a:latin typeface="+mj-ea"/>
                  <a:ea typeface="+mj-ea"/>
                </a:rPr>
                <a:t>the presentation and make it into a film to be used in </a:t>
              </a:r>
              <a:r>
                <a:rPr lang="en-US" altLang="zh-CN" sz="1000" dirty="0" smtClean="0">
                  <a:solidFill>
                    <a:schemeClr val="bg1"/>
                  </a:solidFill>
                  <a:latin typeface="+mj-ea"/>
                  <a:ea typeface="+mj-ea"/>
                </a:rPr>
                <a:t>field</a:t>
              </a:r>
              <a:endParaRPr lang="en-US" altLang="zh-CN" sz="1000" dirty="0">
                <a:solidFill>
                  <a:schemeClr val="bg1"/>
                </a:solidFill>
                <a:latin typeface="+mj-ea"/>
                <a:ea typeface="+mj-ea"/>
              </a:endParaRPr>
            </a:p>
          </p:txBody>
        </p:sp>
      </p:grpSp>
      <p:grpSp>
        <p:nvGrpSpPr>
          <p:cNvPr id="44" name="组合 43"/>
          <p:cNvGrpSpPr/>
          <p:nvPr/>
        </p:nvGrpSpPr>
        <p:grpSpPr>
          <a:xfrm>
            <a:off x="3882597" y="3978886"/>
            <a:ext cx="4392723" cy="647049"/>
            <a:chOff x="5402407" y="1323456"/>
            <a:chExt cx="4392723" cy="647049"/>
          </a:xfrm>
        </p:grpSpPr>
        <p:sp>
          <p:nvSpPr>
            <p:cNvPr id="45" name="文本框 44"/>
            <p:cNvSpPr txBox="1"/>
            <p:nvPr/>
          </p:nvSpPr>
          <p:spPr>
            <a:xfrm>
              <a:off x="5402407" y="1323456"/>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bg1"/>
                  </a:solidFill>
                  <a:latin typeface="+mn-ea"/>
                </a:rPr>
                <a:t>标题文字添加此处</a:t>
              </a:r>
              <a:endParaRPr lang="zh-CN" altLang="en-US" sz="2400" b="1" dirty="0">
                <a:solidFill>
                  <a:schemeClr val="bg1"/>
                </a:solidFill>
                <a:latin typeface="+mn-ea"/>
              </a:endParaRPr>
            </a:p>
          </p:txBody>
        </p:sp>
        <p:sp>
          <p:nvSpPr>
            <p:cNvPr id="46" name="文本框 45"/>
            <p:cNvSpPr txBox="1"/>
            <p:nvPr/>
          </p:nvSpPr>
          <p:spPr>
            <a:xfrm>
              <a:off x="5402408" y="1693506"/>
              <a:ext cx="4392722" cy="276999"/>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smtClean="0">
                  <a:solidFill>
                    <a:schemeClr val="bg1"/>
                  </a:solidFill>
                  <a:latin typeface="+mj-ea"/>
                  <a:ea typeface="+mj-ea"/>
                </a:rPr>
                <a:t>print </a:t>
              </a:r>
              <a:r>
                <a:rPr lang="en-US" altLang="zh-CN" sz="1000" dirty="0">
                  <a:solidFill>
                    <a:schemeClr val="bg1"/>
                  </a:solidFill>
                  <a:latin typeface="+mj-ea"/>
                  <a:ea typeface="+mj-ea"/>
                </a:rPr>
                <a:t>the presentation and make it into a film to be used in </a:t>
              </a:r>
              <a:r>
                <a:rPr lang="en-US" altLang="zh-CN" sz="1000" dirty="0" smtClean="0">
                  <a:solidFill>
                    <a:schemeClr val="bg1"/>
                  </a:solidFill>
                  <a:latin typeface="+mj-ea"/>
                  <a:ea typeface="+mj-ea"/>
                </a:rPr>
                <a:t>field</a:t>
              </a:r>
              <a:endParaRPr lang="en-US" altLang="zh-CN" sz="1000" dirty="0">
                <a:solidFill>
                  <a:schemeClr val="bg1"/>
                </a:solidFill>
                <a:latin typeface="+mj-ea"/>
                <a:ea typeface="+mj-ea"/>
              </a:endParaRPr>
            </a:p>
          </p:txBody>
        </p:sp>
      </p:grpSp>
      <p:grpSp>
        <p:nvGrpSpPr>
          <p:cNvPr id="47" name="组合 46"/>
          <p:cNvGrpSpPr/>
          <p:nvPr/>
        </p:nvGrpSpPr>
        <p:grpSpPr>
          <a:xfrm>
            <a:off x="4904937" y="2945888"/>
            <a:ext cx="4392723" cy="647049"/>
            <a:chOff x="5402407" y="1323456"/>
            <a:chExt cx="4392723" cy="647049"/>
          </a:xfrm>
        </p:grpSpPr>
        <p:sp>
          <p:nvSpPr>
            <p:cNvPr id="48" name="文本框 47"/>
            <p:cNvSpPr txBox="1"/>
            <p:nvPr/>
          </p:nvSpPr>
          <p:spPr>
            <a:xfrm>
              <a:off x="5402407" y="1323456"/>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bg1"/>
                  </a:solidFill>
                  <a:latin typeface="+mn-ea"/>
                </a:rPr>
                <a:t>标题文字添加此处</a:t>
              </a:r>
              <a:endParaRPr lang="zh-CN" altLang="en-US" sz="2400" b="1" dirty="0">
                <a:solidFill>
                  <a:schemeClr val="bg1"/>
                </a:solidFill>
                <a:latin typeface="+mn-ea"/>
              </a:endParaRPr>
            </a:p>
          </p:txBody>
        </p:sp>
        <p:sp>
          <p:nvSpPr>
            <p:cNvPr id="49" name="文本框 48"/>
            <p:cNvSpPr txBox="1"/>
            <p:nvPr/>
          </p:nvSpPr>
          <p:spPr>
            <a:xfrm>
              <a:off x="5402408" y="1693506"/>
              <a:ext cx="4392722" cy="276999"/>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smtClean="0">
                  <a:solidFill>
                    <a:schemeClr val="bg1"/>
                  </a:solidFill>
                  <a:latin typeface="+mj-ea"/>
                  <a:ea typeface="+mj-ea"/>
                </a:rPr>
                <a:t>print </a:t>
              </a:r>
              <a:r>
                <a:rPr lang="en-US" altLang="zh-CN" sz="1000" dirty="0">
                  <a:solidFill>
                    <a:schemeClr val="bg1"/>
                  </a:solidFill>
                  <a:latin typeface="+mj-ea"/>
                  <a:ea typeface="+mj-ea"/>
                </a:rPr>
                <a:t>the presentation and make it into a film to be used in </a:t>
              </a:r>
              <a:r>
                <a:rPr lang="en-US" altLang="zh-CN" sz="1000" dirty="0" smtClean="0">
                  <a:solidFill>
                    <a:schemeClr val="bg1"/>
                  </a:solidFill>
                  <a:latin typeface="+mj-ea"/>
                  <a:ea typeface="+mj-ea"/>
                </a:rPr>
                <a:t>field</a:t>
              </a:r>
              <a:endParaRPr lang="en-US" altLang="zh-CN" sz="1000" dirty="0">
                <a:solidFill>
                  <a:schemeClr val="bg1"/>
                </a:solidFill>
                <a:latin typeface="+mj-ea"/>
                <a:ea typeface="+mj-ea"/>
              </a:endParaRPr>
            </a:p>
          </p:txBody>
        </p:sp>
      </p:grpSp>
      <p:grpSp>
        <p:nvGrpSpPr>
          <p:cNvPr id="50" name="组合 49"/>
          <p:cNvGrpSpPr/>
          <p:nvPr/>
        </p:nvGrpSpPr>
        <p:grpSpPr>
          <a:xfrm>
            <a:off x="4904937" y="5008685"/>
            <a:ext cx="4392723" cy="647049"/>
            <a:chOff x="5402407" y="1323456"/>
            <a:chExt cx="4392723" cy="647049"/>
          </a:xfrm>
        </p:grpSpPr>
        <p:sp>
          <p:nvSpPr>
            <p:cNvPr id="51" name="文本框 50"/>
            <p:cNvSpPr txBox="1"/>
            <p:nvPr/>
          </p:nvSpPr>
          <p:spPr>
            <a:xfrm>
              <a:off x="5402407" y="1323456"/>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smtClean="0">
                  <a:solidFill>
                    <a:schemeClr val="bg1"/>
                  </a:solidFill>
                  <a:latin typeface="+mn-ea"/>
                </a:rPr>
                <a:t>标题文字添加此处</a:t>
              </a:r>
              <a:endParaRPr lang="zh-CN" altLang="en-US" sz="2400" b="1" dirty="0">
                <a:solidFill>
                  <a:schemeClr val="bg1"/>
                </a:solidFill>
                <a:latin typeface="+mn-ea"/>
              </a:endParaRPr>
            </a:p>
          </p:txBody>
        </p:sp>
        <p:sp>
          <p:nvSpPr>
            <p:cNvPr id="52" name="文本框 51"/>
            <p:cNvSpPr txBox="1"/>
            <p:nvPr/>
          </p:nvSpPr>
          <p:spPr>
            <a:xfrm>
              <a:off x="5402408" y="1693506"/>
              <a:ext cx="4392722" cy="276999"/>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smtClean="0">
                  <a:solidFill>
                    <a:schemeClr val="bg1"/>
                  </a:solidFill>
                  <a:latin typeface="+mj-ea"/>
                  <a:ea typeface="+mj-ea"/>
                </a:rPr>
                <a:t>print </a:t>
              </a:r>
              <a:r>
                <a:rPr lang="en-US" altLang="zh-CN" sz="1000" dirty="0">
                  <a:solidFill>
                    <a:schemeClr val="bg1"/>
                  </a:solidFill>
                  <a:latin typeface="+mj-ea"/>
                  <a:ea typeface="+mj-ea"/>
                </a:rPr>
                <a:t>the presentation and make it into a film to be used in </a:t>
              </a:r>
              <a:r>
                <a:rPr lang="en-US" altLang="zh-CN" sz="1000" dirty="0" smtClean="0">
                  <a:solidFill>
                    <a:schemeClr val="bg1"/>
                  </a:solidFill>
                  <a:latin typeface="+mj-ea"/>
                  <a:ea typeface="+mj-ea"/>
                </a:rPr>
                <a:t>field</a:t>
              </a:r>
              <a:endParaRPr lang="en-US" altLang="zh-CN" sz="1000" dirty="0">
                <a:solidFill>
                  <a:schemeClr val="bg1"/>
                </a:solidFill>
                <a:latin typeface="+mj-ea"/>
                <a:ea typeface="+mj-ea"/>
              </a:endParaRPr>
            </a:p>
          </p:txBody>
        </p:sp>
      </p:grpSp>
    </p:spTree>
    <p:extLst>
      <p:ext uri="{BB962C8B-B14F-4D97-AF65-F5344CB8AC3E}">
        <p14:creationId xmlns:p14="http://schemas.microsoft.com/office/powerpoint/2010/main" val="106812552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1+#ppt_h/2"/>
                                          </p:val>
                                        </p:tav>
                                        <p:tav tm="100000">
                                          <p:val>
                                            <p:strVal val="#ppt_y"/>
                                          </p:val>
                                        </p:tav>
                                      </p:tavLst>
                                    </p:anim>
                                  </p:childTnLst>
                                </p:cTn>
                              </p:par>
                            </p:childTnLst>
                          </p:cTn>
                        </p:par>
                        <p:par>
                          <p:cTn id="26" fill="hold">
                            <p:stCondLst>
                              <p:cond delay="1000"/>
                            </p:stCondLst>
                            <p:childTnLst>
                              <p:par>
                                <p:cTn id="27" presetID="10" presetClass="entr" presetSubtype="0"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500"/>
                                        <p:tgtEl>
                                          <p:spTgt spid="37"/>
                                        </p:tgtEl>
                                      </p:cBhvr>
                                    </p:animEffect>
                                  </p:childTnLst>
                                </p:cTn>
                              </p:par>
                            </p:childTnLst>
                          </p:cTn>
                        </p:par>
                        <p:par>
                          <p:cTn id="30" fill="hold">
                            <p:stCondLst>
                              <p:cond delay="1500"/>
                            </p:stCondLst>
                            <p:childTnLst>
                              <p:par>
                                <p:cTn id="31" presetID="22" presetClass="entr" presetSubtype="8" fill="hold" nodeType="after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wipe(left)">
                                      <p:cBhvr>
                                        <p:cTn id="33" dur="500"/>
                                        <p:tgtEl>
                                          <p:spTgt spid="41"/>
                                        </p:tgtEl>
                                      </p:cBhvr>
                                    </p:animEffect>
                                  </p:childTnLst>
                                </p:cTn>
                              </p:par>
                            </p:childTnLst>
                          </p:cTn>
                        </p:par>
                        <p:par>
                          <p:cTn id="34" fill="hold">
                            <p:stCondLst>
                              <p:cond delay="2000"/>
                            </p:stCondLst>
                            <p:childTnLst>
                              <p:par>
                                <p:cTn id="35" presetID="22" presetClass="entr" presetSubtype="8" fill="hold" nodeType="after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wipe(left)">
                                      <p:cBhvr>
                                        <p:cTn id="37" dur="500"/>
                                        <p:tgtEl>
                                          <p:spTgt spid="47"/>
                                        </p:tgtEl>
                                      </p:cBhvr>
                                    </p:animEffect>
                                  </p:childTnLst>
                                </p:cTn>
                              </p:par>
                            </p:childTnLst>
                          </p:cTn>
                        </p:par>
                        <p:par>
                          <p:cTn id="38" fill="hold">
                            <p:stCondLst>
                              <p:cond delay="2500"/>
                            </p:stCondLst>
                            <p:childTnLst>
                              <p:par>
                                <p:cTn id="39" presetID="22" presetClass="entr" presetSubtype="8"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wipe(left)">
                                      <p:cBhvr>
                                        <p:cTn id="41" dur="500"/>
                                        <p:tgtEl>
                                          <p:spTgt spid="44"/>
                                        </p:tgtEl>
                                      </p:cBhvr>
                                    </p:animEffect>
                                  </p:childTnLst>
                                </p:cTn>
                              </p:par>
                            </p:childTnLst>
                          </p:cTn>
                        </p:par>
                        <p:par>
                          <p:cTn id="42" fill="hold">
                            <p:stCondLst>
                              <p:cond delay="3000"/>
                            </p:stCondLst>
                            <p:childTnLst>
                              <p:par>
                                <p:cTn id="43" presetID="22" presetClass="entr" presetSubtype="8" fill="hold" nodeType="afterEffect">
                                  <p:stCondLst>
                                    <p:cond delay="0"/>
                                  </p:stCondLst>
                                  <p:childTnLst>
                                    <p:set>
                                      <p:cBhvr>
                                        <p:cTn id="44" dur="1" fill="hold">
                                          <p:stCondLst>
                                            <p:cond delay="0"/>
                                          </p:stCondLst>
                                        </p:cTn>
                                        <p:tgtEl>
                                          <p:spTgt spid="50"/>
                                        </p:tgtEl>
                                        <p:attrNameLst>
                                          <p:attrName>style.visibility</p:attrName>
                                        </p:attrNameLst>
                                      </p:cBhvr>
                                      <p:to>
                                        <p:strVal val="visible"/>
                                      </p:to>
                                    </p:set>
                                    <p:animEffect transition="in" filter="wipe(left)">
                                      <p:cBhvr>
                                        <p:cTn id="45"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12192000" cy="3429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 name="Rectangle 2"/>
          <p:cNvSpPr/>
          <p:nvPr/>
        </p:nvSpPr>
        <p:spPr>
          <a:xfrm>
            <a:off x="0" y="3429000"/>
            <a:ext cx="12192000"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5" name="Freeform 5"/>
          <p:cNvSpPr>
            <a:spLocks noChangeArrowheads="1"/>
          </p:cNvSpPr>
          <p:nvPr/>
        </p:nvSpPr>
        <p:spPr bwMode="auto">
          <a:xfrm>
            <a:off x="1485528" y="992739"/>
            <a:ext cx="1445699" cy="1443521"/>
          </a:xfrm>
          <a:custGeom>
            <a:avLst/>
            <a:gdLst>
              <a:gd name="connsiteX0" fmla="*/ 479039 w 608838"/>
              <a:gd name="connsiteY0" fmla="*/ 260137 h 607921"/>
              <a:gd name="connsiteX1" fmla="*/ 464992 w 608838"/>
              <a:gd name="connsiteY1" fmla="*/ 265936 h 607921"/>
              <a:gd name="connsiteX2" fmla="*/ 464992 w 608838"/>
              <a:gd name="connsiteY2" fmla="*/ 293989 h 607921"/>
              <a:gd name="connsiteX3" fmla="*/ 523960 w 608838"/>
              <a:gd name="connsiteY3" fmla="*/ 352870 h 607921"/>
              <a:gd name="connsiteX4" fmla="*/ 464992 w 608838"/>
              <a:gd name="connsiteY4" fmla="*/ 411651 h 607921"/>
              <a:gd name="connsiteX5" fmla="*/ 464992 w 608838"/>
              <a:gd name="connsiteY5" fmla="*/ 439704 h 607921"/>
              <a:gd name="connsiteX6" fmla="*/ 493087 w 608838"/>
              <a:gd name="connsiteY6" fmla="*/ 439704 h 607921"/>
              <a:gd name="connsiteX7" fmla="*/ 566052 w 608838"/>
              <a:gd name="connsiteY7" fmla="*/ 366846 h 607921"/>
              <a:gd name="connsiteX8" fmla="*/ 566052 w 608838"/>
              <a:gd name="connsiteY8" fmla="*/ 338794 h 607921"/>
              <a:gd name="connsiteX9" fmla="*/ 493087 w 608838"/>
              <a:gd name="connsiteY9" fmla="*/ 265936 h 607921"/>
              <a:gd name="connsiteX10" fmla="*/ 479039 w 608838"/>
              <a:gd name="connsiteY10" fmla="*/ 260137 h 607921"/>
              <a:gd name="connsiteX11" fmla="*/ 129799 w 608838"/>
              <a:gd name="connsiteY11" fmla="*/ 260137 h 607921"/>
              <a:gd name="connsiteX12" fmla="*/ 115752 w 608838"/>
              <a:gd name="connsiteY12" fmla="*/ 265936 h 607921"/>
              <a:gd name="connsiteX13" fmla="*/ 42787 w 608838"/>
              <a:gd name="connsiteY13" fmla="*/ 338794 h 607921"/>
              <a:gd name="connsiteX14" fmla="*/ 42787 w 608838"/>
              <a:gd name="connsiteY14" fmla="*/ 366846 h 607921"/>
              <a:gd name="connsiteX15" fmla="*/ 115752 w 608838"/>
              <a:gd name="connsiteY15" fmla="*/ 439704 h 607921"/>
              <a:gd name="connsiteX16" fmla="*/ 143846 w 608838"/>
              <a:gd name="connsiteY16" fmla="*/ 439704 h 607921"/>
              <a:gd name="connsiteX17" fmla="*/ 143846 w 608838"/>
              <a:gd name="connsiteY17" fmla="*/ 411750 h 607921"/>
              <a:gd name="connsiteX18" fmla="*/ 84878 w 608838"/>
              <a:gd name="connsiteY18" fmla="*/ 352870 h 607921"/>
              <a:gd name="connsiteX19" fmla="*/ 143846 w 608838"/>
              <a:gd name="connsiteY19" fmla="*/ 293989 h 607921"/>
              <a:gd name="connsiteX20" fmla="*/ 143846 w 608838"/>
              <a:gd name="connsiteY20" fmla="*/ 265936 h 607921"/>
              <a:gd name="connsiteX21" fmla="*/ 129799 w 608838"/>
              <a:gd name="connsiteY21" fmla="*/ 260137 h 607921"/>
              <a:gd name="connsiteX22" fmla="*/ 0 w 608838"/>
              <a:gd name="connsiteY22" fmla="*/ 147976 h 607921"/>
              <a:gd name="connsiteX23" fmla="*/ 608838 w 608838"/>
              <a:gd name="connsiteY23" fmla="*/ 147976 h 607921"/>
              <a:gd name="connsiteX24" fmla="*/ 608838 w 608838"/>
              <a:gd name="connsiteY24" fmla="*/ 560340 h 607921"/>
              <a:gd name="connsiteX25" fmla="*/ 561187 w 608838"/>
              <a:gd name="connsiteY25" fmla="*/ 607921 h 607921"/>
              <a:gd name="connsiteX26" fmla="*/ 47651 w 608838"/>
              <a:gd name="connsiteY26" fmla="*/ 607921 h 607921"/>
              <a:gd name="connsiteX27" fmla="*/ 0 w 608838"/>
              <a:gd name="connsiteY27" fmla="*/ 560340 h 607921"/>
              <a:gd name="connsiteX28" fmla="*/ 132728 w 608838"/>
              <a:gd name="connsiteY28" fmla="*/ 29631 h 607921"/>
              <a:gd name="connsiteX29" fmla="*/ 107909 w 608838"/>
              <a:gd name="connsiteY29" fmla="*/ 54407 h 607921"/>
              <a:gd name="connsiteX30" fmla="*/ 132728 w 608838"/>
              <a:gd name="connsiteY30" fmla="*/ 79182 h 607921"/>
              <a:gd name="connsiteX31" fmla="*/ 157546 w 608838"/>
              <a:gd name="connsiteY31" fmla="*/ 54407 h 607921"/>
              <a:gd name="connsiteX32" fmla="*/ 132728 w 608838"/>
              <a:gd name="connsiteY32" fmla="*/ 29631 h 607921"/>
              <a:gd name="connsiteX33" fmla="*/ 56387 w 608838"/>
              <a:gd name="connsiteY33" fmla="*/ 29631 h 607921"/>
              <a:gd name="connsiteX34" fmla="*/ 31569 w 608838"/>
              <a:gd name="connsiteY34" fmla="*/ 54407 h 607921"/>
              <a:gd name="connsiteX35" fmla="*/ 56387 w 608838"/>
              <a:gd name="connsiteY35" fmla="*/ 79182 h 607921"/>
              <a:gd name="connsiteX36" fmla="*/ 81205 w 608838"/>
              <a:gd name="connsiteY36" fmla="*/ 54407 h 607921"/>
              <a:gd name="connsiteX37" fmla="*/ 56387 w 608838"/>
              <a:gd name="connsiteY37" fmla="*/ 29631 h 607921"/>
              <a:gd name="connsiteX38" fmla="*/ 47651 w 608838"/>
              <a:gd name="connsiteY38" fmla="*/ 0 h 607921"/>
              <a:gd name="connsiteX39" fmla="*/ 561187 w 608838"/>
              <a:gd name="connsiteY39" fmla="*/ 0 h 607921"/>
              <a:gd name="connsiteX40" fmla="*/ 608838 w 608838"/>
              <a:gd name="connsiteY40" fmla="*/ 47569 h 607921"/>
              <a:gd name="connsiteX41" fmla="*/ 608838 w 608838"/>
              <a:gd name="connsiteY41" fmla="*/ 108318 h 607921"/>
              <a:gd name="connsiteX42" fmla="*/ 0 w 608838"/>
              <a:gd name="connsiteY42" fmla="*/ 108318 h 607921"/>
              <a:gd name="connsiteX43" fmla="*/ 0 w 608838"/>
              <a:gd name="connsiteY43" fmla="*/ 47569 h 607921"/>
              <a:gd name="connsiteX44" fmla="*/ 47651 w 608838"/>
              <a:gd name="connsiteY44" fmla="*/ 0 h 607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08838" h="607921">
                <a:moveTo>
                  <a:pt x="479039" y="260137"/>
                </a:moveTo>
                <a:cubicBezTo>
                  <a:pt x="473952" y="260137"/>
                  <a:pt x="468864" y="262070"/>
                  <a:pt x="464992" y="265936"/>
                </a:cubicBezTo>
                <a:cubicBezTo>
                  <a:pt x="457249" y="273668"/>
                  <a:pt x="457249" y="286257"/>
                  <a:pt x="464992" y="293989"/>
                </a:cubicBezTo>
                <a:lnTo>
                  <a:pt x="523960" y="352870"/>
                </a:lnTo>
                <a:lnTo>
                  <a:pt x="464992" y="411651"/>
                </a:lnTo>
                <a:cubicBezTo>
                  <a:pt x="457249" y="419482"/>
                  <a:pt x="457249" y="431972"/>
                  <a:pt x="464992" y="439704"/>
                </a:cubicBezTo>
                <a:cubicBezTo>
                  <a:pt x="472736" y="447436"/>
                  <a:pt x="485343" y="447436"/>
                  <a:pt x="493087" y="439704"/>
                </a:cubicBezTo>
                <a:lnTo>
                  <a:pt x="566052" y="366846"/>
                </a:lnTo>
                <a:cubicBezTo>
                  <a:pt x="573894" y="359115"/>
                  <a:pt x="573894" y="346526"/>
                  <a:pt x="566052" y="338794"/>
                </a:cubicBezTo>
                <a:lnTo>
                  <a:pt x="493087" y="265936"/>
                </a:lnTo>
                <a:cubicBezTo>
                  <a:pt x="489215" y="262070"/>
                  <a:pt x="484127" y="260137"/>
                  <a:pt x="479039" y="260137"/>
                </a:cubicBezTo>
                <a:close/>
                <a:moveTo>
                  <a:pt x="129799" y="260137"/>
                </a:moveTo>
                <a:cubicBezTo>
                  <a:pt x="124711" y="260137"/>
                  <a:pt x="119624" y="262070"/>
                  <a:pt x="115752" y="265936"/>
                </a:cubicBezTo>
                <a:lnTo>
                  <a:pt x="42787" y="338794"/>
                </a:lnTo>
                <a:cubicBezTo>
                  <a:pt x="35043" y="346526"/>
                  <a:pt x="35043" y="359115"/>
                  <a:pt x="42787" y="366846"/>
                </a:cubicBezTo>
                <a:lnTo>
                  <a:pt x="115752" y="439704"/>
                </a:lnTo>
                <a:cubicBezTo>
                  <a:pt x="123495" y="447436"/>
                  <a:pt x="136103" y="447436"/>
                  <a:pt x="143846" y="439704"/>
                </a:cubicBezTo>
                <a:cubicBezTo>
                  <a:pt x="151589" y="431972"/>
                  <a:pt x="151589" y="419482"/>
                  <a:pt x="143846" y="411750"/>
                </a:cubicBezTo>
                <a:lnTo>
                  <a:pt x="84878" y="352870"/>
                </a:lnTo>
                <a:lnTo>
                  <a:pt x="143846" y="293989"/>
                </a:lnTo>
                <a:cubicBezTo>
                  <a:pt x="151589" y="286257"/>
                  <a:pt x="151589" y="273668"/>
                  <a:pt x="143846" y="265936"/>
                </a:cubicBezTo>
                <a:cubicBezTo>
                  <a:pt x="139975" y="262070"/>
                  <a:pt x="134887" y="260137"/>
                  <a:pt x="129799" y="260137"/>
                </a:cubicBezTo>
                <a:close/>
                <a:moveTo>
                  <a:pt x="0" y="147976"/>
                </a:moveTo>
                <a:lnTo>
                  <a:pt x="608838" y="147976"/>
                </a:lnTo>
                <a:lnTo>
                  <a:pt x="608838" y="560340"/>
                </a:lnTo>
                <a:cubicBezTo>
                  <a:pt x="608838" y="586609"/>
                  <a:pt x="587495" y="607921"/>
                  <a:pt x="561187" y="607921"/>
                </a:cubicBezTo>
                <a:lnTo>
                  <a:pt x="47651" y="607921"/>
                </a:lnTo>
                <a:cubicBezTo>
                  <a:pt x="21344" y="607921"/>
                  <a:pt x="0" y="586609"/>
                  <a:pt x="0" y="560340"/>
                </a:cubicBezTo>
                <a:close/>
                <a:moveTo>
                  <a:pt x="132728" y="29631"/>
                </a:moveTo>
                <a:cubicBezTo>
                  <a:pt x="119028" y="29631"/>
                  <a:pt x="107909" y="40731"/>
                  <a:pt x="107909" y="54407"/>
                </a:cubicBezTo>
                <a:cubicBezTo>
                  <a:pt x="107909" y="68083"/>
                  <a:pt x="119028" y="79182"/>
                  <a:pt x="132728" y="79182"/>
                </a:cubicBezTo>
                <a:cubicBezTo>
                  <a:pt x="146427" y="79182"/>
                  <a:pt x="157546" y="68083"/>
                  <a:pt x="157546" y="54407"/>
                </a:cubicBezTo>
                <a:cubicBezTo>
                  <a:pt x="157546" y="40731"/>
                  <a:pt x="146427" y="29631"/>
                  <a:pt x="132728" y="29631"/>
                </a:cubicBezTo>
                <a:close/>
                <a:moveTo>
                  <a:pt x="56387" y="29631"/>
                </a:moveTo>
                <a:cubicBezTo>
                  <a:pt x="42687" y="29631"/>
                  <a:pt x="31569" y="40731"/>
                  <a:pt x="31569" y="54407"/>
                </a:cubicBezTo>
                <a:cubicBezTo>
                  <a:pt x="31569" y="68083"/>
                  <a:pt x="42687" y="79182"/>
                  <a:pt x="56387" y="79182"/>
                </a:cubicBezTo>
                <a:cubicBezTo>
                  <a:pt x="70186" y="79182"/>
                  <a:pt x="81205" y="68083"/>
                  <a:pt x="81205" y="54407"/>
                </a:cubicBezTo>
                <a:cubicBezTo>
                  <a:pt x="81205" y="40731"/>
                  <a:pt x="70186" y="29631"/>
                  <a:pt x="56387" y="29631"/>
                </a:cubicBezTo>
                <a:close/>
                <a:moveTo>
                  <a:pt x="47651" y="0"/>
                </a:moveTo>
                <a:lnTo>
                  <a:pt x="561187" y="0"/>
                </a:lnTo>
                <a:cubicBezTo>
                  <a:pt x="587495" y="0"/>
                  <a:pt x="608838" y="21307"/>
                  <a:pt x="608838" y="47569"/>
                </a:cubicBezTo>
                <a:lnTo>
                  <a:pt x="608838" y="108318"/>
                </a:lnTo>
                <a:lnTo>
                  <a:pt x="0" y="108318"/>
                </a:lnTo>
                <a:lnTo>
                  <a:pt x="0" y="47569"/>
                </a:lnTo>
                <a:cubicBezTo>
                  <a:pt x="0" y="21307"/>
                  <a:pt x="21344" y="0"/>
                  <a:pt x="47651" y="0"/>
                </a:cubicBezTo>
                <a:close/>
              </a:path>
            </a:pathLst>
          </a:custGeom>
          <a:solidFill>
            <a:schemeClr val="bg1"/>
          </a:solidFill>
          <a:ln>
            <a:noFill/>
          </a:ln>
          <a:effectLs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900"/>
          </a:p>
        </p:txBody>
      </p:sp>
      <p:grpSp>
        <p:nvGrpSpPr>
          <p:cNvPr id="16" name="组合 15"/>
          <p:cNvGrpSpPr/>
          <p:nvPr/>
        </p:nvGrpSpPr>
        <p:grpSpPr>
          <a:xfrm>
            <a:off x="4178300" y="4555521"/>
            <a:ext cx="7318375" cy="1268851"/>
            <a:chOff x="4135734" y="2879362"/>
            <a:chExt cx="7318375" cy="1268851"/>
          </a:xfrm>
        </p:grpSpPr>
        <p:sp>
          <p:nvSpPr>
            <p:cNvPr id="17" name="矩形 16"/>
            <p:cNvSpPr/>
            <p:nvPr/>
          </p:nvSpPr>
          <p:spPr>
            <a:xfrm>
              <a:off x="4135734" y="3615760"/>
              <a:ext cx="7318375" cy="532453"/>
            </a:xfrm>
            <a:prstGeom prst="rect">
              <a:avLst/>
            </a:prstGeom>
          </p:spPr>
          <p:txBody>
            <a:bodyPr wrap="square">
              <a:spAutoFit/>
              <a:scene3d>
                <a:camera prst="orthographicFront"/>
                <a:lightRig rig="threePt" dir="t"/>
              </a:scene3d>
              <a:sp3d contourW="12700"/>
            </a:bodyPr>
            <a:lstStyle/>
            <a:p>
              <a:pPr algn="r">
                <a:lnSpc>
                  <a:spcPct val="130000"/>
                </a:lnSpc>
              </a:pPr>
              <a:r>
                <a:rPr lang="zh-CN" altLang="en-US" sz="1100" dirty="0">
                  <a:solidFill>
                    <a:schemeClr val="bg1"/>
                  </a:solidFill>
                  <a:latin typeface="+mn-ea"/>
                </a:rPr>
                <a:t>用户可以在投影仪或者计算机上进行演示也可以将演示文稿打印出来制作成胶片用户可以在投影仪或者计算机上进行演示也可以将演示</a:t>
              </a:r>
              <a:r>
                <a:rPr lang="zh-CN" altLang="en-US" sz="1100" dirty="0" smtClean="0">
                  <a:solidFill>
                    <a:schemeClr val="bg1"/>
                  </a:solidFill>
                  <a:latin typeface="+mn-ea"/>
                </a:rPr>
                <a:t>文稿可以</a:t>
              </a:r>
              <a:r>
                <a:rPr lang="zh-CN" altLang="en-US" sz="1100" dirty="0">
                  <a:solidFill>
                    <a:schemeClr val="bg1"/>
                  </a:solidFill>
                  <a:latin typeface="+mn-ea"/>
                </a:rPr>
                <a:t>在投影仪或者计算机上进行演示也可以将演示文稿打印出来制作成</a:t>
              </a:r>
              <a:r>
                <a:rPr lang="zh-CN" altLang="en-US" sz="1100" dirty="0" smtClean="0">
                  <a:solidFill>
                    <a:schemeClr val="bg1"/>
                  </a:solidFill>
                  <a:latin typeface="+mn-ea"/>
                </a:rPr>
                <a:t>胶片</a:t>
              </a:r>
              <a:endParaRPr lang="zh-CN" altLang="en-US" sz="1100" dirty="0">
                <a:solidFill>
                  <a:schemeClr val="bg1"/>
                </a:solidFill>
                <a:latin typeface="+mn-ea"/>
              </a:endParaRPr>
            </a:p>
          </p:txBody>
        </p:sp>
        <p:sp>
          <p:nvSpPr>
            <p:cNvPr id="18" name="矩形 17"/>
            <p:cNvSpPr/>
            <p:nvPr/>
          </p:nvSpPr>
          <p:spPr>
            <a:xfrm>
              <a:off x="8288634" y="2879362"/>
              <a:ext cx="3165475"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800" b="1" dirty="0">
                  <a:solidFill>
                    <a:schemeClr val="bg1"/>
                  </a:solidFill>
                  <a:latin typeface="+mn-ea"/>
                </a:rPr>
                <a:t>标题文字添加</a:t>
              </a:r>
            </a:p>
          </p:txBody>
        </p:sp>
      </p:grpSp>
      <p:cxnSp>
        <p:nvCxnSpPr>
          <p:cNvPr id="20" name="直接连接符 19"/>
          <p:cNvCxnSpPr/>
          <p:nvPr/>
        </p:nvCxnSpPr>
        <p:spPr>
          <a:xfrm>
            <a:off x="10668000" y="5190319"/>
            <a:ext cx="6985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6680200" y="2588060"/>
            <a:ext cx="4829175" cy="1200329"/>
          </a:xfrm>
          <a:prstGeom prst="rect">
            <a:avLst/>
          </a:prstGeom>
        </p:spPr>
        <p:txBody>
          <a:bodyPr wrap="square">
            <a:spAutoFit/>
            <a:scene3d>
              <a:camera prst="orthographicFront"/>
              <a:lightRig rig="threePt" dir="t"/>
            </a:scene3d>
            <a:sp3d contourW="12700"/>
          </a:bodyPr>
          <a:lstStyle/>
          <a:p>
            <a:pPr algn="r">
              <a:lnSpc>
                <a:spcPct val="120000"/>
              </a:lnSpc>
            </a:pPr>
            <a:r>
              <a:rPr lang="en-US" altLang="zh-CN" sz="6000" b="1" dirty="0" smtClean="0">
                <a:solidFill>
                  <a:schemeClr val="accent2"/>
                </a:solidFill>
              </a:rPr>
              <a:t>PART 01</a:t>
            </a:r>
            <a:endParaRPr lang="zh-CN" altLang="en-US" sz="6000" b="1" dirty="0">
              <a:solidFill>
                <a:schemeClr val="accent2"/>
              </a:solidFill>
            </a:endParaRPr>
          </a:p>
        </p:txBody>
      </p:sp>
    </p:spTree>
    <p:extLst>
      <p:ext uri="{BB962C8B-B14F-4D97-AF65-F5344CB8AC3E}">
        <p14:creationId xmlns:p14="http://schemas.microsoft.com/office/powerpoint/2010/main" val="131654877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childTnLst>
                                </p:cTn>
                              </p:par>
                            </p:childTnLst>
                          </p:cTn>
                        </p:par>
                        <p:par>
                          <p:cTn id="19" fill="hold">
                            <p:stCondLst>
                              <p:cond delay="1000"/>
                            </p:stCondLst>
                            <p:childTnLst>
                              <p:par>
                                <p:cTn id="20" presetID="42" presetClass="entr" presetSubtype="0"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1000" fill="hold"/>
                                        <p:tgtEl>
                                          <p:spTgt spid="21"/>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2" presetClass="entr" presetSubtype="8"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fill="hold"/>
                                        <p:tgtEl>
                                          <p:spTgt spid="16"/>
                                        </p:tgtEl>
                                        <p:attrNameLst>
                                          <p:attrName>ppt_x</p:attrName>
                                        </p:attrNameLst>
                                      </p:cBhvr>
                                      <p:tavLst>
                                        <p:tav tm="0">
                                          <p:val>
                                            <p:strVal val="0-#ppt_w/2"/>
                                          </p:val>
                                        </p:tav>
                                        <p:tav tm="100000">
                                          <p:val>
                                            <p:strVal val="#ppt_x"/>
                                          </p:val>
                                        </p:tav>
                                      </p:tavLst>
                                    </p:anim>
                                    <p:anim calcmode="lin" valueType="num">
                                      <p:cBhvr additive="base">
                                        <p:cTn id="29" dur="500" fill="hold"/>
                                        <p:tgtEl>
                                          <p:spTgt spid="16"/>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2" presetClass="entr" presetSubtype="2"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right)">
                                      <p:cBhvr>
                                        <p:cTn id="3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5" grpId="0" animBg="1"/>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rot="1800000">
            <a:off x="1629909" y="1974631"/>
            <a:ext cx="4564053" cy="4672346"/>
          </a:xfrm>
          <a:custGeom>
            <a:avLst/>
            <a:gdLst>
              <a:gd name="connsiteX0" fmla="*/ 0 w 4564053"/>
              <a:gd name="connsiteY0" fmla="*/ 0 h 4654082"/>
              <a:gd name="connsiteX1" fmla="*/ 4564053 w 4564053"/>
              <a:gd name="connsiteY1" fmla="*/ 0 h 4654082"/>
              <a:gd name="connsiteX2" fmla="*/ 4564053 w 4564053"/>
              <a:gd name="connsiteY2" fmla="*/ 4654082 h 4654082"/>
              <a:gd name="connsiteX3" fmla="*/ 0 w 4564053"/>
              <a:gd name="connsiteY3" fmla="*/ 4654082 h 4654082"/>
              <a:gd name="connsiteX4" fmla="*/ 0 w 4564053"/>
              <a:gd name="connsiteY4" fmla="*/ 0 h 4654082"/>
              <a:gd name="connsiteX0" fmla="*/ 0 w 4564053"/>
              <a:gd name="connsiteY0" fmla="*/ 18264 h 4672346"/>
              <a:gd name="connsiteX1" fmla="*/ 957988 w 4564053"/>
              <a:gd name="connsiteY1" fmla="*/ 0 h 4672346"/>
              <a:gd name="connsiteX2" fmla="*/ 4564053 w 4564053"/>
              <a:gd name="connsiteY2" fmla="*/ 18264 h 4672346"/>
              <a:gd name="connsiteX3" fmla="*/ 4564053 w 4564053"/>
              <a:gd name="connsiteY3" fmla="*/ 4672346 h 4672346"/>
              <a:gd name="connsiteX4" fmla="*/ 0 w 4564053"/>
              <a:gd name="connsiteY4" fmla="*/ 4672346 h 4672346"/>
              <a:gd name="connsiteX5" fmla="*/ 0 w 4564053"/>
              <a:gd name="connsiteY5" fmla="*/ 18264 h 4672346"/>
              <a:gd name="connsiteX0" fmla="*/ 0 w 4564053"/>
              <a:gd name="connsiteY0" fmla="*/ 4672346 h 4672346"/>
              <a:gd name="connsiteX1" fmla="*/ 957988 w 4564053"/>
              <a:gd name="connsiteY1" fmla="*/ 0 h 4672346"/>
              <a:gd name="connsiteX2" fmla="*/ 4564053 w 4564053"/>
              <a:gd name="connsiteY2" fmla="*/ 18264 h 4672346"/>
              <a:gd name="connsiteX3" fmla="*/ 4564053 w 4564053"/>
              <a:gd name="connsiteY3" fmla="*/ 4672346 h 4672346"/>
              <a:gd name="connsiteX4" fmla="*/ 0 w 4564053"/>
              <a:gd name="connsiteY4" fmla="*/ 4672346 h 4672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4053" h="4672346">
                <a:moveTo>
                  <a:pt x="0" y="4672346"/>
                </a:moveTo>
                <a:lnTo>
                  <a:pt x="957988" y="0"/>
                </a:lnTo>
                <a:lnTo>
                  <a:pt x="4564053" y="18264"/>
                </a:lnTo>
                <a:lnTo>
                  <a:pt x="4564053" y="4672346"/>
                </a:lnTo>
                <a:lnTo>
                  <a:pt x="0" y="4672346"/>
                </a:lnTo>
                <a:close/>
              </a:path>
            </a:pathLst>
          </a:custGeom>
          <a:gradFill>
            <a:gsLst>
              <a:gs pos="0">
                <a:schemeClr val="bg1">
                  <a:lumMod val="50000"/>
                </a:schemeClr>
              </a:gs>
              <a:gs pos="75000">
                <a:schemeClr val="bg1">
                  <a:alpha val="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sp>
        <p:nvSpPr>
          <p:cNvPr id="10" name="Rectangle 9"/>
          <p:cNvSpPr/>
          <p:nvPr/>
        </p:nvSpPr>
        <p:spPr>
          <a:xfrm>
            <a:off x="4763852" y="2781144"/>
            <a:ext cx="228600" cy="50292"/>
          </a:xfrm>
          <a:prstGeom prst="rect">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900"/>
          </a:p>
        </p:txBody>
      </p:sp>
      <p:pic>
        <p:nvPicPr>
          <p:cNvPr id="15" name="图片占位符 14"/>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20367" r="20367"/>
          <a:stretch>
            <a:fillRect/>
          </a:stretch>
        </p:blipFill>
        <p:spPr/>
      </p:pic>
      <p:grpSp>
        <p:nvGrpSpPr>
          <p:cNvPr id="18" name="组合 17"/>
          <p:cNvGrpSpPr/>
          <p:nvPr/>
        </p:nvGrpSpPr>
        <p:grpSpPr>
          <a:xfrm>
            <a:off x="674782" y="358608"/>
            <a:ext cx="4885993" cy="716067"/>
            <a:chOff x="5402407" y="1247256"/>
            <a:chExt cx="4885993" cy="716067"/>
          </a:xfrm>
        </p:grpSpPr>
        <p:sp>
          <p:nvSpPr>
            <p:cNvPr id="19" name="文本框 18"/>
            <p:cNvSpPr txBox="1"/>
            <p:nvPr/>
          </p:nvSpPr>
          <p:spPr>
            <a:xfrm>
              <a:off x="5402407" y="1247256"/>
              <a:ext cx="3295317"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mn-ea"/>
                </a:rPr>
                <a:t>标题文字添加此处</a:t>
              </a:r>
              <a:endParaRPr lang="zh-CN" altLang="en-US" sz="2800" b="1" dirty="0">
                <a:solidFill>
                  <a:schemeClr val="tx1">
                    <a:lumMod val="75000"/>
                    <a:lumOff val="25000"/>
                  </a:schemeClr>
                </a:solidFill>
                <a:latin typeface="+mn-ea"/>
              </a:endParaRPr>
            </a:p>
          </p:txBody>
        </p:sp>
        <p:sp>
          <p:nvSpPr>
            <p:cNvPr id="20" name="文本框 19"/>
            <p:cNvSpPr txBox="1"/>
            <p:nvPr/>
          </p:nvSpPr>
          <p:spPr>
            <a:xfrm>
              <a:off x="5402408" y="16935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grpSp>
        <p:nvGrpSpPr>
          <p:cNvPr id="21" name="组合 20"/>
          <p:cNvGrpSpPr/>
          <p:nvPr/>
        </p:nvGrpSpPr>
        <p:grpSpPr>
          <a:xfrm>
            <a:off x="4655774" y="2331051"/>
            <a:ext cx="6583726" cy="2500648"/>
            <a:chOff x="7483989" y="3147485"/>
            <a:chExt cx="6583726" cy="2500648"/>
          </a:xfrm>
        </p:grpSpPr>
        <p:sp>
          <p:nvSpPr>
            <p:cNvPr id="22" name="矩形 21"/>
            <p:cNvSpPr/>
            <p:nvPr/>
          </p:nvSpPr>
          <p:spPr>
            <a:xfrm>
              <a:off x="7483989" y="3666560"/>
              <a:ext cx="6583726" cy="789127"/>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200" dirty="0">
                  <a:solidFill>
                    <a:schemeClr val="tx1">
                      <a:lumMod val="75000"/>
                      <a:lumOff val="25000"/>
                    </a:schemeClr>
                  </a:solidFill>
                  <a:latin typeface="+mn-ea"/>
                </a:rPr>
                <a:t>用户可以在投影仪或者计算机上进行演示也可以将演示文稿打印出来制作成胶片用户可以在投影仪或者计算机上进行演示也可以将演示文稿打印出来制作成胶片用户可以在投影仪或者计算机上进行演示也可以将演示文稿打印出来制作成</a:t>
              </a:r>
              <a:r>
                <a:rPr lang="zh-CN" altLang="en-US" sz="1200" dirty="0" smtClean="0">
                  <a:solidFill>
                    <a:schemeClr val="tx1">
                      <a:lumMod val="75000"/>
                      <a:lumOff val="25000"/>
                    </a:schemeClr>
                  </a:solidFill>
                  <a:latin typeface="+mn-ea"/>
                </a:rPr>
                <a:t>胶片</a:t>
              </a:r>
              <a:endParaRPr lang="zh-CN" altLang="en-US" sz="1200" dirty="0">
                <a:solidFill>
                  <a:schemeClr val="tx1">
                    <a:lumMod val="75000"/>
                    <a:lumOff val="25000"/>
                  </a:schemeClr>
                </a:solidFill>
                <a:latin typeface="+mn-ea"/>
              </a:endParaRPr>
            </a:p>
          </p:txBody>
        </p:sp>
        <p:sp>
          <p:nvSpPr>
            <p:cNvPr id="23" name="矩形 22"/>
            <p:cNvSpPr/>
            <p:nvPr/>
          </p:nvSpPr>
          <p:spPr>
            <a:xfrm>
              <a:off x="7483989" y="31474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标题文字添加</a:t>
              </a:r>
            </a:p>
          </p:txBody>
        </p:sp>
        <p:sp>
          <p:nvSpPr>
            <p:cNvPr id="24" name="矩形 23"/>
            <p:cNvSpPr/>
            <p:nvPr/>
          </p:nvSpPr>
          <p:spPr>
            <a:xfrm>
              <a:off x="7483989" y="4618940"/>
              <a:ext cx="6583726" cy="1029193"/>
            </a:xfrm>
            <a:prstGeom prst="rect">
              <a:avLst/>
            </a:prstGeom>
          </p:spPr>
          <p:txBody>
            <a:bodyPr wrap="square">
              <a:spAutoFit/>
              <a:scene3d>
                <a:camera prst="orthographicFront"/>
                <a:lightRig rig="threePt" dir="t"/>
              </a:scene3d>
              <a:sp3d contourW="12700"/>
            </a:bodyPr>
            <a:lstStyle/>
            <a:p>
              <a:pPr algn="just">
                <a:lnSpc>
                  <a:spcPct val="130000"/>
                </a:lnSpc>
              </a:pPr>
              <a:r>
                <a:rPr lang="en-US" altLang="zh-CN" sz="1200" dirty="0" smtClean="0">
                  <a:solidFill>
                    <a:schemeClr val="tx1">
                      <a:lumMod val="75000"/>
                      <a:lumOff val="25000"/>
                    </a:schemeClr>
                  </a:solidFill>
                  <a:latin typeface="+mn-ea"/>
                </a:rPr>
                <a:t>The user can demonstrate in the projector or computer can also print out the presentation made film users can demonstrate in the projector or computer can also print out the presentation made into a film projector or computer users can get demo can also print out the presentation made into a film</a:t>
              </a:r>
              <a:endParaRPr lang="zh-CN" altLang="en-US" sz="1200" dirty="0">
                <a:solidFill>
                  <a:schemeClr val="tx1">
                    <a:lumMod val="75000"/>
                    <a:lumOff val="25000"/>
                  </a:schemeClr>
                </a:solidFill>
                <a:latin typeface="+mn-ea"/>
              </a:endParaRPr>
            </a:p>
          </p:txBody>
        </p:sp>
      </p:grpSp>
    </p:spTree>
    <p:extLst>
      <p:ext uri="{BB962C8B-B14F-4D97-AF65-F5344CB8AC3E}">
        <p14:creationId xmlns:p14="http://schemas.microsoft.com/office/powerpoint/2010/main" val="371830477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1000"/>
                                        <p:tgtEl>
                                          <p:spTgt spid="21"/>
                                        </p:tgtEl>
                                      </p:cBhvr>
                                    </p:animEffect>
                                    <p:anim calcmode="lin" valueType="num">
                                      <p:cBhvr>
                                        <p:cTn id="17" dur="1000" fill="hold"/>
                                        <p:tgtEl>
                                          <p:spTgt spid="21"/>
                                        </p:tgtEl>
                                        <p:attrNameLst>
                                          <p:attrName>ppt_x</p:attrName>
                                        </p:attrNameLst>
                                      </p:cBhvr>
                                      <p:tavLst>
                                        <p:tav tm="0">
                                          <p:val>
                                            <p:strVal val="#ppt_x"/>
                                          </p:val>
                                        </p:tav>
                                        <p:tav tm="100000">
                                          <p:val>
                                            <p:strVal val="#ppt_x"/>
                                          </p:val>
                                        </p:tav>
                                      </p:tavLst>
                                    </p:anim>
                                    <p:anim calcmode="lin" valueType="num">
                                      <p:cBhvr>
                                        <p:cTn id="18" dur="1000" fill="hold"/>
                                        <p:tgtEl>
                                          <p:spTgt spid="21"/>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5400675" y="1635125"/>
            <a:ext cx="3409950" cy="2724150"/>
          </a:xfrm>
          <a:custGeom>
            <a:avLst/>
            <a:gdLst>
              <a:gd name="connsiteX0" fmla="*/ 3409950 w 3409950"/>
              <a:gd name="connsiteY0" fmla="*/ 1171575 h 2724150"/>
              <a:gd name="connsiteX1" fmla="*/ 2362200 w 3409950"/>
              <a:gd name="connsiteY1" fmla="*/ 2724150 h 2724150"/>
              <a:gd name="connsiteX2" fmla="*/ 38100 w 3409950"/>
              <a:gd name="connsiteY2" fmla="*/ 1400175 h 2724150"/>
              <a:gd name="connsiteX3" fmla="*/ 28575 w 3409950"/>
              <a:gd name="connsiteY3" fmla="*/ 704850 h 2724150"/>
              <a:gd name="connsiteX4" fmla="*/ 247650 w 3409950"/>
              <a:gd name="connsiteY4" fmla="*/ 390525 h 2724150"/>
              <a:gd name="connsiteX5" fmla="*/ 0 w 3409950"/>
              <a:gd name="connsiteY5" fmla="*/ 228600 h 2724150"/>
              <a:gd name="connsiteX6" fmla="*/ 19050 w 3409950"/>
              <a:gd name="connsiteY6" fmla="*/ 95250 h 2724150"/>
              <a:gd name="connsiteX7" fmla="*/ 57150 w 3409950"/>
              <a:gd name="connsiteY7" fmla="*/ 19050 h 2724150"/>
              <a:gd name="connsiteX8" fmla="*/ 152400 w 3409950"/>
              <a:gd name="connsiteY8" fmla="*/ 9525 h 2724150"/>
              <a:gd name="connsiteX9" fmla="*/ 876300 w 3409950"/>
              <a:gd name="connsiteY9" fmla="*/ 28575 h 2724150"/>
              <a:gd name="connsiteX10" fmla="*/ 1352550 w 3409950"/>
              <a:gd name="connsiteY10" fmla="*/ 0 h 2724150"/>
              <a:gd name="connsiteX11" fmla="*/ 3409950 w 3409950"/>
              <a:gd name="connsiteY11" fmla="*/ 1171575 h 2724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09950" h="2724150">
                <a:moveTo>
                  <a:pt x="3409950" y="1171575"/>
                </a:moveTo>
                <a:lnTo>
                  <a:pt x="2362200" y="2724150"/>
                </a:lnTo>
                <a:lnTo>
                  <a:pt x="38100" y="1400175"/>
                </a:lnTo>
                <a:lnTo>
                  <a:pt x="28575" y="704850"/>
                </a:lnTo>
                <a:lnTo>
                  <a:pt x="247650" y="390525"/>
                </a:lnTo>
                <a:lnTo>
                  <a:pt x="0" y="228600"/>
                </a:lnTo>
                <a:lnTo>
                  <a:pt x="19050" y="95250"/>
                </a:lnTo>
                <a:lnTo>
                  <a:pt x="57150" y="19050"/>
                </a:lnTo>
                <a:lnTo>
                  <a:pt x="152400" y="9525"/>
                </a:lnTo>
                <a:lnTo>
                  <a:pt x="876300" y="28575"/>
                </a:lnTo>
                <a:lnTo>
                  <a:pt x="1352550" y="0"/>
                </a:lnTo>
                <a:lnTo>
                  <a:pt x="3409950" y="1171575"/>
                </a:lnTo>
                <a:close/>
              </a:path>
            </a:pathLst>
          </a:custGeom>
          <a:gradFill>
            <a:gsLst>
              <a:gs pos="0">
                <a:schemeClr val="bg1">
                  <a:lumMod val="50000"/>
                  <a:alpha val="39000"/>
                </a:schemeClr>
              </a:gs>
              <a:gs pos="75000">
                <a:schemeClr val="bg1">
                  <a:alpha val="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sp>
        <p:nvSpPr>
          <p:cNvPr id="9" name="Freeform 8"/>
          <p:cNvSpPr>
            <a:spLocks noChangeArrowheads="1"/>
          </p:cNvSpPr>
          <p:nvPr/>
        </p:nvSpPr>
        <p:spPr bwMode="auto">
          <a:xfrm>
            <a:off x="2289275" y="3628111"/>
            <a:ext cx="416719" cy="416719"/>
          </a:xfrm>
          <a:custGeom>
            <a:avLst/>
            <a:gdLst>
              <a:gd name="T0" fmla="*/ 1156 w 2313"/>
              <a:gd name="T1" fmla="*/ 2312 h 2313"/>
              <a:gd name="T2" fmla="*/ 1156 w 2313"/>
              <a:gd name="T3" fmla="*/ 2312 h 2313"/>
              <a:gd name="T4" fmla="*/ 0 w 2313"/>
              <a:gd name="T5" fmla="*/ 1156 h 2313"/>
              <a:gd name="T6" fmla="*/ 1156 w 2313"/>
              <a:gd name="T7" fmla="*/ 0 h 2313"/>
              <a:gd name="T8" fmla="*/ 2312 w 2313"/>
              <a:gd name="T9" fmla="*/ 1156 h 2313"/>
              <a:gd name="T10" fmla="*/ 1156 w 2313"/>
              <a:gd name="T11" fmla="*/ 2312 h 2313"/>
              <a:gd name="T12" fmla="*/ 1156 w 2313"/>
              <a:gd name="T13" fmla="*/ 62 h 2313"/>
              <a:gd name="T14" fmla="*/ 1156 w 2313"/>
              <a:gd name="T15" fmla="*/ 62 h 2313"/>
              <a:gd name="T16" fmla="*/ 94 w 2313"/>
              <a:gd name="T17" fmla="*/ 1156 h 2313"/>
              <a:gd name="T18" fmla="*/ 1156 w 2313"/>
              <a:gd name="T19" fmla="*/ 2250 h 2313"/>
              <a:gd name="T20" fmla="*/ 2250 w 2313"/>
              <a:gd name="T21" fmla="*/ 1156 h 2313"/>
              <a:gd name="T22" fmla="*/ 1156 w 2313"/>
              <a:gd name="T23" fmla="*/ 62 h 2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13" h="2313">
                <a:moveTo>
                  <a:pt x="1156" y="2312"/>
                </a:moveTo>
                <a:lnTo>
                  <a:pt x="1156" y="2312"/>
                </a:lnTo>
                <a:cubicBezTo>
                  <a:pt x="531" y="2312"/>
                  <a:pt x="0" y="1812"/>
                  <a:pt x="0" y="1156"/>
                </a:cubicBezTo>
                <a:cubicBezTo>
                  <a:pt x="0" y="531"/>
                  <a:pt x="531" y="0"/>
                  <a:pt x="1156" y="0"/>
                </a:cubicBezTo>
                <a:cubicBezTo>
                  <a:pt x="1812" y="0"/>
                  <a:pt x="2312" y="531"/>
                  <a:pt x="2312" y="1156"/>
                </a:cubicBezTo>
                <a:cubicBezTo>
                  <a:pt x="2312" y="1812"/>
                  <a:pt x="1812" y="2312"/>
                  <a:pt x="1156" y="2312"/>
                </a:cubicBezTo>
                <a:close/>
                <a:moveTo>
                  <a:pt x="1156" y="62"/>
                </a:moveTo>
                <a:lnTo>
                  <a:pt x="1156" y="62"/>
                </a:lnTo>
                <a:cubicBezTo>
                  <a:pt x="562" y="62"/>
                  <a:pt x="94" y="562"/>
                  <a:pt x="94" y="1156"/>
                </a:cubicBezTo>
                <a:cubicBezTo>
                  <a:pt x="94" y="1750"/>
                  <a:pt x="562" y="2250"/>
                  <a:pt x="1156" y="2250"/>
                </a:cubicBezTo>
                <a:cubicBezTo>
                  <a:pt x="1750" y="2250"/>
                  <a:pt x="2250" y="1750"/>
                  <a:pt x="2250" y="1156"/>
                </a:cubicBezTo>
                <a:cubicBezTo>
                  <a:pt x="2250" y="562"/>
                  <a:pt x="1750" y="62"/>
                  <a:pt x="1156" y="62"/>
                </a:cubicBezTo>
                <a:close/>
              </a:path>
            </a:pathLst>
          </a:custGeom>
          <a:solidFill>
            <a:srgbClr val="FBF9F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p>
        </p:txBody>
      </p:sp>
      <p:sp>
        <p:nvSpPr>
          <p:cNvPr id="7" name="Freeform 5"/>
          <p:cNvSpPr>
            <a:spLocks noChangeArrowheads="1"/>
          </p:cNvSpPr>
          <p:nvPr/>
        </p:nvSpPr>
        <p:spPr bwMode="auto">
          <a:xfrm>
            <a:off x="5390778" y="1620455"/>
            <a:ext cx="1445699" cy="1443521"/>
          </a:xfrm>
          <a:custGeom>
            <a:avLst/>
            <a:gdLst>
              <a:gd name="connsiteX0" fmla="*/ 479039 w 608838"/>
              <a:gd name="connsiteY0" fmla="*/ 260137 h 607921"/>
              <a:gd name="connsiteX1" fmla="*/ 464992 w 608838"/>
              <a:gd name="connsiteY1" fmla="*/ 265936 h 607921"/>
              <a:gd name="connsiteX2" fmla="*/ 464992 w 608838"/>
              <a:gd name="connsiteY2" fmla="*/ 293989 h 607921"/>
              <a:gd name="connsiteX3" fmla="*/ 523960 w 608838"/>
              <a:gd name="connsiteY3" fmla="*/ 352870 h 607921"/>
              <a:gd name="connsiteX4" fmla="*/ 464992 w 608838"/>
              <a:gd name="connsiteY4" fmla="*/ 411651 h 607921"/>
              <a:gd name="connsiteX5" fmla="*/ 464992 w 608838"/>
              <a:gd name="connsiteY5" fmla="*/ 439704 h 607921"/>
              <a:gd name="connsiteX6" fmla="*/ 493087 w 608838"/>
              <a:gd name="connsiteY6" fmla="*/ 439704 h 607921"/>
              <a:gd name="connsiteX7" fmla="*/ 566052 w 608838"/>
              <a:gd name="connsiteY7" fmla="*/ 366846 h 607921"/>
              <a:gd name="connsiteX8" fmla="*/ 566052 w 608838"/>
              <a:gd name="connsiteY8" fmla="*/ 338794 h 607921"/>
              <a:gd name="connsiteX9" fmla="*/ 493087 w 608838"/>
              <a:gd name="connsiteY9" fmla="*/ 265936 h 607921"/>
              <a:gd name="connsiteX10" fmla="*/ 479039 w 608838"/>
              <a:gd name="connsiteY10" fmla="*/ 260137 h 607921"/>
              <a:gd name="connsiteX11" fmla="*/ 129799 w 608838"/>
              <a:gd name="connsiteY11" fmla="*/ 260137 h 607921"/>
              <a:gd name="connsiteX12" fmla="*/ 115752 w 608838"/>
              <a:gd name="connsiteY12" fmla="*/ 265936 h 607921"/>
              <a:gd name="connsiteX13" fmla="*/ 42787 w 608838"/>
              <a:gd name="connsiteY13" fmla="*/ 338794 h 607921"/>
              <a:gd name="connsiteX14" fmla="*/ 42787 w 608838"/>
              <a:gd name="connsiteY14" fmla="*/ 366846 h 607921"/>
              <a:gd name="connsiteX15" fmla="*/ 115752 w 608838"/>
              <a:gd name="connsiteY15" fmla="*/ 439704 h 607921"/>
              <a:gd name="connsiteX16" fmla="*/ 143846 w 608838"/>
              <a:gd name="connsiteY16" fmla="*/ 439704 h 607921"/>
              <a:gd name="connsiteX17" fmla="*/ 143846 w 608838"/>
              <a:gd name="connsiteY17" fmla="*/ 411750 h 607921"/>
              <a:gd name="connsiteX18" fmla="*/ 84878 w 608838"/>
              <a:gd name="connsiteY18" fmla="*/ 352870 h 607921"/>
              <a:gd name="connsiteX19" fmla="*/ 143846 w 608838"/>
              <a:gd name="connsiteY19" fmla="*/ 293989 h 607921"/>
              <a:gd name="connsiteX20" fmla="*/ 143846 w 608838"/>
              <a:gd name="connsiteY20" fmla="*/ 265936 h 607921"/>
              <a:gd name="connsiteX21" fmla="*/ 129799 w 608838"/>
              <a:gd name="connsiteY21" fmla="*/ 260137 h 607921"/>
              <a:gd name="connsiteX22" fmla="*/ 0 w 608838"/>
              <a:gd name="connsiteY22" fmla="*/ 147976 h 607921"/>
              <a:gd name="connsiteX23" fmla="*/ 608838 w 608838"/>
              <a:gd name="connsiteY23" fmla="*/ 147976 h 607921"/>
              <a:gd name="connsiteX24" fmla="*/ 608838 w 608838"/>
              <a:gd name="connsiteY24" fmla="*/ 560340 h 607921"/>
              <a:gd name="connsiteX25" fmla="*/ 561187 w 608838"/>
              <a:gd name="connsiteY25" fmla="*/ 607921 h 607921"/>
              <a:gd name="connsiteX26" fmla="*/ 47651 w 608838"/>
              <a:gd name="connsiteY26" fmla="*/ 607921 h 607921"/>
              <a:gd name="connsiteX27" fmla="*/ 0 w 608838"/>
              <a:gd name="connsiteY27" fmla="*/ 560340 h 607921"/>
              <a:gd name="connsiteX28" fmla="*/ 132728 w 608838"/>
              <a:gd name="connsiteY28" fmla="*/ 29631 h 607921"/>
              <a:gd name="connsiteX29" fmla="*/ 107909 w 608838"/>
              <a:gd name="connsiteY29" fmla="*/ 54407 h 607921"/>
              <a:gd name="connsiteX30" fmla="*/ 132728 w 608838"/>
              <a:gd name="connsiteY30" fmla="*/ 79182 h 607921"/>
              <a:gd name="connsiteX31" fmla="*/ 157546 w 608838"/>
              <a:gd name="connsiteY31" fmla="*/ 54407 h 607921"/>
              <a:gd name="connsiteX32" fmla="*/ 132728 w 608838"/>
              <a:gd name="connsiteY32" fmla="*/ 29631 h 607921"/>
              <a:gd name="connsiteX33" fmla="*/ 56387 w 608838"/>
              <a:gd name="connsiteY33" fmla="*/ 29631 h 607921"/>
              <a:gd name="connsiteX34" fmla="*/ 31569 w 608838"/>
              <a:gd name="connsiteY34" fmla="*/ 54407 h 607921"/>
              <a:gd name="connsiteX35" fmla="*/ 56387 w 608838"/>
              <a:gd name="connsiteY35" fmla="*/ 79182 h 607921"/>
              <a:gd name="connsiteX36" fmla="*/ 81205 w 608838"/>
              <a:gd name="connsiteY36" fmla="*/ 54407 h 607921"/>
              <a:gd name="connsiteX37" fmla="*/ 56387 w 608838"/>
              <a:gd name="connsiteY37" fmla="*/ 29631 h 607921"/>
              <a:gd name="connsiteX38" fmla="*/ 47651 w 608838"/>
              <a:gd name="connsiteY38" fmla="*/ 0 h 607921"/>
              <a:gd name="connsiteX39" fmla="*/ 561187 w 608838"/>
              <a:gd name="connsiteY39" fmla="*/ 0 h 607921"/>
              <a:gd name="connsiteX40" fmla="*/ 608838 w 608838"/>
              <a:gd name="connsiteY40" fmla="*/ 47569 h 607921"/>
              <a:gd name="connsiteX41" fmla="*/ 608838 w 608838"/>
              <a:gd name="connsiteY41" fmla="*/ 108318 h 607921"/>
              <a:gd name="connsiteX42" fmla="*/ 0 w 608838"/>
              <a:gd name="connsiteY42" fmla="*/ 108318 h 607921"/>
              <a:gd name="connsiteX43" fmla="*/ 0 w 608838"/>
              <a:gd name="connsiteY43" fmla="*/ 47569 h 607921"/>
              <a:gd name="connsiteX44" fmla="*/ 47651 w 608838"/>
              <a:gd name="connsiteY44" fmla="*/ 0 h 607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08838" h="607921">
                <a:moveTo>
                  <a:pt x="479039" y="260137"/>
                </a:moveTo>
                <a:cubicBezTo>
                  <a:pt x="473952" y="260137"/>
                  <a:pt x="468864" y="262070"/>
                  <a:pt x="464992" y="265936"/>
                </a:cubicBezTo>
                <a:cubicBezTo>
                  <a:pt x="457249" y="273668"/>
                  <a:pt x="457249" y="286257"/>
                  <a:pt x="464992" y="293989"/>
                </a:cubicBezTo>
                <a:lnTo>
                  <a:pt x="523960" y="352870"/>
                </a:lnTo>
                <a:lnTo>
                  <a:pt x="464992" y="411651"/>
                </a:lnTo>
                <a:cubicBezTo>
                  <a:pt x="457249" y="419482"/>
                  <a:pt x="457249" y="431972"/>
                  <a:pt x="464992" y="439704"/>
                </a:cubicBezTo>
                <a:cubicBezTo>
                  <a:pt x="472736" y="447436"/>
                  <a:pt x="485343" y="447436"/>
                  <a:pt x="493087" y="439704"/>
                </a:cubicBezTo>
                <a:lnTo>
                  <a:pt x="566052" y="366846"/>
                </a:lnTo>
                <a:cubicBezTo>
                  <a:pt x="573894" y="359115"/>
                  <a:pt x="573894" y="346526"/>
                  <a:pt x="566052" y="338794"/>
                </a:cubicBezTo>
                <a:lnTo>
                  <a:pt x="493087" y="265936"/>
                </a:lnTo>
                <a:cubicBezTo>
                  <a:pt x="489215" y="262070"/>
                  <a:pt x="484127" y="260137"/>
                  <a:pt x="479039" y="260137"/>
                </a:cubicBezTo>
                <a:close/>
                <a:moveTo>
                  <a:pt x="129799" y="260137"/>
                </a:moveTo>
                <a:cubicBezTo>
                  <a:pt x="124711" y="260137"/>
                  <a:pt x="119624" y="262070"/>
                  <a:pt x="115752" y="265936"/>
                </a:cubicBezTo>
                <a:lnTo>
                  <a:pt x="42787" y="338794"/>
                </a:lnTo>
                <a:cubicBezTo>
                  <a:pt x="35043" y="346526"/>
                  <a:pt x="35043" y="359115"/>
                  <a:pt x="42787" y="366846"/>
                </a:cubicBezTo>
                <a:lnTo>
                  <a:pt x="115752" y="439704"/>
                </a:lnTo>
                <a:cubicBezTo>
                  <a:pt x="123495" y="447436"/>
                  <a:pt x="136103" y="447436"/>
                  <a:pt x="143846" y="439704"/>
                </a:cubicBezTo>
                <a:cubicBezTo>
                  <a:pt x="151589" y="431972"/>
                  <a:pt x="151589" y="419482"/>
                  <a:pt x="143846" y="411750"/>
                </a:cubicBezTo>
                <a:lnTo>
                  <a:pt x="84878" y="352870"/>
                </a:lnTo>
                <a:lnTo>
                  <a:pt x="143846" y="293989"/>
                </a:lnTo>
                <a:cubicBezTo>
                  <a:pt x="151589" y="286257"/>
                  <a:pt x="151589" y="273668"/>
                  <a:pt x="143846" y="265936"/>
                </a:cubicBezTo>
                <a:cubicBezTo>
                  <a:pt x="139975" y="262070"/>
                  <a:pt x="134887" y="260137"/>
                  <a:pt x="129799" y="260137"/>
                </a:cubicBezTo>
                <a:close/>
                <a:moveTo>
                  <a:pt x="0" y="147976"/>
                </a:moveTo>
                <a:lnTo>
                  <a:pt x="608838" y="147976"/>
                </a:lnTo>
                <a:lnTo>
                  <a:pt x="608838" y="560340"/>
                </a:lnTo>
                <a:cubicBezTo>
                  <a:pt x="608838" y="586609"/>
                  <a:pt x="587495" y="607921"/>
                  <a:pt x="561187" y="607921"/>
                </a:cubicBezTo>
                <a:lnTo>
                  <a:pt x="47651" y="607921"/>
                </a:lnTo>
                <a:cubicBezTo>
                  <a:pt x="21344" y="607921"/>
                  <a:pt x="0" y="586609"/>
                  <a:pt x="0" y="560340"/>
                </a:cubicBezTo>
                <a:close/>
                <a:moveTo>
                  <a:pt x="132728" y="29631"/>
                </a:moveTo>
                <a:cubicBezTo>
                  <a:pt x="119028" y="29631"/>
                  <a:pt x="107909" y="40731"/>
                  <a:pt x="107909" y="54407"/>
                </a:cubicBezTo>
                <a:cubicBezTo>
                  <a:pt x="107909" y="68083"/>
                  <a:pt x="119028" y="79182"/>
                  <a:pt x="132728" y="79182"/>
                </a:cubicBezTo>
                <a:cubicBezTo>
                  <a:pt x="146427" y="79182"/>
                  <a:pt x="157546" y="68083"/>
                  <a:pt x="157546" y="54407"/>
                </a:cubicBezTo>
                <a:cubicBezTo>
                  <a:pt x="157546" y="40731"/>
                  <a:pt x="146427" y="29631"/>
                  <a:pt x="132728" y="29631"/>
                </a:cubicBezTo>
                <a:close/>
                <a:moveTo>
                  <a:pt x="56387" y="29631"/>
                </a:moveTo>
                <a:cubicBezTo>
                  <a:pt x="42687" y="29631"/>
                  <a:pt x="31569" y="40731"/>
                  <a:pt x="31569" y="54407"/>
                </a:cubicBezTo>
                <a:cubicBezTo>
                  <a:pt x="31569" y="68083"/>
                  <a:pt x="42687" y="79182"/>
                  <a:pt x="56387" y="79182"/>
                </a:cubicBezTo>
                <a:cubicBezTo>
                  <a:pt x="70186" y="79182"/>
                  <a:pt x="81205" y="68083"/>
                  <a:pt x="81205" y="54407"/>
                </a:cubicBezTo>
                <a:cubicBezTo>
                  <a:pt x="81205" y="40731"/>
                  <a:pt x="70186" y="29631"/>
                  <a:pt x="56387" y="29631"/>
                </a:cubicBezTo>
                <a:close/>
                <a:moveTo>
                  <a:pt x="47651" y="0"/>
                </a:moveTo>
                <a:lnTo>
                  <a:pt x="561187" y="0"/>
                </a:lnTo>
                <a:cubicBezTo>
                  <a:pt x="587495" y="0"/>
                  <a:pt x="608838" y="21307"/>
                  <a:pt x="608838" y="47569"/>
                </a:cubicBezTo>
                <a:lnTo>
                  <a:pt x="608838" y="108318"/>
                </a:lnTo>
                <a:lnTo>
                  <a:pt x="0" y="108318"/>
                </a:lnTo>
                <a:lnTo>
                  <a:pt x="0" y="47569"/>
                </a:lnTo>
                <a:cubicBezTo>
                  <a:pt x="0" y="21307"/>
                  <a:pt x="21344" y="0"/>
                  <a:pt x="47651" y="0"/>
                </a:cubicBezTo>
                <a:close/>
              </a:path>
            </a:pathLst>
          </a:custGeom>
          <a:solidFill>
            <a:schemeClr val="accent2"/>
          </a:solidFill>
          <a:ln>
            <a:noFill/>
          </a:ln>
          <a:effectLs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900"/>
          </a:p>
        </p:txBody>
      </p:sp>
      <p:grpSp>
        <p:nvGrpSpPr>
          <p:cNvPr id="16" name="组合 15"/>
          <p:cNvGrpSpPr/>
          <p:nvPr/>
        </p:nvGrpSpPr>
        <p:grpSpPr>
          <a:xfrm>
            <a:off x="1739900" y="3628111"/>
            <a:ext cx="8712200" cy="1519975"/>
            <a:chOff x="5112949" y="3236385"/>
            <a:chExt cx="8712200" cy="1519975"/>
          </a:xfrm>
        </p:grpSpPr>
        <p:sp>
          <p:nvSpPr>
            <p:cNvPr id="17" name="矩形 16"/>
            <p:cNvSpPr/>
            <p:nvPr/>
          </p:nvSpPr>
          <p:spPr>
            <a:xfrm>
              <a:off x="5112949" y="3653860"/>
              <a:ext cx="8712200" cy="532453"/>
            </a:xfrm>
            <a:prstGeom prst="rect">
              <a:avLst/>
            </a:prstGeom>
          </p:spPr>
          <p:txBody>
            <a:bodyPr wrap="square">
              <a:spAutoFit/>
              <a:scene3d>
                <a:camera prst="orthographicFront"/>
                <a:lightRig rig="threePt" dir="t"/>
              </a:scene3d>
              <a:sp3d contourW="12700"/>
            </a:bodyPr>
            <a:lstStyle/>
            <a:p>
              <a:pPr algn="ctr">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胶片用户可以在投影仪或者计算机上进行演示也可以将演示文稿打印出来制作成胶片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18" name="矩形 17"/>
            <p:cNvSpPr/>
            <p:nvPr/>
          </p:nvSpPr>
          <p:spPr>
            <a:xfrm>
              <a:off x="8443773" y="3236385"/>
              <a:ext cx="2050552" cy="43037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latin typeface="+mn-ea"/>
                </a:rPr>
                <a:t>标题文字添加</a:t>
              </a:r>
            </a:p>
          </p:txBody>
        </p:sp>
        <p:sp>
          <p:nvSpPr>
            <p:cNvPr id="19" name="矩形 18"/>
            <p:cNvSpPr/>
            <p:nvPr/>
          </p:nvSpPr>
          <p:spPr>
            <a:xfrm>
              <a:off x="5112949" y="4321497"/>
              <a:ext cx="8712200" cy="434863"/>
            </a:xfrm>
            <a:prstGeom prst="rect">
              <a:avLst/>
            </a:prstGeom>
          </p:spPr>
          <p:txBody>
            <a:bodyPr wrap="square">
              <a:spAutoFit/>
              <a:scene3d>
                <a:camera prst="orthographicFront"/>
                <a:lightRig rig="threePt" dir="t"/>
              </a:scene3d>
              <a:sp3d contourW="12700"/>
            </a:bodyPr>
            <a:lstStyle/>
            <a:p>
              <a:pPr algn="ctr">
                <a:lnSpc>
                  <a:spcPct val="130000"/>
                </a:lnSpc>
              </a:pPr>
              <a:r>
                <a:rPr lang="en-US" altLang="zh-CN" sz="900" dirty="0" smtClean="0">
                  <a:solidFill>
                    <a:schemeClr val="tx1">
                      <a:lumMod val="75000"/>
                      <a:lumOff val="25000"/>
                    </a:schemeClr>
                  </a:solidFill>
                  <a:latin typeface="+mn-ea"/>
                </a:rPr>
                <a:t>The user can demonstrate in the projector or computer can also print out the presentation made film users can demonstrate in the projector or computer can also print out the presentation made into a film projector or computer users can get demo can also print out the presentation made into a film</a:t>
              </a:r>
              <a:endParaRPr lang="en-US" altLang="zh-CN" sz="900" dirty="0">
                <a:solidFill>
                  <a:schemeClr val="tx1">
                    <a:lumMod val="75000"/>
                    <a:lumOff val="25000"/>
                  </a:schemeClr>
                </a:solidFill>
                <a:latin typeface="+mn-ea"/>
              </a:endParaRPr>
            </a:p>
          </p:txBody>
        </p:sp>
      </p:grpSp>
    </p:spTree>
    <p:extLst>
      <p:ext uri="{BB962C8B-B14F-4D97-AF65-F5344CB8AC3E}">
        <p14:creationId xmlns:p14="http://schemas.microsoft.com/office/powerpoint/2010/main" val="5503189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1669143" y="1908962"/>
            <a:ext cx="10537371" cy="4789715"/>
          </a:xfrm>
          <a:custGeom>
            <a:avLst/>
            <a:gdLst>
              <a:gd name="connsiteX0" fmla="*/ 10537371 w 10537371"/>
              <a:gd name="connsiteY0" fmla="*/ 1988458 h 4789715"/>
              <a:gd name="connsiteX1" fmla="*/ 10522857 w 10537371"/>
              <a:gd name="connsiteY1" fmla="*/ 4789715 h 4789715"/>
              <a:gd name="connsiteX2" fmla="*/ 3410857 w 10537371"/>
              <a:gd name="connsiteY2" fmla="*/ 4760686 h 4789715"/>
              <a:gd name="connsiteX3" fmla="*/ 0 w 10537371"/>
              <a:gd name="connsiteY3" fmla="*/ 2786743 h 4789715"/>
              <a:gd name="connsiteX4" fmla="*/ 3585028 w 10537371"/>
              <a:gd name="connsiteY4" fmla="*/ 29029 h 4789715"/>
              <a:gd name="connsiteX5" fmla="*/ 5515428 w 10537371"/>
              <a:gd name="connsiteY5" fmla="*/ 1146629 h 4789715"/>
              <a:gd name="connsiteX6" fmla="*/ 7082971 w 10537371"/>
              <a:gd name="connsiteY6" fmla="*/ 0 h 4789715"/>
              <a:gd name="connsiteX7" fmla="*/ 10537371 w 10537371"/>
              <a:gd name="connsiteY7" fmla="*/ 1988458 h 4789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537371" h="4789715">
                <a:moveTo>
                  <a:pt x="10537371" y="1988458"/>
                </a:moveTo>
                <a:lnTo>
                  <a:pt x="10522857" y="4789715"/>
                </a:lnTo>
                <a:lnTo>
                  <a:pt x="3410857" y="4760686"/>
                </a:lnTo>
                <a:lnTo>
                  <a:pt x="0" y="2786743"/>
                </a:lnTo>
                <a:lnTo>
                  <a:pt x="3585028" y="29029"/>
                </a:lnTo>
                <a:lnTo>
                  <a:pt x="5515428" y="1146629"/>
                </a:lnTo>
                <a:lnTo>
                  <a:pt x="7082971" y="0"/>
                </a:lnTo>
                <a:lnTo>
                  <a:pt x="10537371" y="1988458"/>
                </a:lnTo>
                <a:close/>
              </a:path>
            </a:pathLst>
          </a:custGeom>
          <a:gradFill>
            <a:gsLst>
              <a:gs pos="0">
                <a:schemeClr val="bg1">
                  <a:lumMod val="50000"/>
                </a:schemeClr>
              </a:gs>
              <a:gs pos="75000">
                <a:schemeClr val="bg1">
                  <a:alpha val="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sp>
        <p:nvSpPr>
          <p:cNvPr id="28" name="Rectangle 27"/>
          <p:cNvSpPr/>
          <p:nvPr/>
        </p:nvSpPr>
        <p:spPr>
          <a:xfrm>
            <a:off x="1667508" y="2840559"/>
            <a:ext cx="1872208" cy="18722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0" name="Rectangle 29"/>
          <p:cNvSpPr/>
          <p:nvPr/>
        </p:nvSpPr>
        <p:spPr>
          <a:xfrm>
            <a:off x="5135216" y="2840559"/>
            <a:ext cx="1872208" cy="187220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1" name="Rectangle 30"/>
          <p:cNvSpPr/>
          <p:nvPr/>
        </p:nvSpPr>
        <p:spPr>
          <a:xfrm>
            <a:off x="8591600" y="2840559"/>
            <a:ext cx="1872208" cy="187220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2" name="Rectangle 21"/>
          <p:cNvSpPr/>
          <p:nvPr/>
        </p:nvSpPr>
        <p:spPr>
          <a:xfrm>
            <a:off x="3395700" y="1919499"/>
            <a:ext cx="1872208" cy="18722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9" name="Rectangle 28"/>
          <p:cNvSpPr/>
          <p:nvPr/>
        </p:nvSpPr>
        <p:spPr>
          <a:xfrm>
            <a:off x="6863408" y="1919499"/>
            <a:ext cx="1872208" cy="18722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15" name="Group 14"/>
          <p:cNvGrpSpPr/>
          <p:nvPr/>
        </p:nvGrpSpPr>
        <p:grpSpPr>
          <a:xfrm>
            <a:off x="2206737" y="3465117"/>
            <a:ext cx="793750" cy="623094"/>
            <a:chOff x="5348288" y="5818188"/>
            <a:chExt cx="1587500" cy="1246187"/>
          </a:xfrm>
        </p:grpSpPr>
        <p:sp>
          <p:nvSpPr>
            <p:cNvPr id="16" name="Freeform 15"/>
            <p:cNvSpPr>
              <a:spLocks noEditPoints="1"/>
            </p:cNvSpPr>
            <p:nvPr/>
          </p:nvSpPr>
          <p:spPr bwMode="auto">
            <a:xfrm>
              <a:off x="5348288" y="5818188"/>
              <a:ext cx="1587500" cy="263525"/>
            </a:xfrm>
            <a:custGeom>
              <a:avLst/>
              <a:gdLst>
                <a:gd name="T0" fmla="*/ 471 w 507"/>
                <a:gd name="T1" fmla="*/ 0 h 84"/>
                <a:gd name="T2" fmla="*/ 37 w 507"/>
                <a:gd name="T3" fmla="*/ 0 h 84"/>
                <a:gd name="T4" fmla="*/ 0 w 507"/>
                <a:gd name="T5" fmla="*/ 37 h 84"/>
                <a:gd name="T6" fmla="*/ 0 w 507"/>
                <a:gd name="T7" fmla="*/ 84 h 84"/>
                <a:gd name="T8" fmla="*/ 507 w 507"/>
                <a:gd name="T9" fmla="*/ 84 h 84"/>
                <a:gd name="T10" fmla="*/ 507 w 507"/>
                <a:gd name="T11" fmla="*/ 37 h 84"/>
                <a:gd name="T12" fmla="*/ 471 w 507"/>
                <a:gd name="T13" fmla="*/ 0 h 84"/>
                <a:gd name="T14" fmla="*/ 49 w 507"/>
                <a:gd name="T15" fmla="*/ 59 h 84"/>
                <a:gd name="T16" fmla="*/ 36 w 507"/>
                <a:gd name="T17" fmla="*/ 46 h 84"/>
                <a:gd name="T18" fmla="*/ 49 w 507"/>
                <a:gd name="T19" fmla="*/ 33 h 84"/>
                <a:gd name="T20" fmla="*/ 62 w 507"/>
                <a:gd name="T21" fmla="*/ 46 h 84"/>
                <a:gd name="T22" fmla="*/ 49 w 507"/>
                <a:gd name="T23" fmla="*/ 59 h 84"/>
                <a:gd name="T24" fmla="*/ 100 w 507"/>
                <a:gd name="T25" fmla="*/ 59 h 84"/>
                <a:gd name="T26" fmla="*/ 87 w 507"/>
                <a:gd name="T27" fmla="*/ 46 h 84"/>
                <a:gd name="T28" fmla="*/ 100 w 507"/>
                <a:gd name="T29" fmla="*/ 33 h 84"/>
                <a:gd name="T30" fmla="*/ 113 w 507"/>
                <a:gd name="T31" fmla="*/ 46 h 84"/>
                <a:gd name="T32" fmla="*/ 100 w 507"/>
                <a:gd name="T33" fmla="*/ 59 h 84"/>
                <a:gd name="T34" fmla="*/ 151 w 507"/>
                <a:gd name="T35" fmla="*/ 59 h 84"/>
                <a:gd name="T36" fmla="*/ 138 w 507"/>
                <a:gd name="T37" fmla="*/ 46 h 84"/>
                <a:gd name="T38" fmla="*/ 151 w 507"/>
                <a:gd name="T39" fmla="*/ 33 h 84"/>
                <a:gd name="T40" fmla="*/ 163 w 507"/>
                <a:gd name="T41" fmla="*/ 46 h 84"/>
                <a:gd name="T42" fmla="*/ 151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1" y="0"/>
                  </a:moveTo>
                  <a:cubicBezTo>
                    <a:pt x="37" y="0"/>
                    <a:pt x="37" y="0"/>
                    <a:pt x="37" y="0"/>
                  </a:cubicBezTo>
                  <a:cubicBezTo>
                    <a:pt x="17" y="0"/>
                    <a:pt x="0" y="17"/>
                    <a:pt x="0" y="37"/>
                  </a:cubicBezTo>
                  <a:cubicBezTo>
                    <a:pt x="0" y="84"/>
                    <a:pt x="0" y="84"/>
                    <a:pt x="0" y="84"/>
                  </a:cubicBezTo>
                  <a:cubicBezTo>
                    <a:pt x="507" y="84"/>
                    <a:pt x="507" y="84"/>
                    <a:pt x="507" y="84"/>
                  </a:cubicBezTo>
                  <a:cubicBezTo>
                    <a:pt x="507" y="37"/>
                    <a:pt x="507" y="37"/>
                    <a:pt x="507" y="37"/>
                  </a:cubicBezTo>
                  <a:cubicBezTo>
                    <a:pt x="507" y="17"/>
                    <a:pt x="491" y="0"/>
                    <a:pt x="471" y="0"/>
                  </a:cubicBezTo>
                  <a:close/>
                  <a:moveTo>
                    <a:pt x="49" y="59"/>
                  </a:moveTo>
                  <a:cubicBezTo>
                    <a:pt x="42" y="59"/>
                    <a:pt x="36" y="53"/>
                    <a:pt x="36" y="46"/>
                  </a:cubicBezTo>
                  <a:cubicBezTo>
                    <a:pt x="36" y="39"/>
                    <a:pt x="42" y="33"/>
                    <a:pt x="49" y="33"/>
                  </a:cubicBezTo>
                  <a:cubicBezTo>
                    <a:pt x="56" y="33"/>
                    <a:pt x="62" y="39"/>
                    <a:pt x="62" y="46"/>
                  </a:cubicBezTo>
                  <a:cubicBezTo>
                    <a:pt x="62" y="53"/>
                    <a:pt x="56" y="59"/>
                    <a:pt x="49" y="59"/>
                  </a:cubicBezTo>
                  <a:close/>
                  <a:moveTo>
                    <a:pt x="100" y="59"/>
                  </a:moveTo>
                  <a:cubicBezTo>
                    <a:pt x="93" y="59"/>
                    <a:pt x="87" y="53"/>
                    <a:pt x="87" y="46"/>
                  </a:cubicBezTo>
                  <a:cubicBezTo>
                    <a:pt x="87" y="39"/>
                    <a:pt x="93" y="33"/>
                    <a:pt x="100" y="33"/>
                  </a:cubicBezTo>
                  <a:cubicBezTo>
                    <a:pt x="107" y="33"/>
                    <a:pt x="113" y="39"/>
                    <a:pt x="113" y="46"/>
                  </a:cubicBezTo>
                  <a:cubicBezTo>
                    <a:pt x="113" y="53"/>
                    <a:pt x="107" y="59"/>
                    <a:pt x="100" y="59"/>
                  </a:cubicBezTo>
                  <a:close/>
                  <a:moveTo>
                    <a:pt x="151" y="59"/>
                  </a:moveTo>
                  <a:cubicBezTo>
                    <a:pt x="144" y="59"/>
                    <a:pt x="138" y="53"/>
                    <a:pt x="138" y="46"/>
                  </a:cubicBezTo>
                  <a:cubicBezTo>
                    <a:pt x="138" y="39"/>
                    <a:pt x="144" y="33"/>
                    <a:pt x="151" y="33"/>
                  </a:cubicBezTo>
                  <a:cubicBezTo>
                    <a:pt x="158" y="33"/>
                    <a:pt x="163" y="39"/>
                    <a:pt x="163" y="46"/>
                  </a:cubicBezTo>
                  <a:cubicBezTo>
                    <a:pt x="163" y="53"/>
                    <a:pt x="158" y="59"/>
                    <a:pt x="151"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7" name="Freeform 16"/>
            <p:cNvSpPr>
              <a:spLocks noEditPoints="1"/>
            </p:cNvSpPr>
            <p:nvPr/>
          </p:nvSpPr>
          <p:spPr bwMode="auto">
            <a:xfrm>
              <a:off x="5348288" y="6111875"/>
              <a:ext cx="1587500" cy="952500"/>
            </a:xfrm>
            <a:custGeom>
              <a:avLst/>
              <a:gdLst>
                <a:gd name="T0" fmla="*/ 0 w 507"/>
                <a:gd name="T1" fmla="*/ 268 h 304"/>
                <a:gd name="T2" fmla="*/ 37 w 507"/>
                <a:gd name="T3" fmla="*/ 304 h 304"/>
                <a:gd name="T4" fmla="*/ 471 w 507"/>
                <a:gd name="T5" fmla="*/ 304 h 304"/>
                <a:gd name="T6" fmla="*/ 507 w 507"/>
                <a:gd name="T7" fmla="*/ 268 h 304"/>
                <a:gd name="T8" fmla="*/ 507 w 507"/>
                <a:gd name="T9" fmla="*/ 0 h 304"/>
                <a:gd name="T10" fmla="*/ 0 w 507"/>
                <a:gd name="T11" fmla="*/ 0 h 304"/>
                <a:gd name="T12" fmla="*/ 0 w 507"/>
                <a:gd name="T13" fmla="*/ 268 h 304"/>
                <a:gd name="T14" fmla="*/ 181 w 507"/>
                <a:gd name="T15" fmla="*/ 200 h 304"/>
                <a:gd name="T16" fmla="*/ 212 w 507"/>
                <a:gd name="T17" fmla="*/ 169 h 304"/>
                <a:gd name="T18" fmla="*/ 221 w 507"/>
                <a:gd name="T19" fmla="*/ 89 h 304"/>
                <a:gd name="T20" fmla="*/ 266 w 507"/>
                <a:gd name="T21" fmla="*/ 70 h 304"/>
                <a:gd name="T22" fmla="*/ 312 w 507"/>
                <a:gd name="T23" fmla="*/ 89 h 304"/>
                <a:gd name="T24" fmla="*/ 312 w 507"/>
                <a:gd name="T25" fmla="*/ 180 h 304"/>
                <a:gd name="T26" fmla="*/ 266 w 507"/>
                <a:gd name="T27" fmla="*/ 199 h 304"/>
                <a:gd name="T28" fmla="*/ 232 w 507"/>
                <a:gd name="T29" fmla="*/ 188 h 304"/>
                <a:gd name="T30" fmla="*/ 201 w 507"/>
                <a:gd name="T31" fmla="*/ 220 h 304"/>
                <a:gd name="T32" fmla="*/ 191 w 507"/>
                <a:gd name="T33" fmla="*/ 224 h 304"/>
                <a:gd name="T34" fmla="*/ 181 w 507"/>
                <a:gd name="T35" fmla="*/ 220 h 304"/>
                <a:gd name="T36" fmla="*/ 181 w 507"/>
                <a:gd name="T37" fmla="*/ 20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7" h="304">
                  <a:moveTo>
                    <a:pt x="0" y="268"/>
                  </a:moveTo>
                  <a:cubicBezTo>
                    <a:pt x="0" y="288"/>
                    <a:pt x="17" y="304"/>
                    <a:pt x="37" y="304"/>
                  </a:cubicBezTo>
                  <a:cubicBezTo>
                    <a:pt x="471" y="304"/>
                    <a:pt x="471" y="304"/>
                    <a:pt x="471" y="304"/>
                  </a:cubicBezTo>
                  <a:cubicBezTo>
                    <a:pt x="491" y="304"/>
                    <a:pt x="507" y="288"/>
                    <a:pt x="507" y="268"/>
                  </a:cubicBezTo>
                  <a:cubicBezTo>
                    <a:pt x="507" y="0"/>
                    <a:pt x="507" y="0"/>
                    <a:pt x="507" y="0"/>
                  </a:cubicBezTo>
                  <a:cubicBezTo>
                    <a:pt x="0" y="0"/>
                    <a:pt x="0" y="0"/>
                    <a:pt x="0" y="0"/>
                  </a:cubicBezTo>
                  <a:lnTo>
                    <a:pt x="0" y="268"/>
                  </a:lnTo>
                  <a:close/>
                  <a:moveTo>
                    <a:pt x="181" y="200"/>
                  </a:moveTo>
                  <a:cubicBezTo>
                    <a:pt x="212" y="169"/>
                    <a:pt x="212" y="169"/>
                    <a:pt x="212" y="169"/>
                  </a:cubicBezTo>
                  <a:cubicBezTo>
                    <a:pt x="196" y="144"/>
                    <a:pt x="199" y="110"/>
                    <a:pt x="221" y="89"/>
                  </a:cubicBezTo>
                  <a:cubicBezTo>
                    <a:pt x="233" y="77"/>
                    <a:pt x="249" y="70"/>
                    <a:pt x="266" y="70"/>
                  </a:cubicBezTo>
                  <a:cubicBezTo>
                    <a:pt x="283" y="70"/>
                    <a:pt x="300" y="77"/>
                    <a:pt x="312" y="89"/>
                  </a:cubicBezTo>
                  <a:cubicBezTo>
                    <a:pt x="337" y="114"/>
                    <a:pt x="337" y="155"/>
                    <a:pt x="312" y="180"/>
                  </a:cubicBezTo>
                  <a:cubicBezTo>
                    <a:pt x="300" y="192"/>
                    <a:pt x="284" y="199"/>
                    <a:pt x="266" y="199"/>
                  </a:cubicBezTo>
                  <a:cubicBezTo>
                    <a:pt x="254" y="199"/>
                    <a:pt x="242" y="195"/>
                    <a:pt x="232" y="188"/>
                  </a:cubicBezTo>
                  <a:cubicBezTo>
                    <a:pt x="201" y="220"/>
                    <a:pt x="201" y="220"/>
                    <a:pt x="201" y="220"/>
                  </a:cubicBezTo>
                  <a:cubicBezTo>
                    <a:pt x="198" y="222"/>
                    <a:pt x="194" y="224"/>
                    <a:pt x="191" y="224"/>
                  </a:cubicBezTo>
                  <a:cubicBezTo>
                    <a:pt x="187" y="224"/>
                    <a:pt x="184" y="222"/>
                    <a:pt x="181" y="220"/>
                  </a:cubicBezTo>
                  <a:cubicBezTo>
                    <a:pt x="176" y="214"/>
                    <a:pt x="176" y="205"/>
                    <a:pt x="181" y="2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8" name="Freeform 17"/>
            <p:cNvSpPr>
              <a:spLocks/>
            </p:cNvSpPr>
            <p:nvPr/>
          </p:nvSpPr>
          <p:spPr bwMode="auto">
            <a:xfrm>
              <a:off x="6040438" y="6403975"/>
              <a:ext cx="280987" cy="255587"/>
            </a:xfrm>
            <a:custGeom>
              <a:avLst/>
              <a:gdLst>
                <a:gd name="T0" fmla="*/ 45 w 90"/>
                <a:gd name="T1" fmla="*/ 82 h 82"/>
                <a:gd name="T2" fmla="*/ 74 w 90"/>
                <a:gd name="T3" fmla="*/ 70 h 82"/>
                <a:gd name="T4" fmla="*/ 74 w 90"/>
                <a:gd name="T5" fmla="*/ 12 h 82"/>
                <a:gd name="T6" fmla="*/ 45 w 90"/>
                <a:gd name="T7" fmla="*/ 0 h 82"/>
                <a:gd name="T8" fmla="*/ 16 w 90"/>
                <a:gd name="T9" fmla="*/ 12 h 82"/>
                <a:gd name="T10" fmla="*/ 16 w 90"/>
                <a:gd name="T11" fmla="*/ 70 h 82"/>
                <a:gd name="T12" fmla="*/ 45 w 90"/>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90" h="82">
                  <a:moveTo>
                    <a:pt x="45" y="82"/>
                  </a:moveTo>
                  <a:cubicBezTo>
                    <a:pt x="56" y="82"/>
                    <a:pt x="67" y="78"/>
                    <a:pt x="74" y="70"/>
                  </a:cubicBezTo>
                  <a:cubicBezTo>
                    <a:pt x="90" y="54"/>
                    <a:pt x="90" y="28"/>
                    <a:pt x="74" y="12"/>
                  </a:cubicBezTo>
                  <a:cubicBezTo>
                    <a:pt x="67" y="5"/>
                    <a:pt x="56" y="0"/>
                    <a:pt x="45" y="0"/>
                  </a:cubicBezTo>
                  <a:cubicBezTo>
                    <a:pt x="34" y="0"/>
                    <a:pt x="24" y="5"/>
                    <a:pt x="16" y="12"/>
                  </a:cubicBezTo>
                  <a:cubicBezTo>
                    <a:pt x="0" y="28"/>
                    <a:pt x="0" y="54"/>
                    <a:pt x="16" y="70"/>
                  </a:cubicBezTo>
                  <a:cubicBezTo>
                    <a:pt x="24" y="78"/>
                    <a:pt x="34" y="82"/>
                    <a:pt x="45"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nvGrpSpPr>
          <p:cNvPr id="23" name="Group 22"/>
          <p:cNvGrpSpPr/>
          <p:nvPr/>
        </p:nvGrpSpPr>
        <p:grpSpPr>
          <a:xfrm>
            <a:off x="3934929" y="2544057"/>
            <a:ext cx="793750" cy="623094"/>
            <a:chOff x="8366125" y="5818188"/>
            <a:chExt cx="1587500" cy="1246187"/>
          </a:xfrm>
        </p:grpSpPr>
        <p:sp>
          <p:nvSpPr>
            <p:cNvPr id="24" name="Freeform 23"/>
            <p:cNvSpPr>
              <a:spLocks noEditPoints="1"/>
            </p:cNvSpPr>
            <p:nvPr/>
          </p:nvSpPr>
          <p:spPr bwMode="auto">
            <a:xfrm>
              <a:off x="8366125" y="5818188"/>
              <a:ext cx="1587500" cy="263525"/>
            </a:xfrm>
            <a:custGeom>
              <a:avLst/>
              <a:gdLst>
                <a:gd name="T0" fmla="*/ 471 w 507"/>
                <a:gd name="T1" fmla="*/ 0 h 84"/>
                <a:gd name="T2" fmla="*/ 36 w 507"/>
                <a:gd name="T3" fmla="*/ 0 h 84"/>
                <a:gd name="T4" fmla="*/ 0 w 507"/>
                <a:gd name="T5" fmla="*/ 37 h 84"/>
                <a:gd name="T6" fmla="*/ 0 w 507"/>
                <a:gd name="T7" fmla="*/ 84 h 84"/>
                <a:gd name="T8" fmla="*/ 507 w 507"/>
                <a:gd name="T9" fmla="*/ 84 h 84"/>
                <a:gd name="T10" fmla="*/ 507 w 507"/>
                <a:gd name="T11" fmla="*/ 37 h 84"/>
                <a:gd name="T12" fmla="*/ 471 w 507"/>
                <a:gd name="T13" fmla="*/ 0 h 84"/>
                <a:gd name="T14" fmla="*/ 49 w 507"/>
                <a:gd name="T15" fmla="*/ 59 h 84"/>
                <a:gd name="T16" fmla="*/ 36 w 507"/>
                <a:gd name="T17" fmla="*/ 46 h 84"/>
                <a:gd name="T18" fmla="*/ 49 w 507"/>
                <a:gd name="T19" fmla="*/ 33 h 84"/>
                <a:gd name="T20" fmla="*/ 62 w 507"/>
                <a:gd name="T21" fmla="*/ 46 h 84"/>
                <a:gd name="T22" fmla="*/ 49 w 507"/>
                <a:gd name="T23" fmla="*/ 59 h 84"/>
                <a:gd name="T24" fmla="*/ 100 w 507"/>
                <a:gd name="T25" fmla="*/ 59 h 84"/>
                <a:gd name="T26" fmla="*/ 87 w 507"/>
                <a:gd name="T27" fmla="*/ 46 h 84"/>
                <a:gd name="T28" fmla="*/ 100 w 507"/>
                <a:gd name="T29" fmla="*/ 33 h 84"/>
                <a:gd name="T30" fmla="*/ 112 w 507"/>
                <a:gd name="T31" fmla="*/ 46 h 84"/>
                <a:gd name="T32" fmla="*/ 100 w 507"/>
                <a:gd name="T33" fmla="*/ 59 h 84"/>
                <a:gd name="T34" fmla="*/ 150 w 507"/>
                <a:gd name="T35" fmla="*/ 59 h 84"/>
                <a:gd name="T36" fmla="*/ 138 w 507"/>
                <a:gd name="T37" fmla="*/ 46 h 84"/>
                <a:gd name="T38" fmla="*/ 150 w 507"/>
                <a:gd name="T39" fmla="*/ 33 h 84"/>
                <a:gd name="T40" fmla="*/ 163 w 507"/>
                <a:gd name="T41" fmla="*/ 46 h 84"/>
                <a:gd name="T42" fmla="*/ 150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1" y="0"/>
                  </a:moveTo>
                  <a:cubicBezTo>
                    <a:pt x="36" y="0"/>
                    <a:pt x="36" y="0"/>
                    <a:pt x="36" y="0"/>
                  </a:cubicBezTo>
                  <a:cubicBezTo>
                    <a:pt x="16" y="0"/>
                    <a:pt x="0" y="17"/>
                    <a:pt x="0" y="37"/>
                  </a:cubicBezTo>
                  <a:cubicBezTo>
                    <a:pt x="0" y="84"/>
                    <a:pt x="0" y="84"/>
                    <a:pt x="0" y="84"/>
                  </a:cubicBezTo>
                  <a:cubicBezTo>
                    <a:pt x="507" y="84"/>
                    <a:pt x="507" y="84"/>
                    <a:pt x="507" y="84"/>
                  </a:cubicBezTo>
                  <a:cubicBezTo>
                    <a:pt x="507" y="37"/>
                    <a:pt x="507" y="37"/>
                    <a:pt x="507" y="37"/>
                  </a:cubicBezTo>
                  <a:cubicBezTo>
                    <a:pt x="507" y="17"/>
                    <a:pt x="491" y="0"/>
                    <a:pt x="471" y="0"/>
                  </a:cubicBezTo>
                  <a:close/>
                  <a:moveTo>
                    <a:pt x="49" y="59"/>
                  </a:moveTo>
                  <a:cubicBezTo>
                    <a:pt x="42" y="59"/>
                    <a:pt x="36" y="53"/>
                    <a:pt x="36" y="46"/>
                  </a:cubicBezTo>
                  <a:cubicBezTo>
                    <a:pt x="36" y="39"/>
                    <a:pt x="42" y="33"/>
                    <a:pt x="49" y="33"/>
                  </a:cubicBezTo>
                  <a:cubicBezTo>
                    <a:pt x="56" y="33"/>
                    <a:pt x="62" y="39"/>
                    <a:pt x="62" y="46"/>
                  </a:cubicBezTo>
                  <a:cubicBezTo>
                    <a:pt x="62" y="53"/>
                    <a:pt x="56" y="59"/>
                    <a:pt x="49" y="59"/>
                  </a:cubicBezTo>
                  <a:close/>
                  <a:moveTo>
                    <a:pt x="100" y="59"/>
                  </a:moveTo>
                  <a:cubicBezTo>
                    <a:pt x="93" y="59"/>
                    <a:pt x="87" y="53"/>
                    <a:pt x="87" y="46"/>
                  </a:cubicBezTo>
                  <a:cubicBezTo>
                    <a:pt x="87" y="39"/>
                    <a:pt x="93" y="33"/>
                    <a:pt x="100" y="33"/>
                  </a:cubicBezTo>
                  <a:cubicBezTo>
                    <a:pt x="107" y="33"/>
                    <a:pt x="112" y="39"/>
                    <a:pt x="112" y="46"/>
                  </a:cubicBezTo>
                  <a:cubicBezTo>
                    <a:pt x="112" y="53"/>
                    <a:pt x="107" y="59"/>
                    <a:pt x="100" y="59"/>
                  </a:cubicBezTo>
                  <a:close/>
                  <a:moveTo>
                    <a:pt x="150" y="59"/>
                  </a:moveTo>
                  <a:cubicBezTo>
                    <a:pt x="143" y="59"/>
                    <a:pt x="138" y="53"/>
                    <a:pt x="138" y="46"/>
                  </a:cubicBezTo>
                  <a:cubicBezTo>
                    <a:pt x="138" y="39"/>
                    <a:pt x="143" y="33"/>
                    <a:pt x="150" y="33"/>
                  </a:cubicBezTo>
                  <a:cubicBezTo>
                    <a:pt x="157" y="33"/>
                    <a:pt x="163" y="39"/>
                    <a:pt x="163" y="46"/>
                  </a:cubicBezTo>
                  <a:cubicBezTo>
                    <a:pt x="163" y="53"/>
                    <a:pt x="157" y="59"/>
                    <a:pt x="150"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25" name="Freeform 14"/>
            <p:cNvSpPr>
              <a:spLocks noEditPoints="1"/>
            </p:cNvSpPr>
            <p:nvPr/>
          </p:nvSpPr>
          <p:spPr bwMode="auto">
            <a:xfrm>
              <a:off x="8366125" y="6111875"/>
              <a:ext cx="1587500" cy="952500"/>
            </a:xfrm>
            <a:custGeom>
              <a:avLst/>
              <a:gdLst>
                <a:gd name="T0" fmla="*/ 0 w 507"/>
                <a:gd name="T1" fmla="*/ 268 h 304"/>
                <a:gd name="T2" fmla="*/ 36 w 507"/>
                <a:gd name="T3" fmla="*/ 304 h 304"/>
                <a:gd name="T4" fmla="*/ 471 w 507"/>
                <a:gd name="T5" fmla="*/ 304 h 304"/>
                <a:gd name="T6" fmla="*/ 507 w 507"/>
                <a:gd name="T7" fmla="*/ 268 h 304"/>
                <a:gd name="T8" fmla="*/ 507 w 507"/>
                <a:gd name="T9" fmla="*/ 0 h 304"/>
                <a:gd name="T10" fmla="*/ 0 w 507"/>
                <a:gd name="T11" fmla="*/ 0 h 304"/>
                <a:gd name="T12" fmla="*/ 0 w 507"/>
                <a:gd name="T13" fmla="*/ 268 h 304"/>
                <a:gd name="T14" fmla="*/ 299 w 507"/>
                <a:gd name="T15" fmla="*/ 54 h 304"/>
                <a:gd name="T16" fmla="*/ 432 w 507"/>
                <a:gd name="T17" fmla="*/ 54 h 304"/>
                <a:gd name="T18" fmla="*/ 432 w 507"/>
                <a:gd name="T19" fmla="*/ 184 h 304"/>
                <a:gd name="T20" fmla="*/ 299 w 507"/>
                <a:gd name="T21" fmla="*/ 184 h 304"/>
                <a:gd name="T22" fmla="*/ 299 w 507"/>
                <a:gd name="T23" fmla="*/ 54 h 304"/>
                <a:gd name="T24" fmla="*/ 75 w 507"/>
                <a:gd name="T25" fmla="*/ 54 h 304"/>
                <a:gd name="T26" fmla="*/ 259 w 507"/>
                <a:gd name="T27" fmla="*/ 54 h 304"/>
                <a:gd name="T28" fmla="*/ 259 w 507"/>
                <a:gd name="T29" fmla="*/ 75 h 304"/>
                <a:gd name="T30" fmla="*/ 75 w 507"/>
                <a:gd name="T31" fmla="*/ 75 h 304"/>
                <a:gd name="T32" fmla="*/ 75 w 507"/>
                <a:gd name="T33" fmla="*/ 54 h 304"/>
                <a:gd name="T34" fmla="*/ 75 w 507"/>
                <a:gd name="T35" fmla="*/ 109 h 304"/>
                <a:gd name="T36" fmla="*/ 259 w 507"/>
                <a:gd name="T37" fmla="*/ 109 h 304"/>
                <a:gd name="T38" fmla="*/ 259 w 507"/>
                <a:gd name="T39" fmla="*/ 130 h 304"/>
                <a:gd name="T40" fmla="*/ 75 w 507"/>
                <a:gd name="T41" fmla="*/ 130 h 304"/>
                <a:gd name="T42" fmla="*/ 75 w 507"/>
                <a:gd name="T43" fmla="*/ 109 h 304"/>
                <a:gd name="T44" fmla="*/ 75 w 507"/>
                <a:gd name="T45" fmla="*/ 163 h 304"/>
                <a:gd name="T46" fmla="*/ 259 w 507"/>
                <a:gd name="T47" fmla="*/ 163 h 304"/>
                <a:gd name="T48" fmla="*/ 259 w 507"/>
                <a:gd name="T49" fmla="*/ 184 h 304"/>
                <a:gd name="T50" fmla="*/ 75 w 507"/>
                <a:gd name="T51" fmla="*/ 184 h 304"/>
                <a:gd name="T52" fmla="*/ 75 w 507"/>
                <a:gd name="T53" fmla="*/ 163 h 304"/>
                <a:gd name="T54" fmla="*/ 75 w 507"/>
                <a:gd name="T55" fmla="*/ 217 h 304"/>
                <a:gd name="T56" fmla="*/ 432 w 507"/>
                <a:gd name="T57" fmla="*/ 217 h 304"/>
                <a:gd name="T58" fmla="*/ 432 w 507"/>
                <a:gd name="T59" fmla="*/ 238 h 304"/>
                <a:gd name="T60" fmla="*/ 75 w 507"/>
                <a:gd name="T61" fmla="*/ 238 h 304"/>
                <a:gd name="T62" fmla="*/ 75 w 507"/>
                <a:gd name="T63" fmla="*/ 217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7" h="304">
                  <a:moveTo>
                    <a:pt x="0" y="268"/>
                  </a:moveTo>
                  <a:cubicBezTo>
                    <a:pt x="0" y="288"/>
                    <a:pt x="16" y="304"/>
                    <a:pt x="36" y="304"/>
                  </a:cubicBezTo>
                  <a:cubicBezTo>
                    <a:pt x="471" y="304"/>
                    <a:pt x="471" y="304"/>
                    <a:pt x="471" y="304"/>
                  </a:cubicBezTo>
                  <a:cubicBezTo>
                    <a:pt x="491" y="304"/>
                    <a:pt x="507" y="288"/>
                    <a:pt x="507" y="268"/>
                  </a:cubicBezTo>
                  <a:cubicBezTo>
                    <a:pt x="507" y="0"/>
                    <a:pt x="507" y="0"/>
                    <a:pt x="507" y="0"/>
                  </a:cubicBezTo>
                  <a:cubicBezTo>
                    <a:pt x="0" y="0"/>
                    <a:pt x="0" y="0"/>
                    <a:pt x="0" y="0"/>
                  </a:cubicBezTo>
                  <a:lnTo>
                    <a:pt x="0" y="268"/>
                  </a:lnTo>
                  <a:close/>
                  <a:moveTo>
                    <a:pt x="299" y="54"/>
                  </a:moveTo>
                  <a:cubicBezTo>
                    <a:pt x="432" y="54"/>
                    <a:pt x="432" y="54"/>
                    <a:pt x="432" y="54"/>
                  </a:cubicBezTo>
                  <a:cubicBezTo>
                    <a:pt x="432" y="184"/>
                    <a:pt x="432" y="184"/>
                    <a:pt x="432" y="184"/>
                  </a:cubicBezTo>
                  <a:cubicBezTo>
                    <a:pt x="299" y="184"/>
                    <a:pt x="299" y="184"/>
                    <a:pt x="299" y="184"/>
                  </a:cubicBezTo>
                  <a:lnTo>
                    <a:pt x="299" y="54"/>
                  </a:lnTo>
                  <a:close/>
                  <a:moveTo>
                    <a:pt x="75" y="54"/>
                  </a:moveTo>
                  <a:cubicBezTo>
                    <a:pt x="259" y="54"/>
                    <a:pt x="259" y="54"/>
                    <a:pt x="259" y="54"/>
                  </a:cubicBezTo>
                  <a:cubicBezTo>
                    <a:pt x="259" y="75"/>
                    <a:pt x="259" y="75"/>
                    <a:pt x="259" y="75"/>
                  </a:cubicBezTo>
                  <a:cubicBezTo>
                    <a:pt x="75" y="75"/>
                    <a:pt x="75" y="75"/>
                    <a:pt x="75" y="75"/>
                  </a:cubicBezTo>
                  <a:lnTo>
                    <a:pt x="75" y="54"/>
                  </a:lnTo>
                  <a:close/>
                  <a:moveTo>
                    <a:pt x="75" y="109"/>
                  </a:moveTo>
                  <a:cubicBezTo>
                    <a:pt x="259" y="109"/>
                    <a:pt x="259" y="109"/>
                    <a:pt x="259" y="109"/>
                  </a:cubicBezTo>
                  <a:cubicBezTo>
                    <a:pt x="259" y="130"/>
                    <a:pt x="259" y="130"/>
                    <a:pt x="259" y="130"/>
                  </a:cubicBezTo>
                  <a:cubicBezTo>
                    <a:pt x="75" y="130"/>
                    <a:pt x="75" y="130"/>
                    <a:pt x="75" y="130"/>
                  </a:cubicBezTo>
                  <a:lnTo>
                    <a:pt x="75" y="109"/>
                  </a:lnTo>
                  <a:close/>
                  <a:moveTo>
                    <a:pt x="75" y="163"/>
                  </a:moveTo>
                  <a:cubicBezTo>
                    <a:pt x="259" y="163"/>
                    <a:pt x="259" y="163"/>
                    <a:pt x="259" y="163"/>
                  </a:cubicBezTo>
                  <a:cubicBezTo>
                    <a:pt x="259" y="184"/>
                    <a:pt x="259" y="184"/>
                    <a:pt x="259" y="184"/>
                  </a:cubicBezTo>
                  <a:cubicBezTo>
                    <a:pt x="75" y="184"/>
                    <a:pt x="75" y="184"/>
                    <a:pt x="75" y="184"/>
                  </a:cubicBezTo>
                  <a:lnTo>
                    <a:pt x="75" y="163"/>
                  </a:lnTo>
                  <a:close/>
                  <a:moveTo>
                    <a:pt x="75" y="217"/>
                  </a:moveTo>
                  <a:cubicBezTo>
                    <a:pt x="432" y="217"/>
                    <a:pt x="432" y="217"/>
                    <a:pt x="432" y="217"/>
                  </a:cubicBezTo>
                  <a:cubicBezTo>
                    <a:pt x="432" y="238"/>
                    <a:pt x="432" y="238"/>
                    <a:pt x="432" y="238"/>
                  </a:cubicBezTo>
                  <a:cubicBezTo>
                    <a:pt x="75" y="238"/>
                    <a:pt x="75" y="238"/>
                    <a:pt x="75" y="238"/>
                  </a:cubicBezTo>
                  <a:lnTo>
                    <a:pt x="75" y="2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nvGrpSpPr>
          <p:cNvPr id="26" name="Group 25"/>
          <p:cNvGrpSpPr/>
          <p:nvPr/>
        </p:nvGrpSpPr>
        <p:grpSpPr>
          <a:xfrm>
            <a:off x="5674445" y="3465117"/>
            <a:ext cx="793750" cy="623094"/>
            <a:chOff x="11385550" y="5818188"/>
            <a:chExt cx="1587500" cy="1246187"/>
          </a:xfrm>
        </p:grpSpPr>
        <p:sp>
          <p:nvSpPr>
            <p:cNvPr id="27" name="Freeform 15"/>
            <p:cNvSpPr>
              <a:spLocks noEditPoints="1"/>
            </p:cNvSpPr>
            <p:nvPr/>
          </p:nvSpPr>
          <p:spPr bwMode="auto">
            <a:xfrm>
              <a:off x="11385550" y="5818188"/>
              <a:ext cx="1587500" cy="263525"/>
            </a:xfrm>
            <a:custGeom>
              <a:avLst/>
              <a:gdLst>
                <a:gd name="T0" fmla="*/ 470 w 507"/>
                <a:gd name="T1" fmla="*/ 0 h 84"/>
                <a:gd name="T2" fmla="*/ 36 w 507"/>
                <a:gd name="T3" fmla="*/ 0 h 84"/>
                <a:gd name="T4" fmla="*/ 0 w 507"/>
                <a:gd name="T5" fmla="*/ 37 h 84"/>
                <a:gd name="T6" fmla="*/ 0 w 507"/>
                <a:gd name="T7" fmla="*/ 84 h 84"/>
                <a:gd name="T8" fmla="*/ 507 w 507"/>
                <a:gd name="T9" fmla="*/ 84 h 84"/>
                <a:gd name="T10" fmla="*/ 507 w 507"/>
                <a:gd name="T11" fmla="*/ 37 h 84"/>
                <a:gd name="T12" fmla="*/ 470 w 507"/>
                <a:gd name="T13" fmla="*/ 0 h 84"/>
                <a:gd name="T14" fmla="*/ 49 w 507"/>
                <a:gd name="T15" fmla="*/ 59 h 84"/>
                <a:gd name="T16" fmla="*/ 36 w 507"/>
                <a:gd name="T17" fmla="*/ 46 h 84"/>
                <a:gd name="T18" fmla="*/ 49 w 507"/>
                <a:gd name="T19" fmla="*/ 33 h 84"/>
                <a:gd name="T20" fmla="*/ 61 w 507"/>
                <a:gd name="T21" fmla="*/ 46 h 84"/>
                <a:gd name="T22" fmla="*/ 49 w 507"/>
                <a:gd name="T23" fmla="*/ 59 h 84"/>
                <a:gd name="T24" fmla="*/ 99 w 507"/>
                <a:gd name="T25" fmla="*/ 59 h 84"/>
                <a:gd name="T26" fmla="*/ 87 w 507"/>
                <a:gd name="T27" fmla="*/ 46 h 84"/>
                <a:gd name="T28" fmla="*/ 99 w 507"/>
                <a:gd name="T29" fmla="*/ 33 h 84"/>
                <a:gd name="T30" fmla="*/ 112 w 507"/>
                <a:gd name="T31" fmla="*/ 46 h 84"/>
                <a:gd name="T32" fmla="*/ 99 w 507"/>
                <a:gd name="T33" fmla="*/ 59 h 84"/>
                <a:gd name="T34" fmla="*/ 150 w 507"/>
                <a:gd name="T35" fmla="*/ 59 h 84"/>
                <a:gd name="T36" fmla="*/ 137 w 507"/>
                <a:gd name="T37" fmla="*/ 46 h 84"/>
                <a:gd name="T38" fmla="*/ 150 w 507"/>
                <a:gd name="T39" fmla="*/ 33 h 84"/>
                <a:gd name="T40" fmla="*/ 163 w 507"/>
                <a:gd name="T41" fmla="*/ 46 h 84"/>
                <a:gd name="T42" fmla="*/ 150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0" y="0"/>
                  </a:moveTo>
                  <a:cubicBezTo>
                    <a:pt x="36" y="0"/>
                    <a:pt x="36" y="0"/>
                    <a:pt x="36" y="0"/>
                  </a:cubicBezTo>
                  <a:cubicBezTo>
                    <a:pt x="16" y="0"/>
                    <a:pt x="0" y="17"/>
                    <a:pt x="0" y="37"/>
                  </a:cubicBezTo>
                  <a:cubicBezTo>
                    <a:pt x="0" y="84"/>
                    <a:pt x="0" y="84"/>
                    <a:pt x="0" y="84"/>
                  </a:cubicBezTo>
                  <a:cubicBezTo>
                    <a:pt x="507" y="84"/>
                    <a:pt x="507" y="84"/>
                    <a:pt x="507" y="84"/>
                  </a:cubicBezTo>
                  <a:cubicBezTo>
                    <a:pt x="507" y="37"/>
                    <a:pt x="507" y="37"/>
                    <a:pt x="507" y="37"/>
                  </a:cubicBezTo>
                  <a:cubicBezTo>
                    <a:pt x="507" y="17"/>
                    <a:pt x="490" y="0"/>
                    <a:pt x="470" y="0"/>
                  </a:cubicBezTo>
                  <a:close/>
                  <a:moveTo>
                    <a:pt x="49" y="59"/>
                  </a:moveTo>
                  <a:cubicBezTo>
                    <a:pt x="42" y="59"/>
                    <a:pt x="36" y="53"/>
                    <a:pt x="36" y="46"/>
                  </a:cubicBezTo>
                  <a:cubicBezTo>
                    <a:pt x="36" y="39"/>
                    <a:pt x="42" y="33"/>
                    <a:pt x="49" y="33"/>
                  </a:cubicBezTo>
                  <a:cubicBezTo>
                    <a:pt x="56" y="33"/>
                    <a:pt x="61" y="39"/>
                    <a:pt x="61" y="46"/>
                  </a:cubicBezTo>
                  <a:cubicBezTo>
                    <a:pt x="61" y="53"/>
                    <a:pt x="56" y="59"/>
                    <a:pt x="49" y="59"/>
                  </a:cubicBezTo>
                  <a:close/>
                  <a:moveTo>
                    <a:pt x="99" y="59"/>
                  </a:moveTo>
                  <a:cubicBezTo>
                    <a:pt x="92" y="59"/>
                    <a:pt x="87" y="53"/>
                    <a:pt x="87" y="46"/>
                  </a:cubicBezTo>
                  <a:cubicBezTo>
                    <a:pt x="87" y="39"/>
                    <a:pt x="92" y="33"/>
                    <a:pt x="99" y="33"/>
                  </a:cubicBezTo>
                  <a:cubicBezTo>
                    <a:pt x="106" y="33"/>
                    <a:pt x="112" y="39"/>
                    <a:pt x="112" y="46"/>
                  </a:cubicBezTo>
                  <a:cubicBezTo>
                    <a:pt x="112" y="53"/>
                    <a:pt x="106" y="59"/>
                    <a:pt x="99" y="59"/>
                  </a:cubicBezTo>
                  <a:close/>
                  <a:moveTo>
                    <a:pt x="150" y="59"/>
                  </a:moveTo>
                  <a:cubicBezTo>
                    <a:pt x="143" y="59"/>
                    <a:pt x="137" y="53"/>
                    <a:pt x="137" y="46"/>
                  </a:cubicBezTo>
                  <a:cubicBezTo>
                    <a:pt x="137" y="39"/>
                    <a:pt x="143" y="33"/>
                    <a:pt x="150" y="33"/>
                  </a:cubicBezTo>
                  <a:cubicBezTo>
                    <a:pt x="157" y="33"/>
                    <a:pt x="163" y="39"/>
                    <a:pt x="163" y="46"/>
                  </a:cubicBezTo>
                  <a:cubicBezTo>
                    <a:pt x="163" y="53"/>
                    <a:pt x="157" y="59"/>
                    <a:pt x="150"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37" name="Freeform 16"/>
            <p:cNvSpPr>
              <a:spLocks noEditPoints="1"/>
            </p:cNvSpPr>
            <p:nvPr/>
          </p:nvSpPr>
          <p:spPr bwMode="auto">
            <a:xfrm>
              <a:off x="11385550" y="6111875"/>
              <a:ext cx="1587500" cy="952500"/>
            </a:xfrm>
            <a:custGeom>
              <a:avLst/>
              <a:gdLst>
                <a:gd name="T0" fmla="*/ 0 w 507"/>
                <a:gd name="T1" fmla="*/ 268 h 304"/>
                <a:gd name="T2" fmla="*/ 36 w 507"/>
                <a:gd name="T3" fmla="*/ 304 h 304"/>
                <a:gd name="T4" fmla="*/ 470 w 507"/>
                <a:gd name="T5" fmla="*/ 304 h 304"/>
                <a:gd name="T6" fmla="*/ 507 w 507"/>
                <a:gd name="T7" fmla="*/ 268 h 304"/>
                <a:gd name="T8" fmla="*/ 507 w 507"/>
                <a:gd name="T9" fmla="*/ 0 h 304"/>
                <a:gd name="T10" fmla="*/ 0 w 507"/>
                <a:gd name="T11" fmla="*/ 0 h 304"/>
                <a:gd name="T12" fmla="*/ 0 w 507"/>
                <a:gd name="T13" fmla="*/ 268 h 304"/>
                <a:gd name="T14" fmla="*/ 161 w 507"/>
                <a:gd name="T15" fmla="*/ 136 h 304"/>
                <a:gd name="T16" fmla="*/ 166 w 507"/>
                <a:gd name="T17" fmla="*/ 131 h 304"/>
                <a:gd name="T18" fmla="*/ 169 w 507"/>
                <a:gd name="T19" fmla="*/ 131 h 304"/>
                <a:gd name="T20" fmla="*/ 179 w 507"/>
                <a:gd name="T21" fmla="*/ 108 h 304"/>
                <a:gd name="T22" fmla="*/ 177 w 507"/>
                <a:gd name="T23" fmla="*/ 106 h 304"/>
                <a:gd name="T24" fmla="*/ 177 w 507"/>
                <a:gd name="T25" fmla="*/ 98 h 304"/>
                <a:gd name="T26" fmla="*/ 200 w 507"/>
                <a:gd name="T27" fmla="*/ 75 h 304"/>
                <a:gd name="T28" fmla="*/ 207 w 507"/>
                <a:gd name="T29" fmla="*/ 75 h 304"/>
                <a:gd name="T30" fmla="*/ 209 w 507"/>
                <a:gd name="T31" fmla="*/ 77 h 304"/>
                <a:gd name="T32" fmla="*/ 232 w 507"/>
                <a:gd name="T33" fmla="*/ 68 h 304"/>
                <a:gd name="T34" fmla="*/ 232 w 507"/>
                <a:gd name="T35" fmla="*/ 65 h 304"/>
                <a:gd name="T36" fmla="*/ 237 w 507"/>
                <a:gd name="T37" fmla="*/ 60 h 304"/>
                <a:gd name="T38" fmla="*/ 269 w 507"/>
                <a:gd name="T39" fmla="*/ 60 h 304"/>
                <a:gd name="T40" fmla="*/ 275 w 507"/>
                <a:gd name="T41" fmla="*/ 65 h 304"/>
                <a:gd name="T42" fmla="*/ 275 w 507"/>
                <a:gd name="T43" fmla="*/ 68 h 304"/>
                <a:gd name="T44" fmla="*/ 297 w 507"/>
                <a:gd name="T45" fmla="*/ 77 h 304"/>
                <a:gd name="T46" fmla="*/ 299 w 507"/>
                <a:gd name="T47" fmla="*/ 75 h 304"/>
                <a:gd name="T48" fmla="*/ 307 w 507"/>
                <a:gd name="T49" fmla="*/ 75 h 304"/>
                <a:gd name="T50" fmla="*/ 330 w 507"/>
                <a:gd name="T51" fmla="*/ 98 h 304"/>
                <a:gd name="T52" fmla="*/ 330 w 507"/>
                <a:gd name="T53" fmla="*/ 106 h 304"/>
                <a:gd name="T54" fmla="*/ 328 w 507"/>
                <a:gd name="T55" fmla="*/ 108 h 304"/>
                <a:gd name="T56" fmla="*/ 337 w 507"/>
                <a:gd name="T57" fmla="*/ 131 h 304"/>
                <a:gd name="T58" fmla="*/ 340 w 507"/>
                <a:gd name="T59" fmla="*/ 131 h 304"/>
                <a:gd name="T60" fmla="*/ 345 w 507"/>
                <a:gd name="T61" fmla="*/ 136 h 304"/>
                <a:gd name="T62" fmla="*/ 345 w 507"/>
                <a:gd name="T63" fmla="*/ 168 h 304"/>
                <a:gd name="T64" fmla="*/ 340 w 507"/>
                <a:gd name="T65" fmla="*/ 173 h 304"/>
                <a:gd name="T66" fmla="*/ 337 w 507"/>
                <a:gd name="T67" fmla="*/ 173 h 304"/>
                <a:gd name="T68" fmla="*/ 328 w 507"/>
                <a:gd name="T69" fmla="*/ 196 h 304"/>
                <a:gd name="T70" fmla="*/ 330 w 507"/>
                <a:gd name="T71" fmla="*/ 198 h 304"/>
                <a:gd name="T72" fmla="*/ 330 w 507"/>
                <a:gd name="T73" fmla="*/ 206 h 304"/>
                <a:gd name="T74" fmla="*/ 307 w 507"/>
                <a:gd name="T75" fmla="*/ 229 h 304"/>
                <a:gd name="T76" fmla="*/ 299 w 507"/>
                <a:gd name="T77" fmla="*/ 229 h 304"/>
                <a:gd name="T78" fmla="*/ 297 w 507"/>
                <a:gd name="T79" fmla="*/ 226 h 304"/>
                <a:gd name="T80" fmla="*/ 275 w 507"/>
                <a:gd name="T81" fmla="*/ 236 h 304"/>
                <a:gd name="T82" fmla="*/ 275 w 507"/>
                <a:gd name="T83" fmla="*/ 239 h 304"/>
                <a:gd name="T84" fmla="*/ 269 w 507"/>
                <a:gd name="T85" fmla="*/ 244 h 304"/>
                <a:gd name="T86" fmla="*/ 237 w 507"/>
                <a:gd name="T87" fmla="*/ 244 h 304"/>
                <a:gd name="T88" fmla="*/ 232 w 507"/>
                <a:gd name="T89" fmla="*/ 239 h 304"/>
                <a:gd name="T90" fmla="*/ 232 w 507"/>
                <a:gd name="T91" fmla="*/ 236 h 304"/>
                <a:gd name="T92" fmla="*/ 209 w 507"/>
                <a:gd name="T93" fmla="*/ 226 h 304"/>
                <a:gd name="T94" fmla="*/ 207 w 507"/>
                <a:gd name="T95" fmla="*/ 229 h 304"/>
                <a:gd name="T96" fmla="*/ 200 w 507"/>
                <a:gd name="T97" fmla="*/ 229 h 304"/>
                <a:gd name="T98" fmla="*/ 177 w 507"/>
                <a:gd name="T99" fmla="*/ 206 h 304"/>
                <a:gd name="T100" fmla="*/ 177 w 507"/>
                <a:gd name="T101" fmla="*/ 198 h 304"/>
                <a:gd name="T102" fmla="*/ 179 w 507"/>
                <a:gd name="T103" fmla="*/ 196 h 304"/>
                <a:gd name="T104" fmla="*/ 169 w 507"/>
                <a:gd name="T105" fmla="*/ 173 h 304"/>
                <a:gd name="T106" fmla="*/ 166 w 507"/>
                <a:gd name="T107" fmla="*/ 173 h 304"/>
                <a:gd name="T108" fmla="*/ 161 w 507"/>
                <a:gd name="T109" fmla="*/ 168 h 304"/>
                <a:gd name="T110" fmla="*/ 161 w 507"/>
                <a:gd name="T111" fmla="*/ 136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7" h="304">
                  <a:moveTo>
                    <a:pt x="0" y="268"/>
                  </a:moveTo>
                  <a:cubicBezTo>
                    <a:pt x="0" y="288"/>
                    <a:pt x="16" y="304"/>
                    <a:pt x="36" y="304"/>
                  </a:cubicBezTo>
                  <a:cubicBezTo>
                    <a:pt x="470" y="304"/>
                    <a:pt x="470" y="304"/>
                    <a:pt x="470" y="304"/>
                  </a:cubicBezTo>
                  <a:cubicBezTo>
                    <a:pt x="490" y="304"/>
                    <a:pt x="507" y="288"/>
                    <a:pt x="507" y="268"/>
                  </a:cubicBezTo>
                  <a:cubicBezTo>
                    <a:pt x="507" y="0"/>
                    <a:pt x="507" y="0"/>
                    <a:pt x="507" y="0"/>
                  </a:cubicBezTo>
                  <a:cubicBezTo>
                    <a:pt x="0" y="0"/>
                    <a:pt x="0" y="0"/>
                    <a:pt x="0" y="0"/>
                  </a:cubicBezTo>
                  <a:lnTo>
                    <a:pt x="0" y="268"/>
                  </a:lnTo>
                  <a:close/>
                  <a:moveTo>
                    <a:pt x="161" y="136"/>
                  </a:moveTo>
                  <a:cubicBezTo>
                    <a:pt x="161" y="133"/>
                    <a:pt x="163" y="131"/>
                    <a:pt x="166" y="131"/>
                  </a:cubicBezTo>
                  <a:cubicBezTo>
                    <a:pt x="169" y="131"/>
                    <a:pt x="169" y="131"/>
                    <a:pt x="169" y="131"/>
                  </a:cubicBezTo>
                  <a:cubicBezTo>
                    <a:pt x="171" y="122"/>
                    <a:pt x="175" y="115"/>
                    <a:pt x="179" y="108"/>
                  </a:cubicBezTo>
                  <a:cubicBezTo>
                    <a:pt x="177" y="106"/>
                    <a:pt x="177" y="106"/>
                    <a:pt x="177" y="106"/>
                  </a:cubicBezTo>
                  <a:cubicBezTo>
                    <a:pt x="175" y="104"/>
                    <a:pt x="175" y="100"/>
                    <a:pt x="177" y="98"/>
                  </a:cubicBezTo>
                  <a:cubicBezTo>
                    <a:pt x="200" y="75"/>
                    <a:pt x="200" y="75"/>
                    <a:pt x="200" y="75"/>
                  </a:cubicBezTo>
                  <a:cubicBezTo>
                    <a:pt x="202" y="73"/>
                    <a:pt x="205" y="73"/>
                    <a:pt x="207" y="75"/>
                  </a:cubicBezTo>
                  <a:cubicBezTo>
                    <a:pt x="209" y="77"/>
                    <a:pt x="209" y="77"/>
                    <a:pt x="209" y="77"/>
                  </a:cubicBezTo>
                  <a:cubicBezTo>
                    <a:pt x="216" y="73"/>
                    <a:pt x="224" y="70"/>
                    <a:pt x="232" y="68"/>
                  </a:cubicBezTo>
                  <a:cubicBezTo>
                    <a:pt x="232" y="65"/>
                    <a:pt x="232" y="65"/>
                    <a:pt x="232" y="65"/>
                  </a:cubicBezTo>
                  <a:cubicBezTo>
                    <a:pt x="232" y="62"/>
                    <a:pt x="234" y="60"/>
                    <a:pt x="237" y="60"/>
                  </a:cubicBezTo>
                  <a:cubicBezTo>
                    <a:pt x="269" y="60"/>
                    <a:pt x="269" y="60"/>
                    <a:pt x="269" y="60"/>
                  </a:cubicBezTo>
                  <a:cubicBezTo>
                    <a:pt x="272" y="60"/>
                    <a:pt x="275" y="62"/>
                    <a:pt x="275" y="65"/>
                  </a:cubicBezTo>
                  <a:cubicBezTo>
                    <a:pt x="275" y="68"/>
                    <a:pt x="275" y="68"/>
                    <a:pt x="275" y="68"/>
                  </a:cubicBezTo>
                  <a:cubicBezTo>
                    <a:pt x="283" y="70"/>
                    <a:pt x="290" y="73"/>
                    <a:pt x="297" y="77"/>
                  </a:cubicBezTo>
                  <a:cubicBezTo>
                    <a:pt x="299" y="75"/>
                    <a:pt x="299" y="75"/>
                    <a:pt x="299" y="75"/>
                  </a:cubicBezTo>
                  <a:cubicBezTo>
                    <a:pt x="301" y="73"/>
                    <a:pt x="305" y="73"/>
                    <a:pt x="307" y="75"/>
                  </a:cubicBezTo>
                  <a:cubicBezTo>
                    <a:pt x="330" y="98"/>
                    <a:pt x="330" y="98"/>
                    <a:pt x="330" y="98"/>
                  </a:cubicBezTo>
                  <a:cubicBezTo>
                    <a:pt x="332" y="100"/>
                    <a:pt x="332" y="104"/>
                    <a:pt x="330" y="106"/>
                  </a:cubicBezTo>
                  <a:cubicBezTo>
                    <a:pt x="328" y="108"/>
                    <a:pt x="328" y="108"/>
                    <a:pt x="328" y="108"/>
                  </a:cubicBezTo>
                  <a:cubicBezTo>
                    <a:pt x="332" y="115"/>
                    <a:pt x="335" y="122"/>
                    <a:pt x="337" y="131"/>
                  </a:cubicBezTo>
                  <a:cubicBezTo>
                    <a:pt x="340" y="131"/>
                    <a:pt x="340" y="131"/>
                    <a:pt x="340" y="131"/>
                  </a:cubicBezTo>
                  <a:cubicBezTo>
                    <a:pt x="343" y="131"/>
                    <a:pt x="345" y="133"/>
                    <a:pt x="345" y="136"/>
                  </a:cubicBezTo>
                  <a:cubicBezTo>
                    <a:pt x="345" y="168"/>
                    <a:pt x="345" y="168"/>
                    <a:pt x="345" y="168"/>
                  </a:cubicBezTo>
                  <a:cubicBezTo>
                    <a:pt x="345" y="171"/>
                    <a:pt x="343" y="173"/>
                    <a:pt x="340" y="173"/>
                  </a:cubicBezTo>
                  <a:cubicBezTo>
                    <a:pt x="337" y="173"/>
                    <a:pt x="337" y="173"/>
                    <a:pt x="337" y="173"/>
                  </a:cubicBezTo>
                  <a:cubicBezTo>
                    <a:pt x="335" y="182"/>
                    <a:pt x="332" y="189"/>
                    <a:pt x="328" y="196"/>
                  </a:cubicBezTo>
                  <a:cubicBezTo>
                    <a:pt x="330" y="198"/>
                    <a:pt x="330" y="198"/>
                    <a:pt x="330" y="198"/>
                  </a:cubicBezTo>
                  <a:cubicBezTo>
                    <a:pt x="332" y="200"/>
                    <a:pt x="332" y="204"/>
                    <a:pt x="330" y="206"/>
                  </a:cubicBezTo>
                  <a:cubicBezTo>
                    <a:pt x="307" y="229"/>
                    <a:pt x="307" y="229"/>
                    <a:pt x="307" y="229"/>
                  </a:cubicBezTo>
                  <a:cubicBezTo>
                    <a:pt x="305" y="231"/>
                    <a:pt x="301" y="231"/>
                    <a:pt x="299" y="229"/>
                  </a:cubicBezTo>
                  <a:cubicBezTo>
                    <a:pt x="297" y="226"/>
                    <a:pt x="297" y="226"/>
                    <a:pt x="297" y="226"/>
                  </a:cubicBezTo>
                  <a:cubicBezTo>
                    <a:pt x="290" y="231"/>
                    <a:pt x="283" y="234"/>
                    <a:pt x="275" y="236"/>
                  </a:cubicBezTo>
                  <a:cubicBezTo>
                    <a:pt x="275" y="239"/>
                    <a:pt x="275" y="239"/>
                    <a:pt x="275" y="239"/>
                  </a:cubicBezTo>
                  <a:cubicBezTo>
                    <a:pt x="275" y="242"/>
                    <a:pt x="272" y="244"/>
                    <a:pt x="269" y="244"/>
                  </a:cubicBezTo>
                  <a:cubicBezTo>
                    <a:pt x="237" y="244"/>
                    <a:pt x="237" y="244"/>
                    <a:pt x="237" y="244"/>
                  </a:cubicBezTo>
                  <a:cubicBezTo>
                    <a:pt x="234" y="244"/>
                    <a:pt x="232" y="242"/>
                    <a:pt x="232" y="239"/>
                  </a:cubicBezTo>
                  <a:cubicBezTo>
                    <a:pt x="232" y="236"/>
                    <a:pt x="232" y="236"/>
                    <a:pt x="232" y="236"/>
                  </a:cubicBezTo>
                  <a:cubicBezTo>
                    <a:pt x="224" y="234"/>
                    <a:pt x="216" y="231"/>
                    <a:pt x="209" y="226"/>
                  </a:cubicBezTo>
                  <a:cubicBezTo>
                    <a:pt x="207" y="229"/>
                    <a:pt x="207" y="229"/>
                    <a:pt x="207" y="229"/>
                  </a:cubicBezTo>
                  <a:cubicBezTo>
                    <a:pt x="205" y="231"/>
                    <a:pt x="202" y="231"/>
                    <a:pt x="200" y="229"/>
                  </a:cubicBezTo>
                  <a:cubicBezTo>
                    <a:pt x="177" y="206"/>
                    <a:pt x="177" y="206"/>
                    <a:pt x="177" y="206"/>
                  </a:cubicBezTo>
                  <a:cubicBezTo>
                    <a:pt x="175" y="204"/>
                    <a:pt x="175" y="200"/>
                    <a:pt x="177" y="198"/>
                  </a:cubicBezTo>
                  <a:cubicBezTo>
                    <a:pt x="179" y="196"/>
                    <a:pt x="179" y="196"/>
                    <a:pt x="179" y="196"/>
                  </a:cubicBezTo>
                  <a:cubicBezTo>
                    <a:pt x="175" y="189"/>
                    <a:pt x="171" y="182"/>
                    <a:pt x="169" y="173"/>
                  </a:cubicBezTo>
                  <a:cubicBezTo>
                    <a:pt x="166" y="173"/>
                    <a:pt x="166" y="173"/>
                    <a:pt x="166" y="173"/>
                  </a:cubicBezTo>
                  <a:cubicBezTo>
                    <a:pt x="163" y="173"/>
                    <a:pt x="161" y="171"/>
                    <a:pt x="161" y="168"/>
                  </a:cubicBezTo>
                  <a:lnTo>
                    <a:pt x="161" y="1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38" name="Freeform 17"/>
            <p:cNvSpPr>
              <a:spLocks noEditPoints="1"/>
            </p:cNvSpPr>
            <p:nvPr/>
          </p:nvSpPr>
          <p:spPr bwMode="auto">
            <a:xfrm>
              <a:off x="12049125" y="6453188"/>
              <a:ext cx="261937" cy="260350"/>
            </a:xfrm>
            <a:custGeom>
              <a:avLst/>
              <a:gdLst>
                <a:gd name="T0" fmla="*/ 42 w 84"/>
                <a:gd name="T1" fmla="*/ 83 h 83"/>
                <a:gd name="T2" fmla="*/ 84 w 84"/>
                <a:gd name="T3" fmla="*/ 42 h 83"/>
                <a:gd name="T4" fmla="*/ 42 w 84"/>
                <a:gd name="T5" fmla="*/ 0 h 83"/>
                <a:gd name="T6" fmla="*/ 0 w 84"/>
                <a:gd name="T7" fmla="*/ 42 h 83"/>
                <a:gd name="T8" fmla="*/ 42 w 84"/>
                <a:gd name="T9" fmla="*/ 83 h 83"/>
                <a:gd name="T10" fmla="*/ 42 w 84"/>
                <a:gd name="T11" fmla="*/ 31 h 83"/>
                <a:gd name="T12" fmla="*/ 53 w 84"/>
                <a:gd name="T13" fmla="*/ 42 h 83"/>
                <a:gd name="T14" fmla="*/ 42 w 84"/>
                <a:gd name="T15" fmla="*/ 53 h 83"/>
                <a:gd name="T16" fmla="*/ 31 w 84"/>
                <a:gd name="T17" fmla="*/ 42 h 83"/>
                <a:gd name="T18" fmla="*/ 42 w 84"/>
                <a:gd name="T19"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3">
                  <a:moveTo>
                    <a:pt x="42" y="83"/>
                  </a:moveTo>
                  <a:cubicBezTo>
                    <a:pt x="65" y="83"/>
                    <a:pt x="84" y="65"/>
                    <a:pt x="84" y="42"/>
                  </a:cubicBezTo>
                  <a:cubicBezTo>
                    <a:pt x="84" y="19"/>
                    <a:pt x="65" y="0"/>
                    <a:pt x="42" y="0"/>
                  </a:cubicBezTo>
                  <a:cubicBezTo>
                    <a:pt x="19" y="0"/>
                    <a:pt x="0" y="19"/>
                    <a:pt x="0" y="42"/>
                  </a:cubicBezTo>
                  <a:cubicBezTo>
                    <a:pt x="0" y="65"/>
                    <a:pt x="19" y="83"/>
                    <a:pt x="42" y="83"/>
                  </a:cubicBezTo>
                  <a:close/>
                  <a:moveTo>
                    <a:pt x="42" y="31"/>
                  </a:moveTo>
                  <a:cubicBezTo>
                    <a:pt x="48" y="31"/>
                    <a:pt x="53" y="36"/>
                    <a:pt x="53" y="42"/>
                  </a:cubicBezTo>
                  <a:cubicBezTo>
                    <a:pt x="53" y="48"/>
                    <a:pt x="48" y="53"/>
                    <a:pt x="42" y="53"/>
                  </a:cubicBezTo>
                  <a:cubicBezTo>
                    <a:pt x="36" y="53"/>
                    <a:pt x="31" y="48"/>
                    <a:pt x="31" y="42"/>
                  </a:cubicBezTo>
                  <a:cubicBezTo>
                    <a:pt x="31" y="36"/>
                    <a:pt x="36" y="31"/>
                    <a:pt x="42" y="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nvGrpSpPr>
          <p:cNvPr id="39" name="Group 38"/>
          <p:cNvGrpSpPr/>
          <p:nvPr/>
        </p:nvGrpSpPr>
        <p:grpSpPr>
          <a:xfrm>
            <a:off x="7402637" y="2544057"/>
            <a:ext cx="793750" cy="623094"/>
            <a:chOff x="14400213" y="5818188"/>
            <a:chExt cx="1587500" cy="1246187"/>
          </a:xfrm>
        </p:grpSpPr>
        <p:sp>
          <p:nvSpPr>
            <p:cNvPr id="40" name="Freeform 18"/>
            <p:cNvSpPr>
              <a:spLocks noEditPoints="1"/>
            </p:cNvSpPr>
            <p:nvPr/>
          </p:nvSpPr>
          <p:spPr bwMode="auto">
            <a:xfrm>
              <a:off x="14400213" y="5818188"/>
              <a:ext cx="1587500" cy="263525"/>
            </a:xfrm>
            <a:custGeom>
              <a:avLst/>
              <a:gdLst>
                <a:gd name="T0" fmla="*/ 471 w 507"/>
                <a:gd name="T1" fmla="*/ 0 h 84"/>
                <a:gd name="T2" fmla="*/ 37 w 507"/>
                <a:gd name="T3" fmla="*/ 0 h 84"/>
                <a:gd name="T4" fmla="*/ 0 w 507"/>
                <a:gd name="T5" fmla="*/ 37 h 84"/>
                <a:gd name="T6" fmla="*/ 0 w 507"/>
                <a:gd name="T7" fmla="*/ 84 h 84"/>
                <a:gd name="T8" fmla="*/ 507 w 507"/>
                <a:gd name="T9" fmla="*/ 84 h 84"/>
                <a:gd name="T10" fmla="*/ 507 w 507"/>
                <a:gd name="T11" fmla="*/ 37 h 84"/>
                <a:gd name="T12" fmla="*/ 471 w 507"/>
                <a:gd name="T13" fmla="*/ 0 h 84"/>
                <a:gd name="T14" fmla="*/ 49 w 507"/>
                <a:gd name="T15" fmla="*/ 59 h 84"/>
                <a:gd name="T16" fmla="*/ 37 w 507"/>
                <a:gd name="T17" fmla="*/ 46 h 84"/>
                <a:gd name="T18" fmla="*/ 49 w 507"/>
                <a:gd name="T19" fmla="*/ 33 h 84"/>
                <a:gd name="T20" fmla="*/ 62 w 507"/>
                <a:gd name="T21" fmla="*/ 46 h 84"/>
                <a:gd name="T22" fmla="*/ 49 w 507"/>
                <a:gd name="T23" fmla="*/ 59 h 84"/>
                <a:gd name="T24" fmla="*/ 100 w 507"/>
                <a:gd name="T25" fmla="*/ 59 h 84"/>
                <a:gd name="T26" fmla="*/ 87 w 507"/>
                <a:gd name="T27" fmla="*/ 46 h 84"/>
                <a:gd name="T28" fmla="*/ 100 w 507"/>
                <a:gd name="T29" fmla="*/ 33 h 84"/>
                <a:gd name="T30" fmla="*/ 113 w 507"/>
                <a:gd name="T31" fmla="*/ 46 h 84"/>
                <a:gd name="T32" fmla="*/ 100 w 507"/>
                <a:gd name="T33" fmla="*/ 59 h 84"/>
                <a:gd name="T34" fmla="*/ 151 w 507"/>
                <a:gd name="T35" fmla="*/ 59 h 84"/>
                <a:gd name="T36" fmla="*/ 138 w 507"/>
                <a:gd name="T37" fmla="*/ 46 h 84"/>
                <a:gd name="T38" fmla="*/ 151 w 507"/>
                <a:gd name="T39" fmla="*/ 33 h 84"/>
                <a:gd name="T40" fmla="*/ 163 w 507"/>
                <a:gd name="T41" fmla="*/ 46 h 84"/>
                <a:gd name="T42" fmla="*/ 151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1" y="0"/>
                  </a:moveTo>
                  <a:cubicBezTo>
                    <a:pt x="37" y="0"/>
                    <a:pt x="37" y="0"/>
                    <a:pt x="37" y="0"/>
                  </a:cubicBezTo>
                  <a:cubicBezTo>
                    <a:pt x="17" y="0"/>
                    <a:pt x="0" y="17"/>
                    <a:pt x="0" y="37"/>
                  </a:cubicBezTo>
                  <a:cubicBezTo>
                    <a:pt x="0" y="84"/>
                    <a:pt x="0" y="84"/>
                    <a:pt x="0" y="84"/>
                  </a:cubicBezTo>
                  <a:cubicBezTo>
                    <a:pt x="507" y="84"/>
                    <a:pt x="507" y="84"/>
                    <a:pt x="507" y="84"/>
                  </a:cubicBezTo>
                  <a:cubicBezTo>
                    <a:pt x="507" y="37"/>
                    <a:pt x="507" y="37"/>
                    <a:pt x="507" y="37"/>
                  </a:cubicBezTo>
                  <a:cubicBezTo>
                    <a:pt x="507" y="17"/>
                    <a:pt x="491" y="0"/>
                    <a:pt x="471" y="0"/>
                  </a:cubicBezTo>
                  <a:close/>
                  <a:moveTo>
                    <a:pt x="49" y="59"/>
                  </a:moveTo>
                  <a:cubicBezTo>
                    <a:pt x="42" y="59"/>
                    <a:pt x="37" y="53"/>
                    <a:pt x="37" y="46"/>
                  </a:cubicBezTo>
                  <a:cubicBezTo>
                    <a:pt x="37" y="39"/>
                    <a:pt x="42" y="33"/>
                    <a:pt x="49" y="33"/>
                  </a:cubicBezTo>
                  <a:cubicBezTo>
                    <a:pt x="56" y="33"/>
                    <a:pt x="62" y="39"/>
                    <a:pt x="62" y="46"/>
                  </a:cubicBezTo>
                  <a:cubicBezTo>
                    <a:pt x="62" y="53"/>
                    <a:pt x="56" y="59"/>
                    <a:pt x="49" y="59"/>
                  </a:cubicBezTo>
                  <a:close/>
                  <a:moveTo>
                    <a:pt x="100" y="59"/>
                  </a:moveTo>
                  <a:cubicBezTo>
                    <a:pt x="93" y="59"/>
                    <a:pt x="87" y="53"/>
                    <a:pt x="87" y="46"/>
                  </a:cubicBezTo>
                  <a:cubicBezTo>
                    <a:pt x="87" y="39"/>
                    <a:pt x="93" y="33"/>
                    <a:pt x="100" y="33"/>
                  </a:cubicBezTo>
                  <a:cubicBezTo>
                    <a:pt x="107" y="33"/>
                    <a:pt x="113" y="39"/>
                    <a:pt x="113" y="46"/>
                  </a:cubicBezTo>
                  <a:cubicBezTo>
                    <a:pt x="113" y="53"/>
                    <a:pt x="107" y="59"/>
                    <a:pt x="100" y="59"/>
                  </a:cubicBezTo>
                  <a:close/>
                  <a:moveTo>
                    <a:pt x="151" y="59"/>
                  </a:moveTo>
                  <a:cubicBezTo>
                    <a:pt x="144" y="59"/>
                    <a:pt x="138" y="53"/>
                    <a:pt x="138" y="46"/>
                  </a:cubicBezTo>
                  <a:cubicBezTo>
                    <a:pt x="138" y="39"/>
                    <a:pt x="144" y="33"/>
                    <a:pt x="151" y="33"/>
                  </a:cubicBezTo>
                  <a:cubicBezTo>
                    <a:pt x="158" y="33"/>
                    <a:pt x="163" y="39"/>
                    <a:pt x="163" y="46"/>
                  </a:cubicBezTo>
                  <a:cubicBezTo>
                    <a:pt x="163" y="53"/>
                    <a:pt x="158" y="59"/>
                    <a:pt x="151"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1" name="Freeform 19"/>
            <p:cNvSpPr>
              <a:spLocks noEditPoints="1"/>
            </p:cNvSpPr>
            <p:nvPr/>
          </p:nvSpPr>
          <p:spPr bwMode="auto">
            <a:xfrm>
              <a:off x="14400213" y="6111875"/>
              <a:ext cx="1587500" cy="952500"/>
            </a:xfrm>
            <a:custGeom>
              <a:avLst/>
              <a:gdLst>
                <a:gd name="T0" fmla="*/ 0 w 507"/>
                <a:gd name="T1" fmla="*/ 268 h 304"/>
                <a:gd name="T2" fmla="*/ 37 w 507"/>
                <a:gd name="T3" fmla="*/ 304 h 304"/>
                <a:gd name="T4" fmla="*/ 471 w 507"/>
                <a:gd name="T5" fmla="*/ 304 h 304"/>
                <a:gd name="T6" fmla="*/ 507 w 507"/>
                <a:gd name="T7" fmla="*/ 268 h 304"/>
                <a:gd name="T8" fmla="*/ 507 w 507"/>
                <a:gd name="T9" fmla="*/ 0 h 304"/>
                <a:gd name="T10" fmla="*/ 0 w 507"/>
                <a:gd name="T11" fmla="*/ 0 h 304"/>
                <a:gd name="T12" fmla="*/ 0 w 507"/>
                <a:gd name="T13" fmla="*/ 268 h 304"/>
                <a:gd name="T14" fmla="*/ 315 w 507"/>
                <a:gd name="T15" fmla="*/ 163 h 304"/>
                <a:gd name="T16" fmla="*/ 374 w 507"/>
                <a:gd name="T17" fmla="*/ 163 h 304"/>
                <a:gd name="T18" fmla="*/ 374 w 507"/>
                <a:gd name="T19" fmla="*/ 257 h 304"/>
                <a:gd name="T20" fmla="*/ 315 w 507"/>
                <a:gd name="T21" fmla="*/ 257 h 304"/>
                <a:gd name="T22" fmla="*/ 315 w 507"/>
                <a:gd name="T23" fmla="*/ 163 h 304"/>
                <a:gd name="T24" fmla="*/ 224 w 507"/>
                <a:gd name="T25" fmla="*/ 122 h 304"/>
                <a:gd name="T26" fmla="*/ 283 w 507"/>
                <a:gd name="T27" fmla="*/ 122 h 304"/>
                <a:gd name="T28" fmla="*/ 283 w 507"/>
                <a:gd name="T29" fmla="*/ 257 h 304"/>
                <a:gd name="T30" fmla="*/ 224 w 507"/>
                <a:gd name="T31" fmla="*/ 257 h 304"/>
                <a:gd name="T32" fmla="*/ 224 w 507"/>
                <a:gd name="T33" fmla="*/ 122 h 304"/>
                <a:gd name="T34" fmla="*/ 133 w 507"/>
                <a:gd name="T35" fmla="*/ 62 h 304"/>
                <a:gd name="T36" fmla="*/ 192 w 507"/>
                <a:gd name="T37" fmla="*/ 62 h 304"/>
                <a:gd name="T38" fmla="*/ 192 w 507"/>
                <a:gd name="T39" fmla="*/ 257 h 304"/>
                <a:gd name="T40" fmla="*/ 133 w 507"/>
                <a:gd name="T41" fmla="*/ 257 h 304"/>
                <a:gd name="T42" fmla="*/ 133 w 507"/>
                <a:gd name="T43" fmla="*/ 62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304">
                  <a:moveTo>
                    <a:pt x="0" y="268"/>
                  </a:moveTo>
                  <a:cubicBezTo>
                    <a:pt x="0" y="288"/>
                    <a:pt x="17" y="304"/>
                    <a:pt x="37" y="304"/>
                  </a:cubicBezTo>
                  <a:cubicBezTo>
                    <a:pt x="471" y="304"/>
                    <a:pt x="471" y="304"/>
                    <a:pt x="471" y="304"/>
                  </a:cubicBezTo>
                  <a:cubicBezTo>
                    <a:pt x="491" y="304"/>
                    <a:pt x="507" y="288"/>
                    <a:pt x="507" y="268"/>
                  </a:cubicBezTo>
                  <a:cubicBezTo>
                    <a:pt x="507" y="0"/>
                    <a:pt x="507" y="0"/>
                    <a:pt x="507" y="0"/>
                  </a:cubicBezTo>
                  <a:cubicBezTo>
                    <a:pt x="0" y="0"/>
                    <a:pt x="0" y="0"/>
                    <a:pt x="0" y="0"/>
                  </a:cubicBezTo>
                  <a:lnTo>
                    <a:pt x="0" y="268"/>
                  </a:lnTo>
                  <a:close/>
                  <a:moveTo>
                    <a:pt x="315" y="163"/>
                  </a:moveTo>
                  <a:cubicBezTo>
                    <a:pt x="374" y="163"/>
                    <a:pt x="374" y="163"/>
                    <a:pt x="374" y="163"/>
                  </a:cubicBezTo>
                  <a:cubicBezTo>
                    <a:pt x="374" y="257"/>
                    <a:pt x="374" y="257"/>
                    <a:pt x="374" y="257"/>
                  </a:cubicBezTo>
                  <a:cubicBezTo>
                    <a:pt x="315" y="257"/>
                    <a:pt x="315" y="257"/>
                    <a:pt x="315" y="257"/>
                  </a:cubicBezTo>
                  <a:lnTo>
                    <a:pt x="315" y="163"/>
                  </a:lnTo>
                  <a:close/>
                  <a:moveTo>
                    <a:pt x="224" y="122"/>
                  </a:moveTo>
                  <a:cubicBezTo>
                    <a:pt x="283" y="122"/>
                    <a:pt x="283" y="122"/>
                    <a:pt x="283" y="122"/>
                  </a:cubicBezTo>
                  <a:cubicBezTo>
                    <a:pt x="283" y="257"/>
                    <a:pt x="283" y="257"/>
                    <a:pt x="283" y="257"/>
                  </a:cubicBezTo>
                  <a:cubicBezTo>
                    <a:pt x="224" y="257"/>
                    <a:pt x="224" y="257"/>
                    <a:pt x="224" y="257"/>
                  </a:cubicBezTo>
                  <a:lnTo>
                    <a:pt x="224" y="122"/>
                  </a:lnTo>
                  <a:close/>
                  <a:moveTo>
                    <a:pt x="133" y="62"/>
                  </a:moveTo>
                  <a:cubicBezTo>
                    <a:pt x="192" y="62"/>
                    <a:pt x="192" y="62"/>
                    <a:pt x="192" y="62"/>
                  </a:cubicBezTo>
                  <a:cubicBezTo>
                    <a:pt x="192" y="257"/>
                    <a:pt x="192" y="257"/>
                    <a:pt x="192" y="257"/>
                  </a:cubicBezTo>
                  <a:cubicBezTo>
                    <a:pt x="133" y="257"/>
                    <a:pt x="133" y="257"/>
                    <a:pt x="133" y="257"/>
                  </a:cubicBezTo>
                  <a:lnTo>
                    <a:pt x="133" y="6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nvGrpSpPr>
          <p:cNvPr id="42" name="Group 41"/>
          <p:cNvGrpSpPr/>
          <p:nvPr/>
        </p:nvGrpSpPr>
        <p:grpSpPr>
          <a:xfrm>
            <a:off x="9130829" y="3465117"/>
            <a:ext cx="793750" cy="623094"/>
            <a:chOff x="17418050" y="5818188"/>
            <a:chExt cx="1587500" cy="1246187"/>
          </a:xfrm>
        </p:grpSpPr>
        <p:sp>
          <p:nvSpPr>
            <p:cNvPr id="43" name="Freeform 20"/>
            <p:cNvSpPr>
              <a:spLocks noEditPoints="1"/>
            </p:cNvSpPr>
            <p:nvPr/>
          </p:nvSpPr>
          <p:spPr bwMode="auto">
            <a:xfrm>
              <a:off x="17418050" y="5818188"/>
              <a:ext cx="1587500" cy="263525"/>
            </a:xfrm>
            <a:custGeom>
              <a:avLst/>
              <a:gdLst>
                <a:gd name="T0" fmla="*/ 471 w 507"/>
                <a:gd name="T1" fmla="*/ 0 h 84"/>
                <a:gd name="T2" fmla="*/ 37 w 507"/>
                <a:gd name="T3" fmla="*/ 0 h 84"/>
                <a:gd name="T4" fmla="*/ 0 w 507"/>
                <a:gd name="T5" fmla="*/ 37 h 84"/>
                <a:gd name="T6" fmla="*/ 0 w 507"/>
                <a:gd name="T7" fmla="*/ 84 h 84"/>
                <a:gd name="T8" fmla="*/ 507 w 507"/>
                <a:gd name="T9" fmla="*/ 84 h 84"/>
                <a:gd name="T10" fmla="*/ 507 w 507"/>
                <a:gd name="T11" fmla="*/ 37 h 84"/>
                <a:gd name="T12" fmla="*/ 471 w 507"/>
                <a:gd name="T13" fmla="*/ 0 h 84"/>
                <a:gd name="T14" fmla="*/ 49 w 507"/>
                <a:gd name="T15" fmla="*/ 59 h 84"/>
                <a:gd name="T16" fmla="*/ 36 w 507"/>
                <a:gd name="T17" fmla="*/ 46 h 84"/>
                <a:gd name="T18" fmla="*/ 49 w 507"/>
                <a:gd name="T19" fmla="*/ 33 h 84"/>
                <a:gd name="T20" fmla="*/ 62 w 507"/>
                <a:gd name="T21" fmla="*/ 46 h 84"/>
                <a:gd name="T22" fmla="*/ 49 w 507"/>
                <a:gd name="T23" fmla="*/ 59 h 84"/>
                <a:gd name="T24" fmla="*/ 100 w 507"/>
                <a:gd name="T25" fmla="*/ 59 h 84"/>
                <a:gd name="T26" fmla="*/ 87 w 507"/>
                <a:gd name="T27" fmla="*/ 46 h 84"/>
                <a:gd name="T28" fmla="*/ 100 w 507"/>
                <a:gd name="T29" fmla="*/ 33 h 84"/>
                <a:gd name="T30" fmla="*/ 112 w 507"/>
                <a:gd name="T31" fmla="*/ 46 h 84"/>
                <a:gd name="T32" fmla="*/ 100 w 507"/>
                <a:gd name="T33" fmla="*/ 59 h 84"/>
                <a:gd name="T34" fmla="*/ 150 w 507"/>
                <a:gd name="T35" fmla="*/ 59 h 84"/>
                <a:gd name="T36" fmla="*/ 138 w 507"/>
                <a:gd name="T37" fmla="*/ 46 h 84"/>
                <a:gd name="T38" fmla="*/ 150 w 507"/>
                <a:gd name="T39" fmla="*/ 33 h 84"/>
                <a:gd name="T40" fmla="*/ 163 w 507"/>
                <a:gd name="T41" fmla="*/ 46 h 84"/>
                <a:gd name="T42" fmla="*/ 150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1" y="0"/>
                  </a:moveTo>
                  <a:cubicBezTo>
                    <a:pt x="37" y="0"/>
                    <a:pt x="37" y="0"/>
                    <a:pt x="37" y="0"/>
                  </a:cubicBezTo>
                  <a:cubicBezTo>
                    <a:pt x="17" y="0"/>
                    <a:pt x="0" y="17"/>
                    <a:pt x="0" y="37"/>
                  </a:cubicBezTo>
                  <a:cubicBezTo>
                    <a:pt x="0" y="84"/>
                    <a:pt x="0" y="84"/>
                    <a:pt x="0" y="84"/>
                  </a:cubicBezTo>
                  <a:cubicBezTo>
                    <a:pt x="507" y="84"/>
                    <a:pt x="507" y="84"/>
                    <a:pt x="507" y="84"/>
                  </a:cubicBezTo>
                  <a:cubicBezTo>
                    <a:pt x="507" y="37"/>
                    <a:pt x="507" y="37"/>
                    <a:pt x="507" y="37"/>
                  </a:cubicBezTo>
                  <a:cubicBezTo>
                    <a:pt x="507" y="17"/>
                    <a:pt x="491" y="0"/>
                    <a:pt x="471" y="0"/>
                  </a:cubicBezTo>
                  <a:close/>
                  <a:moveTo>
                    <a:pt x="49" y="59"/>
                  </a:moveTo>
                  <a:cubicBezTo>
                    <a:pt x="42" y="59"/>
                    <a:pt x="36" y="53"/>
                    <a:pt x="36" y="46"/>
                  </a:cubicBezTo>
                  <a:cubicBezTo>
                    <a:pt x="36" y="39"/>
                    <a:pt x="42" y="33"/>
                    <a:pt x="49" y="33"/>
                  </a:cubicBezTo>
                  <a:cubicBezTo>
                    <a:pt x="56" y="33"/>
                    <a:pt x="62" y="39"/>
                    <a:pt x="62" y="46"/>
                  </a:cubicBezTo>
                  <a:cubicBezTo>
                    <a:pt x="62" y="53"/>
                    <a:pt x="56" y="59"/>
                    <a:pt x="49" y="59"/>
                  </a:cubicBezTo>
                  <a:close/>
                  <a:moveTo>
                    <a:pt x="100" y="59"/>
                  </a:moveTo>
                  <a:cubicBezTo>
                    <a:pt x="93" y="59"/>
                    <a:pt x="87" y="53"/>
                    <a:pt x="87" y="46"/>
                  </a:cubicBezTo>
                  <a:cubicBezTo>
                    <a:pt x="87" y="39"/>
                    <a:pt x="93" y="33"/>
                    <a:pt x="100" y="33"/>
                  </a:cubicBezTo>
                  <a:cubicBezTo>
                    <a:pt x="107" y="33"/>
                    <a:pt x="112" y="39"/>
                    <a:pt x="112" y="46"/>
                  </a:cubicBezTo>
                  <a:cubicBezTo>
                    <a:pt x="112" y="53"/>
                    <a:pt x="107" y="59"/>
                    <a:pt x="100" y="59"/>
                  </a:cubicBezTo>
                  <a:close/>
                  <a:moveTo>
                    <a:pt x="150" y="59"/>
                  </a:moveTo>
                  <a:cubicBezTo>
                    <a:pt x="143" y="59"/>
                    <a:pt x="138" y="53"/>
                    <a:pt x="138" y="46"/>
                  </a:cubicBezTo>
                  <a:cubicBezTo>
                    <a:pt x="138" y="39"/>
                    <a:pt x="143" y="33"/>
                    <a:pt x="150" y="33"/>
                  </a:cubicBezTo>
                  <a:cubicBezTo>
                    <a:pt x="157" y="33"/>
                    <a:pt x="163" y="39"/>
                    <a:pt x="163" y="46"/>
                  </a:cubicBezTo>
                  <a:cubicBezTo>
                    <a:pt x="163" y="53"/>
                    <a:pt x="157" y="59"/>
                    <a:pt x="150"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4" name="Oval 21"/>
            <p:cNvSpPr>
              <a:spLocks noChangeArrowheads="1"/>
            </p:cNvSpPr>
            <p:nvPr/>
          </p:nvSpPr>
          <p:spPr bwMode="auto">
            <a:xfrm>
              <a:off x="18113375" y="6623050"/>
              <a:ext cx="198437" cy="2000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5" name="Oval 22"/>
            <p:cNvSpPr>
              <a:spLocks noChangeArrowheads="1"/>
            </p:cNvSpPr>
            <p:nvPr/>
          </p:nvSpPr>
          <p:spPr bwMode="auto">
            <a:xfrm>
              <a:off x="18383250" y="6384925"/>
              <a:ext cx="160337" cy="1587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6" name="Freeform 23"/>
            <p:cNvSpPr>
              <a:spLocks noEditPoints="1"/>
            </p:cNvSpPr>
            <p:nvPr/>
          </p:nvSpPr>
          <p:spPr bwMode="auto">
            <a:xfrm>
              <a:off x="17418050" y="6111875"/>
              <a:ext cx="1587500" cy="952500"/>
            </a:xfrm>
            <a:custGeom>
              <a:avLst/>
              <a:gdLst>
                <a:gd name="T0" fmla="*/ 0 w 507"/>
                <a:gd name="T1" fmla="*/ 268 h 304"/>
                <a:gd name="T2" fmla="*/ 37 w 507"/>
                <a:gd name="T3" fmla="*/ 304 h 304"/>
                <a:gd name="T4" fmla="*/ 471 w 507"/>
                <a:gd name="T5" fmla="*/ 304 h 304"/>
                <a:gd name="T6" fmla="*/ 507 w 507"/>
                <a:gd name="T7" fmla="*/ 268 h 304"/>
                <a:gd name="T8" fmla="*/ 507 w 507"/>
                <a:gd name="T9" fmla="*/ 0 h 304"/>
                <a:gd name="T10" fmla="*/ 0 w 507"/>
                <a:gd name="T11" fmla="*/ 0 h 304"/>
                <a:gd name="T12" fmla="*/ 0 w 507"/>
                <a:gd name="T13" fmla="*/ 268 h 304"/>
                <a:gd name="T14" fmla="*/ 155 w 507"/>
                <a:gd name="T15" fmla="*/ 52 h 304"/>
                <a:gd name="T16" fmla="*/ 199 w 507"/>
                <a:gd name="T17" fmla="*/ 96 h 304"/>
                <a:gd name="T18" fmla="*/ 193 w 507"/>
                <a:gd name="T19" fmla="*/ 119 h 304"/>
                <a:gd name="T20" fmla="*/ 224 w 507"/>
                <a:gd name="T21" fmla="*/ 151 h 304"/>
                <a:gd name="T22" fmla="*/ 253 w 507"/>
                <a:gd name="T23" fmla="*/ 142 h 304"/>
                <a:gd name="T24" fmla="*/ 283 w 507"/>
                <a:gd name="T25" fmla="*/ 151 h 304"/>
                <a:gd name="T26" fmla="*/ 295 w 507"/>
                <a:gd name="T27" fmla="*/ 139 h 304"/>
                <a:gd name="T28" fmla="*/ 287 w 507"/>
                <a:gd name="T29" fmla="*/ 112 h 304"/>
                <a:gd name="T30" fmla="*/ 333 w 507"/>
                <a:gd name="T31" fmla="*/ 66 h 304"/>
                <a:gd name="T32" fmla="*/ 379 w 507"/>
                <a:gd name="T33" fmla="*/ 112 h 304"/>
                <a:gd name="T34" fmla="*/ 333 w 507"/>
                <a:gd name="T35" fmla="*/ 158 h 304"/>
                <a:gd name="T36" fmla="*/ 311 w 507"/>
                <a:gd name="T37" fmla="*/ 153 h 304"/>
                <a:gd name="T38" fmla="*/ 297 w 507"/>
                <a:gd name="T39" fmla="*/ 166 h 304"/>
                <a:gd name="T40" fmla="*/ 306 w 507"/>
                <a:gd name="T41" fmla="*/ 195 h 304"/>
                <a:gd name="T42" fmla="*/ 253 w 507"/>
                <a:gd name="T43" fmla="*/ 247 h 304"/>
                <a:gd name="T44" fmla="*/ 201 w 507"/>
                <a:gd name="T45" fmla="*/ 195 h 304"/>
                <a:gd name="T46" fmla="*/ 210 w 507"/>
                <a:gd name="T47" fmla="*/ 166 h 304"/>
                <a:gd name="T48" fmla="*/ 178 w 507"/>
                <a:gd name="T49" fmla="*/ 134 h 304"/>
                <a:gd name="T50" fmla="*/ 155 w 507"/>
                <a:gd name="T51" fmla="*/ 141 h 304"/>
                <a:gd name="T52" fmla="*/ 110 w 507"/>
                <a:gd name="T53" fmla="*/ 96 h 304"/>
                <a:gd name="T54" fmla="*/ 155 w 507"/>
                <a:gd name="T55" fmla="*/ 52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7" h="304">
                  <a:moveTo>
                    <a:pt x="0" y="268"/>
                  </a:moveTo>
                  <a:cubicBezTo>
                    <a:pt x="0" y="288"/>
                    <a:pt x="17" y="304"/>
                    <a:pt x="37" y="304"/>
                  </a:cubicBezTo>
                  <a:cubicBezTo>
                    <a:pt x="471" y="304"/>
                    <a:pt x="471" y="304"/>
                    <a:pt x="471" y="304"/>
                  </a:cubicBezTo>
                  <a:cubicBezTo>
                    <a:pt x="491" y="304"/>
                    <a:pt x="507" y="288"/>
                    <a:pt x="507" y="268"/>
                  </a:cubicBezTo>
                  <a:cubicBezTo>
                    <a:pt x="507" y="0"/>
                    <a:pt x="507" y="0"/>
                    <a:pt x="507" y="0"/>
                  </a:cubicBezTo>
                  <a:cubicBezTo>
                    <a:pt x="0" y="0"/>
                    <a:pt x="0" y="0"/>
                    <a:pt x="0" y="0"/>
                  </a:cubicBezTo>
                  <a:lnTo>
                    <a:pt x="0" y="268"/>
                  </a:lnTo>
                  <a:close/>
                  <a:moveTo>
                    <a:pt x="155" y="52"/>
                  </a:moveTo>
                  <a:cubicBezTo>
                    <a:pt x="179" y="52"/>
                    <a:pt x="199" y="72"/>
                    <a:pt x="199" y="96"/>
                  </a:cubicBezTo>
                  <a:cubicBezTo>
                    <a:pt x="199" y="105"/>
                    <a:pt x="197" y="113"/>
                    <a:pt x="193" y="119"/>
                  </a:cubicBezTo>
                  <a:cubicBezTo>
                    <a:pt x="224" y="151"/>
                    <a:pt x="224" y="151"/>
                    <a:pt x="224" y="151"/>
                  </a:cubicBezTo>
                  <a:cubicBezTo>
                    <a:pt x="233" y="146"/>
                    <a:pt x="243" y="142"/>
                    <a:pt x="253" y="142"/>
                  </a:cubicBezTo>
                  <a:cubicBezTo>
                    <a:pt x="264" y="142"/>
                    <a:pt x="274" y="146"/>
                    <a:pt x="283" y="151"/>
                  </a:cubicBezTo>
                  <a:cubicBezTo>
                    <a:pt x="295" y="139"/>
                    <a:pt x="295" y="139"/>
                    <a:pt x="295" y="139"/>
                  </a:cubicBezTo>
                  <a:cubicBezTo>
                    <a:pt x="290" y="131"/>
                    <a:pt x="287" y="122"/>
                    <a:pt x="287" y="112"/>
                  </a:cubicBezTo>
                  <a:cubicBezTo>
                    <a:pt x="287" y="87"/>
                    <a:pt x="308" y="66"/>
                    <a:pt x="333" y="66"/>
                  </a:cubicBezTo>
                  <a:cubicBezTo>
                    <a:pt x="359" y="66"/>
                    <a:pt x="379" y="87"/>
                    <a:pt x="379" y="112"/>
                  </a:cubicBezTo>
                  <a:cubicBezTo>
                    <a:pt x="379" y="138"/>
                    <a:pt x="359" y="158"/>
                    <a:pt x="333" y="158"/>
                  </a:cubicBezTo>
                  <a:cubicBezTo>
                    <a:pt x="325" y="158"/>
                    <a:pt x="317" y="156"/>
                    <a:pt x="311" y="153"/>
                  </a:cubicBezTo>
                  <a:cubicBezTo>
                    <a:pt x="297" y="166"/>
                    <a:pt x="297" y="166"/>
                    <a:pt x="297" y="166"/>
                  </a:cubicBezTo>
                  <a:cubicBezTo>
                    <a:pt x="303" y="174"/>
                    <a:pt x="306" y="184"/>
                    <a:pt x="306" y="195"/>
                  </a:cubicBezTo>
                  <a:cubicBezTo>
                    <a:pt x="306" y="224"/>
                    <a:pt x="282" y="247"/>
                    <a:pt x="253" y="247"/>
                  </a:cubicBezTo>
                  <a:cubicBezTo>
                    <a:pt x="225" y="247"/>
                    <a:pt x="201" y="224"/>
                    <a:pt x="201" y="195"/>
                  </a:cubicBezTo>
                  <a:cubicBezTo>
                    <a:pt x="201" y="184"/>
                    <a:pt x="204" y="174"/>
                    <a:pt x="210" y="166"/>
                  </a:cubicBezTo>
                  <a:cubicBezTo>
                    <a:pt x="178" y="134"/>
                    <a:pt x="178" y="134"/>
                    <a:pt x="178" y="134"/>
                  </a:cubicBezTo>
                  <a:cubicBezTo>
                    <a:pt x="171" y="138"/>
                    <a:pt x="163" y="141"/>
                    <a:pt x="155" y="141"/>
                  </a:cubicBezTo>
                  <a:cubicBezTo>
                    <a:pt x="130" y="141"/>
                    <a:pt x="110" y="121"/>
                    <a:pt x="110" y="96"/>
                  </a:cubicBezTo>
                  <a:cubicBezTo>
                    <a:pt x="110" y="72"/>
                    <a:pt x="130" y="52"/>
                    <a:pt x="155" y="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7" name="Oval 24"/>
            <p:cNvSpPr>
              <a:spLocks noChangeArrowheads="1"/>
            </p:cNvSpPr>
            <p:nvPr/>
          </p:nvSpPr>
          <p:spPr bwMode="auto">
            <a:xfrm>
              <a:off x="17829213" y="6337300"/>
              <a:ext cx="147637" cy="15081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nvGrpSpPr>
          <p:cNvPr id="54" name="组合 53"/>
          <p:cNvGrpSpPr/>
          <p:nvPr/>
        </p:nvGrpSpPr>
        <p:grpSpPr>
          <a:xfrm>
            <a:off x="674782" y="358608"/>
            <a:ext cx="4885993" cy="716067"/>
            <a:chOff x="5402407" y="1247256"/>
            <a:chExt cx="4885993" cy="716067"/>
          </a:xfrm>
        </p:grpSpPr>
        <p:sp>
          <p:nvSpPr>
            <p:cNvPr id="55" name="文本框 54"/>
            <p:cNvSpPr txBox="1"/>
            <p:nvPr/>
          </p:nvSpPr>
          <p:spPr>
            <a:xfrm>
              <a:off x="5402407" y="1247256"/>
              <a:ext cx="3295317"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mn-ea"/>
                </a:rPr>
                <a:t>标题文字添加此处</a:t>
              </a:r>
              <a:endParaRPr lang="zh-CN" altLang="en-US" sz="2800" b="1" dirty="0">
                <a:solidFill>
                  <a:schemeClr val="tx1">
                    <a:lumMod val="75000"/>
                    <a:lumOff val="25000"/>
                  </a:schemeClr>
                </a:solidFill>
                <a:latin typeface="+mn-ea"/>
              </a:endParaRPr>
            </a:p>
          </p:txBody>
        </p:sp>
        <p:sp>
          <p:nvSpPr>
            <p:cNvPr id="56" name="文本框 55"/>
            <p:cNvSpPr txBox="1"/>
            <p:nvPr/>
          </p:nvSpPr>
          <p:spPr>
            <a:xfrm>
              <a:off x="5402408" y="16935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grpSp>
        <p:nvGrpSpPr>
          <p:cNvPr id="57" name="组合 56"/>
          <p:cNvGrpSpPr/>
          <p:nvPr/>
        </p:nvGrpSpPr>
        <p:grpSpPr>
          <a:xfrm>
            <a:off x="669351" y="5019154"/>
            <a:ext cx="10878123" cy="911828"/>
            <a:chOff x="7483988" y="3236385"/>
            <a:chExt cx="10878123" cy="911828"/>
          </a:xfrm>
        </p:grpSpPr>
        <p:sp>
          <p:nvSpPr>
            <p:cNvPr id="58" name="矩形 57"/>
            <p:cNvSpPr/>
            <p:nvPr/>
          </p:nvSpPr>
          <p:spPr>
            <a:xfrm>
              <a:off x="7483988" y="3615760"/>
              <a:ext cx="10878123" cy="532453"/>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胶片用户可以在投影仪或者计算机上进行演示也可以将演示文稿打印出来制作成胶片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59" name="矩形 58"/>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标题文字添加</a:t>
              </a:r>
            </a:p>
          </p:txBody>
        </p:sp>
      </p:grpSp>
      <p:sp>
        <p:nvSpPr>
          <p:cNvPr id="60" name="矩形 59"/>
          <p:cNvSpPr/>
          <p:nvPr/>
        </p:nvSpPr>
        <p:spPr>
          <a:xfrm>
            <a:off x="1597783" y="2303142"/>
            <a:ext cx="2050552"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latin typeface="+mn-ea"/>
              </a:rPr>
              <a:t>标题文字添加</a:t>
            </a:r>
          </a:p>
        </p:txBody>
      </p:sp>
      <p:sp>
        <p:nvSpPr>
          <p:cNvPr id="61" name="矩形 60"/>
          <p:cNvSpPr/>
          <p:nvPr/>
        </p:nvSpPr>
        <p:spPr>
          <a:xfrm>
            <a:off x="5046044" y="2303142"/>
            <a:ext cx="2050552"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latin typeface="+mn-ea"/>
              </a:rPr>
              <a:t>标题文字添加</a:t>
            </a:r>
          </a:p>
        </p:txBody>
      </p:sp>
      <p:sp>
        <p:nvSpPr>
          <p:cNvPr id="62" name="矩形 61"/>
          <p:cNvSpPr/>
          <p:nvPr/>
        </p:nvSpPr>
        <p:spPr>
          <a:xfrm>
            <a:off x="8596002" y="2303142"/>
            <a:ext cx="2050552"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latin typeface="+mn-ea"/>
              </a:rPr>
              <a:t>标题文字添加</a:t>
            </a:r>
          </a:p>
        </p:txBody>
      </p:sp>
      <p:sp>
        <p:nvSpPr>
          <p:cNvPr id="63" name="矩形 62"/>
          <p:cNvSpPr/>
          <p:nvPr/>
        </p:nvSpPr>
        <p:spPr>
          <a:xfrm>
            <a:off x="6774236" y="3966010"/>
            <a:ext cx="2050552"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latin typeface="+mn-ea"/>
              </a:rPr>
              <a:t>标题文字添加</a:t>
            </a:r>
          </a:p>
        </p:txBody>
      </p:sp>
      <p:sp>
        <p:nvSpPr>
          <p:cNvPr id="64" name="矩形 63"/>
          <p:cNvSpPr/>
          <p:nvPr/>
        </p:nvSpPr>
        <p:spPr>
          <a:xfrm>
            <a:off x="3306528" y="3966010"/>
            <a:ext cx="2050552"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latin typeface="+mn-ea"/>
              </a:rPr>
              <a:t>标题文字添加</a:t>
            </a:r>
          </a:p>
        </p:txBody>
      </p:sp>
    </p:spTree>
    <p:extLst>
      <p:ext uri="{BB962C8B-B14F-4D97-AF65-F5344CB8AC3E}">
        <p14:creationId xmlns:p14="http://schemas.microsoft.com/office/powerpoint/2010/main" val="199194760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animEffect transition="in" filter="fade">
                                      <p:cBhvr>
                                        <p:cTn id="14" dur="500"/>
                                        <p:tgtEl>
                                          <p:spTgt spid="3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animEffect transition="in" filter="fade">
                                      <p:cBhvr>
                                        <p:cTn id="19" dur="500"/>
                                        <p:tgtEl>
                                          <p:spTgt spid="3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500" fill="hold"/>
                                        <p:tgtEl>
                                          <p:spTgt spid="22"/>
                                        </p:tgtEl>
                                        <p:attrNameLst>
                                          <p:attrName>ppt_w</p:attrName>
                                        </p:attrNameLst>
                                      </p:cBhvr>
                                      <p:tavLst>
                                        <p:tav tm="0">
                                          <p:val>
                                            <p:fltVal val="0"/>
                                          </p:val>
                                        </p:tav>
                                        <p:tav tm="100000">
                                          <p:val>
                                            <p:strVal val="#ppt_w"/>
                                          </p:val>
                                        </p:tav>
                                      </p:tavLst>
                                    </p:anim>
                                    <p:anim calcmode="lin" valueType="num">
                                      <p:cBhvr>
                                        <p:cTn id="23" dur="500" fill="hold"/>
                                        <p:tgtEl>
                                          <p:spTgt spid="22"/>
                                        </p:tgtEl>
                                        <p:attrNameLst>
                                          <p:attrName>ppt_h</p:attrName>
                                        </p:attrNameLst>
                                      </p:cBhvr>
                                      <p:tavLst>
                                        <p:tav tm="0">
                                          <p:val>
                                            <p:fltVal val="0"/>
                                          </p:val>
                                        </p:tav>
                                        <p:tav tm="100000">
                                          <p:val>
                                            <p:strVal val="#ppt_h"/>
                                          </p:val>
                                        </p:tav>
                                      </p:tavLst>
                                    </p:anim>
                                    <p:animEffect transition="in" filter="fade">
                                      <p:cBhvr>
                                        <p:cTn id="24" dur="500"/>
                                        <p:tgtEl>
                                          <p:spTgt spid="22"/>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p:cTn id="27" dur="500" fill="hold"/>
                                        <p:tgtEl>
                                          <p:spTgt spid="29"/>
                                        </p:tgtEl>
                                        <p:attrNameLst>
                                          <p:attrName>ppt_w</p:attrName>
                                        </p:attrNameLst>
                                      </p:cBhvr>
                                      <p:tavLst>
                                        <p:tav tm="0">
                                          <p:val>
                                            <p:fltVal val="0"/>
                                          </p:val>
                                        </p:tav>
                                        <p:tav tm="100000">
                                          <p:val>
                                            <p:strVal val="#ppt_w"/>
                                          </p:val>
                                        </p:tav>
                                      </p:tavLst>
                                    </p:anim>
                                    <p:anim calcmode="lin" valueType="num">
                                      <p:cBhvr>
                                        <p:cTn id="28" dur="500" fill="hold"/>
                                        <p:tgtEl>
                                          <p:spTgt spid="29"/>
                                        </p:tgtEl>
                                        <p:attrNameLst>
                                          <p:attrName>ppt_h</p:attrName>
                                        </p:attrNameLst>
                                      </p:cBhvr>
                                      <p:tavLst>
                                        <p:tav tm="0">
                                          <p:val>
                                            <p:fltVal val="0"/>
                                          </p:val>
                                        </p:tav>
                                        <p:tav tm="100000">
                                          <p:val>
                                            <p:strVal val="#ppt_h"/>
                                          </p:val>
                                        </p:tav>
                                      </p:tavLst>
                                    </p:anim>
                                    <p:animEffect transition="in" filter="fade">
                                      <p:cBhvr>
                                        <p:cTn id="29" dur="500"/>
                                        <p:tgtEl>
                                          <p:spTgt spid="29"/>
                                        </p:tgtEl>
                                      </p:cBhvr>
                                    </p:animEffect>
                                  </p:childTnLst>
                                </p:cTn>
                              </p:par>
                              <p:par>
                                <p:cTn id="30" presetID="53" presetClass="entr" presetSubtype="16"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Effect transition="in" filter="fade">
                                      <p:cBhvr>
                                        <p:cTn id="39" dur="500"/>
                                        <p:tgtEl>
                                          <p:spTgt spid="23"/>
                                        </p:tgtEl>
                                      </p:cBhvr>
                                    </p:animEffect>
                                  </p:childTnLst>
                                </p:cTn>
                              </p:par>
                              <p:par>
                                <p:cTn id="40" presetID="53" presetClass="entr" presetSubtype="16" fill="hold" nodeType="with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p:cTn id="42" dur="500" fill="hold"/>
                                        <p:tgtEl>
                                          <p:spTgt spid="26"/>
                                        </p:tgtEl>
                                        <p:attrNameLst>
                                          <p:attrName>ppt_w</p:attrName>
                                        </p:attrNameLst>
                                      </p:cBhvr>
                                      <p:tavLst>
                                        <p:tav tm="0">
                                          <p:val>
                                            <p:fltVal val="0"/>
                                          </p:val>
                                        </p:tav>
                                        <p:tav tm="100000">
                                          <p:val>
                                            <p:strVal val="#ppt_w"/>
                                          </p:val>
                                        </p:tav>
                                      </p:tavLst>
                                    </p:anim>
                                    <p:anim calcmode="lin" valueType="num">
                                      <p:cBhvr>
                                        <p:cTn id="43" dur="500" fill="hold"/>
                                        <p:tgtEl>
                                          <p:spTgt spid="26"/>
                                        </p:tgtEl>
                                        <p:attrNameLst>
                                          <p:attrName>ppt_h</p:attrName>
                                        </p:attrNameLst>
                                      </p:cBhvr>
                                      <p:tavLst>
                                        <p:tav tm="0">
                                          <p:val>
                                            <p:fltVal val="0"/>
                                          </p:val>
                                        </p:tav>
                                        <p:tav tm="100000">
                                          <p:val>
                                            <p:strVal val="#ppt_h"/>
                                          </p:val>
                                        </p:tav>
                                      </p:tavLst>
                                    </p:anim>
                                    <p:animEffect transition="in" filter="fade">
                                      <p:cBhvr>
                                        <p:cTn id="44" dur="500"/>
                                        <p:tgtEl>
                                          <p:spTgt spid="26"/>
                                        </p:tgtEl>
                                      </p:cBhvr>
                                    </p:animEffect>
                                  </p:childTnLst>
                                </p:cTn>
                              </p:par>
                              <p:par>
                                <p:cTn id="45" presetID="53" presetClass="entr" presetSubtype="16" fill="hold" nodeType="with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p:cTn id="47" dur="500" fill="hold"/>
                                        <p:tgtEl>
                                          <p:spTgt spid="39"/>
                                        </p:tgtEl>
                                        <p:attrNameLst>
                                          <p:attrName>ppt_w</p:attrName>
                                        </p:attrNameLst>
                                      </p:cBhvr>
                                      <p:tavLst>
                                        <p:tav tm="0">
                                          <p:val>
                                            <p:fltVal val="0"/>
                                          </p:val>
                                        </p:tav>
                                        <p:tav tm="100000">
                                          <p:val>
                                            <p:strVal val="#ppt_w"/>
                                          </p:val>
                                        </p:tav>
                                      </p:tavLst>
                                    </p:anim>
                                    <p:anim calcmode="lin" valueType="num">
                                      <p:cBhvr>
                                        <p:cTn id="48" dur="500" fill="hold"/>
                                        <p:tgtEl>
                                          <p:spTgt spid="39"/>
                                        </p:tgtEl>
                                        <p:attrNameLst>
                                          <p:attrName>ppt_h</p:attrName>
                                        </p:attrNameLst>
                                      </p:cBhvr>
                                      <p:tavLst>
                                        <p:tav tm="0">
                                          <p:val>
                                            <p:fltVal val="0"/>
                                          </p:val>
                                        </p:tav>
                                        <p:tav tm="100000">
                                          <p:val>
                                            <p:strVal val="#ppt_h"/>
                                          </p:val>
                                        </p:tav>
                                      </p:tavLst>
                                    </p:anim>
                                    <p:animEffect transition="in" filter="fade">
                                      <p:cBhvr>
                                        <p:cTn id="49" dur="500"/>
                                        <p:tgtEl>
                                          <p:spTgt spid="39"/>
                                        </p:tgtEl>
                                      </p:cBhvr>
                                    </p:animEffect>
                                  </p:childTnLst>
                                </p:cTn>
                              </p:par>
                              <p:par>
                                <p:cTn id="50" presetID="53" presetClass="entr" presetSubtype="16" fill="hold" nodeType="withEffect">
                                  <p:stCondLst>
                                    <p:cond delay="0"/>
                                  </p:stCondLst>
                                  <p:childTnLst>
                                    <p:set>
                                      <p:cBhvr>
                                        <p:cTn id="51" dur="1" fill="hold">
                                          <p:stCondLst>
                                            <p:cond delay="0"/>
                                          </p:stCondLst>
                                        </p:cTn>
                                        <p:tgtEl>
                                          <p:spTgt spid="42"/>
                                        </p:tgtEl>
                                        <p:attrNameLst>
                                          <p:attrName>style.visibility</p:attrName>
                                        </p:attrNameLst>
                                      </p:cBhvr>
                                      <p:to>
                                        <p:strVal val="visible"/>
                                      </p:to>
                                    </p:set>
                                    <p:anim calcmode="lin" valueType="num">
                                      <p:cBhvr>
                                        <p:cTn id="52" dur="500" fill="hold"/>
                                        <p:tgtEl>
                                          <p:spTgt spid="42"/>
                                        </p:tgtEl>
                                        <p:attrNameLst>
                                          <p:attrName>ppt_w</p:attrName>
                                        </p:attrNameLst>
                                      </p:cBhvr>
                                      <p:tavLst>
                                        <p:tav tm="0">
                                          <p:val>
                                            <p:fltVal val="0"/>
                                          </p:val>
                                        </p:tav>
                                        <p:tav tm="100000">
                                          <p:val>
                                            <p:strVal val="#ppt_w"/>
                                          </p:val>
                                        </p:tav>
                                      </p:tavLst>
                                    </p:anim>
                                    <p:anim calcmode="lin" valueType="num">
                                      <p:cBhvr>
                                        <p:cTn id="53" dur="500" fill="hold"/>
                                        <p:tgtEl>
                                          <p:spTgt spid="42"/>
                                        </p:tgtEl>
                                        <p:attrNameLst>
                                          <p:attrName>ppt_h</p:attrName>
                                        </p:attrNameLst>
                                      </p:cBhvr>
                                      <p:tavLst>
                                        <p:tav tm="0">
                                          <p:val>
                                            <p:fltVal val="0"/>
                                          </p:val>
                                        </p:tav>
                                        <p:tav tm="100000">
                                          <p:val>
                                            <p:strVal val="#ppt_h"/>
                                          </p:val>
                                        </p:tav>
                                      </p:tavLst>
                                    </p:anim>
                                    <p:animEffect transition="in" filter="fade">
                                      <p:cBhvr>
                                        <p:cTn id="54" dur="500"/>
                                        <p:tgtEl>
                                          <p:spTgt spid="42"/>
                                        </p:tgtEl>
                                      </p:cBhvr>
                                    </p:animEffect>
                                  </p:childTnLst>
                                </p:cTn>
                              </p:par>
                            </p:childTnLst>
                          </p:cTn>
                        </p:par>
                        <p:par>
                          <p:cTn id="55" fill="hold">
                            <p:stCondLst>
                              <p:cond delay="500"/>
                            </p:stCondLst>
                            <p:childTnLst>
                              <p:par>
                                <p:cTn id="56" presetID="10" presetClass="entr" presetSubtype="0" fill="hold" grpId="0" nodeType="afterEffect">
                                  <p:stCondLst>
                                    <p:cond delay="0"/>
                                  </p:stCondLst>
                                  <p:childTnLst>
                                    <p:set>
                                      <p:cBhvr>
                                        <p:cTn id="57" dur="1" fill="hold">
                                          <p:stCondLst>
                                            <p:cond delay="0"/>
                                          </p:stCondLst>
                                        </p:cTn>
                                        <p:tgtEl>
                                          <p:spTgt spid="2"/>
                                        </p:tgtEl>
                                        <p:attrNameLst>
                                          <p:attrName>style.visibility</p:attrName>
                                        </p:attrNameLst>
                                      </p:cBhvr>
                                      <p:to>
                                        <p:strVal val="visible"/>
                                      </p:to>
                                    </p:set>
                                    <p:animEffect transition="in" filter="fade">
                                      <p:cBhvr>
                                        <p:cTn id="58" dur="500"/>
                                        <p:tgtEl>
                                          <p:spTgt spid="2"/>
                                        </p:tgtEl>
                                      </p:cBhvr>
                                    </p:animEffect>
                                  </p:childTnLst>
                                </p:cTn>
                              </p:par>
                            </p:childTnLst>
                          </p:cTn>
                        </p:par>
                        <p:par>
                          <p:cTn id="59" fill="hold">
                            <p:stCondLst>
                              <p:cond delay="1000"/>
                            </p:stCondLst>
                            <p:childTnLst>
                              <p:par>
                                <p:cTn id="60" presetID="10" presetClass="entr" presetSubtype="0" fill="hold" grpId="0" nodeType="afterEffect">
                                  <p:stCondLst>
                                    <p:cond delay="0"/>
                                  </p:stCondLst>
                                  <p:childTnLst>
                                    <p:set>
                                      <p:cBhvr>
                                        <p:cTn id="61" dur="1" fill="hold">
                                          <p:stCondLst>
                                            <p:cond delay="0"/>
                                          </p:stCondLst>
                                        </p:cTn>
                                        <p:tgtEl>
                                          <p:spTgt spid="60"/>
                                        </p:tgtEl>
                                        <p:attrNameLst>
                                          <p:attrName>style.visibility</p:attrName>
                                        </p:attrNameLst>
                                      </p:cBhvr>
                                      <p:to>
                                        <p:strVal val="visible"/>
                                      </p:to>
                                    </p:set>
                                    <p:animEffect transition="in" filter="fade">
                                      <p:cBhvr>
                                        <p:cTn id="62" dur="500"/>
                                        <p:tgtEl>
                                          <p:spTgt spid="60"/>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64"/>
                                        </p:tgtEl>
                                        <p:attrNameLst>
                                          <p:attrName>style.visibility</p:attrName>
                                        </p:attrNameLst>
                                      </p:cBhvr>
                                      <p:to>
                                        <p:strVal val="visible"/>
                                      </p:to>
                                    </p:set>
                                    <p:animEffect transition="in" filter="fade">
                                      <p:cBhvr>
                                        <p:cTn id="65" dur="500"/>
                                        <p:tgtEl>
                                          <p:spTgt spid="6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61"/>
                                        </p:tgtEl>
                                        <p:attrNameLst>
                                          <p:attrName>style.visibility</p:attrName>
                                        </p:attrNameLst>
                                      </p:cBhvr>
                                      <p:to>
                                        <p:strVal val="visible"/>
                                      </p:to>
                                    </p:set>
                                    <p:animEffect transition="in" filter="fade">
                                      <p:cBhvr>
                                        <p:cTn id="68" dur="500"/>
                                        <p:tgtEl>
                                          <p:spTgt spid="61"/>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63"/>
                                        </p:tgtEl>
                                        <p:attrNameLst>
                                          <p:attrName>style.visibility</p:attrName>
                                        </p:attrNameLst>
                                      </p:cBhvr>
                                      <p:to>
                                        <p:strVal val="visible"/>
                                      </p:to>
                                    </p:set>
                                    <p:animEffect transition="in" filter="fade">
                                      <p:cBhvr>
                                        <p:cTn id="71" dur="500"/>
                                        <p:tgtEl>
                                          <p:spTgt spid="63"/>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62"/>
                                        </p:tgtEl>
                                        <p:attrNameLst>
                                          <p:attrName>style.visibility</p:attrName>
                                        </p:attrNameLst>
                                      </p:cBhvr>
                                      <p:to>
                                        <p:strVal val="visible"/>
                                      </p:to>
                                    </p:set>
                                    <p:animEffect transition="in" filter="fade">
                                      <p:cBhvr>
                                        <p:cTn id="74" dur="500"/>
                                        <p:tgtEl>
                                          <p:spTgt spid="62"/>
                                        </p:tgtEl>
                                      </p:cBhvr>
                                    </p:animEffect>
                                  </p:childTnLst>
                                </p:cTn>
                              </p:par>
                            </p:childTnLst>
                          </p:cTn>
                        </p:par>
                        <p:par>
                          <p:cTn id="75" fill="hold">
                            <p:stCondLst>
                              <p:cond delay="1500"/>
                            </p:stCondLst>
                            <p:childTnLst>
                              <p:par>
                                <p:cTn id="76" presetID="22" presetClass="entr" presetSubtype="8" fill="hold" nodeType="afterEffect">
                                  <p:stCondLst>
                                    <p:cond delay="0"/>
                                  </p:stCondLst>
                                  <p:childTnLst>
                                    <p:set>
                                      <p:cBhvr>
                                        <p:cTn id="77" dur="1" fill="hold">
                                          <p:stCondLst>
                                            <p:cond delay="0"/>
                                          </p:stCondLst>
                                        </p:cTn>
                                        <p:tgtEl>
                                          <p:spTgt spid="57"/>
                                        </p:tgtEl>
                                        <p:attrNameLst>
                                          <p:attrName>style.visibility</p:attrName>
                                        </p:attrNameLst>
                                      </p:cBhvr>
                                      <p:to>
                                        <p:strVal val="visible"/>
                                      </p:to>
                                    </p:set>
                                    <p:animEffect transition="in" filter="wipe(left)">
                                      <p:cBhvr>
                                        <p:cTn id="78"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8" grpId="0" animBg="1"/>
      <p:bldP spid="30" grpId="0" animBg="1"/>
      <p:bldP spid="31" grpId="0" animBg="1"/>
      <p:bldP spid="22" grpId="0" animBg="1"/>
      <p:bldP spid="29" grpId="0" animBg="1"/>
      <p:bldP spid="60" grpId="0"/>
      <p:bldP spid="61" grpId="0"/>
      <p:bldP spid="62" grpId="0"/>
      <p:bldP spid="63" grpId="0"/>
      <p:bldP spid="6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矩形 55"/>
          <p:cNvSpPr/>
          <p:nvPr/>
        </p:nvSpPr>
        <p:spPr>
          <a:xfrm rot="1800000">
            <a:off x="977911" y="2202292"/>
            <a:ext cx="1721813" cy="1282447"/>
          </a:xfrm>
          <a:custGeom>
            <a:avLst/>
            <a:gdLst>
              <a:gd name="connsiteX0" fmla="*/ 0 w 1721813"/>
              <a:gd name="connsiteY0" fmla="*/ 0 h 1266909"/>
              <a:gd name="connsiteX1" fmla="*/ 1721813 w 1721813"/>
              <a:gd name="connsiteY1" fmla="*/ 0 h 1266909"/>
              <a:gd name="connsiteX2" fmla="*/ 1721813 w 1721813"/>
              <a:gd name="connsiteY2" fmla="*/ 1266909 h 1266909"/>
              <a:gd name="connsiteX3" fmla="*/ 0 w 1721813"/>
              <a:gd name="connsiteY3" fmla="*/ 1266909 h 1266909"/>
              <a:gd name="connsiteX4" fmla="*/ 0 w 1721813"/>
              <a:gd name="connsiteY4" fmla="*/ 0 h 1266909"/>
              <a:gd name="connsiteX0" fmla="*/ 0 w 1721813"/>
              <a:gd name="connsiteY0" fmla="*/ 15538 h 1282447"/>
              <a:gd name="connsiteX1" fmla="*/ 338348 w 1721813"/>
              <a:gd name="connsiteY1" fmla="*/ 0 h 1282447"/>
              <a:gd name="connsiteX2" fmla="*/ 1721813 w 1721813"/>
              <a:gd name="connsiteY2" fmla="*/ 15538 h 1282447"/>
              <a:gd name="connsiteX3" fmla="*/ 1721813 w 1721813"/>
              <a:gd name="connsiteY3" fmla="*/ 1282447 h 1282447"/>
              <a:gd name="connsiteX4" fmla="*/ 0 w 1721813"/>
              <a:gd name="connsiteY4" fmla="*/ 1282447 h 1282447"/>
              <a:gd name="connsiteX5" fmla="*/ 0 w 1721813"/>
              <a:gd name="connsiteY5" fmla="*/ 15538 h 1282447"/>
              <a:gd name="connsiteX0" fmla="*/ 0 w 1721813"/>
              <a:gd name="connsiteY0" fmla="*/ 1282447 h 1282447"/>
              <a:gd name="connsiteX1" fmla="*/ 338348 w 1721813"/>
              <a:gd name="connsiteY1" fmla="*/ 0 h 1282447"/>
              <a:gd name="connsiteX2" fmla="*/ 1721813 w 1721813"/>
              <a:gd name="connsiteY2" fmla="*/ 15538 h 1282447"/>
              <a:gd name="connsiteX3" fmla="*/ 1721813 w 1721813"/>
              <a:gd name="connsiteY3" fmla="*/ 1282447 h 1282447"/>
              <a:gd name="connsiteX4" fmla="*/ 0 w 1721813"/>
              <a:gd name="connsiteY4" fmla="*/ 1282447 h 12824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813" h="1282447">
                <a:moveTo>
                  <a:pt x="0" y="1282447"/>
                </a:moveTo>
                <a:lnTo>
                  <a:pt x="338348" y="0"/>
                </a:lnTo>
                <a:lnTo>
                  <a:pt x="1721813" y="15538"/>
                </a:lnTo>
                <a:lnTo>
                  <a:pt x="1721813" y="1282447"/>
                </a:lnTo>
                <a:lnTo>
                  <a:pt x="0" y="1282447"/>
                </a:lnTo>
                <a:close/>
              </a:path>
            </a:pathLst>
          </a:custGeom>
          <a:gradFill>
            <a:gsLst>
              <a:gs pos="0">
                <a:schemeClr val="bg1">
                  <a:lumMod val="50000"/>
                </a:schemeClr>
              </a:gs>
              <a:gs pos="75000">
                <a:schemeClr val="bg1">
                  <a:alpha val="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sp>
        <p:nvSpPr>
          <p:cNvPr id="57" name="矩形 55"/>
          <p:cNvSpPr/>
          <p:nvPr/>
        </p:nvSpPr>
        <p:spPr>
          <a:xfrm rot="1800000">
            <a:off x="4789104" y="2202292"/>
            <a:ext cx="1721813" cy="1282447"/>
          </a:xfrm>
          <a:custGeom>
            <a:avLst/>
            <a:gdLst>
              <a:gd name="connsiteX0" fmla="*/ 0 w 1721813"/>
              <a:gd name="connsiteY0" fmla="*/ 0 h 1266909"/>
              <a:gd name="connsiteX1" fmla="*/ 1721813 w 1721813"/>
              <a:gd name="connsiteY1" fmla="*/ 0 h 1266909"/>
              <a:gd name="connsiteX2" fmla="*/ 1721813 w 1721813"/>
              <a:gd name="connsiteY2" fmla="*/ 1266909 h 1266909"/>
              <a:gd name="connsiteX3" fmla="*/ 0 w 1721813"/>
              <a:gd name="connsiteY3" fmla="*/ 1266909 h 1266909"/>
              <a:gd name="connsiteX4" fmla="*/ 0 w 1721813"/>
              <a:gd name="connsiteY4" fmla="*/ 0 h 1266909"/>
              <a:gd name="connsiteX0" fmla="*/ 0 w 1721813"/>
              <a:gd name="connsiteY0" fmla="*/ 15538 h 1282447"/>
              <a:gd name="connsiteX1" fmla="*/ 338348 w 1721813"/>
              <a:gd name="connsiteY1" fmla="*/ 0 h 1282447"/>
              <a:gd name="connsiteX2" fmla="*/ 1721813 w 1721813"/>
              <a:gd name="connsiteY2" fmla="*/ 15538 h 1282447"/>
              <a:gd name="connsiteX3" fmla="*/ 1721813 w 1721813"/>
              <a:gd name="connsiteY3" fmla="*/ 1282447 h 1282447"/>
              <a:gd name="connsiteX4" fmla="*/ 0 w 1721813"/>
              <a:gd name="connsiteY4" fmla="*/ 1282447 h 1282447"/>
              <a:gd name="connsiteX5" fmla="*/ 0 w 1721813"/>
              <a:gd name="connsiteY5" fmla="*/ 15538 h 1282447"/>
              <a:gd name="connsiteX0" fmla="*/ 0 w 1721813"/>
              <a:gd name="connsiteY0" fmla="*/ 1282447 h 1282447"/>
              <a:gd name="connsiteX1" fmla="*/ 338348 w 1721813"/>
              <a:gd name="connsiteY1" fmla="*/ 0 h 1282447"/>
              <a:gd name="connsiteX2" fmla="*/ 1721813 w 1721813"/>
              <a:gd name="connsiteY2" fmla="*/ 15538 h 1282447"/>
              <a:gd name="connsiteX3" fmla="*/ 1721813 w 1721813"/>
              <a:gd name="connsiteY3" fmla="*/ 1282447 h 1282447"/>
              <a:gd name="connsiteX4" fmla="*/ 0 w 1721813"/>
              <a:gd name="connsiteY4" fmla="*/ 1282447 h 12824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813" h="1282447">
                <a:moveTo>
                  <a:pt x="0" y="1282447"/>
                </a:moveTo>
                <a:lnTo>
                  <a:pt x="338348" y="0"/>
                </a:lnTo>
                <a:lnTo>
                  <a:pt x="1721813" y="15538"/>
                </a:lnTo>
                <a:lnTo>
                  <a:pt x="1721813" y="1282447"/>
                </a:lnTo>
                <a:lnTo>
                  <a:pt x="0" y="1282447"/>
                </a:lnTo>
                <a:close/>
              </a:path>
            </a:pathLst>
          </a:custGeom>
          <a:gradFill>
            <a:gsLst>
              <a:gs pos="0">
                <a:schemeClr val="bg1">
                  <a:lumMod val="50000"/>
                </a:schemeClr>
              </a:gs>
              <a:gs pos="75000">
                <a:schemeClr val="bg1">
                  <a:alpha val="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sp>
        <p:nvSpPr>
          <p:cNvPr id="58" name="矩形 55"/>
          <p:cNvSpPr/>
          <p:nvPr/>
        </p:nvSpPr>
        <p:spPr>
          <a:xfrm rot="1800000">
            <a:off x="8598807" y="2202292"/>
            <a:ext cx="1721813" cy="1282447"/>
          </a:xfrm>
          <a:custGeom>
            <a:avLst/>
            <a:gdLst>
              <a:gd name="connsiteX0" fmla="*/ 0 w 1721813"/>
              <a:gd name="connsiteY0" fmla="*/ 0 h 1266909"/>
              <a:gd name="connsiteX1" fmla="*/ 1721813 w 1721813"/>
              <a:gd name="connsiteY1" fmla="*/ 0 h 1266909"/>
              <a:gd name="connsiteX2" fmla="*/ 1721813 w 1721813"/>
              <a:gd name="connsiteY2" fmla="*/ 1266909 h 1266909"/>
              <a:gd name="connsiteX3" fmla="*/ 0 w 1721813"/>
              <a:gd name="connsiteY3" fmla="*/ 1266909 h 1266909"/>
              <a:gd name="connsiteX4" fmla="*/ 0 w 1721813"/>
              <a:gd name="connsiteY4" fmla="*/ 0 h 1266909"/>
              <a:gd name="connsiteX0" fmla="*/ 0 w 1721813"/>
              <a:gd name="connsiteY0" fmla="*/ 15538 h 1282447"/>
              <a:gd name="connsiteX1" fmla="*/ 338348 w 1721813"/>
              <a:gd name="connsiteY1" fmla="*/ 0 h 1282447"/>
              <a:gd name="connsiteX2" fmla="*/ 1721813 w 1721813"/>
              <a:gd name="connsiteY2" fmla="*/ 15538 h 1282447"/>
              <a:gd name="connsiteX3" fmla="*/ 1721813 w 1721813"/>
              <a:gd name="connsiteY3" fmla="*/ 1282447 h 1282447"/>
              <a:gd name="connsiteX4" fmla="*/ 0 w 1721813"/>
              <a:gd name="connsiteY4" fmla="*/ 1282447 h 1282447"/>
              <a:gd name="connsiteX5" fmla="*/ 0 w 1721813"/>
              <a:gd name="connsiteY5" fmla="*/ 15538 h 1282447"/>
              <a:gd name="connsiteX0" fmla="*/ 0 w 1721813"/>
              <a:gd name="connsiteY0" fmla="*/ 1282447 h 1282447"/>
              <a:gd name="connsiteX1" fmla="*/ 338348 w 1721813"/>
              <a:gd name="connsiteY1" fmla="*/ 0 h 1282447"/>
              <a:gd name="connsiteX2" fmla="*/ 1721813 w 1721813"/>
              <a:gd name="connsiteY2" fmla="*/ 15538 h 1282447"/>
              <a:gd name="connsiteX3" fmla="*/ 1721813 w 1721813"/>
              <a:gd name="connsiteY3" fmla="*/ 1282447 h 1282447"/>
              <a:gd name="connsiteX4" fmla="*/ 0 w 1721813"/>
              <a:gd name="connsiteY4" fmla="*/ 1282447 h 12824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813" h="1282447">
                <a:moveTo>
                  <a:pt x="0" y="1282447"/>
                </a:moveTo>
                <a:lnTo>
                  <a:pt x="338348" y="0"/>
                </a:lnTo>
                <a:lnTo>
                  <a:pt x="1721813" y="15538"/>
                </a:lnTo>
                <a:lnTo>
                  <a:pt x="1721813" y="1282447"/>
                </a:lnTo>
                <a:lnTo>
                  <a:pt x="0" y="1282447"/>
                </a:lnTo>
                <a:close/>
              </a:path>
            </a:pathLst>
          </a:custGeom>
          <a:gradFill>
            <a:gsLst>
              <a:gs pos="0">
                <a:schemeClr val="bg1">
                  <a:lumMod val="50000"/>
                </a:schemeClr>
              </a:gs>
              <a:gs pos="75000">
                <a:schemeClr val="bg1">
                  <a:alpha val="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sp>
        <p:nvSpPr>
          <p:cNvPr id="59" name="矩形 55"/>
          <p:cNvSpPr/>
          <p:nvPr/>
        </p:nvSpPr>
        <p:spPr>
          <a:xfrm rot="1800000">
            <a:off x="977911" y="4349653"/>
            <a:ext cx="1721813" cy="1282447"/>
          </a:xfrm>
          <a:custGeom>
            <a:avLst/>
            <a:gdLst>
              <a:gd name="connsiteX0" fmla="*/ 0 w 1721813"/>
              <a:gd name="connsiteY0" fmla="*/ 0 h 1266909"/>
              <a:gd name="connsiteX1" fmla="*/ 1721813 w 1721813"/>
              <a:gd name="connsiteY1" fmla="*/ 0 h 1266909"/>
              <a:gd name="connsiteX2" fmla="*/ 1721813 w 1721813"/>
              <a:gd name="connsiteY2" fmla="*/ 1266909 h 1266909"/>
              <a:gd name="connsiteX3" fmla="*/ 0 w 1721813"/>
              <a:gd name="connsiteY3" fmla="*/ 1266909 h 1266909"/>
              <a:gd name="connsiteX4" fmla="*/ 0 w 1721813"/>
              <a:gd name="connsiteY4" fmla="*/ 0 h 1266909"/>
              <a:gd name="connsiteX0" fmla="*/ 0 w 1721813"/>
              <a:gd name="connsiteY0" fmla="*/ 15538 h 1282447"/>
              <a:gd name="connsiteX1" fmla="*/ 338348 w 1721813"/>
              <a:gd name="connsiteY1" fmla="*/ 0 h 1282447"/>
              <a:gd name="connsiteX2" fmla="*/ 1721813 w 1721813"/>
              <a:gd name="connsiteY2" fmla="*/ 15538 h 1282447"/>
              <a:gd name="connsiteX3" fmla="*/ 1721813 w 1721813"/>
              <a:gd name="connsiteY3" fmla="*/ 1282447 h 1282447"/>
              <a:gd name="connsiteX4" fmla="*/ 0 w 1721813"/>
              <a:gd name="connsiteY4" fmla="*/ 1282447 h 1282447"/>
              <a:gd name="connsiteX5" fmla="*/ 0 w 1721813"/>
              <a:gd name="connsiteY5" fmla="*/ 15538 h 1282447"/>
              <a:gd name="connsiteX0" fmla="*/ 0 w 1721813"/>
              <a:gd name="connsiteY0" fmla="*/ 1282447 h 1282447"/>
              <a:gd name="connsiteX1" fmla="*/ 338348 w 1721813"/>
              <a:gd name="connsiteY1" fmla="*/ 0 h 1282447"/>
              <a:gd name="connsiteX2" fmla="*/ 1721813 w 1721813"/>
              <a:gd name="connsiteY2" fmla="*/ 15538 h 1282447"/>
              <a:gd name="connsiteX3" fmla="*/ 1721813 w 1721813"/>
              <a:gd name="connsiteY3" fmla="*/ 1282447 h 1282447"/>
              <a:gd name="connsiteX4" fmla="*/ 0 w 1721813"/>
              <a:gd name="connsiteY4" fmla="*/ 1282447 h 12824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813" h="1282447">
                <a:moveTo>
                  <a:pt x="0" y="1282447"/>
                </a:moveTo>
                <a:lnTo>
                  <a:pt x="338348" y="0"/>
                </a:lnTo>
                <a:lnTo>
                  <a:pt x="1721813" y="15538"/>
                </a:lnTo>
                <a:lnTo>
                  <a:pt x="1721813" y="1282447"/>
                </a:lnTo>
                <a:lnTo>
                  <a:pt x="0" y="1282447"/>
                </a:lnTo>
                <a:close/>
              </a:path>
            </a:pathLst>
          </a:custGeom>
          <a:gradFill>
            <a:gsLst>
              <a:gs pos="0">
                <a:schemeClr val="bg1">
                  <a:lumMod val="50000"/>
                </a:schemeClr>
              </a:gs>
              <a:gs pos="75000">
                <a:schemeClr val="bg1">
                  <a:alpha val="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sp>
        <p:nvSpPr>
          <p:cNvPr id="60" name="矩形 55"/>
          <p:cNvSpPr/>
          <p:nvPr/>
        </p:nvSpPr>
        <p:spPr>
          <a:xfrm rot="1800000">
            <a:off x="4789104" y="4349653"/>
            <a:ext cx="1721813" cy="1282447"/>
          </a:xfrm>
          <a:custGeom>
            <a:avLst/>
            <a:gdLst>
              <a:gd name="connsiteX0" fmla="*/ 0 w 1721813"/>
              <a:gd name="connsiteY0" fmla="*/ 0 h 1266909"/>
              <a:gd name="connsiteX1" fmla="*/ 1721813 w 1721813"/>
              <a:gd name="connsiteY1" fmla="*/ 0 h 1266909"/>
              <a:gd name="connsiteX2" fmla="*/ 1721813 w 1721813"/>
              <a:gd name="connsiteY2" fmla="*/ 1266909 h 1266909"/>
              <a:gd name="connsiteX3" fmla="*/ 0 w 1721813"/>
              <a:gd name="connsiteY3" fmla="*/ 1266909 h 1266909"/>
              <a:gd name="connsiteX4" fmla="*/ 0 w 1721813"/>
              <a:gd name="connsiteY4" fmla="*/ 0 h 1266909"/>
              <a:gd name="connsiteX0" fmla="*/ 0 w 1721813"/>
              <a:gd name="connsiteY0" fmla="*/ 15538 h 1282447"/>
              <a:gd name="connsiteX1" fmla="*/ 338348 w 1721813"/>
              <a:gd name="connsiteY1" fmla="*/ 0 h 1282447"/>
              <a:gd name="connsiteX2" fmla="*/ 1721813 w 1721813"/>
              <a:gd name="connsiteY2" fmla="*/ 15538 h 1282447"/>
              <a:gd name="connsiteX3" fmla="*/ 1721813 w 1721813"/>
              <a:gd name="connsiteY3" fmla="*/ 1282447 h 1282447"/>
              <a:gd name="connsiteX4" fmla="*/ 0 w 1721813"/>
              <a:gd name="connsiteY4" fmla="*/ 1282447 h 1282447"/>
              <a:gd name="connsiteX5" fmla="*/ 0 w 1721813"/>
              <a:gd name="connsiteY5" fmla="*/ 15538 h 1282447"/>
              <a:gd name="connsiteX0" fmla="*/ 0 w 1721813"/>
              <a:gd name="connsiteY0" fmla="*/ 1282447 h 1282447"/>
              <a:gd name="connsiteX1" fmla="*/ 338348 w 1721813"/>
              <a:gd name="connsiteY1" fmla="*/ 0 h 1282447"/>
              <a:gd name="connsiteX2" fmla="*/ 1721813 w 1721813"/>
              <a:gd name="connsiteY2" fmla="*/ 15538 h 1282447"/>
              <a:gd name="connsiteX3" fmla="*/ 1721813 w 1721813"/>
              <a:gd name="connsiteY3" fmla="*/ 1282447 h 1282447"/>
              <a:gd name="connsiteX4" fmla="*/ 0 w 1721813"/>
              <a:gd name="connsiteY4" fmla="*/ 1282447 h 12824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813" h="1282447">
                <a:moveTo>
                  <a:pt x="0" y="1282447"/>
                </a:moveTo>
                <a:lnTo>
                  <a:pt x="338348" y="0"/>
                </a:lnTo>
                <a:lnTo>
                  <a:pt x="1721813" y="15538"/>
                </a:lnTo>
                <a:lnTo>
                  <a:pt x="1721813" y="1282447"/>
                </a:lnTo>
                <a:lnTo>
                  <a:pt x="0" y="1282447"/>
                </a:lnTo>
                <a:close/>
              </a:path>
            </a:pathLst>
          </a:custGeom>
          <a:gradFill>
            <a:gsLst>
              <a:gs pos="0">
                <a:schemeClr val="bg1">
                  <a:lumMod val="50000"/>
                </a:schemeClr>
              </a:gs>
              <a:gs pos="75000">
                <a:schemeClr val="bg1">
                  <a:alpha val="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sp>
        <p:nvSpPr>
          <p:cNvPr id="61" name="矩形 55"/>
          <p:cNvSpPr/>
          <p:nvPr/>
        </p:nvSpPr>
        <p:spPr>
          <a:xfrm rot="1800000">
            <a:off x="8598807" y="4349653"/>
            <a:ext cx="1721813" cy="1282447"/>
          </a:xfrm>
          <a:custGeom>
            <a:avLst/>
            <a:gdLst>
              <a:gd name="connsiteX0" fmla="*/ 0 w 1721813"/>
              <a:gd name="connsiteY0" fmla="*/ 0 h 1266909"/>
              <a:gd name="connsiteX1" fmla="*/ 1721813 w 1721813"/>
              <a:gd name="connsiteY1" fmla="*/ 0 h 1266909"/>
              <a:gd name="connsiteX2" fmla="*/ 1721813 w 1721813"/>
              <a:gd name="connsiteY2" fmla="*/ 1266909 h 1266909"/>
              <a:gd name="connsiteX3" fmla="*/ 0 w 1721813"/>
              <a:gd name="connsiteY3" fmla="*/ 1266909 h 1266909"/>
              <a:gd name="connsiteX4" fmla="*/ 0 w 1721813"/>
              <a:gd name="connsiteY4" fmla="*/ 0 h 1266909"/>
              <a:gd name="connsiteX0" fmla="*/ 0 w 1721813"/>
              <a:gd name="connsiteY0" fmla="*/ 15538 h 1282447"/>
              <a:gd name="connsiteX1" fmla="*/ 338348 w 1721813"/>
              <a:gd name="connsiteY1" fmla="*/ 0 h 1282447"/>
              <a:gd name="connsiteX2" fmla="*/ 1721813 w 1721813"/>
              <a:gd name="connsiteY2" fmla="*/ 15538 h 1282447"/>
              <a:gd name="connsiteX3" fmla="*/ 1721813 w 1721813"/>
              <a:gd name="connsiteY3" fmla="*/ 1282447 h 1282447"/>
              <a:gd name="connsiteX4" fmla="*/ 0 w 1721813"/>
              <a:gd name="connsiteY4" fmla="*/ 1282447 h 1282447"/>
              <a:gd name="connsiteX5" fmla="*/ 0 w 1721813"/>
              <a:gd name="connsiteY5" fmla="*/ 15538 h 1282447"/>
              <a:gd name="connsiteX0" fmla="*/ 0 w 1721813"/>
              <a:gd name="connsiteY0" fmla="*/ 1282447 h 1282447"/>
              <a:gd name="connsiteX1" fmla="*/ 338348 w 1721813"/>
              <a:gd name="connsiteY1" fmla="*/ 0 h 1282447"/>
              <a:gd name="connsiteX2" fmla="*/ 1721813 w 1721813"/>
              <a:gd name="connsiteY2" fmla="*/ 15538 h 1282447"/>
              <a:gd name="connsiteX3" fmla="*/ 1721813 w 1721813"/>
              <a:gd name="connsiteY3" fmla="*/ 1282447 h 1282447"/>
              <a:gd name="connsiteX4" fmla="*/ 0 w 1721813"/>
              <a:gd name="connsiteY4" fmla="*/ 1282447 h 12824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1813" h="1282447">
                <a:moveTo>
                  <a:pt x="0" y="1282447"/>
                </a:moveTo>
                <a:lnTo>
                  <a:pt x="338348" y="0"/>
                </a:lnTo>
                <a:lnTo>
                  <a:pt x="1721813" y="15538"/>
                </a:lnTo>
                <a:lnTo>
                  <a:pt x="1721813" y="1282447"/>
                </a:lnTo>
                <a:lnTo>
                  <a:pt x="0" y="1282447"/>
                </a:lnTo>
                <a:close/>
              </a:path>
            </a:pathLst>
          </a:custGeom>
          <a:gradFill>
            <a:gsLst>
              <a:gs pos="0">
                <a:schemeClr val="bg1">
                  <a:lumMod val="50000"/>
                </a:schemeClr>
              </a:gs>
              <a:gs pos="75000">
                <a:schemeClr val="bg1">
                  <a:alpha val="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grpSp>
        <p:nvGrpSpPr>
          <p:cNvPr id="2" name="组合 1"/>
          <p:cNvGrpSpPr/>
          <p:nvPr/>
        </p:nvGrpSpPr>
        <p:grpSpPr>
          <a:xfrm>
            <a:off x="767557" y="2024844"/>
            <a:ext cx="939882" cy="939882"/>
            <a:chOff x="767557" y="2024844"/>
            <a:chExt cx="939882" cy="939882"/>
          </a:xfrm>
        </p:grpSpPr>
        <p:sp>
          <p:nvSpPr>
            <p:cNvPr id="16" name="Rectangle 15"/>
            <p:cNvSpPr/>
            <p:nvPr/>
          </p:nvSpPr>
          <p:spPr>
            <a:xfrm>
              <a:off x="767557" y="2024844"/>
              <a:ext cx="939882" cy="9398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31" name="Group 30"/>
            <p:cNvGrpSpPr/>
            <p:nvPr/>
          </p:nvGrpSpPr>
          <p:grpSpPr>
            <a:xfrm>
              <a:off x="990821" y="2301144"/>
              <a:ext cx="493352" cy="387281"/>
              <a:chOff x="5348288" y="5818188"/>
              <a:chExt cx="1587500" cy="1246187"/>
            </a:xfrm>
          </p:grpSpPr>
          <p:sp>
            <p:nvSpPr>
              <p:cNvPr id="32" name="Freeform 31"/>
              <p:cNvSpPr>
                <a:spLocks noEditPoints="1"/>
              </p:cNvSpPr>
              <p:nvPr/>
            </p:nvSpPr>
            <p:spPr bwMode="auto">
              <a:xfrm>
                <a:off x="5348288" y="5818188"/>
                <a:ext cx="1587500" cy="263525"/>
              </a:xfrm>
              <a:custGeom>
                <a:avLst/>
                <a:gdLst>
                  <a:gd name="T0" fmla="*/ 471 w 507"/>
                  <a:gd name="T1" fmla="*/ 0 h 84"/>
                  <a:gd name="T2" fmla="*/ 37 w 507"/>
                  <a:gd name="T3" fmla="*/ 0 h 84"/>
                  <a:gd name="T4" fmla="*/ 0 w 507"/>
                  <a:gd name="T5" fmla="*/ 37 h 84"/>
                  <a:gd name="T6" fmla="*/ 0 w 507"/>
                  <a:gd name="T7" fmla="*/ 84 h 84"/>
                  <a:gd name="T8" fmla="*/ 507 w 507"/>
                  <a:gd name="T9" fmla="*/ 84 h 84"/>
                  <a:gd name="T10" fmla="*/ 507 w 507"/>
                  <a:gd name="T11" fmla="*/ 37 h 84"/>
                  <a:gd name="T12" fmla="*/ 471 w 507"/>
                  <a:gd name="T13" fmla="*/ 0 h 84"/>
                  <a:gd name="T14" fmla="*/ 49 w 507"/>
                  <a:gd name="T15" fmla="*/ 59 h 84"/>
                  <a:gd name="T16" fmla="*/ 36 w 507"/>
                  <a:gd name="T17" fmla="*/ 46 h 84"/>
                  <a:gd name="T18" fmla="*/ 49 w 507"/>
                  <a:gd name="T19" fmla="*/ 33 h 84"/>
                  <a:gd name="T20" fmla="*/ 62 w 507"/>
                  <a:gd name="T21" fmla="*/ 46 h 84"/>
                  <a:gd name="T22" fmla="*/ 49 w 507"/>
                  <a:gd name="T23" fmla="*/ 59 h 84"/>
                  <a:gd name="T24" fmla="*/ 100 w 507"/>
                  <a:gd name="T25" fmla="*/ 59 h 84"/>
                  <a:gd name="T26" fmla="*/ 87 w 507"/>
                  <a:gd name="T27" fmla="*/ 46 h 84"/>
                  <a:gd name="T28" fmla="*/ 100 w 507"/>
                  <a:gd name="T29" fmla="*/ 33 h 84"/>
                  <a:gd name="T30" fmla="*/ 113 w 507"/>
                  <a:gd name="T31" fmla="*/ 46 h 84"/>
                  <a:gd name="T32" fmla="*/ 100 w 507"/>
                  <a:gd name="T33" fmla="*/ 59 h 84"/>
                  <a:gd name="T34" fmla="*/ 151 w 507"/>
                  <a:gd name="T35" fmla="*/ 59 h 84"/>
                  <a:gd name="T36" fmla="*/ 138 w 507"/>
                  <a:gd name="T37" fmla="*/ 46 h 84"/>
                  <a:gd name="T38" fmla="*/ 151 w 507"/>
                  <a:gd name="T39" fmla="*/ 33 h 84"/>
                  <a:gd name="T40" fmla="*/ 163 w 507"/>
                  <a:gd name="T41" fmla="*/ 46 h 84"/>
                  <a:gd name="T42" fmla="*/ 151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1" y="0"/>
                    </a:moveTo>
                    <a:cubicBezTo>
                      <a:pt x="37" y="0"/>
                      <a:pt x="37" y="0"/>
                      <a:pt x="37" y="0"/>
                    </a:cubicBezTo>
                    <a:cubicBezTo>
                      <a:pt x="17" y="0"/>
                      <a:pt x="0" y="17"/>
                      <a:pt x="0" y="37"/>
                    </a:cubicBezTo>
                    <a:cubicBezTo>
                      <a:pt x="0" y="84"/>
                      <a:pt x="0" y="84"/>
                      <a:pt x="0" y="84"/>
                    </a:cubicBezTo>
                    <a:cubicBezTo>
                      <a:pt x="507" y="84"/>
                      <a:pt x="507" y="84"/>
                      <a:pt x="507" y="84"/>
                    </a:cubicBezTo>
                    <a:cubicBezTo>
                      <a:pt x="507" y="37"/>
                      <a:pt x="507" y="37"/>
                      <a:pt x="507" y="37"/>
                    </a:cubicBezTo>
                    <a:cubicBezTo>
                      <a:pt x="507" y="17"/>
                      <a:pt x="491" y="0"/>
                      <a:pt x="471" y="0"/>
                    </a:cubicBezTo>
                    <a:close/>
                    <a:moveTo>
                      <a:pt x="49" y="59"/>
                    </a:moveTo>
                    <a:cubicBezTo>
                      <a:pt x="42" y="59"/>
                      <a:pt x="36" y="53"/>
                      <a:pt x="36" y="46"/>
                    </a:cubicBezTo>
                    <a:cubicBezTo>
                      <a:pt x="36" y="39"/>
                      <a:pt x="42" y="33"/>
                      <a:pt x="49" y="33"/>
                    </a:cubicBezTo>
                    <a:cubicBezTo>
                      <a:pt x="56" y="33"/>
                      <a:pt x="62" y="39"/>
                      <a:pt x="62" y="46"/>
                    </a:cubicBezTo>
                    <a:cubicBezTo>
                      <a:pt x="62" y="53"/>
                      <a:pt x="56" y="59"/>
                      <a:pt x="49" y="59"/>
                    </a:cubicBezTo>
                    <a:close/>
                    <a:moveTo>
                      <a:pt x="100" y="59"/>
                    </a:moveTo>
                    <a:cubicBezTo>
                      <a:pt x="93" y="59"/>
                      <a:pt x="87" y="53"/>
                      <a:pt x="87" y="46"/>
                    </a:cubicBezTo>
                    <a:cubicBezTo>
                      <a:pt x="87" y="39"/>
                      <a:pt x="93" y="33"/>
                      <a:pt x="100" y="33"/>
                    </a:cubicBezTo>
                    <a:cubicBezTo>
                      <a:pt x="107" y="33"/>
                      <a:pt x="113" y="39"/>
                      <a:pt x="113" y="46"/>
                    </a:cubicBezTo>
                    <a:cubicBezTo>
                      <a:pt x="113" y="53"/>
                      <a:pt x="107" y="59"/>
                      <a:pt x="100" y="59"/>
                    </a:cubicBezTo>
                    <a:close/>
                    <a:moveTo>
                      <a:pt x="151" y="59"/>
                    </a:moveTo>
                    <a:cubicBezTo>
                      <a:pt x="144" y="59"/>
                      <a:pt x="138" y="53"/>
                      <a:pt x="138" y="46"/>
                    </a:cubicBezTo>
                    <a:cubicBezTo>
                      <a:pt x="138" y="39"/>
                      <a:pt x="144" y="33"/>
                      <a:pt x="151" y="33"/>
                    </a:cubicBezTo>
                    <a:cubicBezTo>
                      <a:pt x="158" y="33"/>
                      <a:pt x="163" y="39"/>
                      <a:pt x="163" y="46"/>
                    </a:cubicBezTo>
                    <a:cubicBezTo>
                      <a:pt x="163" y="53"/>
                      <a:pt x="158" y="59"/>
                      <a:pt x="151"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33" name="Freeform 32"/>
              <p:cNvSpPr>
                <a:spLocks noEditPoints="1"/>
              </p:cNvSpPr>
              <p:nvPr/>
            </p:nvSpPr>
            <p:spPr bwMode="auto">
              <a:xfrm>
                <a:off x="5348288" y="6111875"/>
                <a:ext cx="1587500" cy="952500"/>
              </a:xfrm>
              <a:custGeom>
                <a:avLst/>
                <a:gdLst>
                  <a:gd name="T0" fmla="*/ 0 w 507"/>
                  <a:gd name="T1" fmla="*/ 268 h 304"/>
                  <a:gd name="T2" fmla="*/ 37 w 507"/>
                  <a:gd name="T3" fmla="*/ 304 h 304"/>
                  <a:gd name="T4" fmla="*/ 471 w 507"/>
                  <a:gd name="T5" fmla="*/ 304 h 304"/>
                  <a:gd name="T6" fmla="*/ 507 w 507"/>
                  <a:gd name="T7" fmla="*/ 268 h 304"/>
                  <a:gd name="T8" fmla="*/ 507 w 507"/>
                  <a:gd name="T9" fmla="*/ 0 h 304"/>
                  <a:gd name="T10" fmla="*/ 0 w 507"/>
                  <a:gd name="T11" fmla="*/ 0 h 304"/>
                  <a:gd name="T12" fmla="*/ 0 w 507"/>
                  <a:gd name="T13" fmla="*/ 268 h 304"/>
                  <a:gd name="T14" fmla="*/ 181 w 507"/>
                  <a:gd name="T15" fmla="*/ 200 h 304"/>
                  <a:gd name="T16" fmla="*/ 212 w 507"/>
                  <a:gd name="T17" fmla="*/ 169 h 304"/>
                  <a:gd name="T18" fmla="*/ 221 w 507"/>
                  <a:gd name="T19" fmla="*/ 89 h 304"/>
                  <a:gd name="T20" fmla="*/ 266 w 507"/>
                  <a:gd name="T21" fmla="*/ 70 h 304"/>
                  <a:gd name="T22" fmla="*/ 312 w 507"/>
                  <a:gd name="T23" fmla="*/ 89 h 304"/>
                  <a:gd name="T24" fmla="*/ 312 w 507"/>
                  <a:gd name="T25" fmla="*/ 180 h 304"/>
                  <a:gd name="T26" fmla="*/ 266 w 507"/>
                  <a:gd name="T27" fmla="*/ 199 h 304"/>
                  <a:gd name="T28" fmla="*/ 232 w 507"/>
                  <a:gd name="T29" fmla="*/ 188 h 304"/>
                  <a:gd name="T30" fmla="*/ 201 w 507"/>
                  <a:gd name="T31" fmla="*/ 220 h 304"/>
                  <a:gd name="T32" fmla="*/ 191 w 507"/>
                  <a:gd name="T33" fmla="*/ 224 h 304"/>
                  <a:gd name="T34" fmla="*/ 181 w 507"/>
                  <a:gd name="T35" fmla="*/ 220 h 304"/>
                  <a:gd name="T36" fmla="*/ 181 w 507"/>
                  <a:gd name="T37" fmla="*/ 20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7" h="304">
                    <a:moveTo>
                      <a:pt x="0" y="268"/>
                    </a:moveTo>
                    <a:cubicBezTo>
                      <a:pt x="0" y="288"/>
                      <a:pt x="17" y="304"/>
                      <a:pt x="37" y="304"/>
                    </a:cubicBezTo>
                    <a:cubicBezTo>
                      <a:pt x="471" y="304"/>
                      <a:pt x="471" y="304"/>
                      <a:pt x="471" y="304"/>
                    </a:cubicBezTo>
                    <a:cubicBezTo>
                      <a:pt x="491" y="304"/>
                      <a:pt x="507" y="288"/>
                      <a:pt x="507" y="268"/>
                    </a:cubicBezTo>
                    <a:cubicBezTo>
                      <a:pt x="507" y="0"/>
                      <a:pt x="507" y="0"/>
                      <a:pt x="507" y="0"/>
                    </a:cubicBezTo>
                    <a:cubicBezTo>
                      <a:pt x="0" y="0"/>
                      <a:pt x="0" y="0"/>
                      <a:pt x="0" y="0"/>
                    </a:cubicBezTo>
                    <a:lnTo>
                      <a:pt x="0" y="268"/>
                    </a:lnTo>
                    <a:close/>
                    <a:moveTo>
                      <a:pt x="181" y="200"/>
                    </a:moveTo>
                    <a:cubicBezTo>
                      <a:pt x="212" y="169"/>
                      <a:pt x="212" y="169"/>
                      <a:pt x="212" y="169"/>
                    </a:cubicBezTo>
                    <a:cubicBezTo>
                      <a:pt x="196" y="144"/>
                      <a:pt x="199" y="110"/>
                      <a:pt x="221" y="89"/>
                    </a:cubicBezTo>
                    <a:cubicBezTo>
                      <a:pt x="233" y="77"/>
                      <a:pt x="249" y="70"/>
                      <a:pt x="266" y="70"/>
                    </a:cubicBezTo>
                    <a:cubicBezTo>
                      <a:pt x="283" y="70"/>
                      <a:pt x="300" y="77"/>
                      <a:pt x="312" y="89"/>
                    </a:cubicBezTo>
                    <a:cubicBezTo>
                      <a:pt x="337" y="114"/>
                      <a:pt x="337" y="155"/>
                      <a:pt x="312" y="180"/>
                    </a:cubicBezTo>
                    <a:cubicBezTo>
                      <a:pt x="300" y="192"/>
                      <a:pt x="284" y="199"/>
                      <a:pt x="266" y="199"/>
                    </a:cubicBezTo>
                    <a:cubicBezTo>
                      <a:pt x="254" y="199"/>
                      <a:pt x="242" y="195"/>
                      <a:pt x="232" y="188"/>
                    </a:cubicBezTo>
                    <a:cubicBezTo>
                      <a:pt x="201" y="220"/>
                      <a:pt x="201" y="220"/>
                      <a:pt x="201" y="220"/>
                    </a:cubicBezTo>
                    <a:cubicBezTo>
                      <a:pt x="198" y="222"/>
                      <a:pt x="194" y="224"/>
                      <a:pt x="191" y="224"/>
                    </a:cubicBezTo>
                    <a:cubicBezTo>
                      <a:pt x="187" y="224"/>
                      <a:pt x="184" y="222"/>
                      <a:pt x="181" y="220"/>
                    </a:cubicBezTo>
                    <a:cubicBezTo>
                      <a:pt x="176" y="214"/>
                      <a:pt x="176" y="205"/>
                      <a:pt x="181" y="2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34" name="Freeform 33"/>
              <p:cNvSpPr>
                <a:spLocks/>
              </p:cNvSpPr>
              <p:nvPr/>
            </p:nvSpPr>
            <p:spPr bwMode="auto">
              <a:xfrm>
                <a:off x="6040438" y="6403975"/>
                <a:ext cx="280987" cy="255587"/>
              </a:xfrm>
              <a:custGeom>
                <a:avLst/>
                <a:gdLst>
                  <a:gd name="T0" fmla="*/ 45 w 90"/>
                  <a:gd name="T1" fmla="*/ 82 h 82"/>
                  <a:gd name="T2" fmla="*/ 74 w 90"/>
                  <a:gd name="T3" fmla="*/ 70 h 82"/>
                  <a:gd name="T4" fmla="*/ 74 w 90"/>
                  <a:gd name="T5" fmla="*/ 12 h 82"/>
                  <a:gd name="T6" fmla="*/ 45 w 90"/>
                  <a:gd name="T7" fmla="*/ 0 h 82"/>
                  <a:gd name="T8" fmla="*/ 16 w 90"/>
                  <a:gd name="T9" fmla="*/ 12 h 82"/>
                  <a:gd name="T10" fmla="*/ 16 w 90"/>
                  <a:gd name="T11" fmla="*/ 70 h 82"/>
                  <a:gd name="T12" fmla="*/ 45 w 90"/>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90" h="82">
                    <a:moveTo>
                      <a:pt x="45" y="82"/>
                    </a:moveTo>
                    <a:cubicBezTo>
                      <a:pt x="56" y="82"/>
                      <a:pt x="67" y="78"/>
                      <a:pt x="74" y="70"/>
                    </a:cubicBezTo>
                    <a:cubicBezTo>
                      <a:pt x="90" y="54"/>
                      <a:pt x="90" y="28"/>
                      <a:pt x="74" y="12"/>
                    </a:cubicBezTo>
                    <a:cubicBezTo>
                      <a:pt x="67" y="5"/>
                      <a:pt x="56" y="0"/>
                      <a:pt x="45" y="0"/>
                    </a:cubicBezTo>
                    <a:cubicBezTo>
                      <a:pt x="34" y="0"/>
                      <a:pt x="24" y="5"/>
                      <a:pt x="16" y="12"/>
                    </a:cubicBezTo>
                    <a:cubicBezTo>
                      <a:pt x="0" y="28"/>
                      <a:pt x="0" y="54"/>
                      <a:pt x="16" y="70"/>
                    </a:cubicBezTo>
                    <a:cubicBezTo>
                      <a:pt x="24" y="78"/>
                      <a:pt x="34" y="82"/>
                      <a:pt x="45"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grpSp>
        <p:nvGrpSpPr>
          <p:cNvPr id="7" name="组合 6"/>
          <p:cNvGrpSpPr/>
          <p:nvPr/>
        </p:nvGrpSpPr>
        <p:grpSpPr>
          <a:xfrm>
            <a:off x="767557" y="4185084"/>
            <a:ext cx="939882" cy="939882"/>
            <a:chOff x="767557" y="4185084"/>
            <a:chExt cx="939882" cy="939882"/>
          </a:xfrm>
        </p:grpSpPr>
        <p:sp>
          <p:nvSpPr>
            <p:cNvPr id="11" name="Rectangle 10"/>
            <p:cNvSpPr/>
            <p:nvPr/>
          </p:nvSpPr>
          <p:spPr>
            <a:xfrm>
              <a:off x="767557" y="4185084"/>
              <a:ext cx="939882" cy="9398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35" name="Group 34"/>
            <p:cNvGrpSpPr/>
            <p:nvPr/>
          </p:nvGrpSpPr>
          <p:grpSpPr>
            <a:xfrm>
              <a:off x="990821" y="4461384"/>
              <a:ext cx="493352" cy="387281"/>
              <a:chOff x="8366125" y="5818188"/>
              <a:chExt cx="1587500" cy="1246187"/>
            </a:xfrm>
          </p:grpSpPr>
          <p:sp>
            <p:nvSpPr>
              <p:cNvPr id="36" name="Freeform 35"/>
              <p:cNvSpPr>
                <a:spLocks noEditPoints="1"/>
              </p:cNvSpPr>
              <p:nvPr/>
            </p:nvSpPr>
            <p:spPr bwMode="auto">
              <a:xfrm>
                <a:off x="8366125" y="5818188"/>
                <a:ext cx="1587500" cy="263525"/>
              </a:xfrm>
              <a:custGeom>
                <a:avLst/>
                <a:gdLst>
                  <a:gd name="T0" fmla="*/ 471 w 507"/>
                  <a:gd name="T1" fmla="*/ 0 h 84"/>
                  <a:gd name="T2" fmla="*/ 36 w 507"/>
                  <a:gd name="T3" fmla="*/ 0 h 84"/>
                  <a:gd name="T4" fmla="*/ 0 w 507"/>
                  <a:gd name="T5" fmla="*/ 37 h 84"/>
                  <a:gd name="T6" fmla="*/ 0 w 507"/>
                  <a:gd name="T7" fmla="*/ 84 h 84"/>
                  <a:gd name="T8" fmla="*/ 507 w 507"/>
                  <a:gd name="T9" fmla="*/ 84 h 84"/>
                  <a:gd name="T10" fmla="*/ 507 w 507"/>
                  <a:gd name="T11" fmla="*/ 37 h 84"/>
                  <a:gd name="T12" fmla="*/ 471 w 507"/>
                  <a:gd name="T13" fmla="*/ 0 h 84"/>
                  <a:gd name="T14" fmla="*/ 49 w 507"/>
                  <a:gd name="T15" fmla="*/ 59 h 84"/>
                  <a:gd name="T16" fmla="*/ 36 w 507"/>
                  <a:gd name="T17" fmla="*/ 46 h 84"/>
                  <a:gd name="T18" fmla="*/ 49 w 507"/>
                  <a:gd name="T19" fmla="*/ 33 h 84"/>
                  <a:gd name="T20" fmla="*/ 62 w 507"/>
                  <a:gd name="T21" fmla="*/ 46 h 84"/>
                  <a:gd name="T22" fmla="*/ 49 w 507"/>
                  <a:gd name="T23" fmla="*/ 59 h 84"/>
                  <a:gd name="T24" fmla="*/ 100 w 507"/>
                  <a:gd name="T25" fmla="*/ 59 h 84"/>
                  <a:gd name="T26" fmla="*/ 87 w 507"/>
                  <a:gd name="T27" fmla="*/ 46 h 84"/>
                  <a:gd name="T28" fmla="*/ 100 w 507"/>
                  <a:gd name="T29" fmla="*/ 33 h 84"/>
                  <a:gd name="T30" fmla="*/ 112 w 507"/>
                  <a:gd name="T31" fmla="*/ 46 h 84"/>
                  <a:gd name="T32" fmla="*/ 100 w 507"/>
                  <a:gd name="T33" fmla="*/ 59 h 84"/>
                  <a:gd name="T34" fmla="*/ 150 w 507"/>
                  <a:gd name="T35" fmla="*/ 59 h 84"/>
                  <a:gd name="T36" fmla="*/ 138 w 507"/>
                  <a:gd name="T37" fmla="*/ 46 h 84"/>
                  <a:gd name="T38" fmla="*/ 150 w 507"/>
                  <a:gd name="T39" fmla="*/ 33 h 84"/>
                  <a:gd name="T40" fmla="*/ 163 w 507"/>
                  <a:gd name="T41" fmla="*/ 46 h 84"/>
                  <a:gd name="T42" fmla="*/ 150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1" y="0"/>
                    </a:moveTo>
                    <a:cubicBezTo>
                      <a:pt x="36" y="0"/>
                      <a:pt x="36" y="0"/>
                      <a:pt x="36" y="0"/>
                    </a:cubicBezTo>
                    <a:cubicBezTo>
                      <a:pt x="16" y="0"/>
                      <a:pt x="0" y="17"/>
                      <a:pt x="0" y="37"/>
                    </a:cubicBezTo>
                    <a:cubicBezTo>
                      <a:pt x="0" y="84"/>
                      <a:pt x="0" y="84"/>
                      <a:pt x="0" y="84"/>
                    </a:cubicBezTo>
                    <a:cubicBezTo>
                      <a:pt x="507" y="84"/>
                      <a:pt x="507" y="84"/>
                      <a:pt x="507" y="84"/>
                    </a:cubicBezTo>
                    <a:cubicBezTo>
                      <a:pt x="507" y="37"/>
                      <a:pt x="507" y="37"/>
                      <a:pt x="507" y="37"/>
                    </a:cubicBezTo>
                    <a:cubicBezTo>
                      <a:pt x="507" y="17"/>
                      <a:pt x="491" y="0"/>
                      <a:pt x="471" y="0"/>
                    </a:cubicBezTo>
                    <a:close/>
                    <a:moveTo>
                      <a:pt x="49" y="59"/>
                    </a:moveTo>
                    <a:cubicBezTo>
                      <a:pt x="42" y="59"/>
                      <a:pt x="36" y="53"/>
                      <a:pt x="36" y="46"/>
                    </a:cubicBezTo>
                    <a:cubicBezTo>
                      <a:pt x="36" y="39"/>
                      <a:pt x="42" y="33"/>
                      <a:pt x="49" y="33"/>
                    </a:cubicBezTo>
                    <a:cubicBezTo>
                      <a:pt x="56" y="33"/>
                      <a:pt x="62" y="39"/>
                      <a:pt x="62" y="46"/>
                    </a:cubicBezTo>
                    <a:cubicBezTo>
                      <a:pt x="62" y="53"/>
                      <a:pt x="56" y="59"/>
                      <a:pt x="49" y="59"/>
                    </a:cubicBezTo>
                    <a:close/>
                    <a:moveTo>
                      <a:pt x="100" y="59"/>
                    </a:moveTo>
                    <a:cubicBezTo>
                      <a:pt x="93" y="59"/>
                      <a:pt x="87" y="53"/>
                      <a:pt x="87" y="46"/>
                    </a:cubicBezTo>
                    <a:cubicBezTo>
                      <a:pt x="87" y="39"/>
                      <a:pt x="93" y="33"/>
                      <a:pt x="100" y="33"/>
                    </a:cubicBezTo>
                    <a:cubicBezTo>
                      <a:pt x="107" y="33"/>
                      <a:pt x="112" y="39"/>
                      <a:pt x="112" y="46"/>
                    </a:cubicBezTo>
                    <a:cubicBezTo>
                      <a:pt x="112" y="53"/>
                      <a:pt x="107" y="59"/>
                      <a:pt x="100" y="59"/>
                    </a:cubicBezTo>
                    <a:close/>
                    <a:moveTo>
                      <a:pt x="150" y="59"/>
                    </a:moveTo>
                    <a:cubicBezTo>
                      <a:pt x="143" y="59"/>
                      <a:pt x="138" y="53"/>
                      <a:pt x="138" y="46"/>
                    </a:cubicBezTo>
                    <a:cubicBezTo>
                      <a:pt x="138" y="39"/>
                      <a:pt x="143" y="33"/>
                      <a:pt x="150" y="33"/>
                    </a:cubicBezTo>
                    <a:cubicBezTo>
                      <a:pt x="157" y="33"/>
                      <a:pt x="163" y="39"/>
                      <a:pt x="163" y="46"/>
                    </a:cubicBezTo>
                    <a:cubicBezTo>
                      <a:pt x="163" y="53"/>
                      <a:pt x="157" y="59"/>
                      <a:pt x="150"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37" name="Freeform 14"/>
              <p:cNvSpPr>
                <a:spLocks noEditPoints="1"/>
              </p:cNvSpPr>
              <p:nvPr/>
            </p:nvSpPr>
            <p:spPr bwMode="auto">
              <a:xfrm>
                <a:off x="8366125" y="6111875"/>
                <a:ext cx="1587500" cy="952500"/>
              </a:xfrm>
              <a:custGeom>
                <a:avLst/>
                <a:gdLst>
                  <a:gd name="T0" fmla="*/ 0 w 507"/>
                  <a:gd name="T1" fmla="*/ 268 h 304"/>
                  <a:gd name="T2" fmla="*/ 36 w 507"/>
                  <a:gd name="T3" fmla="*/ 304 h 304"/>
                  <a:gd name="T4" fmla="*/ 471 w 507"/>
                  <a:gd name="T5" fmla="*/ 304 h 304"/>
                  <a:gd name="T6" fmla="*/ 507 w 507"/>
                  <a:gd name="T7" fmla="*/ 268 h 304"/>
                  <a:gd name="T8" fmla="*/ 507 w 507"/>
                  <a:gd name="T9" fmla="*/ 0 h 304"/>
                  <a:gd name="T10" fmla="*/ 0 w 507"/>
                  <a:gd name="T11" fmla="*/ 0 h 304"/>
                  <a:gd name="T12" fmla="*/ 0 w 507"/>
                  <a:gd name="T13" fmla="*/ 268 h 304"/>
                  <a:gd name="T14" fmla="*/ 299 w 507"/>
                  <a:gd name="T15" fmla="*/ 54 h 304"/>
                  <a:gd name="T16" fmla="*/ 432 w 507"/>
                  <a:gd name="T17" fmla="*/ 54 h 304"/>
                  <a:gd name="T18" fmla="*/ 432 w 507"/>
                  <a:gd name="T19" fmla="*/ 184 h 304"/>
                  <a:gd name="T20" fmla="*/ 299 w 507"/>
                  <a:gd name="T21" fmla="*/ 184 h 304"/>
                  <a:gd name="T22" fmla="*/ 299 w 507"/>
                  <a:gd name="T23" fmla="*/ 54 h 304"/>
                  <a:gd name="T24" fmla="*/ 75 w 507"/>
                  <a:gd name="T25" fmla="*/ 54 h 304"/>
                  <a:gd name="T26" fmla="*/ 259 w 507"/>
                  <a:gd name="T27" fmla="*/ 54 h 304"/>
                  <a:gd name="T28" fmla="*/ 259 w 507"/>
                  <a:gd name="T29" fmla="*/ 75 h 304"/>
                  <a:gd name="T30" fmla="*/ 75 w 507"/>
                  <a:gd name="T31" fmla="*/ 75 h 304"/>
                  <a:gd name="T32" fmla="*/ 75 w 507"/>
                  <a:gd name="T33" fmla="*/ 54 h 304"/>
                  <a:gd name="T34" fmla="*/ 75 w 507"/>
                  <a:gd name="T35" fmla="*/ 109 h 304"/>
                  <a:gd name="T36" fmla="*/ 259 w 507"/>
                  <a:gd name="T37" fmla="*/ 109 h 304"/>
                  <a:gd name="T38" fmla="*/ 259 w 507"/>
                  <a:gd name="T39" fmla="*/ 130 h 304"/>
                  <a:gd name="T40" fmla="*/ 75 w 507"/>
                  <a:gd name="T41" fmla="*/ 130 h 304"/>
                  <a:gd name="T42" fmla="*/ 75 w 507"/>
                  <a:gd name="T43" fmla="*/ 109 h 304"/>
                  <a:gd name="T44" fmla="*/ 75 w 507"/>
                  <a:gd name="T45" fmla="*/ 163 h 304"/>
                  <a:gd name="T46" fmla="*/ 259 w 507"/>
                  <a:gd name="T47" fmla="*/ 163 h 304"/>
                  <a:gd name="T48" fmla="*/ 259 w 507"/>
                  <a:gd name="T49" fmla="*/ 184 h 304"/>
                  <a:gd name="T50" fmla="*/ 75 w 507"/>
                  <a:gd name="T51" fmla="*/ 184 h 304"/>
                  <a:gd name="T52" fmla="*/ 75 w 507"/>
                  <a:gd name="T53" fmla="*/ 163 h 304"/>
                  <a:gd name="T54" fmla="*/ 75 w 507"/>
                  <a:gd name="T55" fmla="*/ 217 h 304"/>
                  <a:gd name="T56" fmla="*/ 432 w 507"/>
                  <a:gd name="T57" fmla="*/ 217 h 304"/>
                  <a:gd name="T58" fmla="*/ 432 w 507"/>
                  <a:gd name="T59" fmla="*/ 238 h 304"/>
                  <a:gd name="T60" fmla="*/ 75 w 507"/>
                  <a:gd name="T61" fmla="*/ 238 h 304"/>
                  <a:gd name="T62" fmla="*/ 75 w 507"/>
                  <a:gd name="T63" fmla="*/ 217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7" h="304">
                    <a:moveTo>
                      <a:pt x="0" y="268"/>
                    </a:moveTo>
                    <a:cubicBezTo>
                      <a:pt x="0" y="288"/>
                      <a:pt x="16" y="304"/>
                      <a:pt x="36" y="304"/>
                    </a:cubicBezTo>
                    <a:cubicBezTo>
                      <a:pt x="471" y="304"/>
                      <a:pt x="471" y="304"/>
                      <a:pt x="471" y="304"/>
                    </a:cubicBezTo>
                    <a:cubicBezTo>
                      <a:pt x="491" y="304"/>
                      <a:pt x="507" y="288"/>
                      <a:pt x="507" y="268"/>
                    </a:cubicBezTo>
                    <a:cubicBezTo>
                      <a:pt x="507" y="0"/>
                      <a:pt x="507" y="0"/>
                      <a:pt x="507" y="0"/>
                    </a:cubicBezTo>
                    <a:cubicBezTo>
                      <a:pt x="0" y="0"/>
                      <a:pt x="0" y="0"/>
                      <a:pt x="0" y="0"/>
                    </a:cubicBezTo>
                    <a:lnTo>
                      <a:pt x="0" y="268"/>
                    </a:lnTo>
                    <a:close/>
                    <a:moveTo>
                      <a:pt x="299" y="54"/>
                    </a:moveTo>
                    <a:cubicBezTo>
                      <a:pt x="432" y="54"/>
                      <a:pt x="432" y="54"/>
                      <a:pt x="432" y="54"/>
                    </a:cubicBezTo>
                    <a:cubicBezTo>
                      <a:pt x="432" y="184"/>
                      <a:pt x="432" y="184"/>
                      <a:pt x="432" y="184"/>
                    </a:cubicBezTo>
                    <a:cubicBezTo>
                      <a:pt x="299" y="184"/>
                      <a:pt x="299" y="184"/>
                      <a:pt x="299" y="184"/>
                    </a:cubicBezTo>
                    <a:lnTo>
                      <a:pt x="299" y="54"/>
                    </a:lnTo>
                    <a:close/>
                    <a:moveTo>
                      <a:pt x="75" y="54"/>
                    </a:moveTo>
                    <a:cubicBezTo>
                      <a:pt x="259" y="54"/>
                      <a:pt x="259" y="54"/>
                      <a:pt x="259" y="54"/>
                    </a:cubicBezTo>
                    <a:cubicBezTo>
                      <a:pt x="259" y="75"/>
                      <a:pt x="259" y="75"/>
                      <a:pt x="259" y="75"/>
                    </a:cubicBezTo>
                    <a:cubicBezTo>
                      <a:pt x="75" y="75"/>
                      <a:pt x="75" y="75"/>
                      <a:pt x="75" y="75"/>
                    </a:cubicBezTo>
                    <a:lnTo>
                      <a:pt x="75" y="54"/>
                    </a:lnTo>
                    <a:close/>
                    <a:moveTo>
                      <a:pt x="75" y="109"/>
                    </a:moveTo>
                    <a:cubicBezTo>
                      <a:pt x="259" y="109"/>
                      <a:pt x="259" y="109"/>
                      <a:pt x="259" y="109"/>
                    </a:cubicBezTo>
                    <a:cubicBezTo>
                      <a:pt x="259" y="130"/>
                      <a:pt x="259" y="130"/>
                      <a:pt x="259" y="130"/>
                    </a:cubicBezTo>
                    <a:cubicBezTo>
                      <a:pt x="75" y="130"/>
                      <a:pt x="75" y="130"/>
                      <a:pt x="75" y="130"/>
                    </a:cubicBezTo>
                    <a:lnTo>
                      <a:pt x="75" y="109"/>
                    </a:lnTo>
                    <a:close/>
                    <a:moveTo>
                      <a:pt x="75" y="163"/>
                    </a:moveTo>
                    <a:cubicBezTo>
                      <a:pt x="259" y="163"/>
                      <a:pt x="259" y="163"/>
                      <a:pt x="259" y="163"/>
                    </a:cubicBezTo>
                    <a:cubicBezTo>
                      <a:pt x="259" y="184"/>
                      <a:pt x="259" y="184"/>
                      <a:pt x="259" y="184"/>
                    </a:cubicBezTo>
                    <a:cubicBezTo>
                      <a:pt x="75" y="184"/>
                      <a:pt x="75" y="184"/>
                      <a:pt x="75" y="184"/>
                    </a:cubicBezTo>
                    <a:lnTo>
                      <a:pt x="75" y="163"/>
                    </a:lnTo>
                    <a:close/>
                    <a:moveTo>
                      <a:pt x="75" y="217"/>
                    </a:moveTo>
                    <a:cubicBezTo>
                      <a:pt x="432" y="217"/>
                      <a:pt x="432" y="217"/>
                      <a:pt x="432" y="217"/>
                    </a:cubicBezTo>
                    <a:cubicBezTo>
                      <a:pt x="432" y="238"/>
                      <a:pt x="432" y="238"/>
                      <a:pt x="432" y="238"/>
                    </a:cubicBezTo>
                    <a:cubicBezTo>
                      <a:pt x="75" y="238"/>
                      <a:pt x="75" y="238"/>
                      <a:pt x="75" y="238"/>
                    </a:cubicBezTo>
                    <a:lnTo>
                      <a:pt x="75" y="2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grpSp>
        <p:nvGrpSpPr>
          <p:cNvPr id="3" name="组合 2"/>
          <p:cNvGrpSpPr/>
          <p:nvPr/>
        </p:nvGrpSpPr>
        <p:grpSpPr>
          <a:xfrm>
            <a:off x="4583832" y="2024844"/>
            <a:ext cx="939882" cy="939882"/>
            <a:chOff x="4583832" y="2024844"/>
            <a:chExt cx="939882" cy="939882"/>
          </a:xfrm>
        </p:grpSpPr>
        <p:sp>
          <p:nvSpPr>
            <p:cNvPr id="14" name="Rectangle 13"/>
            <p:cNvSpPr/>
            <p:nvPr/>
          </p:nvSpPr>
          <p:spPr>
            <a:xfrm>
              <a:off x="4583832" y="2024844"/>
              <a:ext cx="939882" cy="9398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38" name="Group 37"/>
            <p:cNvGrpSpPr/>
            <p:nvPr/>
          </p:nvGrpSpPr>
          <p:grpSpPr>
            <a:xfrm>
              <a:off x="4807097" y="2301144"/>
              <a:ext cx="493352" cy="387281"/>
              <a:chOff x="11385550" y="5818188"/>
              <a:chExt cx="1587500" cy="1246187"/>
            </a:xfrm>
          </p:grpSpPr>
          <p:sp>
            <p:nvSpPr>
              <p:cNvPr id="39" name="Freeform 15"/>
              <p:cNvSpPr>
                <a:spLocks noEditPoints="1"/>
              </p:cNvSpPr>
              <p:nvPr/>
            </p:nvSpPr>
            <p:spPr bwMode="auto">
              <a:xfrm>
                <a:off x="11385550" y="5818188"/>
                <a:ext cx="1587500" cy="263525"/>
              </a:xfrm>
              <a:custGeom>
                <a:avLst/>
                <a:gdLst>
                  <a:gd name="T0" fmla="*/ 470 w 507"/>
                  <a:gd name="T1" fmla="*/ 0 h 84"/>
                  <a:gd name="T2" fmla="*/ 36 w 507"/>
                  <a:gd name="T3" fmla="*/ 0 h 84"/>
                  <a:gd name="T4" fmla="*/ 0 w 507"/>
                  <a:gd name="T5" fmla="*/ 37 h 84"/>
                  <a:gd name="T6" fmla="*/ 0 w 507"/>
                  <a:gd name="T7" fmla="*/ 84 h 84"/>
                  <a:gd name="T8" fmla="*/ 507 w 507"/>
                  <a:gd name="T9" fmla="*/ 84 h 84"/>
                  <a:gd name="T10" fmla="*/ 507 w 507"/>
                  <a:gd name="T11" fmla="*/ 37 h 84"/>
                  <a:gd name="T12" fmla="*/ 470 w 507"/>
                  <a:gd name="T13" fmla="*/ 0 h 84"/>
                  <a:gd name="T14" fmla="*/ 49 w 507"/>
                  <a:gd name="T15" fmla="*/ 59 h 84"/>
                  <a:gd name="T16" fmla="*/ 36 w 507"/>
                  <a:gd name="T17" fmla="*/ 46 h 84"/>
                  <a:gd name="T18" fmla="*/ 49 w 507"/>
                  <a:gd name="T19" fmla="*/ 33 h 84"/>
                  <a:gd name="T20" fmla="*/ 61 w 507"/>
                  <a:gd name="T21" fmla="*/ 46 h 84"/>
                  <a:gd name="T22" fmla="*/ 49 w 507"/>
                  <a:gd name="T23" fmla="*/ 59 h 84"/>
                  <a:gd name="T24" fmla="*/ 99 w 507"/>
                  <a:gd name="T25" fmla="*/ 59 h 84"/>
                  <a:gd name="T26" fmla="*/ 87 w 507"/>
                  <a:gd name="T27" fmla="*/ 46 h 84"/>
                  <a:gd name="T28" fmla="*/ 99 w 507"/>
                  <a:gd name="T29" fmla="*/ 33 h 84"/>
                  <a:gd name="T30" fmla="*/ 112 w 507"/>
                  <a:gd name="T31" fmla="*/ 46 h 84"/>
                  <a:gd name="T32" fmla="*/ 99 w 507"/>
                  <a:gd name="T33" fmla="*/ 59 h 84"/>
                  <a:gd name="T34" fmla="*/ 150 w 507"/>
                  <a:gd name="T35" fmla="*/ 59 h 84"/>
                  <a:gd name="T36" fmla="*/ 137 w 507"/>
                  <a:gd name="T37" fmla="*/ 46 h 84"/>
                  <a:gd name="T38" fmla="*/ 150 w 507"/>
                  <a:gd name="T39" fmla="*/ 33 h 84"/>
                  <a:gd name="T40" fmla="*/ 163 w 507"/>
                  <a:gd name="T41" fmla="*/ 46 h 84"/>
                  <a:gd name="T42" fmla="*/ 150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0" y="0"/>
                    </a:moveTo>
                    <a:cubicBezTo>
                      <a:pt x="36" y="0"/>
                      <a:pt x="36" y="0"/>
                      <a:pt x="36" y="0"/>
                    </a:cubicBezTo>
                    <a:cubicBezTo>
                      <a:pt x="16" y="0"/>
                      <a:pt x="0" y="17"/>
                      <a:pt x="0" y="37"/>
                    </a:cubicBezTo>
                    <a:cubicBezTo>
                      <a:pt x="0" y="84"/>
                      <a:pt x="0" y="84"/>
                      <a:pt x="0" y="84"/>
                    </a:cubicBezTo>
                    <a:cubicBezTo>
                      <a:pt x="507" y="84"/>
                      <a:pt x="507" y="84"/>
                      <a:pt x="507" y="84"/>
                    </a:cubicBezTo>
                    <a:cubicBezTo>
                      <a:pt x="507" y="37"/>
                      <a:pt x="507" y="37"/>
                      <a:pt x="507" y="37"/>
                    </a:cubicBezTo>
                    <a:cubicBezTo>
                      <a:pt x="507" y="17"/>
                      <a:pt x="490" y="0"/>
                      <a:pt x="470" y="0"/>
                    </a:cubicBezTo>
                    <a:close/>
                    <a:moveTo>
                      <a:pt x="49" y="59"/>
                    </a:moveTo>
                    <a:cubicBezTo>
                      <a:pt x="42" y="59"/>
                      <a:pt x="36" y="53"/>
                      <a:pt x="36" y="46"/>
                    </a:cubicBezTo>
                    <a:cubicBezTo>
                      <a:pt x="36" y="39"/>
                      <a:pt x="42" y="33"/>
                      <a:pt x="49" y="33"/>
                    </a:cubicBezTo>
                    <a:cubicBezTo>
                      <a:pt x="56" y="33"/>
                      <a:pt x="61" y="39"/>
                      <a:pt x="61" y="46"/>
                    </a:cubicBezTo>
                    <a:cubicBezTo>
                      <a:pt x="61" y="53"/>
                      <a:pt x="56" y="59"/>
                      <a:pt x="49" y="59"/>
                    </a:cubicBezTo>
                    <a:close/>
                    <a:moveTo>
                      <a:pt x="99" y="59"/>
                    </a:moveTo>
                    <a:cubicBezTo>
                      <a:pt x="92" y="59"/>
                      <a:pt x="87" y="53"/>
                      <a:pt x="87" y="46"/>
                    </a:cubicBezTo>
                    <a:cubicBezTo>
                      <a:pt x="87" y="39"/>
                      <a:pt x="92" y="33"/>
                      <a:pt x="99" y="33"/>
                    </a:cubicBezTo>
                    <a:cubicBezTo>
                      <a:pt x="106" y="33"/>
                      <a:pt x="112" y="39"/>
                      <a:pt x="112" y="46"/>
                    </a:cubicBezTo>
                    <a:cubicBezTo>
                      <a:pt x="112" y="53"/>
                      <a:pt x="106" y="59"/>
                      <a:pt x="99" y="59"/>
                    </a:cubicBezTo>
                    <a:close/>
                    <a:moveTo>
                      <a:pt x="150" y="59"/>
                    </a:moveTo>
                    <a:cubicBezTo>
                      <a:pt x="143" y="59"/>
                      <a:pt x="137" y="53"/>
                      <a:pt x="137" y="46"/>
                    </a:cubicBezTo>
                    <a:cubicBezTo>
                      <a:pt x="137" y="39"/>
                      <a:pt x="143" y="33"/>
                      <a:pt x="150" y="33"/>
                    </a:cubicBezTo>
                    <a:cubicBezTo>
                      <a:pt x="157" y="33"/>
                      <a:pt x="163" y="39"/>
                      <a:pt x="163" y="46"/>
                    </a:cubicBezTo>
                    <a:cubicBezTo>
                      <a:pt x="163" y="53"/>
                      <a:pt x="157" y="59"/>
                      <a:pt x="150"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0" name="Freeform 16"/>
              <p:cNvSpPr>
                <a:spLocks noEditPoints="1"/>
              </p:cNvSpPr>
              <p:nvPr/>
            </p:nvSpPr>
            <p:spPr bwMode="auto">
              <a:xfrm>
                <a:off x="11385550" y="6111875"/>
                <a:ext cx="1587500" cy="952500"/>
              </a:xfrm>
              <a:custGeom>
                <a:avLst/>
                <a:gdLst>
                  <a:gd name="T0" fmla="*/ 0 w 507"/>
                  <a:gd name="T1" fmla="*/ 268 h 304"/>
                  <a:gd name="T2" fmla="*/ 36 w 507"/>
                  <a:gd name="T3" fmla="*/ 304 h 304"/>
                  <a:gd name="T4" fmla="*/ 470 w 507"/>
                  <a:gd name="T5" fmla="*/ 304 h 304"/>
                  <a:gd name="T6" fmla="*/ 507 w 507"/>
                  <a:gd name="T7" fmla="*/ 268 h 304"/>
                  <a:gd name="T8" fmla="*/ 507 w 507"/>
                  <a:gd name="T9" fmla="*/ 0 h 304"/>
                  <a:gd name="T10" fmla="*/ 0 w 507"/>
                  <a:gd name="T11" fmla="*/ 0 h 304"/>
                  <a:gd name="T12" fmla="*/ 0 w 507"/>
                  <a:gd name="T13" fmla="*/ 268 h 304"/>
                  <a:gd name="T14" fmla="*/ 161 w 507"/>
                  <a:gd name="T15" fmla="*/ 136 h 304"/>
                  <a:gd name="T16" fmla="*/ 166 w 507"/>
                  <a:gd name="T17" fmla="*/ 131 h 304"/>
                  <a:gd name="T18" fmla="*/ 169 w 507"/>
                  <a:gd name="T19" fmla="*/ 131 h 304"/>
                  <a:gd name="T20" fmla="*/ 179 w 507"/>
                  <a:gd name="T21" fmla="*/ 108 h 304"/>
                  <a:gd name="T22" fmla="*/ 177 w 507"/>
                  <a:gd name="T23" fmla="*/ 106 h 304"/>
                  <a:gd name="T24" fmla="*/ 177 w 507"/>
                  <a:gd name="T25" fmla="*/ 98 h 304"/>
                  <a:gd name="T26" fmla="*/ 200 w 507"/>
                  <a:gd name="T27" fmla="*/ 75 h 304"/>
                  <a:gd name="T28" fmla="*/ 207 w 507"/>
                  <a:gd name="T29" fmla="*/ 75 h 304"/>
                  <a:gd name="T30" fmla="*/ 209 w 507"/>
                  <a:gd name="T31" fmla="*/ 77 h 304"/>
                  <a:gd name="T32" fmla="*/ 232 w 507"/>
                  <a:gd name="T33" fmla="*/ 68 h 304"/>
                  <a:gd name="T34" fmla="*/ 232 w 507"/>
                  <a:gd name="T35" fmla="*/ 65 h 304"/>
                  <a:gd name="T36" fmla="*/ 237 w 507"/>
                  <a:gd name="T37" fmla="*/ 60 h 304"/>
                  <a:gd name="T38" fmla="*/ 269 w 507"/>
                  <a:gd name="T39" fmla="*/ 60 h 304"/>
                  <a:gd name="T40" fmla="*/ 275 w 507"/>
                  <a:gd name="T41" fmla="*/ 65 h 304"/>
                  <a:gd name="T42" fmla="*/ 275 w 507"/>
                  <a:gd name="T43" fmla="*/ 68 h 304"/>
                  <a:gd name="T44" fmla="*/ 297 w 507"/>
                  <a:gd name="T45" fmla="*/ 77 h 304"/>
                  <a:gd name="T46" fmla="*/ 299 w 507"/>
                  <a:gd name="T47" fmla="*/ 75 h 304"/>
                  <a:gd name="T48" fmla="*/ 307 w 507"/>
                  <a:gd name="T49" fmla="*/ 75 h 304"/>
                  <a:gd name="T50" fmla="*/ 330 w 507"/>
                  <a:gd name="T51" fmla="*/ 98 h 304"/>
                  <a:gd name="T52" fmla="*/ 330 w 507"/>
                  <a:gd name="T53" fmla="*/ 106 h 304"/>
                  <a:gd name="T54" fmla="*/ 328 w 507"/>
                  <a:gd name="T55" fmla="*/ 108 h 304"/>
                  <a:gd name="T56" fmla="*/ 337 w 507"/>
                  <a:gd name="T57" fmla="*/ 131 h 304"/>
                  <a:gd name="T58" fmla="*/ 340 w 507"/>
                  <a:gd name="T59" fmla="*/ 131 h 304"/>
                  <a:gd name="T60" fmla="*/ 345 w 507"/>
                  <a:gd name="T61" fmla="*/ 136 h 304"/>
                  <a:gd name="T62" fmla="*/ 345 w 507"/>
                  <a:gd name="T63" fmla="*/ 168 h 304"/>
                  <a:gd name="T64" fmla="*/ 340 w 507"/>
                  <a:gd name="T65" fmla="*/ 173 h 304"/>
                  <a:gd name="T66" fmla="*/ 337 w 507"/>
                  <a:gd name="T67" fmla="*/ 173 h 304"/>
                  <a:gd name="T68" fmla="*/ 328 w 507"/>
                  <a:gd name="T69" fmla="*/ 196 h 304"/>
                  <a:gd name="T70" fmla="*/ 330 w 507"/>
                  <a:gd name="T71" fmla="*/ 198 h 304"/>
                  <a:gd name="T72" fmla="*/ 330 w 507"/>
                  <a:gd name="T73" fmla="*/ 206 h 304"/>
                  <a:gd name="T74" fmla="*/ 307 w 507"/>
                  <a:gd name="T75" fmla="*/ 229 h 304"/>
                  <a:gd name="T76" fmla="*/ 299 w 507"/>
                  <a:gd name="T77" fmla="*/ 229 h 304"/>
                  <a:gd name="T78" fmla="*/ 297 w 507"/>
                  <a:gd name="T79" fmla="*/ 226 h 304"/>
                  <a:gd name="T80" fmla="*/ 275 w 507"/>
                  <a:gd name="T81" fmla="*/ 236 h 304"/>
                  <a:gd name="T82" fmla="*/ 275 w 507"/>
                  <a:gd name="T83" fmla="*/ 239 h 304"/>
                  <a:gd name="T84" fmla="*/ 269 w 507"/>
                  <a:gd name="T85" fmla="*/ 244 h 304"/>
                  <a:gd name="T86" fmla="*/ 237 w 507"/>
                  <a:gd name="T87" fmla="*/ 244 h 304"/>
                  <a:gd name="T88" fmla="*/ 232 w 507"/>
                  <a:gd name="T89" fmla="*/ 239 h 304"/>
                  <a:gd name="T90" fmla="*/ 232 w 507"/>
                  <a:gd name="T91" fmla="*/ 236 h 304"/>
                  <a:gd name="T92" fmla="*/ 209 w 507"/>
                  <a:gd name="T93" fmla="*/ 226 h 304"/>
                  <a:gd name="T94" fmla="*/ 207 w 507"/>
                  <a:gd name="T95" fmla="*/ 229 h 304"/>
                  <a:gd name="T96" fmla="*/ 200 w 507"/>
                  <a:gd name="T97" fmla="*/ 229 h 304"/>
                  <a:gd name="T98" fmla="*/ 177 w 507"/>
                  <a:gd name="T99" fmla="*/ 206 h 304"/>
                  <a:gd name="T100" fmla="*/ 177 w 507"/>
                  <a:gd name="T101" fmla="*/ 198 h 304"/>
                  <a:gd name="T102" fmla="*/ 179 w 507"/>
                  <a:gd name="T103" fmla="*/ 196 h 304"/>
                  <a:gd name="T104" fmla="*/ 169 w 507"/>
                  <a:gd name="T105" fmla="*/ 173 h 304"/>
                  <a:gd name="T106" fmla="*/ 166 w 507"/>
                  <a:gd name="T107" fmla="*/ 173 h 304"/>
                  <a:gd name="T108" fmla="*/ 161 w 507"/>
                  <a:gd name="T109" fmla="*/ 168 h 304"/>
                  <a:gd name="T110" fmla="*/ 161 w 507"/>
                  <a:gd name="T111" fmla="*/ 136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7" h="304">
                    <a:moveTo>
                      <a:pt x="0" y="268"/>
                    </a:moveTo>
                    <a:cubicBezTo>
                      <a:pt x="0" y="288"/>
                      <a:pt x="16" y="304"/>
                      <a:pt x="36" y="304"/>
                    </a:cubicBezTo>
                    <a:cubicBezTo>
                      <a:pt x="470" y="304"/>
                      <a:pt x="470" y="304"/>
                      <a:pt x="470" y="304"/>
                    </a:cubicBezTo>
                    <a:cubicBezTo>
                      <a:pt x="490" y="304"/>
                      <a:pt x="507" y="288"/>
                      <a:pt x="507" y="268"/>
                    </a:cubicBezTo>
                    <a:cubicBezTo>
                      <a:pt x="507" y="0"/>
                      <a:pt x="507" y="0"/>
                      <a:pt x="507" y="0"/>
                    </a:cubicBezTo>
                    <a:cubicBezTo>
                      <a:pt x="0" y="0"/>
                      <a:pt x="0" y="0"/>
                      <a:pt x="0" y="0"/>
                    </a:cubicBezTo>
                    <a:lnTo>
                      <a:pt x="0" y="268"/>
                    </a:lnTo>
                    <a:close/>
                    <a:moveTo>
                      <a:pt x="161" y="136"/>
                    </a:moveTo>
                    <a:cubicBezTo>
                      <a:pt x="161" y="133"/>
                      <a:pt x="163" y="131"/>
                      <a:pt x="166" y="131"/>
                    </a:cubicBezTo>
                    <a:cubicBezTo>
                      <a:pt x="169" y="131"/>
                      <a:pt x="169" y="131"/>
                      <a:pt x="169" y="131"/>
                    </a:cubicBezTo>
                    <a:cubicBezTo>
                      <a:pt x="171" y="122"/>
                      <a:pt x="175" y="115"/>
                      <a:pt x="179" y="108"/>
                    </a:cubicBezTo>
                    <a:cubicBezTo>
                      <a:pt x="177" y="106"/>
                      <a:pt x="177" y="106"/>
                      <a:pt x="177" y="106"/>
                    </a:cubicBezTo>
                    <a:cubicBezTo>
                      <a:pt x="175" y="104"/>
                      <a:pt x="175" y="100"/>
                      <a:pt x="177" y="98"/>
                    </a:cubicBezTo>
                    <a:cubicBezTo>
                      <a:pt x="200" y="75"/>
                      <a:pt x="200" y="75"/>
                      <a:pt x="200" y="75"/>
                    </a:cubicBezTo>
                    <a:cubicBezTo>
                      <a:pt x="202" y="73"/>
                      <a:pt x="205" y="73"/>
                      <a:pt x="207" y="75"/>
                    </a:cubicBezTo>
                    <a:cubicBezTo>
                      <a:pt x="209" y="77"/>
                      <a:pt x="209" y="77"/>
                      <a:pt x="209" y="77"/>
                    </a:cubicBezTo>
                    <a:cubicBezTo>
                      <a:pt x="216" y="73"/>
                      <a:pt x="224" y="70"/>
                      <a:pt x="232" y="68"/>
                    </a:cubicBezTo>
                    <a:cubicBezTo>
                      <a:pt x="232" y="65"/>
                      <a:pt x="232" y="65"/>
                      <a:pt x="232" y="65"/>
                    </a:cubicBezTo>
                    <a:cubicBezTo>
                      <a:pt x="232" y="62"/>
                      <a:pt x="234" y="60"/>
                      <a:pt x="237" y="60"/>
                    </a:cubicBezTo>
                    <a:cubicBezTo>
                      <a:pt x="269" y="60"/>
                      <a:pt x="269" y="60"/>
                      <a:pt x="269" y="60"/>
                    </a:cubicBezTo>
                    <a:cubicBezTo>
                      <a:pt x="272" y="60"/>
                      <a:pt x="275" y="62"/>
                      <a:pt x="275" y="65"/>
                    </a:cubicBezTo>
                    <a:cubicBezTo>
                      <a:pt x="275" y="68"/>
                      <a:pt x="275" y="68"/>
                      <a:pt x="275" y="68"/>
                    </a:cubicBezTo>
                    <a:cubicBezTo>
                      <a:pt x="283" y="70"/>
                      <a:pt x="290" y="73"/>
                      <a:pt x="297" y="77"/>
                    </a:cubicBezTo>
                    <a:cubicBezTo>
                      <a:pt x="299" y="75"/>
                      <a:pt x="299" y="75"/>
                      <a:pt x="299" y="75"/>
                    </a:cubicBezTo>
                    <a:cubicBezTo>
                      <a:pt x="301" y="73"/>
                      <a:pt x="305" y="73"/>
                      <a:pt x="307" y="75"/>
                    </a:cubicBezTo>
                    <a:cubicBezTo>
                      <a:pt x="330" y="98"/>
                      <a:pt x="330" y="98"/>
                      <a:pt x="330" y="98"/>
                    </a:cubicBezTo>
                    <a:cubicBezTo>
                      <a:pt x="332" y="100"/>
                      <a:pt x="332" y="104"/>
                      <a:pt x="330" y="106"/>
                    </a:cubicBezTo>
                    <a:cubicBezTo>
                      <a:pt x="328" y="108"/>
                      <a:pt x="328" y="108"/>
                      <a:pt x="328" y="108"/>
                    </a:cubicBezTo>
                    <a:cubicBezTo>
                      <a:pt x="332" y="115"/>
                      <a:pt x="335" y="122"/>
                      <a:pt x="337" y="131"/>
                    </a:cubicBezTo>
                    <a:cubicBezTo>
                      <a:pt x="340" y="131"/>
                      <a:pt x="340" y="131"/>
                      <a:pt x="340" y="131"/>
                    </a:cubicBezTo>
                    <a:cubicBezTo>
                      <a:pt x="343" y="131"/>
                      <a:pt x="345" y="133"/>
                      <a:pt x="345" y="136"/>
                    </a:cubicBezTo>
                    <a:cubicBezTo>
                      <a:pt x="345" y="168"/>
                      <a:pt x="345" y="168"/>
                      <a:pt x="345" y="168"/>
                    </a:cubicBezTo>
                    <a:cubicBezTo>
                      <a:pt x="345" y="171"/>
                      <a:pt x="343" y="173"/>
                      <a:pt x="340" y="173"/>
                    </a:cubicBezTo>
                    <a:cubicBezTo>
                      <a:pt x="337" y="173"/>
                      <a:pt x="337" y="173"/>
                      <a:pt x="337" y="173"/>
                    </a:cubicBezTo>
                    <a:cubicBezTo>
                      <a:pt x="335" y="182"/>
                      <a:pt x="332" y="189"/>
                      <a:pt x="328" y="196"/>
                    </a:cubicBezTo>
                    <a:cubicBezTo>
                      <a:pt x="330" y="198"/>
                      <a:pt x="330" y="198"/>
                      <a:pt x="330" y="198"/>
                    </a:cubicBezTo>
                    <a:cubicBezTo>
                      <a:pt x="332" y="200"/>
                      <a:pt x="332" y="204"/>
                      <a:pt x="330" y="206"/>
                    </a:cubicBezTo>
                    <a:cubicBezTo>
                      <a:pt x="307" y="229"/>
                      <a:pt x="307" y="229"/>
                      <a:pt x="307" y="229"/>
                    </a:cubicBezTo>
                    <a:cubicBezTo>
                      <a:pt x="305" y="231"/>
                      <a:pt x="301" y="231"/>
                      <a:pt x="299" y="229"/>
                    </a:cubicBezTo>
                    <a:cubicBezTo>
                      <a:pt x="297" y="226"/>
                      <a:pt x="297" y="226"/>
                      <a:pt x="297" y="226"/>
                    </a:cubicBezTo>
                    <a:cubicBezTo>
                      <a:pt x="290" y="231"/>
                      <a:pt x="283" y="234"/>
                      <a:pt x="275" y="236"/>
                    </a:cubicBezTo>
                    <a:cubicBezTo>
                      <a:pt x="275" y="239"/>
                      <a:pt x="275" y="239"/>
                      <a:pt x="275" y="239"/>
                    </a:cubicBezTo>
                    <a:cubicBezTo>
                      <a:pt x="275" y="242"/>
                      <a:pt x="272" y="244"/>
                      <a:pt x="269" y="244"/>
                    </a:cubicBezTo>
                    <a:cubicBezTo>
                      <a:pt x="237" y="244"/>
                      <a:pt x="237" y="244"/>
                      <a:pt x="237" y="244"/>
                    </a:cubicBezTo>
                    <a:cubicBezTo>
                      <a:pt x="234" y="244"/>
                      <a:pt x="232" y="242"/>
                      <a:pt x="232" y="239"/>
                    </a:cubicBezTo>
                    <a:cubicBezTo>
                      <a:pt x="232" y="236"/>
                      <a:pt x="232" y="236"/>
                      <a:pt x="232" y="236"/>
                    </a:cubicBezTo>
                    <a:cubicBezTo>
                      <a:pt x="224" y="234"/>
                      <a:pt x="216" y="231"/>
                      <a:pt x="209" y="226"/>
                    </a:cubicBezTo>
                    <a:cubicBezTo>
                      <a:pt x="207" y="229"/>
                      <a:pt x="207" y="229"/>
                      <a:pt x="207" y="229"/>
                    </a:cubicBezTo>
                    <a:cubicBezTo>
                      <a:pt x="205" y="231"/>
                      <a:pt x="202" y="231"/>
                      <a:pt x="200" y="229"/>
                    </a:cubicBezTo>
                    <a:cubicBezTo>
                      <a:pt x="177" y="206"/>
                      <a:pt x="177" y="206"/>
                      <a:pt x="177" y="206"/>
                    </a:cubicBezTo>
                    <a:cubicBezTo>
                      <a:pt x="175" y="204"/>
                      <a:pt x="175" y="200"/>
                      <a:pt x="177" y="198"/>
                    </a:cubicBezTo>
                    <a:cubicBezTo>
                      <a:pt x="179" y="196"/>
                      <a:pt x="179" y="196"/>
                      <a:pt x="179" y="196"/>
                    </a:cubicBezTo>
                    <a:cubicBezTo>
                      <a:pt x="175" y="189"/>
                      <a:pt x="171" y="182"/>
                      <a:pt x="169" y="173"/>
                    </a:cubicBezTo>
                    <a:cubicBezTo>
                      <a:pt x="166" y="173"/>
                      <a:pt x="166" y="173"/>
                      <a:pt x="166" y="173"/>
                    </a:cubicBezTo>
                    <a:cubicBezTo>
                      <a:pt x="163" y="173"/>
                      <a:pt x="161" y="171"/>
                      <a:pt x="161" y="168"/>
                    </a:cubicBezTo>
                    <a:lnTo>
                      <a:pt x="161" y="1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1" name="Freeform 17"/>
              <p:cNvSpPr>
                <a:spLocks noEditPoints="1"/>
              </p:cNvSpPr>
              <p:nvPr/>
            </p:nvSpPr>
            <p:spPr bwMode="auto">
              <a:xfrm>
                <a:off x="12049125" y="6453188"/>
                <a:ext cx="261937" cy="260350"/>
              </a:xfrm>
              <a:custGeom>
                <a:avLst/>
                <a:gdLst>
                  <a:gd name="T0" fmla="*/ 42 w 84"/>
                  <a:gd name="T1" fmla="*/ 83 h 83"/>
                  <a:gd name="T2" fmla="*/ 84 w 84"/>
                  <a:gd name="T3" fmla="*/ 42 h 83"/>
                  <a:gd name="T4" fmla="*/ 42 w 84"/>
                  <a:gd name="T5" fmla="*/ 0 h 83"/>
                  <a:gd name="T6" fmla="*/ 0 w 84"/>
                  <a:gd name="T7" fmla="*/ 42 h 83"/>
                  <a:gd name="T8" fmla="*/ 42 w 84"/>
                  <a:gd name="T9" fmla="*/ 83 h 83"/>
                  <a:gd name="T10" fmla="*/ 42 w 84"/>
                  <a:gd name="T11" fmla="*/ 31 h 83"/>
                  <a:gd name="T12" fmla="*/ 53 w 84"/>
                  <a:gd name="T13" fmla="*/ 42 h 83"/>
                  <a:gd name="T14" fmla="*/ 42 w 84"/>
                  <a:gd name="T15" fmla="*/ 53 h 83"/>
                  <a:gd name="T16" fmla="*/ 31 w 84"/>
                  <a:gd name="T17" fmla="*/ 42 h 83"/>
                  <a:gd name="T18" fmla="*/ 42 w 84"/>
                  <a:gd name="T19"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3">
                    <a:moveTo>
                      <a:pt x="42" y="83"/>
                    </a:moveTo>
                    <a:cubicBezTo>
                      <a:pt x="65" y="83"/>
                      <a:pt x="84" y="65"/>
                      <a:pt x="84" y="42"/>
                    </a:cubicBezTo>
                    <a:cubicBezTo>
                      <a:pt x="84" y="19"/>
                      <a:pt x="65" y="0"/>
                      <a:pt x="42" y="0"/>
                    </a:cubicBezTo>
                    <a:cubicBezTo>
                      <a:pt x="19" y="0"/>
                      <a:pt x="0" y="19"/>
                      <a:pt x="0" y="42"/>
                    </a:cubicBezTo>
                    <a:cubicBezTo>
                      <a:pt x="0" y="65"/>
                      <a:pt x="19" y="83"/>
                      <a:pt x="42" y="83"/>
                    </a:cubicBezTo>
                    <a:close/>
                    <a:moveTo>
                      <a:pt x="42" y="31"/>
                    </a:moveTo>
                    <a:cubicBezTo>
                      <a:pt x="48" y="31"/>
                      <a:pt x="53" y="36"/>
                      <a:pt x="53" y="42"/>
                    </a:cubicBezTo>
                    <a:cubicBezTo>
                      <a:pt x="53" y="48"/>
                      <a:pt x="48" y="53"/>
                      <a:pt x="42" y="53"/>
                    </a:cubicBezTo>
                    <a:cubicBezTo>
                      <a:pt x="36" y="53"/>
                      <a:pt x="31" y="48"/>
                      <a:pt x="31" y="42"/>
                    </a:cubicBezTo>
                    <a:cubicBezTo>
                      <a:pt x="31" y="36"/>
                      <a:pt x="36" y="31"/>
                      <a:pt x="42" y="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grpSp>
        <p:nvGrpSpPr>
          <p:cNvPr id="6" name="组合 5"/>
          <p:cNvGrpSpPr/>
          <p:nvPr/>
        </p:nvGrpSpPr>
        <p:grpSpPr>
          <a:xfrm>
            <a:off x="4583832" y="4185084"/>
            <a:ext cx="939882" cy="939882"/>
            <a:chOff x="4583832" y="4185084"/>
            <a:chExt cx="939882" cy="939882"/>
          </a:xfrm>
        </p:grpSpPr>
        <p:sp>
          <p:nvSpPr>
            <p:cNvPr id="19" name="Rectangle 18"/>
            <p:cNvSpPr/>
            <p:nvPr/>
          </p:nvSpPr>
          <p:spPr>
            <a:xfrm>
              <a:off x="4583832" y="4185084"/>
              <a:ext cx="939882" cy="9398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42" name="Group 41"/>
            <p:cNvGrpSpPr/>
            <p:nvPr/>
          </p:nvGrpSpPr>
          <p:grpSpPr>
            <a:xfrm>
              <a:off x="4807097" y="4461384"/>
              <a:ext cx="493352" cy="387281"/>
              <a:chOff x="14400213" y="5818188"/>
              <a:chExt cx="1587500" cy="1246187"/>
            </a:xfrm>
          </p:grpSpPr>
          <p:sp>
            <p:nvSpPr>
              <p:cNvPr id="43" name="Freeform 18"/>
              <p:cNvSpPr>
                <a:spLocks noEditPoints="1"/>
              </p:cNvSpPr>
              <p:nvPr/>
            </p:nvSpPr>
            <p:spPr bwMode="auto">
              <a:xfrm>
                <a:off x="14400213" y="5818188"/>
                <a:ext cx="1587500" cy="263525"/>
              </a:xfrm>
              <a:custGeom>
                <a:avLst/>
                <a:gdLst>
                  <a:gd name="T0" fmla="*/ 471 w 507"/>
                  <a:gd name="T1" fmla="*/ 0 h 84"/>
                  <a:gd name="T2" fmla="*/ 37 w 507"/>
                  <a:gd name="T3" fmla="*/ 0 h 84"/>
                  <a:gd name="T4" fmla="*/ 0 w 507"/>
                  <a:gd name="T5" fmla="*/ 37 h 84"/>
                  <a:gd name="T6" fmla="*/ 0 w 507"/>
                  <a:gd name="T7" fmla="*/ 84 h 84"/>
                  <a:gd name="T8" fmla="*/ 507 w 507"/>
                  <a:gd name="T9" fmla="*/ 84 h 84"/>
                  <a:gd name="T10" fmla="*/ 507 w 507"/>
                  <a:gd name="T11" fmla="*/ 37 h 84"/>
                  <a:gd name="T12" fmla="*/ 471 w 507"/>
                  <a:gd name="T13" fmla="*/ 0 h 84"/>
                  <a:gd name="T14" fmla="*/ 49 w 507"/>
                  <a:gd name="T15" fmla="*/ 59 h 84"/>
                  <a:gd name="T16" fmla="*/ 37 w 507"/>
                  <a:gd name="T17" fmla="*/ 46 h 84"/>
                  <a:gd name="T18" fmla="*/ 49 w 507"/>
                  <a:gd name="T19" fmla="*/ 33 h 84"/>
                  <a:gd name="T20" fmla="*/ 62 w 507"/>
                  <a:gd name="T21" fmla="*/ 46 h 84"/>
                  <a:gd name="T22" fmla="*/ 49 w 507"/>
                  <a:gd name="T23" fmla="*/ 59 h 84"/>
                  <a:gd name="T24" fmla="*/ 100 w 507"/>
                  <a:gd name="T25" fmla="*/ 59 h 84"/>
                  <a:gd name="T26" fmla="*/ 87 w 507"/>
                  <a:gd name="T27" fmla="*/ 46 h 84"/>
                  <a:gd name="T28" fmla="*/ 100 w 507"/>
                  <a:gd name="T29" fmla="*/ 33 h 84"/>
                  <a:gd name="T30" fmla="*/ 113 w 507"/>
                  <a:gd name="T31" fmla="*/ 46 h 84"/>
                  <a:gd name="T32" fmla="*/ 100 w 507"/>
                  <a:gd name="T33" fmla="*/ 59 h 84"/>
                  <a:gd name="T34" fmla="*/ 151 w 507"/>
                  <a:gd name="T35" fmla="*/ 59 h 84"/>
                  <a:gd name="T36" fmla="*/ 138 w 507"/>
                  <a:gd name="T37" fmla="*/ 46 h 84"/>
                  <a:gd name="T38" fmla="*/ 151 w 507"/>
                  <a:gd name="T39" fmla="*/ 33 h 84"/>
                  <a:gd name="T40" fmla="*/ 163 w 507"/>
                  <a:gd name="T41" fmla="*/ 46 h 84"/>
                  <a:gd name="T42" fmla="*/ 151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1" y="0"/>
                    </a:moveTo>
                    <a:cubicBezTo>
                      <a:pt x="37" y="0"/>
                      <a:pt x="37" y="0"/>
                      <a:pt x="37" y="0"/>
                    </a:cubicBezTo>
                    <a:cubicBezTo>
                      <a:pt x="17" y="0"/>
                      <a:pt x="0" y="17"/>
                      <a:pt x="0" y="37"/>
                    </a:cubicBezTo>
                    <a:cubicBezTo>
                      <a:pt x="0" y="84"/>
                      <a:pt x="0" y="84"/>
                      <a:pt x="0" y="84"/>
                    </a:cubicBezTo>
                    <a:cubicBezTo>
                      <a:pt x="507" y="84"/>
                      <a:pt x="507" y="84"/>
                      <a:pt x="507" y="84"/>
                    </a:cubicBezTo>
                    <a:cubicBezTo>
                      <a:pt x="507" y="37"/>
                      <a:pt x="507" y="37"/>
                      <a:pt x="507" y="37"/>
                    </a:cubicBezTo>
                    <a:cubicBezTo>
                      <a:pt x="507" y="17"/>
                      <a:pt x="491" y="0"/>
                      <a:pt x="471" y="0"/>
                    </a:cubicBezTo>
                    <a:close/>
                    <a:moveTo>
                      <a:pt x="49" y="59"/>
                    </a:moveTo>
                    <a:cubicBezTo>
                      <a:pt x="42" y="59"/>
                      <a:pt x="37" y="53"/>
                      <a:pt x="37" y="46"/>
                    </a:cubicBezTo>
                    <a:cubicBezTo>
                      <a:pt x="37" y="39"/>
                      <a:pt x="42" y="33"/>
                      <a:pt x="49" y="33"/>
                    </a:cubicBezTo>
                    <a:cubicBezTo>
                      <a:pt x="56" y="33"/>
                      <a:pt x="62" y="39"/>
                      <a:pt x="62" y="46"/>
                    </a:cubicBezTo>
                    <a:cubicBezTo>
                      <a:pt x="62" y="53"/>
                      <a:pt x="56" y="59"/>
                      <a:pt x="49" y="59"/>
                    </a:cubicBezTo>
                    <a:close/>
                    <a:moveTo>
                      <a:pt x="100" y="59"/>
                    </a:moveTo>
                    <a:cubicBezTo>
                      <a:pt x="93" y="59"/>
                      <a:pt x="87" y="53"/>
                      <a:pt x="87" y="46"/>
                    </a:cubicBezTo>
                    <a:cubicBezTo>
                      <a:pt x="87" y="39"/>
                      <a:pt x="93" y="33"/>
                      <a:pt x="100" y="33"/>
                    </a:cubicBezTo>
                    <a:cubicBezTo>
                      <a:pt x="107" y="33"/>
                      <a:pt x="113" y="39"/>
                      <a:pt x="113" y="46"/>
                    </a:cubicBezTo>
                    <a:cubicBezTo>
                      <a:pt x="113" y="53"/>
                      <a:pt x="107" y="59"/>
                      <a:pt x="100" y="59"/>
                    </a:cubicBezTo>
                    <a:close/>
                    <a:moveTo>
                      <a:pt x="151" y="59"/>
                    </a:moveTo>
                    <a:cubicBezTo>
                      <a:pt x="144" y="59"/>
                      <a:pt x="138" y="53"/>
                      <a:pt x="138" y="46"/>
                    </a:cubicBezTo>
                    <a:cubicBezTo>
                      <a:pt x="138" y="39"/>
                      <a:pt x="144" y="33"/>
                      <a:pt x="151" y="33"/>
                    </a:cubicBezTo>
                    <a:cubicBezTo>
                      <a:pt x="158" y="33"/>
                      <a:pt x="163" y="39"/>
                      <a:pt x="163" y="46"/>
                    </a:cubicBezTo>
                    <a:cubicBezTo>
                      <a:pt x="163" y="53"/>
                      <a:pt x="158" y="59"/>
                      <a:pt x="151"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4" name="Freeform 19"/>
              <p:cNvSpPr>
                <a:spLocks noEditPoints="1"/>
              </p:cNvSpPr>
              <p:nvPr/>
            </p:nvSpPr>
            <p:spPr bwMode="auto">
              <a:xfrm>
                <a:off x="14400213" y="6111875"/>
                <a:ext cx="1587500" cy="952500"/>
              </a:xfrm>
              <a:custGeom>
                <a:avLst/>
                <a:gdLst>
                  <a:gd name="T0" fmla="*/ 0 w 507"/>
                  <a:gd name="T1" fmla="*/ 268 h 304"/>
                  <a:gd name="T2" fmla="*/ 37 w 507"/>
                  <a:gd name="T3" fmla="*/ 304 h 304"/>
                  <a:gd name="T4" fmla="*/ 471 w 507"/>
                  <a:gd name="T5" fmla="*/ 304 h 304"/>
                  <a:gd name="T6" fmla="*/ 507 w 507"/>
                  <a:gd name="T7" fmla="*/ 268 h 304"/>
                  <a:gd name="T8" fmla="*/ 507 w 507"/>
                  <a:gd name="T9" fmla="*/ 0 h 304"/>
                  <a:gd name="T10" fmla="*/ 0 w 507"/>
                  <a:gd name="T11" fmla="*/ 0 h 304"/>
                  <a:gd name="T12" fmla="*/ 0 w 507"/>
                  <a:gd name="T13" fmla="*/ 268 h 304"/>
                  <a:gd name="T14" fmla="*/ 315 w 507"/>
                  <a:gd name="T15" fmla="*/ 163 h 304"/>
                  <a:gd name="T16" fmla="*/ 374 w 507"/>
                  <a:gd name="T17" fmla="*/ 163 h 304"/>
                  <a:gd name="T18" fmla="*/ 374 w 507"/>
                  <a:gd name="T19" fmla="*/ 257 h 304"/>
                  <a:gd name="T20" fmla="*/ 315 w 507"/>
                  <a:gd name="T21" fmla="*/ 257 h 304"/>
                  <a:gd name="T22" fmla="*/ 315 w 507"/>
                  <a:gd name="T23" fmla="*/ 163 h 304"/>
                  <a:gd name="T24" fmla="*/ 224 w 507"/>
                  <a:gd name="T25" fmla="*/ 122 h 304"/>
                  <a:gd name="T26" fmla="*/ 283 w 507"/>
                  <a:gd name="T27" fmla="*/ 122 h 304"/>
                  <a:gd name="T28" fmla="*/ 283 w 507"/>
                  <a:gd name="T29" fmla="*/ 257 h 304"/>
                  <a:gd name="T30" fmla="*/ 224 w 507"/>
                  <a:gd name="T31" fmla="*/ 257 h 304"/>
                  <a:gd name="T32" fmla="*/ 224 w 507"/>
                  <a:gd name="T33" fmla="*/ 122 h 304"/>
                  <a:gd name="T34" fmla="*/ 133 w 507"/>
                  <a:gd name="T35" fmla="*/ 62 h 304"/>
                  <a:gd name="T36" fmla="*/ 192 w 507"/>
                  <a:gd name="T37" fmla="*/ 62 h 304"/>
                  <a:gd name="T38" fmla="*/ 192 w 507"/>
                  <a:gd name="T39" fmla="*/ 257 h 304"/>
                  <a:gd name="T40" fmla="*/ 133 w 507"/>
                  <a:gd name="T41" fmla="*/ 257 h 304"/>
                  <a:gd name="T42" fmla="*/ 133 w 507"/>
                  <a:gd name="T43" fmla="*/ 62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304">
                    <a:moveTo>
                      <a:pt x="0" y="268"/>
                    </a:moveTo>
                    <a:cubicBezTo>
                      <a:pt x="0" y="288"/>
                      <a:pt x="17" y="304"/>
                      <a:pt x="37" y="304"/>
                    </a:cubicBezTo>
                    <a:cubicBezTo>
                      <a:pt x="471" y="304"/>
                      <a:pt x="471" y="304"/>
                      <a:pt x="471" y="304"/>
                    </a:cubicBezTo>
                    <a:cubicBezTo>
                      <a:pt x="491" y="304"/>
                      <a:pt x="507" y="288"/>
                      <a:pt x="507" y="268"/>
                    </a:cubicBezTo>
                    <a:cubicBezTo>
                      <a:pt x="507" y="0"/>
                      <a:pt x="507" y="0"/>
                      <a:pt x="507" y="0"/>
                    </a:cubicBezTo>
                    <a:cubicBezTo>
                      <a:pt x="0" y="0"/>
                      <a:pt x="0" y="0"/>
                      <a:pt x="0" y="0"/>
                    </a:cubicBezTo>
                    <a:lnTo>
                      <a:pt x="0" y="268"/>
                    </a:lnTo>
                    <a:close/>
                    <a:moveTo>
                      <a:pt x="315" y="163"/>
                    </a:moveTo>
                    <a:cubicBezTo>
                      <a:pt x="374" y="163"/>
                      <a:pt x="374" y="163"/>
                      <a:pt x="374" y="163"/>
                    </a:cubicBezTo>
                    <a:cubicBezTo>
                      <a:pt x="374" y="257"/>
                      <a:pt x="374" y="257"/>
                      <a:pt x="374" y="257"/>
                    </a:cubicBezTo>
                    <a:cubicBezTo>
                      <a:pt x="315" y="257"/>
                      <a:pt x="315" y="257"/>
                      <a:pt x="315" y="257"/>
                    </a:cubicBezTo>
                    <a:lnTo>
                      <a:pt x="315" y="163"/>
                    </a:lnTo>
                    <a:close/>
                    <a:moveTo>
                      <a:pt x="224" y="122"/>
                    </a:moveTo>
                    <a:cubicBezTo>
                      <a:pt x="283" y="122"/>
                      <a:pt x="283" y="122"/>
                      <a:pt x="283" y="122"/>
                    </a:cubicBezTo>
                    <a:cubicBezTo>
                      <a:pt x="283" y="257"/>
                      <a:pt x="283" y="257"/>
                      <a:pt x="283" y="257"/>
                    </a:cubicBezTo>
                    <a:cubicBezTo>
                      <a:pt x="224" y="257"/>
                      <a:pt x="224" y="257"/>
                      <a:pt x="224" y="257"/>
                    </a:cubicBezTo>
                    <a:lnTo>
                      <a:pt x="224" y="122"/>
                    </a:lnTo>
                    <a:close/>
                    <a:moveTo>
                      <a:pt x="133" y="62"/>
                    </a:moveTo>
                    <a:cubicBezTo>
                      <a:pt x="192" y="62"/>
                      <a:pt x="192" y="62"/>
                      <a:pt x="192" y="62"/>
                    </a:cubicBezTo>
                    <a:cubicBezTo>
                      <a:pt x="192" y="257"/>
                      <a:pt x="192" y="257"/>
                      <a:pt x="192" y="257"/>
                    </a:cubicBezTo>
                    <a:cubicBezTo>
                      <a:pt x="133" y="257"/>
                      <a:pt x="133" y="257"/>
                      <a:pt x="133" y="257"/>
                    </a:cubicBezTo>
                    <a:lnTo>
                      <a:pt x="133" y="6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grpSp>
        <p:nvGrpSpPr>
          <p:cNvPr id="4" name="组合 3"/>
          <p:cNvGrpSpPr/>
          <p:nvPr/>
        </p:nvGrpSpPr>
        <p:grpSpPr>
          <a:xfrm>
            <a:off x="8400405" y="2024844"/>
            <a:ext cx="939882" cy="939882"/>
            <a:chOff x="8400405" y="2024844"/>
            <a:chExt cx="939882" cy="939882"/>
          </a:xfrm>
        </p:grpSpPr>
        <p:sp>
          <p:nvSpPr>
            <p:cNvPr id="25" name="Rectangle 24"/>
            <p:cNvSpPr/>
            <p:nvPr/>
          </p:nvSpPr>
          <p:spPr>
            <a:xfrm>
              <a:off x="8400405" y="2024844"/>
              <a:ext cx="939882" cy="93988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45" name="Group 44"/>
            <p:cNvGrpSpPr/>
            <p:nvPr/>
          </p:nvGrpSpPr>
          <p:grpSpPr>
            <a:xfrm>
              <a:off x="8623669" y="2301144"/>
              <a:ext cx="493352" cy="387281"/>
              <a:chOff x="17418050" y="5818188"/>
              <a:chExt cx="1587500" cy="1246187"/>
            </a:xfrm>
          </p:grpSpPr>
          <p:sp>
            <p:nvSpPr>
              <p:cNvPr id="46" name="Freeform 20"/>
              <p:cNvSpPr>
                <a:spLocks noEditPoints="1"/>
              </p:cNvSpPr>
              <p:nvPr/>
            </p:nvSpPr>
            <p:spPr bwMode="auto">
              <a:xfrm>
                <a:off x="17418050" y="5818188"/>
                <a:ext cx="1587500" cy="263525"/>
              </a:xfrm>
              <a:custGeom>
                <a:avLst/>
                <a:gdLst>
                  <a:gd name="T0" fmla="*/ 471 w 507"/>
                  <a:gd name="T1" fmla="*/ 0 h 84"/>
                  <a:gd name="T2" fmla="*/ 37 w 507"/>
                  <a:gd name="T3" fmla="*/ 0 h 84"/>
                  <a:gd name="T4" fmla="*/ 0 w 507"/>
                  <a:gd name="T5" fmla="*/ 37 h 84"/>
                  <a:gd name="T6" fmla="*/ 0 w 507"/>
                  <a:gd name="T7" fmla="*/ 84 h 84"/>
                  <a:gd name="T8" fmla="*/ 507 w 507"/>
                  <a:gd name="T9" fmla="*/ 84 h 84"/>
                  <a:gd name="T10" fmla="*/ 507 w 507"/>
                  <a:gd name="T11" fmla="*/ 37 h 84"/>
                  <a:gd name="T12" fmla="*/ 471 w 507"/>
                  <a:gd name="T13" fmla="*/ 0 h 84"/>
                  <a:gd name="T14" fmla="*/ 49 w 507"/>
                  <a:gd name="T15" fmla="*/ 59 h 84"/>
                  <a:gd name="T16" fmla="*/ 36 w 507"/>
                  <a:gd name="T17" fmla="*/ 46 h 84"/>
                  <a:gd name="T18" fmla="*/ 49 w 507"/>
                  <a:gd name="T19" fmla="*/ 33 h 84"/>
                  <a:gd name="T20" fmla="*/ 62 w 507"/>
                  <a:gd name="T21" fmla="*/ 46 h 84"/>
                  <a:gd name="T22" fmla="*/ 49 w 507"/>
                  <a:gd name="T23" fmla="*/ 59 h 84"/>
                  <a:gd name="T24" fmla="*/ 100 w 507"/>
                  <a:gd name="T25" fmla="*/ 59 h 84"/>
                  <a:gd name="T26" fmla="*/ 87 w 507"/>
                  <a:gd name="T27" fmla="*/ 46 h 84"/>
                  <a:gd name="T28" fmla="*/ 100 w 507"/>
                  <a:gd name="T29" fmla="*/ 33 h 84"/>
                  <a:gd name="T30" fmla="*/ 112 w 507"/>
                  <a:gd name="T31" fmla="*/ 46 h 84"/>
                  <a:gd name="T32" fmla="*/ 100 w 507"/>
                  <a:gd name="T33" fmla="*/ 59 h 84"/>
                  <a:gd name="T34" fmla="*/ 150 w 507"/>
                  <a:gd name="T35" fmla="*/ 59 h 84"/>
                  <a:gd name="T36" fmla="*/ 138 w 507"/>
                  <a:gd name="T37" fmla="*/ 46 h 84"/>
                  <a:gd name="T38" fmla="*/ 150 w 507"/>
                  <a:gd name="T39" fmla="*/ 33 h 84"/>
                  <a:gd name="T40" fmla="*/ 163 w 507"/>
                  <a:gd name="T41" fmla="*/ 46 h 84"/>
                  <a:gd name="T42" fmla="*/ 150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1" y="0"/>
                    </a:moveTo>
                    <a:cubicBezTo>
                      <a:pt x="37" y="0"/>
                      <a:pt x="37" y="0"/>
                      <a:pt x="37" y="0"/>
                    </a:cubicBezTo>
                    <a:cubicBezTo>
                      <a:pt x="17" y="0"/>
                      <a:pt x="0" y="17"/>
                      <a:pt x="0" y="37"/>
                    </a:cubicBezTo>
                    <a:cubicBezTo>
                      <a:pt x="0" y="84"/>
                      <a:pt x="0" y="84"/>
                      <a:pt x="0" y="84"/>
                    </a:cubicBezTo>
                    <a:cubicBezTo>
                      <a:pt x="507" y="84"/>
                      <a:pt x="507" y="84"/>
                      <a:pt x="507" y="84"/>
                    </a:cubicBezTo>
                    <a:cubicBezTo>
                      <a:pt x="507" y="37"/>
                      <a:pt x="507" y="37"/>
                      <a:pt x="507" y="37"/>
                    </a:cubicBezTo>
                    <a:cubicBezTo>
                      <a:pt x="507" y="17"/>
                      <a:pt x="491" y="0"/>
                      <a:pt x="471" y="0"/>
                    </a:cubicBezTo>
                    <a:close/>
                    <a:moveTo>
                      <a:pt x="49" y="59"/>
                    </a:moveTo>
                    <a:cubicBezTo>
                      <a:pt x="42" y="59"/>
                      <a:pt x="36" y="53"/>
                      <a:pt x="36" y="46"/>
                    </a:cubicBezTo>
                    <a:cubicBezTo>
                      <a:pt x="36" y="39"/>
                      <a:pt x="42" y="33"/>
                      <a:pt x="49" y="33"/>
                    </a:cubicBezTo>
                    <a:cubicBezTo>
                      <a:pt x="56" y="33"/>
                      <a:pt x="62" y="39"/>
                      <a:pt x="62" y="46"/>
                    </a:cubicBezTo>
                    <a:cubicBezTo>
                      <a:pt x="62" y="53"/>
                      <a:pt x="56" y="59"/>
                      <a:pt x="49" y="59"/>
                    </a:cubicBezTo>
                    <a:close/>
                    <a:moveTo>
                      <a:pt x="100" y="59"/>
                    </a:moveTo>
                    <a:cubicBezTo>
                      <a:pt x="93" y="59"/>
                      <a:pt x="87" y="53"/>
                      <a:pt x="87" y="46"/>
                    </a:cubicBezTo>
                    <a:cubicBezTo>
                      <a:pt x="87" y="39"/>
                      <a:pt x="93" y="33"/>
                      <a:pt x="100" y="33"/>
                    </a:cubicBezTo>
                    <a:cubicBezTo>
                      <a:pt x="107" y="33"/>
                      <a:pt x="112" y="39"/>
                      <a:pt x="112" y="46"/>
                    </a:cubicBezTo>
                    <a:cubicBezTo>
                      <a:pt x="112" y="53"/>
                      <a:pt x="107" y="59"/>
                      <a:pt x="100" y="59"/>
                    </a:cubicBezTo>
                    <a:close/>
                    <a:moveTo>
                      <a:pt x="150" y="59"/>
                    </a:moveTo>
                    <a:cubicBezTo>
                      <a:pt x="143" y="59"/>
                      <a:pt x="138" y="53"/>
                      <a:pt x="138" y="46"/>
                    </a:cubicBezTo>
                    <a:cubicBezTo>
                      <a:pt x="138" y="39"/>
                      <a:pt x="143" y="33"/>
                      <a:pt x="150" y="33"/>
                    </a:cubicBezTo>
                    <a:cubicBezTo>
                      <a:pt x="157" y="33"/>
                      <a:pt x="163" y="39"/>
                      <a:pt x="163" y="46"/>
                    </a:cubicBezTo>
                    <a:cubicBezTo>
                      <a:pt x="163" y="53"/>
                      <a:pt x="157" y="59"/>
                      <a:pt x="150"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7" name="Oval 21"/>
              <p:cNvSpPr>
                <a:spLocks noChangeArrowheads="1"/>
              </p:cNvSpPr>
              <p:nvPr/>
            </p:nvSpPr>
            <p:spPr bwMode="auto">
              <a:xfrm>
                <a:off x="18113375" y="6623050"/>
                <a:ext cx="198437" cy="2000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8" name="Oval 22"/>
              <p:cNvSpPr>
                <a:spLocks noChangeArrowheads="1"/>
              </p:cNvSpPr>
              <p:nvPr/>
            </p:nvSpPr>
            <p:spPr bwMode="auto">
              <a:xfrm>
                <a:off x="18383250" y="6384925"/>
                <a:ext cx="160337" cy="1587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9" name="Freeform 23"/>
              <p:cNvSpPr>
                <a:spLocks noEditPoints="1"/>
              </p:cNvSpPr>
              <p:nvPr/>
            </p:nvSpPr>
            <p:spPr bwMode="auto">
              <a:xfrm>
                <a:off x="17418050" y="6111875"/>
                <a:ext cx="1587500" cy="952500"/>
              </a:xfrm>
              <a:custGeom>
                <a:avLst/>
                <a:gdLst>
                  <a:gd name="T0" fmla="*/ 0 w 507"/>
                  <a:gd name="T1" fmla="*/ 268 h 304"/>
                  <a:gd name="T2" fmla="*/ 37 w 507"/>
                  <a:gd name="T3" fmla="*/ 304 h 304"/>
                  <a:gd name="T4" fmla="*/ 471 w 507"/>
                  <a:gd name="T5" fmla="*/ 304 h 304"/>
                  <a:gd name="T6" fmla="*/ 507 w 507"/>
                  <a:gd name="T7" fmla="*/ 268 h 304"/>
                  <a:gd name="T8" fmla="*/ 507 w 507"/>
                  <a:gd name="T9" fmla="*/ 0 h 304"/>
                  <a:gd name="T10" fmla="*/ 0 w 507"/>
                  <a:gd name="T11" fmla="*/ 0 h 304"/>
                  <a:gd name="T12" fmla="*/ 0 w 507"/>
                  <a:gd name="T13" fmla="*/ 268 h 304"/>
                  <a:gd name="T14" fmla="*/ 155 w 507"/>
                  <a:gd name="T15" fmla="*/ 52 h 304"/>
                  <a:gd name="T16" fmla="*/ 199 w 507"/>
                  <a:gd name="T17" fmla="*/ 96 h 304"/>
                  <a:gd name="T18" fmla="*/ 193 w 507"/>
                  <a:gd name="T19" fmla="*/ 119 h 304"/>
                  <a:gd name="T20" fmla="*/ 224 w 507"/>
                  <a:gd name="T21" fmla="*/ 151 h 304"/>
                  <a:gd name="T22" fmla="*/ 253 w 507"/>
                  <a:gd name="T23" fmla="*/ 142 h 304"/>
                  <a:gd name="T24" fmla="*/ 283 w 507"/>
                  <a:gd name="T25" fmla="*/ 151 h 304"/>
                  <a:gd name="T26" fmla="*/ 295 w 507"/>
                  <a:gd name="T27" fmla="*/ 139 h 304"/>
                  <a:gd name="T28" fmla="*/ 287 w 507"/>
                  <a:gd name="T29" fmla="*/ 112 h 304"/>
                  <a:gd name="T30" fmla="*/ 333 w 507"/>
                  <a:gd name="T31" fmla="*/ 66 h 304"/>
                  <a:gd name="T32" fmla="*/ 379 w 507"/>
                  <a:gd name="T33" fmla="*/ 112 h 304"/>
                  <a:gd name="T34" fmla="*/ 333 w 507"/>
                  <a:gd name="T35" fmla="*/ 158 h 304"/>
                  <a:gd name="T36" fmla="*/ 311 w 507"/>
                  <a:gd name="T37" fmla="*/ 153 h 304"/>
                  <a:gd name="T38" fmla="*/ 297 w 507"/>
                  <a:gd name="T39" fmla="*/ 166 h 304"/>
                  <a:gd name="T40" fmla="*/ 306 w 507"/>
                  <a:gd name="T41" fmla="*/ 195 h 304"/>
                  <a:gd name="T42" fmla="*/ 253 w 507"/>
                  <a:gd name="T43" fmla="*/ 247 h 304"/>
                  <a:gd name="T44" fmla="*/ 201 w 507"/>
                  <a:gd name="T45" fmla="*/ 195 h 304"/>
                  <a:gd name="T46" fmla="*/ 210 w 507"/>
                  <a:gd name="T47" fmla="*/ 166 h 304"/>
                  <a:gd name="T48" fmla="*/ 178 w 507"/>
                  <a:gd name="T49" fmla="*/ 134 h 304"/>
                  <a:gd name="T50" fmla="*/ 155 w 507"/>
                  <a:gd name="T51" fmla="*/ 141 h 304"/>
                  <a:gd name="T52" fmla="*/ 110 w 507"/>
                  <a:gd name="T53" fmla="*/ 96 h 304"/>
                  <a:gd name="T54" fmla="*/ 155 w 507"/>
                  <a:gd name="T55" fmla="*/ 52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7" h="304">
                    <a:moveTo>
                      <a:pt x="0" y="268"/>
                    </a:moveTo>
                    <a:cubicBezTo>
                      <a:pt x="0" y="288"/>
                      <a:pt x="17" y="304"/>
                      <a:pt x="37" y="304"/>
                    </a:cubicBezTo>
                    <a:cubicBezTo>
                      <a:pt x="471" y="304"/>
                      <a:pt x="471" y="304"/>
                      <a:pt x="471" y="304"/>
                    </a:cubicBezTo>
                    <a:cubicBezTo>
                      <a:pt x="491" y="304"/>
                      <a:pt x="507" y="288"/>
                      <a:pt x="507" y="268"/>
                    </a:cubicBezTo>
                    <a:cubicBezTo>
                      <a:pt x="507" y="0"/>
                      <a:pt x="507" y="0"/>
                      <a:pt x="507" y="0"/>
                    </a:cubicBezTo>
                    <a:cubicBezTo>
                      <a:pt x="0" y="0"/>
                      <a:pt x="0" y="0"/>
                      <a:pt x="0" y="0"/>
                    </a:cubicBezTo>
                    <a:lnTo>
                      <a:pt x="0" y="268"/>
                    </a:lnTo>
                    <a:close/>
                    <a:moveTo>
                      <a:pt x="155" y="52"/>
                    </a:moveTo>
                    <a:cubicBezTo>
                      <a:pt x="179" y="52"/>
                      <a:pt x="199" y="72"/>
                      <a:pt x="199" y="96"/>
                    </a:cubicBezTo>
                    <a:cubicBezTo>
                      <a:pt x="199" y="105"/>
                      <a:pt x="197" y="113"/>
                      <a:pt x="193" y="119"/>
                    </a:cubicBezTo>
                    <a:cubicBezTo>
                      <a:pt x="224" y="151"/>
                      <a:pt x="224" y="151"/>
                      <a:pt x="224" y="151"/>
                    </a:cubicBezTo>
                    <a:cubicBezTo>
                      <a:pt x="233" y="146"/>
                      <a:pt x="243" y="142"/>
                      <a:pt x="253" y="142"/>
                    </a:cubicBezTo>
                    <a:cubicBezTo>
                      <a:pt x="264" y="142"/>
                      <a:pt x="274" y="146"/>
                      <a:pt x="283" y="151"/>
                    </a:cubicBezTo>
                    <a:cubicBezTo>
                      <a:pt x="295" y="139"/>
                      <a:pt x="295" y="139"/>
                      <a:pt x="295" y="139"/>
                    </a:cubicBezTo>
                    <a:cubicBezTo>
                      <a:pt x="290" y="131"/>
                      <a:pt x="287" y="122"/>
                      <a:pt x="287" y="112"/>
                    </a:cubicBezTo>
                    <a:cubicBezTo>
                      <a:pt x="287" y="87"/>
                      <a:pt x="308" y="66"/>
                      <a:pt x="333" y="66"/>
                    </a:cubicBezTo>
                    <a:cubicBezTo>
                      <a:pt x="359" y="66"/>
                      <a:pt x="379" y="87"/>
                      <a:pt x="379" y="112"/>
                    </a:cubicBezTo>
                    <a:cubicBezTo>
                      <a:pt x="379" y="138"/>
                      <a:pt x="359" y="158"/>
                      <a:pt x="333" y="158"/>
                    </a:cubicBezTo>
                    <a:cubicBezTo>
                      <a:pt x="325" y="158"/>
                      <a:pt x="317" y="156"/>
                      <a:pt x="311" y="153"/>
                    </a:cubicBezTo>
                    <a:cubicBezTo>
                      <a:pt x="297" y="166"/>
                      <a:pt x="297" y="166"/>
                      <a:pt x="297" y="166"/>
                    </a:cubicBezTo>
                    <a:cubicBezTo>
                      <a:pt x="303" y="174"/>
                      <a:pt x="306" y="184"/>
                      <a:pt x="306" y="195"/>
                    </a:cubicBezTo>
                    <a:cubicBezTo>
                      <a:pt x="306" y="224"/>
                      <a:pt x="282" y="247"/>
                      <a:pt x="253" y="247"/>
                    </a:cubicBezTo>
                    <a:cubicBezTo>
                      <a:pt x="225" y="247"/>
                      <a:pt x="201" y="224"/>
                      <a:pt x="201" y="195"/>
                    </a:cubicBezTo>
                    <a:cubicBezTo>
                      <a:pt x="201" y="184"/>
                      <a:pt x="204" y="174"/>
                      <a:pt x="210" y="166"/>
                    </a:cubicBezTo>
                    <a:cubicBezTo>
                      <a:pt x="178" y="134"/>
                      <a:pt x="178" y="134"/>
                      <a:pt x="178" y="134"/>
                    </a:cubicBezTo>
                    <a:cubicBezTo>
                      <a:pt x="171" y="138"/>
                      <a:pt x="163" y="141"/>
                      <a:pt x="155" y="141"/>
                    </a:cubicBezTo>
                    <a:cubicBezTo>
                      <a:pt x="130" y="141"/>
                      <a:pt x="110" y="121"/>
                      <a:pt x="110" y="96"/>
                    </a:cubicBezTo>
                    <a:cubicBezTo>
                      <a:pt x="110" y="72"/>
                      <a:pt x="130" y="52"/>
                      <a:pt x="155" y="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50" name="Oval 24"/>
              <p:cNvSpPr>
                <a:spLocks noChangeArrowheads="1"/>
              </p:cNvSpPr>
              <p:nvPr/>
            </p:nvSpPr>
            <p:spPr bwMode="auto">
              <a:xfrm>
                <a:off x="17829213" y="6337300"/>
                <a:ext cx="147637" cy="15081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grpSp>
        <p:nvGrpSpPr>
          <p:cNvPr id="5" name="组合 4"/>
          <p:cNvGrpSpPr/>
          <p:nvPr/>
        </p:nvGrpSpPr>
        <p:grpSpPr>
          <a:xfrm>
            <a:off x="8400405" y="4185084"/>
            <a:ext cx="939882" cy="939882"/>
            <a:chOff x="8400405" y="4185084"/>
            <a:chExt cx="939882" cy="939882"/>
          </a:xfrm>
        </p:grpSpPr>
        <p:sp>
          <p:nvSpPr>
            <p:cNvPr id="28" name="Rectangle 27"/>
            <p:cNvSpPr/>
            <p:nvPr/>
          </p:nvSpPr>
          <p:spPr>
            <a:xfrm>
              <a:off x="8400405" y="4185084"/>
              <a:ext cx="939882" cy="9398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51" name="Group 50"/>
            <p:cNvGrpSpPr/>
            <p:nvPr/>
          </p:nvGrpSpPr>
          <p:grpSpPr>
            <a:xfrm>
              <a:off x="8635807" y="4461384"/>
              <a:ext cx="493352" cy="387281"/>
              <a:chOff x="5348288" y="5818188"/>
              <a:chExt cx="1587500" cy="1246187"/>
            </a:xfrm>
          </p:grpSpPr>
          <p:sp>
            <p:nvSpPr>
              <p:cNvPr id="52" name="Freeform 51"/>
              <p:cNvSpPr>
                <a:spLocks noEditPoints="1"/>
              </p:cNvSpPr>
              <p:nvPr/>
            </p:nvSpPr>
            <p:spPr bwMode="auto">
              <a:xfrm>
                <a:off x="5348288" y="5818188"/>
                <a:ext cx="1587500" cy="263525"/>
              </a:xfrm>
              <a:custGeom>
                <a:avLst/>
                <a:gdLst>
                  <a:gd name="T0" fmla="*/ 471 w 507"/>
                  <a:gd name="T1" fmla="*/ 0 h 84"/>
                  <a:gd name="T2" fmla="*/ 37 w 507"/>
                  <a:gd name="T3" fmla="*/ 0 h 84"/>
                  <a:gd name="T4" fmla="*/ 0 w 507"/>
                  <a:gd name="T5" fmla="*/ 37 h 84"/>
                  <a:gd name="T6" fmla="*/ 0 w 507"/>
                  <a:gd name="T7" fmla="*/ 84 h 84"/>
                  <a:gd name="T8" fmla="*/ 507 w 507"/>
                  <a:gd name="T9" fmla="*/ 84 h 84"/>
                  <a:gd name="T10" fmla="*/ 507 w 507"/>
                  <a:gd name="T11" fmla="*/ 37 h 84"/>
                  <a:gd name="T12" fmla="*/ 471 w 507"/>
                  <a:gd name="T13" fmla="*/ 0 h 84"/>
                  <a:gd name="T14" fmla="*/ 49 w 507"/>
                  <a:gd name="T15" fmla="*/ 59 h 84"/>
                  <a:gd name="T16" fmla="*/ 36 w 507"/>
                  <a:gd name="T17" fmla="*/ 46 h 84"/>
                  <a:gd name="T18" fmla="*/ 49 w 507"/>
                  <a:gd name="T19" fmla="*/ 33 h 84"/>
                  <a:gd name="T20" fmla="*/ 62 w 507"/>
                  <a:gd name="T21" fmla="*/ 46 h 84"/>
                  <a:gd name="T22" fmla="*/ 49 w 507"/>
                  <a:gd name="T23" fmla="*/ 59 h 84"/>
                  <a:gd name="T24" fmla="*/ 100 w 507"/>
                  <a:gd name="T25" fmla="*/ 59 h 84"/>
                  <a:gd name="T26" fmla="*/ 87 w 507"/>
                  <a:gd name="T27" fmla="*/ 46 h 84"/>
                  <a:gd name="T28" fmla="*/ 100 w 507"/>
                  <a:gd name="T29" fmla="*/ 33 h 84"/>
                  <a:gd name="T30" fmla="*/ 113 w 507"/>
                  <a:gd name="T31" fmla="*/ 46 h 84"/>
                  <a:gd name="T32" fmla="*/ 100 w 507"/>
                  <a:gd name="T33" fmla="*/ 59 h 84"/>
                  <a:gd name="T34" fmla="*/ 151 w 507"/>
                  <a:gd name="T35" fmla="*/ 59 h 84"/>
                  <a:gd name="T36" fmla="*/ 138 w 507"/>
                  <a:gd name="T37" fmla="*/ 46 h 84"/>
                  <a:gd name="T38" fmla="*/ 151 w 507"/>
                  <a:gd name="T39" fmla="*/ 33 h 84"/>
                  <a:gd name="T40" fmla="*/ 163 w 507"/>
                  <a:gd name="T41" fmla="*/ 46 h 84"/>
                  <a:gd name="T42" fmla="*/ 151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1" y="0"/>
                    </a:moveTo>
                    <a:cubicBezTo>
                      <a:pt x="37" y="0"/>
                      <a:pt x="37" y="0"/>
                      <a:pt x="37" y="0"/>
                    </a:cubicBezTo>
                    <a:cubicBezTo>
                      <a:pt x="17" y="0"/>
                      <a:pt x="0" y="17"/>
                      <a:pt x="0" y="37"/>
                    </a:cubicBezTo>
                    <a:cubicBezTo>
                      <a:pt x="0" y="84"/>
                      <a:pt x="0" y="84"/>
                      <a:pt x="0" y="84"/>
                    </a:cubicBezTo>
                    <a:cubicBezTo>
                      <a:pt x="507" y="84"/>
                      <a:pt x="507" y="84"/>
                      <a:pt x="507" y="84"/>
                    </a:cubicBezTo>
                    <a:cubicBezTo>
                      <a:pt x="507" y="37"/>
                      <a:pt x="507" y="37"/>
                      <a:pt x="507" y="37"/>
                    </a:cubicBezTo>
                    <a:cubicBezTo>
                      <a:pt x="507" y="17"/>
                      <a:pt x="491" y="0"/>
                      <a:pt x="471" y="0"/>
                    </a:cubicBezTo>
                    <a:close/>
                    <a:moveTo>
                      <a:pt x="49" y="59"/>
                    </a:moveTo>
                    <a:cubicBezTo>
                      <a:pt x="42" y="59"/>
                      <a:pt x="36" y="53"/>
                      <a:pt x="36" y="46"/>
                    </a:cubicBezTo>
                    <a:cubicBezTo>
                      <a:pt x="36" y="39"/>
                      <a:pt x="42" y="33"/>
                      <a:pt x="49" y="33"/>
                    </a:cubicBezTo>
                    <a:cubicBezTo>
                      <a:pt x="56" y="33"/>
                      <a:pt x="62" y="39"/>
                      <a:pt x="62" y="46"/>
                    </a:cubicBezTo>
                    <a:cubicBezTo>
                      <a:pt x="62" y="53"/>
                      <a:pt x="56" y="59"/>
                      <a:pt x="49" y="59"/>
                    </a:cubicBezTo>
                    <a:close/>
                    <a:moveTo>
                      <a:pt x="100" y="59"/>
                    </a:moveTo>
                    <a:cubicBezTo>
                      <a:pt x="93" y="59"/>
                      <a:pt x="87" y="53"/>
                      <a:pt x="87" y="46"/>
                    </a:cubicBezTo>
                    <a:cubicBezTo>
                      <a:pt x="87" y="39"/>
                      <a:pt x="93" y="33"/>
                      <a:pt x="100" y="33"/>
                    </a:cubicBezTo>
                    <a:cubicBezTo>
                      <a:pt x="107" y="33"/>
                      <a:pt x="113" y="39"/>
                      <a:pt x="113" y="46"/>
                    </a:cubicBezTo>
                    <a:cubicBezTo>
                      <a:pt x="113" y="53"/>
                      <a:pt x="107" y="59"/>
                      <a:pt x="100" y="59"/>
                    </a:cubicBezTo>
                    <a:close/>
                    <a:moveTo>
                      <a:pt x="151" y="59"/>
                    </a:moveTo>
                    <a:cubicBezTo>
                      <a:pt x="144" y="59"/>
                      <a:pt x="138" y="53"/>
                      <a:pt x="138" y="46"/>
                    </a:cubicBezTo>
                    <a:cubicBezTo>
                      <a:pt x="138" y="39"/>
                      <a:pt x="144" y="33"/>
                      <a:pt x="151" y="33"/>
                    </a:cubicBezTo>
                    <a:cubicBezTo>
                      <a:pt x="158" y="33"/>
                      <a:pt x="163" y="39"/>
                      <a:pt x="163" y="46"/>
                    </a:cubicBezTo>
                    <a:cubicBezTo>
                      <a:pt x="163" y="53"/>
                      <a:pt x="158" y="59"/>
                      <a:pt x="151"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53" name="Freeform 52"/>
              <p:cNvSpPr>
                <a:spLocks noEditPoints="1"/>
              </p:cNvSpPr>
              <p:nvPr/>
            </p:nvSpPr>
            <p:spPr bwMode="auto">
              <a:xfrm>
                <a:off x="5348288" y="6111875"/>
                <a:ext cx="1587500" cy="952500"/>
              </a:xfrm>
              <a:custGeom>
                <a:avLst/>
                <a:gdLst>
                  <a:gd name="T0" fmla="*/ 0 w 507"/>
                  <a:gd name="T1" fmla="*/ 268 h 304"/>
                  <a:gd name="T2" fmla="*/ 37 w 507"/>
                  <a:gd name="T3" fmla="*/ 304 h 304"/>
                  <a:gd name="T4" fmla="*/ 471 w 507"/>
                  <a:gd name="T5" fmla="*/ 304 h 304"/>
                  <a:gd name="T6" fmla="*/ 507 w 507"/>
                  <a:gd name="T7" fmla="*/ 268 h 304"/>
                  <a:gd name="T8" fmla="*/ 507 w 507"/>
                  <a:gd name="T9" fmla="*/ 0 h 304"/>
                  <a:gd name="T10" fmla="*/ 0 w 507"/>
                  <a:gd name="T11" fmla="*/ 0 h 304"/>
                  <a:gd name="T12" fmla="*/ 0 w 507"/>
                  <a:gd name="T13" fmla="*/ 268 h 304"/>
                  <a:gd name="T14" fmla="*/ 181 w 507"/>
                  <a:gd name="T15" fmla="*/ 200 h 304"/>
                  <a:gd name="T16" fmla="*/ 212 w 507"/>
                  <a:gd name="T17" fmla="*/ 169 h 304"/>
                  <a:gd name="T18" fmla="*/ 221 w 507"/>
                  <a:gd name="T19" fmla="*/ 89 h 304"/>
                  <a:gd name="T20" fmla="*/ 266 w 507"/>
                  <a:gd name="T21" fmla="*/ 70 h 304"/>
                  <a:gd name="T22" fmla="*/ 312 w 507"/>
                  <a:gd name="T23" fmla="*/ 89 h 304"/>
                  <a:gd name="T24" fmla="*/ 312 w 507"/>
                  <a:gd name="T25" fmla="*/ 180 h 304"/>
                  <a:gd name="T26" fmla="*/ 266 w 507"/>
                  <a:gd name="T27" fmla="*/ 199 h 304"/>
                  <a:gd name="T28" fmla="*/ 232 w 507"/>
                  <a:gd name="T29" fmla="*/ 188 h 304"/>
                  <a:gd name="T30" fmla="*/ 201 w 507"/>
                  <a:gd name="T31" fmla="*/ 220 h 304"/>
                  <a:gd name="T32" fmla="*/ 191 w 507"/>
                  <a:gd name="T33" fmla="*/ 224 h 304"/>
                  <a:gd name="T34" fmla="*/ 181 w 507"/>
                  <a:gd name="T35" fmla="*/ 220 h 304"/>
                  <a:gd name="T36" fmla="*/ 181 w 507"/>
                  <a:gd name="T37" fmla="*/ 20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7" h="304">
                    <a:moveTo>
                      <a:pt x="0" y="268"/>
                    </a:moveTo>
                    <a:cubicBezTo>
                      <a:pt x="0" y="288"/>
                      <a:pt x="17" y="304"/>
                      <a:pt x="37" y="304"/>
                    </a:cubicBezTo>
                    <a:cubicBezTo>
                      <a:pt x="471" y="304"/>
                      <a:pt x="471" y="304"/>
                      <a:pt x="471" y="304"/>
                    </a:cubicBezTo>
                    <a:cubicBezTo>
                      <a:pt x="491" y="304"/>
                      <a:pt x="507" y="288"/>
                      <a:pt x="507" y="268"/>
                    </a:cubicBezTo>
                    <a:cubicBezTo>
                      <a:pt x="507" y="0"/>
                      <a:pt x="507" y="0"/>
                      <a:pt x="507" y="0"/>
                    </a:cubicBezTo>
                    <a:cubicBezTo>
                      <a:pt x="0" y="0"/>
                      <a:pt x="0" y="0"/>
                      <a:pt x="0" y="0"/>
                    </a:cubicBezTo>
                    <a:lnTo>
                      <a:pt x="0" y="268"/>
                    </a:lnTo>
                    <a:close/>
                    <a:moveTo>
                      <a:pt x="181" y="200"/>
                    </a:moveTo>
                    <a:cubicBezTo>
                      <a:pt x="212" y="169"/>
                      <a:pt x="212" y="169"/>
                      <a:pt x="212" y="169"/>
                    </a:cubicBezTo>
                    <a:cubicBezTo>
                      <a:pt x="196" y="144"/>
                      <a:pt x="199" y="110"/>
                      <a:pt x="221" y="89"/>
                    </a:cubicBezTo>
                    <a:cubicBezTo>
                      <a:pt x="233" y="77"/>
                      <a:pt x="249" y="70"/>
                      <a:pt x="266" y="70"/>
                    </a:cubicBezTo>
                    <a:cubicBezTo>
                      <a:pt x="283" y="70"/>
                      <a:pt x="300" y="77"/>
                      <a:pt x="312" y="89"/>
                    </a:cubicBezTo>
                    <a:cubicBezTo>
                      <a:pt x="337" y="114"/>
                      <a:pt x="337" y="155"/>
                      <a:pt x="312" y="180"/>
                    </a:cubicBezTo>
                    <a:cubicBezTo>
                      <a:pt x="300" y="192"/>
                      <a:pt x="284" y="199"/>
                      <a:pt x="266" y="199"/>
                    </a:cubicBezTo>
                    <a:cubicBezTo>
                      <a:pt x="254" y="199"/>
                      <a:pt x="242" y="195"/>
                      <a:pt x="232" y="188"/>
                    </a:cubicBezTo>
                    <a:cubicBezTo>
                      <a:pt x="201" y="220"/>
                      <a:pt x="201" y="220"/>
                      <a:pt x="201" y="220"/>
                    </a:cubicBezTo>
                    <a:cubicBezTo>
                      <a:pt x="198" y="222"/>
                      <a:pt x="194" y="224"/>
                      <a:pt x="191" y="224"/>
                    </a:cubicBezTo>
                    <a:cubicBezTo>
                      <a:pt x="187" y="224"/>
                      <a:pt x="184" y="222"/>
                      <a:pt x="181" y="220"/>
                    </a:cubicBezTo>
                    <a:cubicBezTo>
                      <a:pt x="176" y="214"/>
                      <a:pt x="176" y="205"/>
                      <a:pt x="181" y="2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54" name="Freeform 53"/>
              <p:cNvSpPr>
                <a:spLocks/>
              </p:cNvSpPr>
              <p:nvPr/>
            </p:nvSpPr>
            <p:spPr bwMode="auto">
              <a:xfrm>
                <a:off x="6040438" y="6403975"/>
                <a:ext cx="280987" cy="255587"/>
              </a:xfrm>
              <a:custGeom>
                <a:avLst/>
                <a:gdLst>
                  <a:gd name="T0" fmla="*/ 45 w 90"/>
                  <a:gd name="T1" fmla="*/ 82 h 82"/>
                  <a:gd name="T2" fmla="*/ 74 w 90"/>
                  <a:gd name="T3" fmla="*/ 70 h 82"/>
                  <a:gd name="T4" fmla="*/ 74 w 90"/>
                  <a:gd name="T5" fmla="*/ 12 h 82"/>
                  <a:gd name="T6" fmla="*/ 45 w 90"/>
                  <a:gd name="T7" fmla="*/ 0 h 82"/>
                  <a:gd name="T8" fmla="*/ 16 w 90"/>
                  <a:gd name="T9" fmla="*/ 12 h 82"/>
                  <a:gd name="T10" fmla="*/ 16 w 90"/>
                  <a:gd name="T11" fmla="*/ 70 h 82"/>
                  <a:gd name="T12" fmla="*/ 45 w 90"/>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90" h="82">
                    <a:moveTo>
                      <a:pt x="45" y="82"/>
                    </a:moveTo>
                    <a:cubicBezTo>
                      <a:pt x="56" y="82"/>
                      <a:pt x="67" y="78"/>
                      <a:pt x="74" y="70"/>
                    </a:cubicBezTo>
                    <a:cubicBezTo>
                      <a:pt x="90" y="54"/>
                      <a:pt x="90" y="28"/>
                      <a:pt x="74" y="12"/>
                    </a:cubicBezTo>
                    <a:cubicBezTo>
                      <a:pt x="67" y="5"/>
                      <a:pt x="56" y="0"/>
                      <a:pt x="45" y="0"/>
                    </a:cubicBezTo>
                    <a:cubicBezTo>
                      <a:pt x="34" y="0"/>
                      <a:pt x="24" y="5"/>
                      <a:pt x="16" y="12"/>
                    </a:cubicBezTo>
                    <a:cubicBezTo>
                      <a:pt x="0" y="28"/>
                      <a:pt x="0" y="54"/>
                      <a:pt x="16" y="70"/>
                    </a:cubicBezTo>
                    <a:cubicBezTo>
                      <a:pt x="24" y="78"/>
                      <a:pt x="34" y="82"/>
                      <a:pt x="45"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grpSp>
        <p:nvGrpSpPr>
          <p:cNvPr id="62" name="组合 61"/>
          <p:cNvGrpSpPr/>
          <p:nvPr/>
        </p:nvGrpSpPr>
        <p:grpSpPr>
          <a:xfrm>
            <a:off x="674782" y="358608"/>
            <a:ext cx="4885993" cy="716067"/>
            <a:chOff x="5402407" y="1247256"/>
            <a:chExt cx="4885993" cy="716067"/>
          </a:xfrm>
        </p:grpSpPr>
        <p:sp>
          <p:nvSpPr>
            <p:cNvPr id="63" name="文本框 62"/>
            <p:cNvSpPr txBox="1"/>
            <p:nvPr/>
          </p:nvSpPr>
          <p:spPr>
            <a:xfrm>
              <a:off x="5402407" y="1247256"/>
              <a:ext cx="3295317"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mn-ea"/>
                </a:rPr>
                <a:t>标题文字添加此处</a:t>
              </a:r>
              <a:endParaRPr lang="zh-CN" altLang="en-US" sz="2800" b="1" dirty="0">
                <a:solidFill>
                  <a:schemeClr val="tx1">
                    <a:lumMod val="75000"/>
                    <a:lumOff val="25000"/>
                  </a:schemeClr>
                </a:solidFill>
                <a:latin typeface="+mn-ea"/>
              </a:endParaRPr>
            </a:p>
          </p:txBody>
        </p:sp>
        <p:sp>
          <p:nvSpPr>
            <p:cNvPr id="64" name="文本框 63"/>
            <p:cNvSpPr txBox="1"/>
            <p:nvPr/>
          </p:nvSpPr>
          <p:spPr>
            <a:xfrm>
              <a:off x="5402408" y="16935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grpSp>
        <p:nvGrpSpPr>
          <p:cNvPr id="65" name="组合 64"/>
          <p:cNvGrpSpPr/>
          <p:nvPr/>
        </p:nvGrpSpPr>
        <p:grpSpPr>
          <a:xfrm>
            <a:off x="9434313" y="1910544"/>
            <a:ext cx="2062362" cy="1131889"/>
            <a:chOff x="7483989" y="3236385"/>
            <a:chExt cx="2062362" cy="1131889"/>
          </a:xfrm>
        </p:grpSpPr>
        <p:sp>
          <p:nvSpPr>
            <p:cNvPr id="66" name="矩形 65"/>
            <p:cNvSpPr/>
            <p:nvPr/>
          </p:nvSpPr>
          <p:spPr>
            <a:xfrm>
              <a:off x="7483989" y="3615760"/>
              <a:ext cx="2062362"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67" name="矩形 66"/>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标题文字添加</a:t>
              </a:r>
            </a:p>
          </p:txBody>
        </p:sp>
      </p:grpSp>
      <p:grpSp>
        <p:nvGrpSpPr>
          <p:cNvPr id="68" name="组合 67"/>
          <p:cNvGrpSpPr/>
          <p:nvPr/>
        </p:nvGrpSpPr>
        <p:grpSpPr>
          <a:xfrm>
            <a:off x="9434313" y="4117200"/>
            <a:ext cx="2062362" cy="1131889"/>
            <a:chOff x="7483989" y="3236385"/>
            <a:chExt cx="2062362" cy="1131889"/>
          </a:xfrm>
        </p:grpSpPr>
        <p:sp>
          <p:nvSpPr>
            <p:cNvPr id="69" name="矩形 68"/>
            <p:cNvSpPr/>
            <p:nvPr/>
          </p:nvSpPr>
          <p:spPr>
            <a:xfrm>
              <a:off x="7483989" y="3615760"/>
              <a:ext cx="2062362"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70" name="矩形 69"/>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标题文字添加</a:t>
              </a:r>
            </a:p>
          </p:txBody>
        </p:sp>
      </p:grpSp>
      <p:grpSp>
        <p:nvGrpSpPr>
          <p:cNvPr id="71" name="组合 70"/>
          <p:cNvGrpSpPr/>
          <p:nvPr/>
        </p:nvGrpSpPr>
        <p:grpSpPr>
          <a:xfrm>
            <a:off x="5625313" y="1910544"/>
            <a:ext cx="2062362" cy="1131889"/>
            <a:chOff x="7483989" y="3236385"/>
            <a:chExt cx="2062362" cy="1131889"/>
          </a:xfrm>
        </p:grpSpPr>
        <p:sp>
          <p:nvSpPr>
            <p:cNvPr id="72" name="矩形 71"/>
            <p:cNvSpPr/>
            <p:nvPr/>
          </p:nvSpPr>
          <p:spPr>
            <a:xfrm>
              <a:off x="7483989" y="3615760"/>
              <a:ext cx="2062362"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73" name="矩形 72"/>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标题文字添加</a:t>
              </a:r>
            </a:p>
          </p:txBody>
        </p:sp>
      </p:grpSp>
      <p:grpSp>
        <p:nvGrpSpPr>
          <p:cNvPr id="74" name="组合 73"/>
          <p:cNvGrpSpPr/>
          <p:nvPr/>
        </p:nvGrpSpPr>
        <p:grpSpPr>
          <a:xfrm>
            <a:off x="5625313" y="4117200"/>
            <a:ext cx="2062362" cy="1131889"/>
            <a:chOff x="7483989" y="3236385"/>
            <a:chExt cx="2062362" cy="1131889"/>
          </a:xfrm>
        </p:grpSpPr>
        <p:sp>
          <p:nvSpPr>
            <p:cNvPr id="75" name="矩形 74"/>
            <p:cNvSpPr/>
            <p:nvPr/>
          </p:nvSpPr>
          <p:spPr>
            <a:xfrm>
              <a:off x="7483989" y="3615760"/>
              <a:ext cx="2062362"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76" name="矩形 75"/>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标题文字添加</a:t>
              </a:r>
            </a:p>
          </p:txBody>
        </p:sp>
      </p:grpSp>
      <p:grpSp>
        <p:nvGrpSpPr>
          <p:cNvPr id="77" name="组合 76"/>
          <p:cNvGrpSpPr/>
          <p:nvPr/>
        </p:nvGrpSpPr>
        <p:grpSpPr>
          <a:xfrm>
            <a:off x="1805937" y="1910544"/>
            <a:ext cx="2062362" cy="1131889"/>
            <a:chOff x="7483989" y="3236385"/>
            <a:chExt cx="2062362" cy="1131889"/>
          </a:xfrm>
        </p:grpSpPr>
        <p:sp>
          <p:nvSpPr>
            <p:cNvPr id="78" name="矩形 77"/>
            <p:cNvSpPr/>
            <p:nvPr/>
          </p:nvSpPr>
          <p:spPr>
            <a:xfrm>
              <a:off x="7483989" y="3615760"/>
              <a:ext cx="2062362"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81" name="矩形 80"/>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标题文字添加</a:t>
              </a:r>
            </a:p>
          </p:txBody>
        </p:sp>
      </p:grpSp>
      <p:grpSp>
        <p:nvGrpSpPr>
          <p:cNvPr id="82" name="组合 81"/>
          <p:cNvGrpSpPr/>
          <p:nvPr/>
        </p:nvGrpSpPr>
        <p:grpSpPr>
          <a:xfrm>
            <a:off x="1805937" y="4117200"/>
            <a:ext cx="2062362" cy="1131889"/>
            <a:chOff x="7483989" y="3236385"/>
            <a:chExt cx="2062362" cy="1131889"/>
          </a:xfrm>
        </p:grpSpPr>
        <p:sp>
          <p:nvSpPr>
            <p:cNvPr id="83" name="矩形 82"/>
            <p:cNvSpPr/>
            <p:nvPr/>
          </p:nvSpPr>
          <p:spPr>
            <a:xfrm>
              <a:off x="7483989" y="3615760"/>
              <a:ext cx="2062362"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84" name="矩形 83"/>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标题文字添加</a:t>
              </a:r>
            </a:p>
          </p:txBody>
        </p:sp>
      </p:grpSp>
    </p:spTree>
    <p:extLst>
      <p:ext uri="{BB962C8B-B14F-4D97-AF65-F5344CB8AC3E}">
        <p14:creationId xmlns:p14="http://schemas.microsoft.com/office/powerpoint/2010/main" val="377595586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0-#ppt_w/2"/>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0-#ppt_w/2"/>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12"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0-#ppt_w/2"/>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12"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0-#ppt_w/2"/>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56"/>
                                        </p:tgtEl>
                                        <p:attrNameLst>
                                          <p:attrName>style.visibility</p:attrName>
                                        </p:attrNameLst>
                                      </p:cBhvr>
                                      <p:to>
                                        <p:strVal val="visible"/>
                                      </p:to>
                                    </p:set>
                                    <p:animEffect transition="in" filter="fade">
                                      <p:cBhvr>
                                        <p:cTn id="32" dur="500"/>
                                        <p:tgtEl>
                                          <p:spTgt spid="5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7"/>
                                        </p:tgtEl>
                                        <p:attrNameLst>
                                          <p:attrName>style.visibility</p:attrName>
                                        </p:attrNameLst>
                                      </p:cBhvr>
                                      <p:to>
                                        <p:strVal val="visible"/>
                                      </p:to>
                                    </p:set>
                                    <p:animEffect transition="in" filter="fade">
                                      <p:cBhvr>
                                        <p:cTn id="35" dur="500"/>
                                        <p:tgtEl>
                                          <p:spTgt spid="5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8"/>
                                        </p:tgtEl>
                                        <p:attrNameLst>
                                          <p:attrName>style.visibility</p:attrName>
                                        </p:attrNameLst>
                                      </p:cBhvr>
                                      <p:to>
                                        <p:strVal val="visible"/>
                                      </p:to>
                                    </p:set>
                                    <p:animEffect transition="in" filter="fade">
                                      <p:cBhvr>
                                        <p:cTn id="38" dur="500"/>
                                        <p:tgtEl>
                                          <p:spTgt spid="5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61"/>
                                        </p:tgtEl>
                                        <p:attrNameLst>
                                          <p:attrName>style.visibility</p:attrName>
                                        </p:attrNameLst>
                                      </p:cBhvr>
                                      <p:to>
                                        <p:strVal val="visible"/>
                                      </p:to>
                                    </p:set>
                                    <p:animEffect transition="in" filter="fade">
                                      <p:cBhvr>
                                        <p:cTn id="41" dur="500"/>
                                        <p:tgtEl>
                                          <p:spTgt spid="6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60"/>
                                        </p:tgtEl>
                                        <p:attrNameLst>
                                          <p:attrName>style.visibility</p:attrName>
                                        </p:attrNameLst>
                                      </p:cBhvr>
                                      <p:to>
                                        <p:strVal val="visible"/>
                                      </p:to>
                                    </p:set>
                                    <p:animEffect transition="in" filter="fade">
                                      <p:cBhvr>
                                        <p:cTn id="44" dur="500"/>
                                        <p:tgtEl>
                                          <p:spTgt spid="6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9"/>
                                        </p:tgtEl>
                                        <p:attrNameLst>
                                          <p:attrName>style.visibility</p:attrName>
                                        </p:attrNameLst>
                                      </p:cBhvr>
                                      <p:to>
                                        <p:strVal val="visible"/>
                                      </p:to>
                                    </p:set>
                                    <p:animEffect transition="in" filter="fade">
                                      <p:cBhvr>
                                        <p:cTn id="47" dur="500"/>
                                        <p:tgtEl>
                                          <p:spTgt spid="59"/>
                                        </p:tgtEl>
                                      </p:cBhvr>
                                    </p:animEffect>
                                  </p:childTnLst>
                                </p:cTn>
                              </p:par>
                            </p:childTnLst>
                          </p:cTn>
                        </p:par>
                        <p:par>
                          <p:cTn id="48" fill="hold">
                            <p:stCondLst>
                              <p:cond delay="1000"/>
                            </p:stCondLst>
                            <p:childTnLst>
                              <p:par>
                                <p:cTn id="49" presetID="12" presetClass="entr" presetSubtype="8" fill="hold" nodeType="afterEffect">
                                  <p:stCondLst>
                                    <p:cond delay="0"/>
                                  </p:stCondLst>
                                  <p:childTnLst>
                                    <p:set>
                                      <p:cBhvr>
                                        <p:cTn id="50" dur="1" fill="hold">
                                          <p:stCondLst>
                                            <p:cond delay="0"/>
                                          </p:stCondLst>
                                        </p:cTn>
                                        <p:tgtEl>
                                          <p:spTgt spid="77"/>
                                        </p:tgtEl>
                                        <p:attrNameLst>
                                          <p:attrName>style.visibility</p:attrName>
                                        </p:attrNameLst>
                                      </p:cBhvr>
                                      <p:to>
                                        <p:strVal val="visible"/>
                                      </p:to>
                                    </p:set>
                                    <p:anim calcmode="lin" valueType="num">
                                      <p:cBhvr additive="base">
                                        <p:cTn id="51" dur="500"/>
                                        <p:tgtEl>
                                          <p:spTgt spid="77"/>
                                        </p:tgtEl>
                                        <p:attrNameLst>
                                          <p:attrName>ppt_x</p:attrName>
                                        </p:attrNameLst>
                                      </p:cBhvr>
                                      <p:tavLst>
                                        <p:tav tm="0">
                                          <p:val>
                                            <p:strVal val="#ppt_x-#ppt_w*1.125000"/>
                                          </p:val>
                                        </p:tav>
                                        <p:tav tm="100000">
                                          <p:val>
                                            <p:strVal val="#ppt_x"/>
                                          </p:val>
                                        </p:tav>
                                      </p:tavLst>
                                    </p:anim>
                                    <p:animEffect transition="in" filter="wipe(right)">
                                      <p:cBhvr>
                                        <p:cTn id="52" dur="500"/>
                                        <p:tgtEl>
                                          <p:spTgt spid="77"/>
                                        </p:tgtEl>
                                      </p:cBhvr>
                                    </p:animEffect>
                                  </p:childTnLst>
                                </p:cTn>
                              </p:par>
                              <p:par>
                                <p:cTn id="53" presetID="12" presetClass="entr" presetSubtype="8" fill="hold" nodeType="withEffect">
                                  <p:stCondLst>
                                    <p:cond delay="0"/>
                                  </p:stCondLst>
                                  <p:childTnLst>
                                    <p:set>
                                      <p:cBhvr>
                                        <p:cTn id="54" dur="1" fill="hold">
                                          <p:stCondLst>
                                            <p:cond delay="0"/>
                                          </p:stCondLst>
                                        </p:cTn>
                                        <p:tgtEl>
                                          <p:spTgt spid="82"/>
                                        </p:tgtEl>
                                        <p:attrNameLst>
                                          <p:attrName>style.visibility</p:attrName>
                                        </p:attrNameLst>
                                      </p:cBhvr>
                                      <p:to>
                                        <p:strVal val="visible"/>
                                      </p:to>
                                    </p:set>
                                    <p:anim calcmode="lin" valueType="num">
                                      <p:cBhvr additive="base">
                                        <p:cTn id="55" dur="500"/>
                                        <p:tgtEl>
                                          <p:spTgt spid="82"/>
                                        </p:tgtEl>
                                        <p:attrNameLst>
                                          <p:attrName>ppt_x</p:attrName>
                                        </p:attrNameLst>
                                      </p:cBhvr>
                                      <p:tavLst>
                                        <p:tav tm="0">
                                          <p:val>
                                            <p:strVal val="#ppt_x-#ppt_w*1.125000"/>
                                          </p:val>
                                        </p:tav>
                                        <p:tav tm="100000">
                                          <p:val>
                                            <p:strVal val="#ppt_x"/>
                                          </p:val>
                                        </p:tav>
                                      </p:tavLst>
                                    </p:anim>
                                    <p:animEffect transition="in" filter="wipe(right)">
                                      <p:cBhvr>
                                        <p:cTn id="56" dur="500"/>
                                        <p:tgtEl>
                                          <p:spTgt spid="82"/>
                                        </p:tgtEl>
                                      </p:cBhvr>
                                    </p:animEffect>
                                  </p:childTnLst>
                                </p:cTn>
                              </p:par>
                              <p:par>
                                <p:cTn id="57" presetID="12" presetClass="entr" presetSubtype="8" fill="hold" nodeType="withEffect">
                                  <p:stCondLst>
                                    <p:cond delay="0"/>
                                  </p:stCondLst>
                                  <p:childTnLst>
                                    <p:set>
                                      <p:cBhvr>
                                        <p:cTn id="58" dur="1" fill="hold">
                                          <p:stCondLst>
                                            <p:cond delay="0"/>
                                          </p:stCondLst>
                                        </p:cTn>
                                        <p:tgtEl>
                                          <p:spTgt spid="71"/>
                                        </p:tgtEl>
                                        <p:attrNameLst>
                                          <p:attrName>style.visibility</p:attrName>
                                        </p:attrNameLst>
                                      </p:cBhvr>
                                      <p:to>
                                        <p:strVal val="visible"/>
                                      </p:to>
                                    </p:set>
                                    <p:anim calcmode="lin" valueType="num">
                                      <p:cBhvr additive="base">
                                        <p:cTn id="59" dur="500"/>
                                        <p:tgtEl>
                                          <p:spTgt spid="71"/>
                                        </p:tgtEl>
                                        <p:attrNameLst>
                                          <p:attrName>ppt_x</p:attrName>
                                        </p:attrNameLst>
                                      </p:cBhvr>
                                      <p:tavLst>
                                        <p:tav tm="0">
                                          <p:val>
                                            <p:strVal val="#ppt_x-#ppt_w*1.125000"/>
                                          </p:val>
                                        </p:tav>
                                        <p:tav tm="100000">
                                          <p:val>
                                            <p:strVal val="#ppt_x"/>
                                          </p:val>
                                        </p:tav>
                                      </p:tavLst>
                                    </p:anim>
                                    <p:animEffect transition="in" filter="wipe(right)">
                                      <p:cBhvr>
                                        <p:cTn id="60" dur="500"/>
                                        <p:tgtEl>
                                          <p:spTgt spid="71"/>
                                        </p:tgtEl>
                                      </p:cBhvr>
                                    </p:animEffect>
                                  </p:childTnLst>
                                </p:cTn>
                              </p:par>
                              <p:par>
                                <p:cTn id="61" presetID="12" presetClass="entr" presetSubtype="8" fill="hold" nodeType="withEffect">
                                  <p:stCondLst>
                                    <p:cond delay="0"/>
                                  </p:stCondLst>
                                  <p:childTnLst>
                                    <p:set>
                                      <p:cBhvr>
                                        <p:cTn id="62" dur="1" fill="hold">
                                          <p:stCondLst>
                                            <p:cond delay="0"/>
                                          </p:stCondLst>
                                        </p:cTn>
                                        <p:tgtEl>
                                          <p:spTgt spid="74"/>
                                        </p:tgtEl>
                                        <p:attrNameLst>
                                          <p:attrName>style.visibility</p:attrName>
                                        </p:attrNameLst>
                                      </p:cBhvr>
                                      <p:to>
                                        <p:strVal val="visible"/>
                                      </p:to>
                                    </p:set>
                                    <p:anim calcmode="lin" valueType="num">
                                      <p:cBhvr additive="base">
                                        <p:cTn id="63" dur="500"/>
                                        <p:tgtEl>
                                          <p:spTgt spid="74"/>
                                        </p:tgtEl>
                                        <p:attrNameLst>
                                          <p:attrName>ppt_x</p:attrName>
                                        </p:attrNameLst>
                                      </p:cBhvr>
                                      <p:tavLst>
                                        <p:tav tm="0">
                                          <p:val>
                                            <p:strVal val="#ppt_x-#ppt_w*1.125000"/>
                                          </p:val>
                                        </p:tav>
                                        <p:tav tm="100000">
                                          <p:val>
                                            <p:strVal val="#ppt_x"/>
                                          </p:val>
                                        </p:tav>
                                      </p:tavLst>
                                    </p:anim>
                                    <p:animEffect transition="in" filter="wipe(right)">
                                      <p:cBhvr>
                                        <p:cTn id="64" dur="500"/>
                                        <p:tgtEl>
                                          <p:spTgt spid="74"/>
                                        </p:tgtEl>
                                      </p:cBhvr>
                                    </p:animEffect>
                                  </p:childTnLst>
                                </p:cTn>
                              </p:par>
                              <p:par>
                                <p:cTn id="65" presetID="12" presetClass="entr" presetSubtype="8" fill="hold" nodeType="withEffect">
                                  <p:stCondLst>
                                    <p:cond delay="0"/>
                                  </p:stCondLst>
                                  <p:childTnLst>
                                    <p:set>
                                      <p:cBhvr>
                                        <p:cTn id="66" dur="1" fill="hold">
                                          <p:stCondLst>
                                            <p:cond delay="0"/>
                                          </p:stCondLst>
                                        </p:cTn>
                                        <p:tgtEl>
                                          <p:spTgt spid="65"/>
                                        </p:tgtEl>
                                        <p:attrNameLst>
                                          <p:attrName>style.visibility</p:attrName>
                                        </p:attrNameLst>
                                      </p:cBhvr>
                                      <p:to>
                                        <p:strVal val="visible"/>
                                      </p:to>
                                    </p:set>
                                    <p:anim calcmode="lin" valueType="num">
                                      <p:cBhvr additive="base">
                                        <p:cTn id="67" dur="500"/>
                                        <p:tgtEl>
                                          <p:spTgt spid="65"/>
                                        </p:tgtEl>
                                        <p:attrNameLst>
                                          <p:attrName>ppt_x</p:attrName>
                                        </p:attrNameLst>
                                      </p:cBhvr>
                                      <p:tavLst>
                                        <p:tav tm="0">
                                          <p:val>
                                            <p:strVal val="#ppt_x-#ppt_w*1.125000"/>
                                          </p:val>
                                        </p:tav>
                                        <p:tav tm="100000">
                                          <p:val>
                                            <p:strVal val="#ppt_x"/>
                                          </p:val>
                                        </p:tav>
                                      </p:tavLst>
                                    </p:anim>
                                    <p:animEffect transition="in" filter="wipe(right)">
                                      <p:cBhvr>
                                        <p:cTn id="68" dur="500"/>
                                        <p:tgtEl>
                                          <p:spTgt spid="65"/>
                                        </p:tgtEl>
                                      </p:cBhvr>
                                    </p:animEffect>
                                  </p:childTnLst>
                                </p:cTn>
                              </p:par>
                              <p:par>
                                <p:cTn id="69" presetID="12" presetClass="entr" presetSubtype="8" fill="hold" nodeType="withEffect">
                                  <p:stCondLst>
                                    <p:cond delay="0"/>
                                  </p:stCondLst>
                                  <p:childTnLst>
                                    <p:set>
                                      <p:cBhvr>
                                        <p:cTn id="70" dur="1" fill="hold">
                                          <p:stCondLst>
                                            <p:cond delay="0"/>
                                          </p:stCondLst>
                                        </p:cTn>
                                        <p:tgtEl>
                                          <p:spTgt spid="68"/>
                                        </p:tgtEl>
                                        <p:attrNameLst>
                                          <p:attrName>style.visibility</p:attrName>
                                        </p:attrNameLst>
                                      </p:cBhvr>
                                      <p:to>
                                        <p:strVal val="visible"/>
                                      </p:to>
                                    </p:set>
                                    <p:anim calcmode="lin" valueType="num">
                                      <p:cBhvr additive="base">
                                        <p:cTn id="71" dur="500"/>
                                        <p:tgtEl>
                                          <p:spTgt spid="68"/>
                                        </p:tgtEl>
                                        <p:attrNameLst>
                                          <p:attrName>ppt_x</p:attrName>
                                        </p:attrNameLst>
                                      </p:cBhvr>
                                      <p:tavLst>
                                        <p:tav tm="0">
                                          <p:val>
                                            <p:strVal val="#ppt_x-#ppt_w*1.125000"/>
                                          </p:val>
                                        </p:tav>
                                        <p:tav tm="100000">
                                          <p:val>
                                            <p:strVal val="#ppt_x"/>
                                          </p:val>
                                        </p:tav>
                                      </p:tavLst>
                                    </p:anim>
                                    <p:animEffect transition="in" filter="wipe(right)">
                                      <p:cBhvr>
                                        <p:cTn id="72"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8" grpId="0" animBg="1"/>
      <p:bldP spid="59" grpId="0" animBg="1"/>
      <p:bldP spid="60" grpId="0" animBg="1"/>
      <p:bldP spid="6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1701800" y="1819728"/>
            <a:ext cx="10490200" cy="5080000"/>
          </a:xfrm>
          <a:custGeom>
            <a:avLst/>
            <a:gdLst>
              <a:gd name="connsiteX0" fmla="*/ 10490200 w 10490200"/>
              <a:gd name="connsiteY0" fmla="*/ 977900 h 5080000"/>
              <a:gd name="connsiteX1" fmla="*/ 10490200 w 10490200"/>
              <a:gd name="connsiteY1" fmla="*/ 5080000 h 5080000"/>
              <a:gd name="connsiteX2" fmla="*/ 2527300 w 10490200"/>
              <a:gd name="connsiteY2" fmla="*/ 5080000 h 5080000"/>
              <a:gd name="connsiteX3" fmla="*/ 0 w 10490200"/>
              <a:gd name="connsiteY3" fmla="*/ 3644900 h 5080000"/>
              <a:gd name="connsiteX4" fmla="*/ 2006600 w 10490200"/>
              <a:gd name="connsiteY4" fmla="*/ 12700 h 5080000"/>
              <a:gd name="connsiteX5" fmla="*/ 2590800 w 10490200"/>
              <a:gd name="connsiteY5" fmla="*/ 342900 h 5080000"/>
              <a:gd name="connsiteX6" fmla="*/ 4279900 w 10490200"/>
              <a:gd name="connsiteY6" fmla="*/ 0 h 5080000"/>
              <a:gd name="connsiteX7" fmla="*/ 5080000 w 10490200"/>
              <a:gd name="connsiteY7" fmla="*/ 469900 h 5080000"/>
              <a:gd name="connsiteX8" fmla="*/ 6527800 w 10490200"/>
              <a:gd name="connsiteY8" fmla="*/ 25400 h 5080000"/>
              <a:gd name="connsiteX9" fmla="*/ 7366000 w 10490200"/>
              <a:gd name="connsiteY9" fmla="*/ 520700 h 5080000"/>
              <a:gd name="connsiteX10" fmla="*/ 8801100 w 10490200"/>
              <a:gd name="connsiteY10" fmla="*/ 25400 h 5080000"/>
              <a:gd name="connsiteX11" fmla="*/ 10490200 w 10490200"/>
              <a:gd name="connsiteY11" fmla="*/ 977900 h 50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90200" h="5080000">
                <a:moveTo>
                  <a:pt x="10490200" y="977900"/>
                </a:moveTo>
                <a:lnTo>
                  <a:pt x="10490200" y="5080000"/>
                </a:lnTo>
                <a:lnTo>
                  <a:pt x="2527300" y="5080000"/>
                </a:lnTo>
                <a:lnTo>
                  <a:pt x="0" y="3644900"/>
                </a:lnTo>
                <a:lnTo>
                  <a:pt x="2006600" y="12700"/>
                </a:lnTo>
                <a:lnTo>
                  <a:pt x="2590800" y="342900"/>
                </a:lnTo>
                <a:lnTo>
                  <a:pt x="4279900" y="0"/>
                </a:lnTo>
                <a:lnTo>
                  <a:pt x="5080000" y="469900"/>
                </a:lnTo>
                <a:lnTo>
                  <a:pt x="6527800" y="25400"/>
                </a:lnTo>
                <a:lnTo>
                  <a:pt x="7366000" y="520700"/>
                </a:lnTo>
                <a:lnTo>
                  <a:pt x="8801100" y="25400"/>
                </a:lnTo>
                <a:lnTo>
                  <a:pt x="10490200" y="977900"/>
                </a:lnTo>
                <a:close/>
              </a:path>
            </a:pathLst>
          </a:custGeom>
          <a:gradFill>
            <a:gsLst>
              <a:gs pos="0">
                <a:schemeClr val="bg1">
                  <a:lumMod val="50000"/>
                </a:schemeClr>
              </a:gs>
              <a:gs pos="75000">
                <a:schemeClr val="bg1">
                  <a:alpha val="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sp>
        <p:nvSpPr>
          <p:cNvPr id="28" name="Rectangle 27"/>
          <p:cNvSpPr/>
          <p:nvPr/>
        </p:nvSpPr>
        <p:spPr>
          <a:xfrm>
            <a:off x="1703512" y="3649318"/>
            <a:ext cx="2047714" cy="179003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42" name="Rectangle 41"/>
          <p:cNvSpPr/>
          <p:nvPr/>
        </p:nvSpPr>
        <p:spPr>
          <a:xfrm>
            <a:off x="1703512" y="1808820"/>
            <a:ext cx="2047714" cy="184049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 name="Rectangle 2"/>
          <p:cNvSpPr/>
          <p:nvPr/>
        </p:nvSpPr>
        <p:spPr>
          <a:xfrm flipV="1">
            <a:off x="2405933" y="3377868"/>
            <a:ext cx="642873" cy="5346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9" name="TextBox 28"/>
          <p:cNvSpPr txBox="1"/>
          <p:nvPr/>
        </p:nvSpPr>
        <p:spPr>
          <a:xfrm>
            <a:off x="2089438" y="3464180"/>
            <a:ext cx="1275863" cy="369332"/>
          </a:xfrm>
          <a:prstGeom prst="rect">
            <a:avLst/>
          </a:prstGeom>
          <a:noFill/>
        </p:spPr>
        <p:txBody>
          <a:bodyPr wrap="square" lIns="0" tIns="0" rIns="0" bIns="0" rtlCol="0">
            <a:spAutoFit/>
          </a:bodyPr>
          <a:lstStyle/>
          <a:p>
            <a:pPr algn="ctr">
              <a:lnSpc>
                <a:spcPct val="150000"/>
              </a:lnSpc>
            </a:pPr>
            <a:r>
              <a:rPr lang="en-US" sz="1600" dirty="0">
                <a:solidFill>
                  <a:schemeClr val="bg1"/>
                </a:solidFill>
                <a:latin typeface="Poppins Light" charset="0"/>
                <a:ea typeface="Poppins Light" charset="0"/>
                <a:cs typeface="Poppins Light" charset="0"/>
              </a:rPr>
              <a:t>$</a:t>
            </a:r>
            <a:r>
              <a:rPr lang="en-US" sz="1600" b="1" dirty="0">
                <a:solidFill>
                  <a:schemeClr val="bg1"/>
                </a:solidFill>
                <a:latin typeface="Poppins SemiBold" charset="0"/>
                <a:ea typeface="Poppins SemiBold" charset="0"/>
                <a:cs typeface="Poppins SemiBold" charset="0"/>
              </a:rPr>
              <a:t>8</a:t>
            </a:r>
          </a:p>
        </p:txBody>
      </p:sp>
      <p:sp>
        <p:nvSpPr>
          <p:cNvPr id="91" name="Rectangle 90"/>
          <p:cNvSpPr/>
          <p:nvPr/>
        </p:nvSpPr>
        <p:spPr>
          <a:xfrm>
            <a:off x="3944689" y="3649318"/>
            <a:ext cx="2047714" cy="179003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92" name="Rectangle 91"/>
          <p:cNvSpPr/>
          <p:nvPr/>
        </p:nvSpPr>
        <p:spPr>
          <a:xfrm>
            <a:off x="3944689" y="1808820"/>
            <a:ext cx="2047714" cy="184049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95" name="Rectangle 94"/>
          <p:cNvSpPr/>
          <p:nvPr/>
        </p:nvSpPr>
        <p:spPr>
          <a:xfrm flipV="1">
            <a:off x="4647110" y="3377868"/>
            <a:ext cx="642873" cy="5346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96" name="TextBox 95"/>
          <p:cNvSpPr txBox="1"/>
          <p:nvPr/>
        </p:nvSpPr>
        <p:spPr>
          <a:xfrm>
            <a:off x="4330615" y="3464180"/>
            <a:ext cx="1275863" cy="369332"/>
          </a:xfrm>
          <a:prstGeom prst="rect">
            <a:avLst/>
          </a:prstGeom>
          <a:noFill/>
        </p:spPr>
        <p:txBody>
          <a:bodyPr wrap="square" lIns="0" tIns="0" rIns="0" bIns="0" rtlCol="0">
            <a:spAutoFit/>
          </a:bodyPr>
          <a:lstStyle/>
          <a:p>
            <a:pPr algn="ctr">
              <a:lnSpc>
                <a:spcPct val="150000"/>
              </a:lnSpc>
            </a:pPr>
            <a:r>
              <a:rPr lang="en-US" sz="1600" dirty="0">
                <a:solidFill>
                  <a:schemeClr val="bg1"/>
                </a:solidFill>
                <a:latin typeface="Poppins Light" charset="0"/>
                <a:ea typeface="Poppins Light" charset="0"/>
                <a:cs typeface="Poppins Light" charset="0"/>
              </a:rPr>
              <a:t>$</a:t>
            </a:r>
            <a:r>
              <a:rPr lang="en-US" sz="1600" b="1" dirty="0">
                <a:solidFill>
                  <a:schemeClr val="bg1"/>
                </a:solidFill>
                <a:latin typeface="Poppins SemiBold" charset="0"/>
                <a:ea typeface="Poppins SemiBold" charset="0"/>
                <a:cs typeface="Poppins SemiBold" charset="0"/>
              </a:rPr>
              <a:t>28</a:t>
            </a:r>
          </a:p>
        </p:txBody>
      </p:sp>
      <p:sp>
        <p:nvSpPr>
          <p:cNvPr id="98" name="Rectangle 97"/>
          <p:cNvSpPr/>
          <p:nvPr/>
        </p:nvSpPr>
        <p:spPr>
          <a:xfrm>
            <a:off x="6199598" y="3649318"/>
            <a:ext cx="2047714" cy="179003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99" name="Rectangle 98"/>
          <p:cNvSpPr/>
          <p:nvPr/>
        </p:nvSpPr>
        <p:spPr>
          <a:xfrm>
            <a:off x="6199598" y="1808820"/>
            <a:ext cx="2047714" cy="184049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02" name="Rectangle 101"/>
          <p:cNvSpPr/>
          <p:nvPr/>
        </p:nvSpPr>
        <p:spPr>
          <a:xfrm flipV="1">
            <a:off x="6902019" y="3377868"/>
            <a:ext cx="642873" cy="5346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03" name="TextBox 102"/>
          <p:cNvSpPr txBox="1"/>
          <p:nvPr/>
        </p:nvSpPr>
        <p:spPr>
          <a:xfrm>
            <a:off x="6585523" y="3464180"/>
            <a:ext cx="1275863" cy="369332"/>
          </a:xfrm>
          <a:prstGeom prst="rect">
            <a:avLst/>
          </a:prstGeom>
          <a:noFill/>
        </p:spPr>
        <p:txBody>
          <a:bodyPr wrap="square" lIns="0" tIns="0" rIns="0" bIns="0" rtlCol="0">
            <a:spAutoFit/>
          </a:bodyPr>
          <a:lstStyle/>
          <a:p>
            <a:pPr algn="ctr">
              <a:lnSpc>
                <a:spcPct val="150000"/>
              </a:lnSpc>
            </a:pPr>
            <a:r>
              <a:rPr lang="en-US" sz="1600" dirty="0">
                <a:solidFill>
                  <a:schemeClr val="bg1"/>
                </a:solidFill>
                <a:latin typeface="Poppins Light" charset="0"/>
                <a:ea typeface="Poppins Light" charset="0"/>
                <a:cs typeface="Poppins Light" charset="0"/>
              </a:rPr>
              <a:t>$</a:t>
            </a:r>
            <a:r>
              <a:rPr lang="en-US" sz="1600" b="1" dirty="0">
                <a:solidFill>
                  <a:schemeClr val="bg1"/>
                </a:solidFill>
                <a:latin typeface="Poppins SemiBold" charset="0"/>
                <a:ea typeface="Poppins SemiBold" charset="0"/>
                <a:cs typeface="Poppins SemiBold" charset="0"/>
              </a:rPr>
              <a:t>38</a:t>
            </a:r>
          </a:p>
        </p:txBody>
      </p:sp>
      <p:sp>
        <p:nvSpPr>
          <p:cNvPr id="105" name="Rectangle 104"/>
          <p:cNvSpPr/>
          <p:nvPr/>
        </p:nvSpPr>
        <p:spPr>
          <a:xfrm>
            <a:off x="8467750" y="3649318"/>
            <a:ext cx="2047714" cy="179003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06" name="Rectangle 105"/>
          <p:cNvSpPr/>
          <p:nvPr/>
        </p:nvSpPr>
        <p:spPr>
          <a:xfrm>
            <a:off x="8467750" y="1808820"/>
            <a:ext cx="2047714" cy="184049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09" name="Rectangle 108"/>
          <p:cNvSpPr/>
          <p:nvPr/>
        </p:nvSpPr>
        <p:spPr>
          <a:xfrm flipV="1">
            <a:off x="9170171" y="3377868"/>
            <a:ext cx="642873" cy="5346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10" name="TextBox 109"/>
          <p:cNvSpPr txBox="1"/>
          <p:nvPr/>
        </p:nvSpPr>
        <p:spPr>
          <a:xfrm>
            <a:off x="8853676" y="3464180"/>
            <a:ext cx="1275863" cy="369332"/>
          </a:xfrm>
          <a:prstGeom prst="rect">
            <a:avLst/>
          </a:prstGeom>
          <a:noFill/>
        </p:spPr>
        <p:txBody>
          <a:bodyPr wrap="square" lIns="0" tIns="0" rIns="0" bIns="0" rtlCol="0">
            <a:spAutoFit/>
          </a:bodyPr>
          <a:lstStyle/>
          <a:p>
            <a:pPr algn="ctr">
              <a:lnSpc>
                <a:spcPct val="150000"/>
              </a:lnSpc>
            </a:pPr>
            <a:r>
              <a:rPr lang="en-US" sz="1600" dirty="0">
                <a:solidFill>
                  <a:schemeClr val="bg1"/>
                </a:solidFill>
                <a:latin typeface="Poppins Light" charset="0"/>
                <a:ea typeface="Poppins Light" charset="0"/>
                <a:cs typeface="Poppins Light" charset="0"/>
              </a:rPr>
              <a:t>$</a:t>
            </a:r>
            <a:r>
              <a:rPr lang="en-US" sz="1600" b="1" dirty="0">
                <a:solidFill>
                  <a:schemeClr val="bg1"/>
                </a:solidFill>
                <a:latin typeface="Poppins SemiBold" charset="0"/>
                <a:ea typeface="Poppins SemiBold" charset="0"/>
                <a:cs typeface="Poppins SemiBold" charset="0"/>
              </a:rPr>
              <a:t>48</a:t>
            </a:r>
          </a:p>
        </p:txBody>
      </p:sp>
      <p:grpSp>
        <p:nvGrpSpPr>
          <p:cNvPr id="40" name="组合 39"/>
          <p:cNvGrpSpPr/>
          <p:nvPr/>
        </p:nvGrpSpPr>
        <p:grpSpPr>
          <a:xfrm>
            <a:off x="674782" y="358608"/>
            <a:ext cx="4885993" cy="716067"/>
            <a:chOff x="5402407" y="1247256"/>
            <a:chExt cx="4885993" cy="716067"/>
          </a:xfrm>
        </p:grpSpPr>
        <p:sp>
          <p:nvSpPr>
            <p:cNvPr id="41" name="文本框 40"/>
            <p:cNvSpPr txBox="1"/>
            <p:nvPr/>
          </p:nvSpPr>
          <p:spPr>
            <a:xfrm>
              <a:off x="5402407" y="1247256"/>
              <a:ext cx="3295317"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mn-ea"/>
                </a:rPr>
                <a:t>标题文字添加此处</a:t>
              </a:r>
              <a:endParaRPr lang="zh-CN" altLang="en-US" sz="2800" b="1" dirty="0">
                <a:solidFill>
                  <a:schemeClr val="tx1">
                    <a:lumMod val="75000"/>
                    <a:lumOff val="25000"/>
                  </a:schemeClr>
                </a:solidFill>
                <a:latin typeface="+mn-ea"/>
              </a:endParaRPr>
            </a:p>
          </p:txBody>
        </p:sp>
        <p:sp>
          <p:nvSpPr>
            <p:cNvPr id="45" name="文本框 44"/>
            <p:cNvSpPr txBox="1"/>
            <p:nvPr/>
          </p:nvSpPr>
          <p:spPr>
            <a:xfrm>
              <a:off x="5402408" y="16935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sp>
        <p:nvSpPr>
          <p:cNvPr id="47" name="矩形 46"/>
          <p:cNvSpPr/>
          <p:nvPr/>
        </p:nvSpPr>
        <p:spPr>
          <a:xfrm>
            <a:off x="1750511" y="3891715"/>
            <a:ext cx="1948813" cy="1192634"/>
          </a:xfrm>
          <a:prstGeom prst="rect">
            <a:avLst/>
          </a:prstGeom>
        </p:spPr>
        <p:txBody>
          <a:bodyPr wrap="square">
            <a:spAutoFit/>
            <a:scene3d>
              <a:camera prst="orthographicFront"/>
              <a:lightRig rig="threePt" dir="t"/>
            </a:scene3d>
            <a:sp3d contourW="12700"/>
          </a:bodyPr>
          <a:lstStyle/>
          <a:p>
            <a:pPr>
              <a:lnSpc>
                <a:spcPct val="130000"/>
              </a:lnSpc>
            </a:pPr>
            <a:r>
              <a:rPr lang="zh-CN" altLang="en-US" sz="1100" dirty="0">
                <a:solidFill>
                  <a:schemeClr val="bg1"/>
                </a:solidFill>
                <a:latin typeface="+mn-ea"/>
              </a:rPr>
              <a:t>用户可以在投影仪或者计算机上进行演示也可以将演示文稿打印出来制作成胶片用户可以在投影仪或者计算机上进行演示也</a:t>
            </a:r>
            <a:r>
              <a:rPr lang="zh-CN" altLang="en-US" sz="1100" dirty="0" smtClean="0">
                <a:solidFill>
                  <a:schemeClr val="bg1"/>
                </a:solidFill>
                <a:latin typeface="+mn-ea"/>
              </a:rPr>
              <a:t>可以</a:t>
            </a:r>
            <a:endParaRPr lang="zh-CN" altLang="en-US" sz="1100" dirty="0">
              <a:solidFill>
                <a:schemeClr val="bg1"/>
              </a:solidFill>
              <a:latin typeface="+mn-ea"/>
            </a:endParaRPr>
          </a:p>
        </p:txBody>
      </p:sp>
      <p:sp>
        <p:nvSpPr>
          <p:cNvPr id="48" name="矩形 47"/>
          <p:cNvSpPr/>
          <p:nvPr/>
        </p:nvSpPr>
        <p:spPr>
          <a:xfrm>
            <a:off x="1699642" y="2836334"/>
            <a:ext cx="2050552"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chemeClr val="bg1"/>
                </a:solidFill>
                <a:latin typeface="+mn-ea"/>
              </a:rPr>
              <a:t>标题文字添加</a:t>
            </a:r>
          </a:p>
        </p:txBody>
      </p:sp>
      <p:sp>
        <p:nvSpPr>
          <p:cNvPr id="60" name="椭圆 3"/>
          <p:cNvSpPr/>
          <p:nvPr/>
        </p:nvSpPr>
        <p:spPr>
          <a:xfrm>
            <a:off x="2405933" y="2176331"/>
            <a:ext cx="642874" cy="488034"/>
          </a:xfrm>
          <a:custGeom>
            <a:avLst/>
            <a:gdLst>
              <a:gd name="connsiteX0" fmla="*/ 494863 w 607639"/>
              <a:gd name="connsiteY0" fmla="*/ 351698 h 461286"/>
              <a:gd name="connsiteX1" fmla="*/ 531370 w 607639"/>
              <a:gd name="connsiteY1" fmla="*/ 351698 h 461286"/>
              <a:gd name="connsiteX2" fmla="*/ 539472 w 607639"/>
              <a:gd name="connsiteY2" fmla="*/ 359779 h 461286"/>
              <a:gd name="connsiteX3" fmla="*/ 539472 w 607639"/>
              <a:gd name="connsiteY3" fmla="*/ 396188 h 461286"/>
              <a:gd name="connsiteX4" fmla="*/ 531370 w 607639"/>
              <a:gd name="connsiteY4" fmla="*/ 404269 h 461286"/>
              <a:gd name="connsiteX5" fmla="*/ 494863 w 607639"/>
              <a:gd name="connsiteY5" fmla="*/ 404269 h 461286"/>
              <a:gd name="connsiteX6" fmla="*/ 486760 w 607639"/>
              <a:gd name="connsiteY6" fmla="*/ 396188 h 461286"/>
              <a:gd name="connsiteX7" fmla="*/ 486760 w 607639"/>
              <a:gd name="connsiteY7" fmla="*/ 359779 h 461286"/>
              <a:gd name="connsiteX8" fmla="*/ 494863 w 607639"/>
              <a:gd name="connsiteY8" fmla="*/ 351698 h 461286"/>
              <a:gd name="connsiteX9" fmla="*/ 401222 w 607639"/>
              <a:gd name="connsiteY9" fmla="*/ 351698 h 461286"/>
              <a:gd name="connsiteX10" fmla="*/ 437729 w 607639"/>
              <a:gd name="connsiteY10" fmla="*/ 351698 h 461286"/>
              <a:gd name="connsiteX11" fmla="*/ 445832 w 607639"/>
              <a:gd name="connsiteY11" fmla="*/ 359779 h 461286"/>
              <a:gd name="connsiteX12" fmla="*/ 445832 w 607639"/>
              <a:gd name="connsiteY12" fmla="*/ 396188 h 461286"/>
              <a:gd name="connsiteX13" fmla="*/ 437729 w 607639"/>
              <a:gd name="connsiteY13" fmla="*/ 404269 h 461286"/>
              <a:gd name="connsiteX14" fmla="*/ 401222 w 607639"/>
              <a:gd name="connsiteY14" fmla="*/ 404269 h 461286"/>
              <a:gd name="connsiteX15" fmla="*/ 393120 w 607639"/>
              <a:gd name="connsiteY15" fmla="*/ 396188 h 461286"/>
              <a:gd name="connsiteX16" fmla="*/ 393120 w 607639"/>
              <a:gd name="connsiteY16" fmla="*/ 359779 h 461286"/>
              <a:gd name="connsiteX17" fmla="*/ 401222 w 607639"/>
              <a:gd name="connsiteY17" fmla="*/ 351698 h 461286"/>
              <a:gd name="connsiteX18" fmla="*/ 307585 w 607639"/>
              <a:gd name="connsiteY18" fmla="*/ 351698 h 461286"/>
              <a:gd name="connsiteX19" fmla="*/ 344016 w 607639"/>
              <a:gd name="connsiteY19" fmla="*/ 351698 h 461286"/>
              <a:gd name="connsiteX20" fmla="*/ 352122 w 607639"/>
              <a:gd name="connsiteY20" fmla="*/ 359779 h 461286"/>
              <a:gd name="connsiteX21" fmla="*/ 352122 w 607639"/>
              <a:gd name="connsiteY21" fmla="*/ 396188 h 461286"/>
              <a:gd name="connsiteX22" fmla="*/ 344016 w 607639"/>
              <a:gd name="connsiteY22" fmla="*/ 404269 h 461286"/>
              <a:gd name="connsiteX23" fmla="*/ 307585 w 607639"/>
              <a:gd name="connsiteY23" fmla="*/ 404269 h 461286"/>
              <a:gd name="connsiteX24" fmla="*/ 299480 w 607639"/>
              <a:gd name="connsiteY24" fmla="*/ 396188 h 461286"/>
              <a:gd name="connsiteX25" fmla="*/ 299480 w 607639"/>
              <a:gd name="connsiteY25" fmla="*/ 359779 h 461286"/>
              <a:gd name="connsiteX26" fmla="*/ 307585 w 607639"/>
              <a:gd name="connsiteY26" fmla="*/ 351698 h 461286"/>
              <a:gd name="connsiteX27" fmla="*/ 494863 w 607639"/>
              <a:gd name="connsiteY27" fmla="*/ 258622 h 461286"/>
              <a:gd name="connsiteX28" fmla="*/ 531370 w 607639"/>
              <a:gd name="connsiteY28" fmla="*/ 258622 h 461286"/>
              <a:gd name="connsiteX29" fmla="*/ 539472 w 607639"/>
              <a:gd name="connsiteY29" fmla="*/ 266714 h 461286"/>
              <a:gd name="connsiteX30" fmla="*/ 539472 w 607639"/>
              <a:gd name="connsiteY30" fmla="*/ 303172 h 461286"/>
              <a:gd name="connsiteX31" fmla="*/ 531370 w 607639"/>
              <a:gd name="connsiteY31" fmla="*/ 311264 h 461286"/>
              <a:gd name="connsiteX32" fmla="*/ 494863 w 607639"/>
              <a:gd name="connsiteY32" fmla="*/ 311264 h 461286"/>
              <a:gd name="connsiteX33" fmla="*/ 486760 w 607639"/>
              <a:gd name="connsiteY33" fmla="*/ 303172 h 461286"/>
              <a:gd name="connsiteX34" fmla="*/ 486760 w 607639"/>
              <a:gd name="connsiteY34" fmla="*/ 266714 h 461286"/>
              <a:gd name="connsiteX35" fmla="*/ 494863 w 607639"/>
              <a:gd name="connsiteY35" fmla="*/ 258622 h 461286"/>
              <a:gd name="connsiteX36" fmla="*/ 401222 w 607639"/>
              <a:gd name="connsiteY36" fmla="*/ 258622 h 461286"/>
              <a:gd name="connsiteX37" fmla="*/ 437729 w 607639"/>
              <a:gd name="connsiteY37" fmla="*/ 258622 h 461286"/>
              <a:gd name="connsiteX38" fmla="*/ 445832 w 607639"/>
              <a:gd name="connsiteY38" fmla="*/ 266714 h 461286"/>
              <a:gd name="connsiteX39" fmla="*/ 445832 w 607639"/>
              <a:gd name="connsiteY39" fmla="*/ 303172 h 461286"/>
              <a:gd name="connsiteX40" fmla="*/ 437729 w 607639"/>
              <a:gd name="connsiteY40" fmla="*/ 311264 h 461286"/>
              <a:gd name="connsiteX41" fmla="*/ 401222 w 607639"/>
              <a:gd name="connsiteY41" fmla="*/ 311264 h 461286"/>
              <a:gd name="connsiteX42" fmla="*/ 393120 w 607639"/>
              <a:gd name="connsiteY42" fmla="*/ 303172 h 461286"/>
              <a:gd name="connsiteX43" fmla="*/ 393120 w 607639"/>
              <a:gd name="connsiteY43" fmla="*/ 266714 h 461286"/>
              <a:gd name="connsiteX44" fmla="*/ 401222 w 607639"/>
              <a:gd name="connsiteY44" fmla="*/ 258622 h 461286"/>
              <a:gd name="connsiteX45" fmla="*/ 307585 w 607639"/>
              <a:gd name="connsiteY45" fmla="*/ 258622 h 461286"/>
              <a:gd name="connsiteX46" fmla="*/ 344016 w 607639"/>
              <a:gd name="connsiteY46" fmla="*/ 258622 h 461286"/>
              <a:gd name="connsiteX47" fmla="*/ 352122 w 607639"/>
              <a:gd name="connsiteY47" fmla="*/ 266714 h 461286"/>
              <a:gd name="connsiteX48" fmla="*/ 352122 w 607639"/>
              <a:gd name="connsiteY48" fmla="*/ 303172 h 461286"/>
              <a:gd name="connsiteX49" fmla="*/ 344016 w 607639"/>
              <a:gd name="connsiteY49" fmla="*/ 311264 h 461286"/>
              <a:gd name="connsiteX50" fmla="*/ 307585 w 607639"/>
              <a:gd name="connsiteY50" fmla="*/ 311264 h 461286"/>
              <a:gd name="connsiteX51" fmla="*/ 299480 w 607639"/>
              <a:gd name="connsiteY51" fmla="*/ 303172 h 461286"/>
              <a:gd name="connsiteX52" fmla="*/ 299480 w 607639"/>
              <a:gd name="connsiteY52" fmla="*/ 266714 h 461286"/>
              <a:gd name="connsiteX53" fmla="*/ 307585 w 607639"/>
              <a:gd name="connsiteY53" fmla="*/ 258622 h 461286"/>
              <a:gd name="connsiteX54" fmla="*/ 337075 w 607639"/>
              <a:gd name="connsiteY54" fmla="*/ 110941 h 461286"/>
              <a:gd name="connsiteX55" fmla="*/ 337075 w 607639"/>
              <a:gd name="connsiteY55" fmla="*/ 158055 h 461286"/>
              <a:gd name="connsiteX56" fmla="*/ 501878 w 607639"/>
              <a:gd name="connsiteY56" fmla="*/ 158055 h 461286"/>
              <a:gd name="connsiteX57" fmla="*/ 501878 w 607639"/>
              <a:gd name="connsiteY57" fmla="*/ 110941 h 461286"/>
              <a:gd name="connsiteX58" fmla="*/ 316787 w 607639"/>
              <a:gd name="connsiteY58" fmla="*/ 70495 h 461286"/>
              <a:gd name="connsiteX59" fmla="*/ 522077 w 607639"/>
              <a:gd name="connsiteY59" fmla="*/ 70495 h 461286"/>
              <a:gd name="connsiteX60" fmla="*/ 542366 w 607639"/>
              <a:gd name="connsiteY60" fmla="*/ 90674 h 461286"/>
              <a:gd name="connsiteX61" fmla="*/ 542366 w 607639"/>
              <a:gd name="connsiteY61" fmla="*/ 178233 h 461286"/>
              <a:gd name="connsiteX62" fmla="*/ 522077 w 607639"/>
              <a:gd name="connsiteY62" fmla="*/ 198501 h 461286"/>
              <a:gd name="connsiteX63" fmla="*/ 316787 w 607639"/>
              <a:gd name="connsiteY63" fmla="*/ 198501 h 461286"/>
              <a:gd name="connsiteX64" fmla="*/ 296587 w 607639"/>
              <a:gd name="connsiteY64" fmla="*/ 178233 h 461286"/>
              <a:gd name="connsiteX65" fmla="*/ 296587 w 607639"/>
              <a:gd name="connsiteY65" fmla="*/ 90674 h 461286"/>
              <a:gd name="connsiteX66" fmla="*/ 316787 w 607639"/>
              <a:gd name="connsiteY66" fmla="*/ 70495 h 461286"/>
              <a:gd name="connsiteX67" fmla="*/ 92114 w 607639"/>
              <a:gd name="connsiteY67" fmla="*/ 42205 h 461286"/>
              <a:gd name="connsiteX68" fmla="*/ 40494 w 607639"/>
              <a:gd name="connsiteY68" fmla="*/ 93756 h 461286"/>
              <a:gd name="connsiteX69" fmla="*/ 40494 w 607639"/>
              <a:gd name="connsiteY69" fmla="*/ 367511 h 461286"/>
              <a:gd name="connsiteX70" fmla="*/ 92114 w 607639"/>
              <a:gd name="connsiteY70" fmla="*/ 419062 h 461286"/>
              <a:gd name="connsiteX71" fmla="*/ 143733 w 607639"/>
              <a:gd name="connsiteY71" fmla="*/ 367511 h 461286"/>
              <a:gd name="connsiteX72" fmla="*/ 143733 w 607639"/>
              <a:gd name="connsiteY72" fmla="*/ 93756 h 461286"/>
              <a:gd name="connsiteX73" fmla="*/ 92114 w 607639"/>
              <a:gd name="connsiteY73" fmla="*/ 42205 h 461286"/>
              <a:gd name="connsiteX74" fmla="*/ 271812 w 607639"/>
              <a:gd name="connsiteY74" fmla="*/ 40529 h 461286"/>
              <a:gd name="connsiteX75" fmla="*/ 271812 w 607639"/>
              <a:gd name="connsiteY75" fmla="*/ 420846 h 461286"/>
              <a:gd name="connsiteX76" fmla="*/ 567052 w 607639"/>
              <a:gd name="connsiteY76" fmla="*/ 420846 h 461286"/>
              <a:gd name="connsiteX77" fmla="*/ 567052 w 607639"/>
              <a:gd name="connsiteY77" fmla="*/ 40529 h 461286"/>
              <a:gd name="connsiteX78" fmla="*/ 92114 w 607639"/>
              <a:gd name="connsiteY78" fmla="*/ 1764 h 461286"/>
              <a:gd name="connsiteX79" fmla="*/ 184317 w 607639"/>
              <a:gd name="connsiteY79" fmla="*/ 93756 h 461286"/>
              <a:gd name="connsiteX80" fmla="*/ 184317 w 607639"/>
              <a:gd name="connsiteY80" fmla="*/ 367511 h 461286"/>
              <a:gd name="connsiteX81" fmla="*/ 92114 w 607639"/>
              <a:gd name="connsiteY81" fmla="*/ 459592 h 461286"/>
              <a:gd name="connsiteX82" fmla="*/ 0 w 607639"/>
              <a:gd name="connsiteY82" fmla="*/ 367511 h 461286"/>
              <a:gd name="connsiteX83" fmla="*/ 0 w 607639"/>
              <a:gd name="connsiteY83" fmla="*/ 93756 h 461286"/>
              <a:gd name="connsiteX84" fmla="*/ 92114 w 607639"/>
              <a:gd name="connsiteY84" fmla="*/ 1764 h 461286"/>
              <a:gd name="connsiteX85" fmla="*/ 251608 w 607639"/>
              <a:gd name="connsiteY85" fmla="*/ 0 h 461286"/>
              <a:gd name="connsiteX86" fmla="*/ 587345 w 607639"/>
              <a:gd name="connsiteY86" fmla="*/ 0 h 461286"/>
              <a:gd name="connsiteX87" fmla="*/ 607639 w 607639"/>
              <a:gd name="connsiteY87" fmla="*/ 20265 h 461286"/>
              <a:gd name="connsiteX88" fmla="*/ 607639 w 607639"/>
              <a:gd name="connsiteY88" fmla="*/ 441110 h 461286"/>
              <a:gd name="connsiteX89" fmla="*/ 587345 w 607639"/>
              <a:gd name="connsiteY89" fmla="*/ 461286 h 461286"/>
              <a:gd name="connsiteX90" fmla="*/ 251608 w 607639"/>
              <a:gd name="connsiteY90" fmla="*/ 461286 h 461286"/>
              <a:gd name="connsiteX91" fmla="*/ 231314 w 607639"/>
              <a:gd name="connsiteY91" fmla="*/ 441110 h 461286"/>
              <a:gd name="connsiteX92" fmla="*/ 231314 w 607639"/>
              <a:gd name="connsiteY92" fmla="*/ 20265 h 461286"/>
              <a:gd name="connsiteX93" fmla="*/ 251608 w 607639"/>
              <a:gd name="connsiteY93" fmla="*/ 0 h 46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607639" h="461286">
                <a:moveTo>
                  <a:pt x="494863" y="351698"/>
                </a:moveTo>
                <a:lnTo>
                  <a:pt x="531370" y="351698"/>
                </a:lnTo>
                <a:cubicBezTo>
                  <a:pt x="535822" y="351698"/>
                  <a:pt x="539472" y="355339"/>
                  <a:pt x="539472" y="359779"/>
                </a:cubicBezTo>
                <a:lnTo>
                  <a:pt x="539472" y="396188"/>
                </a:lnTo>
                <a:cubicBezTo>
                  <a:pt x="539472" y="400628"/>
                  <a:pt x="535822" y="404269"/>
                  <a:pt x="531370" y="404269"/>
                </a:cubicBezTo>
                <a:lnTo>
                  <a:pt x="494863" y="404269"/>
                </a:lnTo>
                <a:cubicBezTo>
                  <a:pt x="490411" y="404269"/>
                  <a:pt x="486760" y="400628"/>
                  <a:pt x="486760" y="396188"/>
                </a:cubicBezTo>
                <a:lnTo>
                  <a:pt x="486760" y="359779"/>
                </a:lnTo>
                <a:cubicBezTo>
                  <a:pt x="486760" y="355339"/>
                  <a:pt x="490411" y="351698"/>
                  <a:pt x="494863" y="351698"/>
                </a:cubicBezTo>
                <a:close/>
                <a:moveTo>
                  <a:pt x="401222" y="351698"/>
                </a:moveTo>
                <a:lnTo>
                  <a:pt x="437729" y="351698"/>
                </a:lnTo>
                <a:cubicBezTo>
                  <a:pt x="442181" y="351698"/>
                  <a:pt x="445832" y="355339"/>
                  <a:pt x="445832" y="359779"/>
                </a:cubicBezTo>
                <a:lnTo>
                  <a:pt x="445832" y="396188"/>
                </a:lnTo>
                <a:cubicBezTo>
                  <a:pt x="445832" y="400628"/>
                  <a:pt x="442181" y="404269"/>
                  <a:pt x="437729" y="404269"/>
                </a:cubicBezTo>
                <a:lnTo>
                  <a:pt x="401222" y="404269"/>
                </a:lnTo>
                <a:cubicBezTo>
                  <a:pt x="396770" y="404269"/>
                  <a:pt x="393120" y="400628"/>
                  <a:pt x="393120" y="396188"/>
                </a:cubicBezTo>
                <a:lnTo>
                  <a:pt x="393120" y="359779"/>
                </a:lnTo>
                <a:cubicBezTo>
                  <a:pt x="393120" y="355339"/>
                  <a:pt x="396770" y="351698"/>
                  <a:pt x="401222" y="351698"/>
                </a:cubicBezTo>
                <a:close/>
                <a:moveTo>
                  <a:pt x="307585" y="351698"/>
                </a:moveTo>
                <a:lnTo>
                  <a:pt x="344016" y="351698"/>
                </a:lnTo>
                <a:cubicBezTo>
                  <a:pt x="348559" y="351698"/>
                  <a:pt x="352122" y="355339"/>
                  <a:pt x="352122" y="359779"/>
                </a:cubicBezTo>
                <a:lnTo>
                  <a:pt x="352122" y="396188"/>
                </a:lnTo>
                <a:cubicBezTo>
                  <a:pt x="352122" y="400628"/>
                  <a:pt x="348559" y="404269"/>
                  <a:pt x="344016" y="404269"/>
                </a:cubicBezTo>
                <a:lnTo>
                  <a:pt x="307585" y="404269"/>
                </a:lnTo>
                <a:cubicBezTo>
                  <a:pt x="303043" y="404269"/>
                  <a:pt x="299480" y="400628"/>
                  <a:pt x="299480" y="396188"/>
                </a:cubicBezTo>
                <a:lnTo>
                  <a:pt x="299480" y="359779"/>
                </a:lnTo>
                <a:cubicBezTo>
                  <a:pt x="299480" y="355339"/>
                  <a:pt x="303043" y="351698"/>
                  <a:pt x="307585" y="351698"/>
                </a:cubicBezTo>
                <a:close/>
                <a:moveTo>
                  <a:pt x="494863" y="258622"/>
                </a:moveTo>
                <a:lnTo>
                  <a:pt x="531370" y="258622"/>
                </a:lnTo>
                <a:cubicBezTo>
                  <a:pt x="535822" y="258622"/>
                  <a:pt x="539472" y="262268"/>
                  <a:pt x="539472" y="266714"/>
                </a:cubicBezTo>
                <a:lnTo>
                  <a:pt x="539472" y="303172"/>
                </a:lnTo>
                <a:cubicBezTo>
                  <a:pt x="539472" y="307618"/>
                  <a:pt x="535822" y="311264"/>
                  <a:pt x="531370" y="311264"/>
                </a:cubicBezTo>
                <a:lnTo>
                  <a:pt x="494863" y="311264"/>
                </a:lnTo>
                <a:cubicBezTo>
                  <a:pt x="490411" y="311264"/>
                  <a:pt x="486760" y="307618"/>
                  <a:pt x="486760" y="303172"/>
                </a:cubicBezTo>
                <a:lnTo>
                  <a:pt x="486760" y="266714"/>
                </a:lnTo>
                <a:cubicBezTo>
                  <a:pt x="486760" y="262268"/>
                  <a:pt x="490411" y="258622"/>
                  <a:pt x="494863" y="258622"/>
                </a:cubicBezTo>
                <a:close/>
                <a:moveTo>
                  <a:pt x="401222" y="258622"/>
                </a:moveTo>
                <a:lnTo>
                  <a:pt x="437729" y="258622"/>
                </a:lnTo>
                <a:cubicBezTo>
                  <a:pt x="442181" y="258622"/>
                  <a:pt x="445832" y="262268"/>
                  <a:pt x="445832" y="266714"/>
                </a:cubicBezTo>
                <a:lnTo>
                  <a:pt x="445832" y="303172"/>
                </a:lnTo>
                <a:cubicBezTo>
                  <a:pt x="445832" y="307618"/>
                  <a:pt x="442181" y="311264"/>
                  <a:pt x="437729" y="311264"/>
                </a:cubicBezTo>
                <a:lnTo>
                  <a:pt x="401222" y="311264"/>
                </a:lnTo>
                <a:cubicBezTo>
                  <a:pt x="396770" y="311264"/>
                  <a:pt x="393120" y="307618"/>
                  <a:pt x="393120" y="303172"/>
                </a:cubicBezTo>
                <a:lnTo>
                  <a:pt x="393120" y="266714"/>
                </a:lnTo>
                <a:cubicBezTo>
                  <a:pt x="393120" y="262268"/>
                  <a:pt x="396770" y="258622"/>
                  <a:pt x="401222" y="258622"/>
                </a:cubicBezTo>
                <a:close/>
                <a:moveTo>
                  <a:pt x="307585" y="258622"/>
                </a:moveTo>
                <a:lnTo>
                  <a:pt x="344016" y="258622"/>
                </a:lnTo>
                <a:cubicBezTo>
                  <a:pt x="348559" y="258622"/>
                  <a:pt x="352122" y="262268"/>
                  <a:pt x="352122" y="266714"/>
                </a:cubicBezTo>
                <a:lnTo>
                  <a:pt x="352122" y="303172"/>
                </a:lnTo>
                <a:cubicBezTo>
                  <a:pt x="352122" y="307618"/>
                  <a:pt x="348559" y="311264"/>
                  <a:pt x="344016" y="311264"/>
                </a:cubicBezTo>
                <a:lnTo>
                  <a:pt x="307585" y="311264"/>
                </a:lnTo>
                <a:cubicBezTo>
                  <a:pt x="303043" y="311264"/>
                  <a:pt x="299480" y="307618"/>
                  <a:pt x="299480" y="303172"/>
                </a:cubicBezTo>
                <a:lnTo>
                  <a:pt x="299480" y="266714"/>
                </a:lnTo>
                <a:cubicBezTo>
                  <a:pt x="299480" y="262268"/>
                  <a:pt x="303043" y="258622"/>
                  <a:pt x="307585" y="258622"/>
                </a:cubicBezTo>
                <a:close/>
                <a:moveTo>
                  <a:pt x="337075" y="110941"/>
                </a:moveTo>
                <a:lnTo>
                  <a:pt x="337075" y="158055"/>
                </a:lnTo>
                <a:lnTo>
                  <a:pt x="501878" y="158055"/>
                </a:lnTo>
                <a:lnTo>
                  <a:pt x="501878" y="110941"/>
                </a:lnTo>
                <a:close/>
                <a:moveTo>
                  <a:pt x="316787" y="70495"/>
                </a:moveTo>
                <a:lnTo>
                  <a:pt x="522077" y="70495"/>
                </a:lnTo>
                <a:cubicBezTo>
                  <a:pt x="533290" y="70495"/>
                  <a:pt x="542366" y="79473"/>
                  <a:pt x="542366" y="90674"/>
                </a:cubicBezTo>
                <a:lnTo>
                  <a:pt x="542366" y="178233"/>
                </a:lnTo>
                <a:cubicBezTo>
                  <a:pt x="542366" y="189434"/>
                  <a:pt x="533290" y="198501"/>
                  <a:pt x="522077" y="198501"/>
                </a:cubicBezTo>
                <a:lnTo>
                  <a:pt x="316787" y="198501"/>
                </a:lnTo>
                <a:cubicBezTo>
                  <a:pt x="305663" y="198501"/>
                  <a:pt x="296587" y="189434"/>
                  <a:pt x="296587" y="178233"/>
                </a:cubicBezTo>
                <a:lnTo>
                  <a:pt x="296587" y="90674"/>
                </a:lnTo>
                <a:cubicBezTo>
                  <a:pt x="296587" y="79473"/>
                  <a:pt x="305663" y="70495"/>
                  <a:pt x="316787" y="70495"/>
                </a:cubicBezTo>
                <a:close/>
                <a:moveTo>
                  <a:pt x="92114" y="42205"/>
                </a:moveTo>
                <a:cubicBezTo>
                  <a:pt x="63634" y="42205"/>
                  <a:pt x="40494" y="65403"/>
                  <a:pt x="40494" y="93756"/>
                </a:cubicBezTo>
                <a:lnTo>
                  <a:pt x="40494" y="367511"/>
                </a:lnTo>
                <a:cubicBezTo>
                  <a:pt x="40494" y="395953"/>
                  <a:pt x="63634" y="419062"/>
                  <a:pt x="92114" y="419062"/>
                </a:cubicBezTo>
                <a:cubicBezTo>
                  <a:pt x="120593" y="419062"/>
                  <a:pt x="143733" y="395953"/>
                  <a:pt x="143733" y="367511"/>
                </a:cubicBezTo>
                <a:lnTo>
                  <a:pt x="143733" y="93756"/>
                </a:lnTo>
                <a:cubicBezTo>
                  <a:pt x="143733" y="65403"/>
                  <a:pt x="120593" y="42205"/>
                  <a:pt x="92114" y="42205"/>
                </a:cubicBezTo>
                <a:close/>
                <a:moveTo>
                  <a:pt x="271812" y="40529"/>
                </a:moveTo>
                <a:lnTo>
                  <a:pt x="271812" y="420846"/>
                </a:lnTo>
                <a:lnTo>
                  <a:pt x="567052" y="420846"/>
                </a:lnTo>
                <a:lnTo>
                  <a:pt x="567052" y="40529"/>
                </a:lnTo>
                <a:close/>
                <a:moveTo>
                  <a:pt x="92114" y="1764"/>
                </a:moveTo>
                <a:cubicBezTo>
                  <a:pt x="142932" y="1764"/>
                  <a:pt x="184317" y="43094"/>
                  <a:pt x="184317" y="93756"/>
                </a:cubicBezTo>
                <a:lnTo>
                  <a:pt x="184317" y="367511"/>
                </a:lnTo>
                <a:cubicBezTo>
                  <a:pt x="184317" y="418262"/>
                  <a:pt x="142932" y="459592"/>
                  <a:pt x="92114" y="459592"/>
                </a:cubicBezTo>
                <a:cubicBezTo>
                  <a:pt x="41295" y="459592"/>
                  <a:pt x="0" y="418262"/>
                  <a:pt x="0" y="367511"/>
                </a:cubicBezTo>
                <a:lnTo>
                  <a:pt x="0" y="93756"/>
                </a:lnTo>
                <a:cubicBezTo>
                  <a:pt x="0" y="43094"/>
                  <a:pt x="41295" y="1764"/>
                  <a:pt x="92114" y="1764"/>
                </a:cubicBezTo>
                <a:close/>
                <a:moveTo>
                  <a:pt x="251608" y="0"/>
                </a:moveTo>
                <a:lnTo>
                  <a:pt x="587345" y="0"/>
                </a:lnTo>
                <a:cubicBezTo>
                  <a:pt x="598560" y="0"/>
                  <a:pt x="607639" y="9066"/>
                  <a:pt x="607639" y="20265"/>
                </a:cubicBezTo>
                <a:lnTo>
                  <a:pt x="607639" y="441110"/>
                </a:lnTo>
                <a:cubicBezTo>
                  <a:pt x="607639" y="452309"/>
                  <a:pt x="598560" y="461286"/>
                  <a:pt x="587345" y="461286"/>
                </a:cubicBezTo>
                <a:lnTo>
                  <a:pt x="251608" y="461286"/>
                </a:lnTo>
                <a:cubicBezTo>
                  <a:pt x="240393" y="461286"/>
                  <a:pt x="231314" y="452309"/>
                  <a:pt x="231314" y="441110"/>
                </a:cubicBezTo>
                <a:lnTo>
                  <a:pt x="231314" y="20265"/>
                </a:lnTo>
                <a:cubicBezTo>
                  <a:pt x="231314" y="9066"/>
                  <a:pt x="240393" y="0"/>
                  <a:pt x="25160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1" name="椭圆 48"/>
          <p:cNvSpPr/>
          <p:nvPr/>
        </p:nvSpPr>
        <p:spPr>
          <a:xfrm>
            <a:off x="4668905" y="2098911"/>
            <a:ext cx="599284" cy="642874"/>
          </a:xfrm>
          <a:custGeom>
            <a:avLst/>
            <a:gdLst>
              <a:gd name="connsiteX0" fmla="*/ 62944 w 566570"/>
              <a:gd name="connsiteY0" fmla="*/ 251495 h 607780"/>
              <a:gd name="connsiteX1" fmla="*/ 167945 w 566570"/>
              <a:gd name="connsiteY1" fmla="*/ 251495 h 607780"/>
              <a:gd name="connsiteX2" fmla="*/ 167945 w 566570"/>
              <a:gd name="connsiteY2" fmla="*/ 607780 h 607780"/>
              <a:gd name="connsiteX3" fmla="*/ 94429 w 566570"/>
              <a:gd name="connsiteY3" fmla="*/ 607780 h 607780"/>
              <a:gd name="connsiteX4" fmla="*/ 62944 w 566570"/>
              <a:gd name="connsiteY4" fmla="*/ 576348 h 607780"/>
              <a:gd name="connsiteX5" fmla="*/ 398836 w 566570"/>
              <a:gd name="connsiteY5" fmla="*/ 251425 h 607780"/>
              <a:gd name="connsiteX6" fmla="*/ 503626 w 566570"/>
              <a:gd name="connsiteY6" fmla="*/ 251425 h 607780"/>
              <a:gd name="connsiteX7" fmla="*/ 503626 w 566570"/>
              <a:gd name="connsiteY7" fmla="*/ 576278 h 607780"/>
              <a:gd name="connsiteX8" fmla="*/ 472158 w 566570"/>
              <a:gd name="connsiteY8" fmla="*/ 607710 h 607780"/>
              <a:gd name="connsiteX9" fmla="*/ 398836 w 566570"/>
              <a:gd name="connsiteY9" fmla="*/ 607710 h 607780"/>
              <a:gd name="connsiteX10" fmla="*/ 230890 w 566570"/>
              <a:gd name="connsiteY10" fmla="*/ 251425 h 607780"/>
              <a:gd name="connsiteX11" fmla="*/ 335821 w 566570"/>
              <a:gd name="connsiteY11" fmla="*/ 251425 h 607780"/>
              <a:gd name="connsiteX12" fmla="*/ 335821 w 566570"/>
              <a:gd name="connsiteY12" fmla="*/ 607710 h 607780"/>
              <a:gd name="connsiteX13" fmla="*/ 230890 w 566570"/>
              <a:gd name="connsiteY13" fmla="*/ 607710 h 607780"/>
              <a:gd name="connsiteX14" fmla="*/ 188857 w 566570"/>
              <a:gd name="connsiteY14" fmla="*/ 62874 h 607780"/>
              <a:gd name="connsiteX15" fmla="*/ 188857 w 566570"/>
              <a:gd name="connsiteY15" fmla="*/ 125747 h 607780"/>
              <a:gd name="connsiteX16" fmla="*/ 220333 w 566570"/>
              <a:gd name="connsiteY16" fmla="*/ 125747 h 607780"/>
              <a:gd name="connsiteX17" fmla="*/ 346237 w 566570"/>
              <a:gd name="connsiteY17" fmla="*/ 125747 h 607780"/>
              <a:gd name="connsiteX18" fmla="*/ 377713 w 566570"/>
              <a:gd name="connsiteY18" fmla="*/ 125747 h 607780"/>
              <a:gd name="connsiteX19" fmla="*/ 377713 w 566570"/>
              <a:gd name="connsiteY19" fmla="*/ 62874 h 607780"/>
              <a:gd name="connsiteX20" fmla="*/ 157381 w 566570"/>
              <a:gd name="connsiteY20" fmla="*/ 0 h 607780"/>
              <a:gd name="connsiteX21" fmla="*/ 409189 w 566570"/>
              <a:gd name="connsiteY21" fmla="*/ 0 h 607780"/>
              <a:gd name="connsiteX22" fmla="*/ 440666 w 566570"/>
              <a:gd name="connsiteY22" fmla="*/ 31437 h 607780"/>
              <a:gd name="connsiteX23" fmla="*/ 440666 w 566570"/>
              <a:gd name="connsiteY23" fmla="*/ 125747 h 607780"/>
              <a:gd name="connsiteX24" fmla="*/ 472142 w 566570"/>
              <a:gd name="connsiteY24" fmla="*/ 125747 h 607780"/>
              <a:gd name="connsiteX25" fmla="*/ 535094 w 566570"/>
              <a:gd name="connsiteY25" fmla="*/ 125747 h 607780"/>
              <a:gd name="connsiteX26" fmla="*/ 566570 w 566570"/>
              <a:gd name="connsiteY26" fmla="*/ 157184 h 607780"/>
              <a:gd name="connsiteX27" fmla="*/ 535094 w 566570"/>
              <a:gd name="connsiteY27" fmla="*/ 188621 h 607780"/>
              <a:gd name="connsiteX28" fmla="*/ 520615 w 566570"/>
              <a:gd name="connsiteY28" fmla="*/ 188621 h 607780"/>
              <a:gd name="connsiteX29" fmla="*/ 503618 w 566570"/>
              <a:gd name="connsiteY29" fmla="*/ 188621 h 607780"/>
              <a:gd name="connsiteX30" fmla="*/ 377713 w 566570"/>
              <a:gd name="connsiteY30" fmla="*/ 188621 h 607780"/>
              <a:gd name="connsiteX31" fmla="*/ 314761 w 566570"/>
              <a:gd name="connsiteY31" fmla="*/ 188621 h 607780"/>
              <a:gd name="connsiteX32" fmla="*/ 251809 w 566570"/>
              <a:gd name="connsiteY32" fmla="*/ 188621 h 607780"/>
              <a:gd name="connsiteX33" fmla="*/ 188857 w 566570"/>
              <a:gd name="connsiteY33" fmla="*/ 188621 h 607780"/>
              <a:gd name="connsiteX34" fmla="*/ 62952 w 566570"/>
              <a:gd name="connsiteY34" fmla="*/ 188621 h 607780"/>
              <a:gd name="connsiteX35" fmla="*/ 31476 w 566570"/>
              <a:gd name="connsiteY35" fmla="*/ 188621 h 607780"/>
              <a:gd name="connsiteX36" fmla="*/ 0 w 566570"/>
              <a:gd name="connsiteY36" fmla="*/ 157184 h 607780"/>
              <a:gd name="connsiteX37" fmla="*/ 31476 w 566570"/>
              <a:gd name="connsiteY37" fmla="*/ 125747 h 607780"/>
              <a:gd name="connsiteX38" fmla="*/ 94428 w 566570"/>
              <a:gd name="connsiteY38" fmla="*/ 125747 h 607780"/>
              <a:gd name="connsiteX39" fmla="*/ 125904 w 566570"/>
              <a:gd name="connsiteY39" fmla="*/ 125747 h 607780"/>
              <a:gd name="connsiteX40" fmla="*/ 125904 w 566570"/>
              <a:gd name="connsiteY40" fmla="*/ 31437 h 607780"/>
              <a:gd name="connsiteX41" fmla="*/ 157381 w 566570"/>
              <a:gd name="connsiteY41" fmla="*/ 0 h 607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66570" h="607780">
                <a:moveTo>
                  <a:pt x="62944" y="251495"/>
                </a:moveTo>
                <a:lnTo>
                  <a:pt x="167945" y="251495"/>
                </a:lnTo>
                <a:lnTo>
                  <a:pt x="167945" y="607780"/>
                </a:lnTo>
                <a:lnTo>
                  <a:pt x="94429" y="607780"/>
                </a:lnTo>
                <a:cubicBezTo>
                  <a:pt x="77112" y="607780"/>
                  <a:pt x="62944" y="593636"/>
                  <a:pt x="62944" y="576348"/>
                </a:cubicBezTo>
                <a:close/>
                <a:moveTo>
                  <a:pt x="398836" y="251425"/>
                </a:moveTo>
                <a:lnTo>
                  <a:pt x="503626" y="251425"/>
                </a:lnTo>
                <a:lnTo>
                  <a:pt x="503626" y="576278"/>
                </a:lnTo>
                <a:cubicBezTo>
                  <a:pt x="503626" y="593566"/>
                  <a:pt x="489623" y="607710"/>
                  <a:pt x="472158" y="607710"/>
                </a:cubicBezTo>
                <a:lnTo>
                  <a:pt x="398836" y="607710"/>
                </a:lnTo>
                <a:close/>
                <a:moveTo>
                  <a:pt x="230890" y="251425"/>
                </a:moveTo>
                <a:lnTo>
                  <a:pt x="335821" y="251425"/>
                </a:lnTo>
                <a:lnTo>
                  <a:pt x="335821" y="607710"/>
                </a:lnTo>
                <a:lnTo>
                  <a:pt x="230890" y="607710"/>
                </a:lnTo>
                <a:close/>
                <a:moveTo>
                  <a:pt x="188857" y="62874"/>
                </a:moveTo>
                <a:lnTo>
                  <a:pt x="188857" y="125747"/>
                </a:lnTo>
                <a:lnTo>
                  <a:pt x="220333" y="125747"/>
                </a:lnTo>
                <a:lnTo>
                  <a:pt x="346237" y="125747"/>
                </a:lnTo>
                <a:lnTo>
                  <a:pt x="377713" y="125747"/>
                </a:lnTo>
                <a:lnTo>
                  <a:pt x="377713" y="62874"/>
                </a:lnTo>
                <a:close/>
                <a:moveTo>
                  <a:pt x="157381" y="0"/>
                </a:moveTo>
                <a:lnTo>
                  <a:pt x="409189" y="0"/>
                </a:lnTo>
                <a:cubicBezTo>
                  <a:pt x="426659" y="0"/>
                  <a:pt x="440666" y="14147"/>
                  <a:pt x="440666" y="31437"/>
                </a:cubicBezTo>
                <a:lnTo>
                  <a:pt x="440666" y="125747"/>
                </a:lnTo>
                <a:lnTo>
                  <a:pt x="472142" y="125747"/>
                </a:lnTo>
                <a:lnTo>
                  <a:pt x="535094" y="125747"/>
                </a:lnTo>
                <a:cubicBezTo>
                  <a:pt x="552563" y="125747"/>
                  <a:pt x="566570" y="139894"/>
                  <a:pt x="566570" y="157184"/>
                </a:cubicBezTo>
                <a:cubicBezTo>
                  <a:pt x="566570" y="174474"/>
                  <a:pt x="552563" y="188621"/>
                  <a:pt x="535094" y="188621"/>
                </a:cubicBezTo>
                <a:lnTo>
                  <a:pt x="520615" y="188621"/>
                </a:lnTo>
                <a:lnTo>
                  <a:pt x="503618" y="188621"/>
                </a:lnTo>
                <a:lnTo>
                  <a:pt x="377713" y="188621"/>
                </a:lnTo>
                <a:lnTo>
                  <a:pt x="314761" y="188621"/>
                </a:lnTo>
                <a:lnTo>
                  <a:pt x="251809" y="188621"/>
                </a:lnTo>
                <a:lnTo>
                  <a:pt x="188857" y="188621"/>
                </a:lnTo>
                <a:lnTo>
                  <a:pt x="62952" y="188621"/>
                </a:lnTo>
                <a:lnTo>
                  <a:pt x="31476" y="188621"/>
                </a:lnTo>
                <a:cubicBezTo>
                  <a:pt x="14164" y="188621"/>
                  <a:pt x="0" y="174474"/>
                  <a:pt x="0" y="157184"/>
                </a:cubicBezTo>
                <a:cubicBezTo>
                  <a:pt x="0" y="139894"/>
                  <a:pt x="14164" y="125747"/>
                  <a:pt x="31476" y="125747"/>
                </a:cubicBezTo>
                <a:lnTo>
                  <a:pt x="94428" y="125747"/>
                </a:lnTo>
                <a:lnTo>
                  <a:pt x="125904" y="125747"/>
                </a:lnTo>
                <a:lnTo>
                  <a:pt x="125904" y="31437"/>
                </a:lnTo>
                <a:cubicBezTo>
                  <a:pt x="125904" y="14147"/>
                  <a:pt x="140069" y="0"/>
                  <a:pt x="15738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2" name="椭圆 49"/>
          <p:cNvSpPr/>
          <p:nvPr/>
        </p:nvSpPr>
        <p:spPr>
          <a:xfrm>
            <a:off x="6934832" y="2098911"/>
            <a:ext cx="577244" cy="642874"/>
          </a:xfrm>
          <a:custGeom>
            <a:avLst/>
            <a:gdLst>
              <a:gd name="T0" fmla="*/ 2249 w 2249"/>
              <a:gd name="T1" fmla="*/ 1288 h 2508"/>
              <a:gd name="T2" fmla="*/ 2248 w 2249"/>
              <a:gd name="T3" fmla="*/ 1288 h 2508"/>
              <a:gd name="T4" fmla="*/ 2248 w 2249"/>
              <a:gd name="T5" fmla="*/ 1260 h 2508"/>
              <a:gd name="T6" fmla="*/ 2048 w 2249"/>
              <a:gd name="T7" fmla="*/ 1060 h 2508"/>
              <a:gd name="T8" fmla="*/ 1848 w 2249"/>
              <a:gd name="T9" fmla="*/ 1260 h 2508"/>
              <a:gd name="T10" fmla="*/ 1848 w 2249"/>
              <a:gd name="T11" fmla="*/ 1040 h 2508"/>
              <a:gd name="T12" fmla="*/ 1648 w 2249"/>
              <a:gd name="T13" fmla="*/ 840 h 2508"/>
              <a:gd name="T14" fmla="*/ 1448 w 2249"/>
              <a:gd name="T15" fmla="*/ 1040 h 2508"/>
              <a:gd name="T16" fmla="*/ 1448 w 2249"/>
              <a:gd name="T17" fmla="*/ 840 h 2508"/>
              <a:gd name="T18" fmla="*/ 1242 w 2249"/>
              <a:gd name="T19" fmla="*/ 640 h 2508"/>
              <a:gd name="T20" fmla="*/ 1035 w 2249"/>
              <a:gd name="T21" fmla="*/ 847 h 2508"/>
              <a:gd name="T22" fmla="*/ 1035 w 2249"/>
              <a:gd name="T23" fmla="*/ 200 h 2508"/>
              <a:gd name="T24" fmla="*/ 835 w 2249"/>
              <a:gd name="T25" fmla="*/ 0 h 2508"/>
              <a:gd name="T26" fmla="*/ 635 w 2249"/>
              <a:gd name="T27" fmla="*/ 200 h 2508"/>
              <a:gd name="T28" fmla="*/ 635 w 2249"/>
              <a:gd name="T29" fmla="*/ 1497 h 2508"/>
              <a:gd name="T30" fmla="*/ 142 w 2249"/>
              <a:gd name="T31" fmla="*/ 1029 h 2508"/>
              <a:gd name="T32" fmla="*/ 50 w 2249"/>
              <a:gd name="T33" fmla="*/ 1302 h 2508"/>
              <a:gd name="T34" fmla="*/ 422 w 2249"/>
              <a:gd name="T35" fmla="*/ 2056 h 2508"/>
              <a:gd name="T36" fmla="*/ 1053 w 2249"/>
              <a:gd name="T37" fmla="*/ 2508 h 2508"/>
              <a:gd name="T38" fmla="*/ 1586 w 2249"/>
              <a:gd name="T39" fmla="*/ 2508 h 2508"/>
              <a:gd name="T40" fmla="*/ 2249 w 2249"/>
              <a:gd name="T41" fmla="*/ 1841 h 2508"/>
              <a:gd name="T42" fmla="*/ 2249 w 2249"/>
              <a:gd name="T43" fmla="*/ 1288 h 2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49" h="2508">
                <a:moveTo>
                  <a:pt x="2249" y="1288"/>
                </a:moveTo>
                <a:lnTo>
                  <a:pt x="2248" y="1288"/>
                </a:lnTo>
                <a:lnTo>
                  <a:pt x="2248" y="1260"/>
                </a:lnTo>
                <a:cubicBezTo>
                  <a:pt x="2248" y="1150"/>
                  <a:pt x="2159" y="1060"/>
                  <a:pt x="2048" y="1060"/>
                </a:cubicBezTo>
                <a:cubicBezTo>
                  <a:pt x="1938" y="1060"/>
                  <a:pt x="1848" y="1150"/>
                  <a:pt x="1848" y="1260"/>
                </a:cubicBezTo>
                <a:lnTo>
                  <a:pt x="1848" y="1040"/>
                </a:lnTo>
                <a:cubicBezTo>
                  <a:pt x="1848" y="930"/>
                  <a:pt x="1759" y="840"/>
                  <a:pt x="1648" y="840"/>
                </a:cubicBezTo>
                <a:cubicBezTo>
                  <a:pt x="1538" y="840"/>
                  <a:pt x="1448" y="930"/>
                  <a:pt x="1448" y="1040"/>
                </a:cubicBezTo>
                <a:lnTo>
                  <a:pt x="1448" y="840"/>
                </a:lnTo>
                <a:cubicBezTo>
                  <a:pt x="1448" y="730"/>
                  <a:pt x="1352" y="640"/>
                  <a:pt x="1242" y="640"/>
                </a:cubicBezTo>
                <a:cubicBezTo>
                  <a:pt x="1131" y="640"/>
                  <a:pt x="1035" y="736"/>
                  <a:pt x="1035" y="847"/>
                </a:cubicBezTo>
                <a:lnTo>
                  <a:pt x="1035" y="200"/>
                </a:lnTo>
                <a:cubicBezTo>
                  <a:pt x="1035" y="90"/>
                  <a:pt x="945" y="0"/>
                  <a:pt x="835" y="0"/>
                </a:cubicBezTo>
                <a:cubicBezTo>
                  <a:pt x="724" y="0"/>
                  <a:pt x="635" y="90"/>
                  <a:pt x="635" y="200"/>
                </a:cubicBezTo>
                <a:lnTo>
                  <a:pt x="635" y="1497"/>
                </a:lnTo>
                <a:cubicBezTo>
                  <a:pt x="635" y="1497"/>
                  <a:pt x="430" y="882"/>
                  <a:pt x="142" y="1029"/>
                </a:cubicBezTo>
                <a:cubicBezTo>
                  <a:pt x="42" y="1080"/>
                  <a:pt x="0" y="1201"/>
                  <a:pt x="50" y="1302"/>
                </a:cubicBezTo>
                <a:lnTo>
                  <a:pt x="422" y="2056"/>
                </a:lnTo>
                <a:cubicBezTo>
                  <a:pt x="422" y="2056"/>
                  <a:pt x="652" y="2508"/>
                  <a:pt x="1053" y="2508"/>
                </a:cubicBezTo>
                <a:lnTo>
                  <a:pt x="1586" y="2508"/>
                </a:lnTo>
                <a:cubicBezTo>
                  <a:pt x="1955" y="2508"/>
                  <a:pt x="2249" y="2209"/>
                  <a:pt x="2249" y="1841"/>
                </a:cubicBezTo>
                <a:lnTo>
                  <a:pt x="2249" y="12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3" name="椭圆 50"/>
          <p:cNvSpPr/>
          <p:nvPr/>
        </p:nvSpPr>
        <p:spPr>
          <a:xfrm>
            <a:off x="9170170" y="2099404"/>
            <a:ext cx="642874" cy="641888"/>
          </a:xfrm>
          <a:custGeom>
            <a:avLst/>
            <a:gdLst>
              <a:gd name="connsiteX0" fmla="*/ 325000 h 606722"/>
              <a:gd name="connsiteY0" fmla="*/ 325000 h 606722"/>
              <a:gd name="connsiteX1" fmla="*/ 325000 h 606722"/>
              <a:gd name="connsiteY1" fmla="*/ 325000 h 606722"/>
              <a:gd name="connsiteX2" fmla="*/ 325000 h 606722"/>
              <a:gd name="connsiteY2" fmla="*/ 325000 h 606722"/>
              <a:gd name="connsiteX3" fmla="*/ 325000 h 606722"/>
              <a:gd name="connsiteY3" fmla="*/ 325000 h 606722"/>
              <a:gd name="connsiteX4" fmla="*/ 325000 h 606722"/>
              <a:gd name="connsiteY4" fmla="*/ 325000 h 606722"/>
              <a:gd name="connsiteX5" fmla="*/ 325000 h 606722"/>
              <a:gd name="connsiteY5" fmla="*/ 325000 h 606722"/>
              <a:gd name="connsiteX6" fmla="*/ 325000 h 606722"/>
              <a:gd name="connsiteY6" fmla="*/ 325000 h 606722"/>
              <a:gd name="connsiteX7" fmla="*/ 325000 h 606722"/>
              <a:gd name="connsiteY7" fmla="*/ 325000 h 606722"/>
              <a:gd name="connsiteX8" fmla="*/ 325000 h 606722"/>
              <a:gd name="connsiteY8" fmla="*/ 325000 h 606722"/>
              <a:gd name="connsiteX9" fmla="*/ 325000 h 606722"/>
              <a:gd name="connsiteY9" fmla="*/ 325000 h 606722"/>
              <a:gd name="connsiteX10" fmla="*/ 325000 h 606722"/>
              <a:gd name="connsiteY10" fmla="*/ 325000 h 606722"/>
              <a:gd name="connsiteX11" fmla="*/ 325000 h 606722"/>
              <a:gd name="connsiteY11" fmla="*/ 325000 h 606722"/>
              <a:gd name="connsiteX12" fmla="*/ 325000 h 606722"/>
              <a:gd name="connsiteY12" fmla="*/ 325000 h 606722"/>
              <a:gd name="connsiteX13" fmla="*/ 325000 h 606722"/>
              <a:gd name="connsiteY13" fmla="*/ 325000 h 606722"/>
              <a:gd name="connsiteX14" fmla="*/ 325000 h 606722"/>
              <a:gd name="connsiteY14" fmla="*/ 325000 h 606722"/>
              <a:gd name="connsiteX15" fmla="*/ 325000 h 606722"/>
              <a:gd name="connsiteY15" fmla="*/ 325000 h 606722"/>
              <a:gd name="connsiteX16" fmla="*/ 325000 h 606722"/>
              <a:gd name="connsiteY16" fmla="*/ 325000 h 606722"/>
              <a:gd name="connsiteX17" fmla="*/ 325000 h 606722"/>
              <a:gd name="connsiteY17" fmla="*/ 325000 h 606722"/>
              <a:gd name="connsiteX18" fmla="*/ 325000 h 606722"/>
              <a:gd name="connsiteY18" fmla="*/ 325000 h 606722"/>
              <a:gd name="connsiteX19" fmla="*/ 325000 h 606722"/>
              <a:gd name="connsiteY19" fmla="*/ 325000 h 606722"/>
              <a:gd name="connsiteX20" fmla="*/ 325000 h 606722"/>
              <a:gd name="connsiteY20" fmla="*/ 325000 h 606722"/>
              <a:gd name="connsiteX21" fmla="*/ 325000 h 606722"/>
              <a:gd name="connsiteY21" fmla="*/ 325000 h 606722"/>
              <a:gd name="connsiteX22" fmla="*/ 325000 h 606722"/>
              <a:gd name="connsiteY22" fmla="*/ 325000 h 606722"/>
              <a:gd name="connsiteX23" fmla="*/ 325000 h 606722"/>
              <a:gd name="connsiteY23" fmla="*/ 325000 h 606722"/>
              <a:gd name="connsiteX24" fmla="*/ 325000 h 606722"/>
              <a:gd name="connsiteY24" fmla="*/ 325000 h 606722"/>
              <a:gd name="connsiteX25" fmla="*/ 325000 h 606722"/>
              <a:gd name="connsiteY25" fmla="*/ 325000 h 606722"/>
              <a:gd name="connsiteX26" fmla="*/ 325000 h 606722"/>
              <a:gd name="connsiteY26" fmla="*/ 325000 h 606722"/>
              <a:gd name="connsiteX27" fmla="*/ 325000 h 606722"/>
              <a:gd name="connsiteY27" fmla="*/ 325000 h 606722"/>
              <a:gd name="connsiteX28" fmla="*/ 325000 h 606722"/>
              <a:gd name="connsiteY28" fmla="*/ 325000 h 606722"/>
              <a:gd name="connsiteX29" fmla="*/ 325000 h 606722"/>
              <a:gd name="connsiteY29" fmla="*/ 325000 h 606722"/>
              <a:gd name="connsiteX30" fmla="*/ 325000 h 606722"/>
              <a:gd name="connsiteY30" fmla="*/ 325000 h 606722"/>
              <a:gd name="connsiteX31" fmla="*/ 325000 h 606722"/>
              <a:gd name="connsiteY31" fmla="*/ 325000 h 606722"/>
              <a:gd name="connsiteX32" fmla="*/ 325000 h 606722"/>
              <a:gd name="connsiteY32" fmla="*/ 325000 h 606722"/>
              <a:gd name="connsiteX33" fmla="*/ 325000 h 606722"/>
              <a:gd name="connsiteY33" fmla="*/ 325000 h 606722"/>
              <a:gd name="connsiteX34" fmla="*/ 325000 h 606722"/>
              <a:gd name="connsiteY34" fmla="*/ 325000 h 606722"/>
              <a:gd name="connsiteX35" fmla="*/ 325000 h 606722"/>
              <a:gd name="connsiteY35" fmla="*/ 325000 h 606722"/>
              <a:gd name="connsiteX36" fmla="*/ 325000 h 606722"/>
              <a:gd name="connsiteY36" fmla="*/ 325000 h 606722"/>
              <a:gd name="connsiteX37" fmla="*/ 325000 h 606722"/>
              <a:gd name="connsiteY37" fmla="*/ 325000 h 606722"/>
              <a:gd name="connsiteX38" fmla="*/ 325000 h 606722"/>
              <a:gd name="connsiteY38" fmla="*/ 325000 h 606722"/>
              <a:gd name="connsiteX39" fmla="*/ 325000 h 606722"/>
              <a:gd name="connsiteY39" fmla="*/ 325000 h 606722"/>
              <a:gd name="connsiteX40" fmla="*/ 325000 h 606722"/>
              <a:gd name="connsiteY40" fmla="*/ 325000 h 606722"/>
              <a:gd name="connsiteX41" fmla="*/ 325000 h 606722"/>
              <a:gd name="connsiteY41" fmla="*/ 325000 h 606722"/>
              <a:gd name="connsiteX42" fmla="*/ 325000 h 606722"/>
              <a:gd name="connsiteY42" fmla="*/ 325000 h 606722"/>
              <a:gd name="connsiteX43" fmla="*/ 325000 h 606722"/>
              <a:gd name="connsiteY43" fmla="*/ 325000 h 606722"/>
              <a:gd name="connsiteX44" fmla="*/ 325000 h 606722"/>
              <a:gd name="connsiteY44" fmla="*/ 325000 h 606722"/>
              <a:gd name="connsiteX45" fmla="*/ 325000 h 606722"/>
              <a:gd name="connsiteY45" fmla="*/ 325000 h 606722"/>
              <a:gd name="connsiteX46" fmla="*/ 325000 h 606722"/>
              <a:gd name="connsiteY46" fmla="*/ 325000 h 606722"/>
              <a:gd name="connsiteX47" fmla="*/ 325000 h 606722"/>
              <a:gd name="connsiteY47" fmla="*/ 325000 h 606722"/>
              <a:gd name="connsiteX48" fmla="*/ 325000 h 606722"/>
              <a:gd name="connsiteY48" fmla="*/ 325000 h 606722"/>
              <a:gd name="connsiteX49" fmla="*/ 325000 h 606722"/>
              <a:gd name="connsiteY49" fmla="*/ 325000 h 606722"/>
              <a:gd name="connsiteX50" fmla="*/ 325000 h 606722"/>
              <a:gd name="connsiteY50" fmla="*/ 325000 h 606722"/>
              <a:gd name="connsiteX51" fmla="*/ 325000 h 606722"/>
              <a:gd name="connsiteY51" fmla="*/ 325000 h 606722"/>
              <a:gd name="connsiteX52" fmla="*/ 325000 h 606722"/>
              <a:gd name="connsiteY52" fmla="*/ 325000 h 606722"/>
              <a:gd name="connsiteX53" fmla="*/ 325000 h 606722"/>
              <a:gd name="connsiteY53" fmla="*/ 325000 h 606722"/>
              <a:gd name="connsiteX54" fmla="*/ 325000 h 606722"/>
              <a:gd name="connsiteY54" fmla="*/ 325000 h 606722"/>
              <a:gd name="connsiteX55" fmla="*/ 325000 h 606722"/>
              <a:gd name="connsiteY55" fmla="*/ 325000 h 606722"/>
              <a:gd name="connsiteX56" fmla="*/ 325000 h 606722"/>
              <a:gd name="connsiteY56" fmla="*/ 325000 h 606722"/>
              <a:gd name="connsiteX57" fmla="*/ 325000 h 606722"/>
              <a:gd name="connsiteY57" fmla="*/ 325000 h 606722"/>
              <a:gd name="connsiteX58" fmla="*/ 325000 h 606722"/>
              <a:gd name="connsiteY58" fmla="*/ 325000 h 606722"/>
              <a:gd name="connsiteX59" fmla="*/ 325000 h 606722"/>
              <a:gd name="connsiteY59" fmla="*/ 325000 h 606722"/>
              <a:gd name="connsiteX60" fmla="*/ 325000 h 606722"/>
              <a:gd name="connsiteY60" fmla="*/ 325000 h 606722"/>
              <a:gd name="connsiteX61" fmla="*/ 325000 h 606722"/>
              <a:gd name="connsiteY61" fmla="*/ 325000 h 606722"/>
              <a:gd name="connsiteX62" fmla="*/ 325000 h 606722"/>
              <a:gd name="connsiteY62" fmla="*/ 325000 h 606722"/>
              <a:gd name="connsiteX63" fmla="*/ 325000 h 606722"/>
              <a:gd name="connsiteY63" fmla="*/ 325000 h 606722"/>
              <a:gd name="connsiteX64" fmla="*/ 325000 h 606722"/>
              <a:gd name="connsiteY64" fmla="*/ 325000 h 606722"/>
              <a:gd name="connsiteX65" fmla="*/ 325000 h 606722"/>
              <a:gd name="connsiteY65" fmla="*/ 325000 h 606722"/>
              <a:gd name="connsiteX66" fmla="*/ 325000 h 606722"/>
              <a:gd name="connsiteY66" fmla="*/ 325000 h 606722"/>
              <a:gd name="connsiteX67" fmla="*/ 325000 h 606722"/>
              <a:gd name="connsiteY67" fmla="*/ 32500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607535" h="606604">
                <a:moveTo>
                  <a:pt x="394900" y="353768"/>
                </a:moveTo>
                <a:cubicBezTo>
                  <a:pt x="400507" y="353768"/>
                  <a:pt x="405045" y="358301"/>
                  <a:pt x="405045" y="363900"/>
                </a:cubicBezTo>
                <a:lnTo>
                  <a:pt x="405045" y="515616"/>
                </a:lnTo>
                <a:cubicBezTo>
                  <a:pt x="405045" y="543435"/>
                  <a:pt x="382353" y="566099"/>
                  <a:pt x="354410" y="566099"/>
                </a:cubicBezTo>
                <a:lnTo>
                  <a:pt x="212649" y="566099"/>
                </a:lnTo>
                <a:cubicBezTo>
                  <a:pt x="207131" y="566099"/>
                  <a:pt x="202593" y="561566"/>
                  <a:pt x="202593" y="556056"/>
                </a:cubicBezTo>
                <a:cubicBezTo>
                  <a:pt x="202593" y="550457"/>
                  <a:pt x="207131" y="545924"/>
                  <a:pt x="212649" y="545924"/>
                </a:cubicBezTo>
                <a:lnTo>
                  <a:pt x="354410" y="545924"/>
                </a:lnTo>
                <a:cubicBezTo>
                  <a:pt x="371140" y="545924"/>
                  <a:pt x="384845" y="532325"/>
                  <a:pt x="384845" y="515616"/>
                </a:cubicBezTo>
                <a:lnTo>
                  <a:pt x="384845" y="363900"/>
                </a:lnTo>
                <a:cubicBezTo>
                  <a:pt x="384845" y="358301"/>
                  <a:pt x="389294" y="353768"/>
                  <a:pt x="394900" y="353768"/>
                </a:cubicBezTo>
                <a:close/>
                <a:moveTo>
                  <a:pt x="131640" y="262739"/>
                </a:moveTo>
                <a:cubicBezTo>
                  <a:pt x="137236" y="262739"/>
                  <a:pt x="141766" y="267271"/>
                  <a:pt x="141766" y="272870"/>
                </a:cubicBezTo>
                <a:lnTo>
                  <a:pt x="141766" y="333565"/>
                </a:lnTo>
                <a:cubicBezTo>
                  <a:pt x="141766" y="339075"/>
                  <a:pt x="137236" y="343607"/>
                  <a:pt x="131640" y="343607"/>
                </a:cubicBezTo>
                <a:cubicBezTo>
                  <a:pt x="126044" y="343607"/>
                  <a:pt x="121514" y="339075"/>
                  <a:pt x="121514" y="333565"/>
                </a:cubicBezTo>
                <a:lnTo>
                  <a:pt x="121514" y="272870"/>
                </a:lnTo>
                <a:cubicBezTo>
                  <a:pt x="121514" y="267271"/>
                  <a:pt x="126044" y="262739"/>
                  <a:pt x="131640" y="262739"/>
                </a:cubicBezTo>
                <a:close/>
                <a:moveTo>
                  <a:pt x="489057" y="194973"/>
                </a:moveTo>
                <a:cubicBezTo>
                  <a:pt x="492973" y="190974"/>
                  <a:pt x="499381" y="190974"/>
                  <a:pt x="503386" y="194973"/>
                </a:cubicBezTo>
                <a:lnTo>
                  <a:pt x="604576" y="296095"/>
                </a:lnTo>
                <a:cubicBezTo>
                  <a:pt x="605555" y="296983"/>
                  <a:pt x="606267" y="298138"/>
                  <a:pt x="606801" y="299383"/>
                </a:cubicBezTo>
                <a:cubicBezTo>
                  <a:pt x="607780" y="301871"/>
                  <a:pt x="607780" y="304625"/>
                  <a:pt x="606801" y="307113"/>
                </a:cubicBezTo>
                <a:cubicBezTo>
                  <a:pt x="606267" y="308357"/>
                  <a:pt x="605555" y="309424"/>
                  <a:pt x="604576" y="310401"/>
                </a:cubicBezTo>
                <a:lnTo>
                  <a:pt x="503386" y="411434"/>
                </a:lnTo>
                <a:cubicBezTo>
                  <a:pt x="501339" y="413478"/>
                  <a:pt x="498758" y="414455"/>
                  <a:pt x="496177" y="414455"/>
                </a:cubicBezTo>
                <a:cubicBezTo>
                  <a:pt x="493596" y="414455"/>
                  <a:pt x="491015" y="413478"/>
                  <a:pt x="489057" y="411434"/>
                </a:cubicBezTo>
                <a:cubicBezTo>
                  <a:pt x="485052" y="407524"/>
                  <a:pt x="485052" y="401126"/>
                  <a:pt x="489057" y="397217"/>
                </a:cubicBezTo>
                <a:lnTo>
                  <a:pt x="572982" y="313333"/>
                </a:lnTo>
                <a:lnTo>
                  <a:pt x="232921" y="313333"/>
                </a:lnTo>
                <a:cubicBezTo>
                  <a:pt x="227314" y="313333"/>
                  <a:pt x="222775" y="308802"/>
                  <a:pt x="222775" y="303203"/>
                </a:cubicBezTo>
                <a:cubicBezTo>
                  <a:pt x="222775" y="297605"/>
                  <a:pt x="227314" y="293074"/>
                  <a:pt x="232921" y="293074"/>
                </a:cubicBezTo>
                <a:lnTo>
                  <a:pt x="572982" y="293074"/>
                </a:lnTo>
                <a:lnTo>
                  <a:pt x="489057" y="209279"/>
                </a:lnTo>
                <a:cubicBezTo>
                  <a:pt x="485052" y="205281"/>
                  <a:pt x="485052" y="198883"/>
                  <a:pt x="489057" y="194973"/>
                </a:cubicBezTo>
                <a:close/>
                <a:moveTo>
                  <a:pt x="211398" y="40317"/>
                </a:moveTo>
                <a:lnTo>
                  <a:pt x="354409" y="40317"/>
                </a:lnTo>
                <a:cubicBezTo>
                  <a:pt x="382353" y="40317"/>
                  <a:pt x="405046" y="62981"/>
                  <a:pt x="405046" y="90889"/>
                </a:cubicBezTo>
                <a:lnTo>
                  <a:pt x="405046" y="242605"/>
                </a:lnTo>
                <a:cubicBezTo>
                  <a:pt x="405046" y="248115"/>
                  <a:pt x="400508" y="252648"/>
                  <a:pt x="394901" y="252648"/>
                </a:cubicBezTo>
                <a:cubicBezTo>
                  <a:pt x="389295" y="252648"/>
                  <a:pt x="384845" y="248115"/>
                  <a:pt x="384845" y="242605"/>
                </a:cubicBezTo>
                <a:lnTo>
                  <a:pt x="384845" y="90889"/>
                </a:lnTo>
                <a:cubicBezTo>
                  <a:pt x="384845" y="74180"/>
                  <a:pt x="371140" y="60581"/>
                  <a:pt x="354409" y="60581"/>
                </a:cubicBezTo>
                <a:lnTo>
                  <a:pt x="211398" y="60581"/>
                </a:lnTo>
                <a:cubicBezTo>
                  <a:pt x="205791" y="60581"/>
                  <a:pt x="201253" y="56048"/>
                  <a:pt x="201253" y="50449"/>
                </a:cubicBezTo>
                <a:cubicBezTo>
                  <a:pt x="201253" y="44850"/>
                  <a:pt x="205791" y="40317"/>
                  <a:pt x="211398" y="40317"/>
                </a:cubicBezTo>
                <a:close/>
                <a:moveTo>
                  <a:pt x="147115" y="20146"/>
                </a:moveTo>
                <a:cubicBezTo>
                  <a:pt x="144890" y="20146"/>
                  <a:pt x="142576" y="20590"/>
                  <a:pt x="140084" y="21568"/>
                </a:cubicBezTo>
                <a:lnTo>
                  <a:pt x="44232" y="59782"/>
                </a:lnTo>
                <a:cubicBezTo>
                  <a:pt x="24919" y="66981"/>
                  <a:pt x="20292" y="73024"/>
                  <a:pt x="20292" y="90887"/>
                </a:cubicBezTo>
                <a:lnTo>
                  <a:pt x="20292" y="515689"/>
                </a:lnTo>
                <a:cubicBezTo>
                  <a:pt x="20292" y="533464"/>
                  <a:pt x="24919" y="539596"/>
                  <a:pt x="44054" y="546616"/>
                </a:cubicBezTo>
                <a:lnTo>
                  <a:pt x="140262" y="585098"/>
                </a:lnTo>
                <a:cubicBezTo>
                  <a:pt x="142576" y="585897"/>
                  <a:pt x="144890" y="586431"/>
                  <a:pt x="147115" y="586431"/>
                </a:cubicBezTo>
                <a:cubicBezTo>
                  <a:pt x="156015" y="586431"/>
                  <a:pt x="161978" y="578254"/>
                  <a:pt x="161978" y="566257"/>
                </a:cubicBezTo>
                <a:lnTo>
                  <a:pt x="161978" y="40319"/>
                </a:lnTo>
                <a:cubicBezTo>
                  <a:pt x="161978" y="28233"/>
                  <a:pt x="156015" y="20146"/>
                  <a:pt x="147115" y="20146"/>
                </a:cubicBezTo>
                <a:close/>
                <a:moveTo>
                  <a:pt x="151669" y="315"/>
                </a:moveTo>
                <a:cubicBezTo>
                  <a:pt x="169354" y="2727"/>
                  <a:pt x="182270" y="18724"/>
                  <a:pt x="182270" y="40319"/>
                </a:cubicBezTo>
                <a:lnTo>
                  <a:pt x="182270" y="566257"/>
                </a:lnTo>
                <a:cubicBezTo>
                  <a:pt x="182270" y="589630"/>
                  <a:pt x="167496" y="606604"/>
                  <a:pt x="147115" y="606604"/>
                </a:cubicBezTo>
                <a:cubicBezTo>
                  <a:pt x="142487" y="606604"/>
                  <a:pt x="137681" y="605716"/>
                  <a:pt x="132964" y="603938"/>
                </a:cubicBezTo>
                <a:lnTo>
                  <a:pt x="36756" y="565457"/>
                </a:lnTo>
                <a:cubicBezTo>
                  <a:pt x="10057" y="555592"/>
                  <a:pt x="0" y="542084"/>
                  <a:pt x="0" y="515689"/>
                </a:cubicBezTo>
                <a:lnTo>
                  <a:pt x="0" y="90887"/>
                </a:lnTo>
                <a:cubicBezTo>
                  <a:pt x="0" y="64492"/>
                  <a:pt x="10057" y="50895"/>
                  <a:pt x="37023" y="40942"/>
                </a:cubicBezTo>
                <a:lnTo>
                  <a:pt x="132697" y="2727"/>
                </a:lnTo>
                <a:cubicBezTo>
                  <a:pt x="139350" y="217"/>
                  <a:pt x="145774" y="-489"/>
                  <a:pt x="151669" y="3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2" name="矩形 51"/>
          <p:cNvSpPr/>
          <p:nvPr/>
        </p:nvSpPr>
        <p:spPr>
          <a:xfrm>
            <a:off x="3941308" y="2836334"/>
            <a:ext cx="2050552"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chemeClr val="bg1"/>
                </a:solidFill>
                <a:latin typeface="+mn-ea"/>
              </a:rPr>
              <a:t>标题文字添加</a:t>
            </a:r>
          </a:p>
        </p:txBody>
      </p:sp>
      <p:sp>
        <p:nvSpPr>
          <p:cNvPr id="53" name="矩形 52"/>
          <p:cNvSpPr/>
          <p:nvPr/>
        </p:nvSpPr>
        <p:spPr>
          <a:xfrm>
            <a:off x="6194642" y="2836334"/>
            <a:ext cx="2050552"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chemeClr val="bg1"/>
                </a:solidFill>
                <a:latin typeface="+mn-ea"/>
              </a:rPr>
              <a:t>标题文字添加</a:t>
            </a:r>
          </a:p>
        </p:txBody>
      </p:sp>
      <p:sp>
        <p:nvSpPr>
          <p:cNvPr id="56" name="矩形 55"/>
          <p:cNvSpPr/>
          <p:nvPr/>
        </p:nvSpPr>
        <p:spPr>
          <a:xfrm>
            <a:off x="8467207" y="2836334"/>
            <a:ext cx="2050552"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dirty="0">
                <a:solidFill>
                  <a:schemeClr val="bg1"/>
                </a:solidFill>
                <a:latin typeface="+mn-ea"/>
              </a:rPr>
              <a:t>标题文字添加</a:t>
            </a:r>
          </a:p>
        </p:txBody>
      </p:sp>
      <p:sp>
        <p:nvSpPr>
          <p:cNvPr id="57" name="矩形 56"/>
          <p:cNvSpPr/>
          <p:nvPr/>
        </p:nvSpPr>
        <p:spPr>
          <a:xfrm>
            <a:off x="3993614" y="3891715"/>
            <a:ext cx="1948813" cy="1192634"/>
          </a:xfrm>
          <a:prstGeom prst="rect">
            <a:avLst/>
          </a:prstGeom>
        </p:spPr>
        <p:txBody>
          <a:bodyPr wrap="square">
            <a:spAutoFit/>
            <a:scene3d>
              <a:camera prst="orthographicFront"/>
              <a:lightRig rig="threePt" dir="t"/>
            </a:scene3d>
            <a:sp3d contourW="12700"/>
          </a:bodyPr>
          <a:lstStyle/>
          <a:p>
            <a:pPr>
              <a:lnSpc>
                <a:spcPct val="130000"/>
              </a:lnSpc>
            </a:pPr>
            <a:r>
              <a:rPr lang="zh-CN" altLang="en-US" sz="1100" dirty="0">
                <a:solidFill>
                  <a:schemeClr val="bg1"/>
                </a:solidFill>
                <a:latin typeface="+mn-ea"/>
              </a:rPr>
              <a:t>用户可以在投影仪或者计算机上进行演示也可以将演示文稿打印出来制作成胶片用户可以在投影仪或者计算机上进行演示也</a:t>
            </a:r>
            <a:r>
              <a:rPr lang="zh-CN" altLang="en-US" sz="1100" dirty="0" smtClean="0">
                <a:solidFill>
                  <a:schemeClr val="bg1"/>
                </a:solidFill>
                <a:latin typeface="+mn-ea"/>
              </a:rPr>
              <a:t>可以</a:t>
            </a:r>
            <a:endParaRPr lang="zh-CN" altLang="en-US" sz="1100" dirty="0">
              <a:solidFill>
                <a:schemeClr val="bg1"/>
              </a:solidFill>
              <a:latin typeface="+mn-ea"/>
            </a:endParaRPr>
          </a:p>
        </p:txBody>
      </p:sp>
      <p:sp>
        <p:nvSpPr>
          <p:cNvPr id="58" name="矩形 57"/>
          <p:cNvSpPr/>
          <p:nvPr/>
        </p:nvSpPr>
        <p:spPr>
          <a:xfrm>
            <a:off x="6244462" y="3891715"/>
            <a:ext cx="1948813" cy="1192634"/>
          </a:xfrm>
          <a:prstGeom prst="rect">
            <a:avLst/>
          </a:prstGeom>
        </p:spPr>
        <p:txBody>
          <a:bodyPr wrap="square">
            <a:spAutoFit/>
            <a:scene3d>
              <a:camera prst="orthographicFront"/>
              <a:lightRig rig="threePt" dir="t"/>
            </a:scene3d>
            <a:sp3d contourW="12700"/>
          </a:bodyPr>
          <a:lstStyle/>
          <a:p>
            <a:pPr>
              <a:lnSpc>
                <a:spcPct val="130000"/>
              </a:lnSpc>
            </a:pPr>
            <a:r>
              <a:rPr lang="zh-CN" altLang="en-US" sz="1100" dirty="0">
                <a:solidFill>
                  <a:schemeClr val="bg1"/>
                </a:solidFill>
                <a:latin typeface="+mn-ea"/>
              </a:rPr>
              <a:t>用户可以在投影仪或者计算机上进行演示也可以将演示文稿打印出来制作成胶片用户可以在投影仪或者计算机上进行演示也</a:t>
            </a:r>
            <a:r>
              <a:rPr lang="zh-CN" altLang="en-US" sz="1100" dirty="0" smtClean="0">
                <a:solidFill>
                  <a:schemeClr val="bg1"/>
                </a:solidFill>
                <a:latin typeface="+mn-ea"/>
              </a:rPr>
              <a:t>可以</a:t>
            </a:r>
            <a:endParaRPr lang="zh-CN" altLang="en-US" sz="1100" dirty="0">
              <a:solidFill>
                <a:schemeClr val="bg1"/>
              </a:solidFill>
              <a:latin typeface="+mn-ea"/>
            </a:endParaRPr>
          </a:p>
        </p:txBody>
      </p:sp>
      <p:sp>
        <p:nvSpPr>
          <p:cNvPr id="59" name="矩形 58"/>
          <p:cNvSpPr/>
          <p:nvPr/>
        </p:nvSpPr>
        <p:spPr>
          <a:xfrm>
            <a:off x="8497340" y="3891715"/>
            <a:ext cx="1948813" cy="1192634"/>
          </a:xfrm>
          <a:prstGeom prst="rect">
            <a:avLst/>
          </a:prstGeom>
        </p:spPr>
        <p:txBody>
          <a:bodyPr wrap="square">
            <a:spAutoFit/>
            <a:scene3d>
              <a:camera prst="orthographicFront"/>
              <a:lightRig rig="threePt" dir="t"/>
            </a:scene3d>
            <a:sp3d contourW="12700"/>
          </a:bodyPr>
          <a:lstStyle/>
          <a:p>
            <a:pPr>
              <a:lnSpc>
                <a:spcPct val="130000"/>
              </a:lnSpc>
            </a:pPr>
            <a:r>
              <a:rPr lang="zh-CN" altLang="en-US" sz="1100" dirty="0">
                <a:solidFill>
                  <a:schemeClr val="bg1"/>
                </a:solidFill>
                <a:latin typeface="+mn-ea"/>
              </a:rPr>
              <a:t>用户可以在投影仪或者计算机上进行演示也可以将演示文稿打印出来制作成胶片用户可以在投影仪或者计算机上进行演示也</a:t>
            </a:r>
            <a:r>
              <a:rPr lang="zh-CN" altLang="en-US" sz="1100" dirty="0" smtClean="0">
                <a:solidFill>
                  <a:schemeClr val="bg1"/>
                </a:solidFill>
                <a:latin typeface="+mn-ea"/>
              </a:rPr>
              <a:t>可以</a:t>
            </a:r>
            <a:endParaRPr lang="zh-CN" altLang="en-US" sz="1100" dirty="0">
              <a:solidFill>
                <a:schemeClr val="bg1"/>
              </a:solidFill>
              <a:latin typeface="+mn-ea"/>
            </a:endParaRPr>
          </a:p>
        </p:txBody>
      </p:sp>
    </p:spTree>
    <p:extLst>
      <p:ext uri="{BB962C8B-B14F-4D97-AF65-F5344CB8AC3E}">
        <p14:creationId xmlns:p14="http://schemas.microsoft.com/office/powerpoint/2010/main" val="181064287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500" fill="hold"/>
                                        <p:tgtEl>
                                          <p:spTgt spid="42"/>
                                        </p:tgtEl>
                                        <p:attrNameLst>
                                          <p:attrName>ppt_x</p:attrName>
                                        </p:attrNameLst>
                                      </p:cBhvr>
                                      <p:tavLst>
                                        <p:tav tm="0">
                                          <p:val>
                                            <p:strVal val="#ppt_x"/>
                                          </p:val>
                                        </p:tav>
                                        <p:tav tm="100000">
                                          <p:val>
                                            <p:strVal val="#ppt_x"/>
                                          </p:val>
                                        </p:tav>
                                      </p:tavLst>
                                    </p:anim>
                                    <p:anim calcmode="lin" valueType="num">
                                      <p:cBhvr additive="base">
                                        <p:cTn id="12" dur="500" fill="hold"/>
                                        <p:tgtEl>
                                          <p:spTgt spid="4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500" fill="hold"/>
                                        <p:tgtEl>
                                          <p:spTgt spid="29"/>
                                        </p:tgtEl>
                                        <p:attrNameLst>
                                          <p:attrName>ppt_x</p:attrName>
                                        </p:attrNameLst>
                                      </p:cBhvr>
                                      <p:tavLst>
                                        <p:tav tm="0">
                                          <p:val>
                                            <p:strVal val="#ppt_x"/>
                                          </p:val>
                                        </p:tav>
                                        <p:tav tm="100000">
                                          <p:val>
                                            <p:strVal val="#ppt_x"/>
                                          </p:val>
                                        </p:tav>
                                      </p:tavLst>
                                    </p:anim>
                                    <p:anim calcmode="lin" valueType="num">
                                      <p:cBhvr additive="base">
                                        <p:cTn id="20" dur="500" fill="hold"/>
                                        <p:tgtEl>
                                          <p:spTgt spid="2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91"/>
                                        </p:tgtEl>
                                        <p:attrNameLst>
                                          <p:attrName>style.visibility</p:attrName>
                                        </p:attrNameLst>
                                      </p:cBhvr>
                                      <p:to>
                                        <p:strVal val="visible"/>
                                      </p:to>
                                    </p:set>
                                    <p:anim calcmode="lin" valueType="num">
                                      <p:cBhvr additive="base">
                                        <p:cTn id="23" dur="500" fill="hold"/>
                                        <p:tgtEl>
                                          <p:spTgt spid="91"/>
                                        </p:tgtEl>
                                        <p:attrNameLst>
                                          <p:attrName>ppt_x</p:attrName>
                                        </p:attrNameLst>
                                      </p:cBhvr>
                                      <p:tavLst>
                                        <p:tav tm="0">
                                          <p:val>
                                            <p:strVal val="#ppt_x"/>
                                          </p:val>
                                        </p:tav>
                                        <p:tav tm="100000">
                                          <p:val>
                                            <p:strVal val="#ppt_x"/>
                                          </p:val>
                                        </p:tav>
                                      </p:tavLst>
                                    </p:anim>
                                    <p:anim calcmode="lin" valueType="num">
                                      <p:cBhvr additive="base">
                                        <p:cTn id="24" dur="500" fill="hold"/>
                                        <p:tgtEl>
                                          <p:spTgt spid="9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92"/>
                                        </p:tgtEl>
                                        <p:attrNameLst>
                                          <p:attrName>style.visibility</p:attrName>
                                        </p:attrNameLst>
                                      </p:cBhvr>
                                      <p:to>
                                        <p:strVal val="visible"/>
                                      </p:to>
                                    </p:set>
                                    <p:anim calcmode="lin" valueType="num">
                                      <p:cBhvr additive="base">
                                        <p:cTn id="27" dur="500" fill="hold"/>
                                        <p:tgtEl>
                                          <p:spTgt spid="92"/>
                                        </p:tgtEl>
                                        <p:attrNameLst>
                                          <p:attrName>ppt_x</p:attrName>
                                        </p:attrNameLst>
                                      </p:cBhvr>
                                      <p:tavLst>
                                        <p:tav tm="0">
                                          <p:val>
                                            <p:strVal val="#ppt_x"/>
                                          </p:val>
                                        </p:tav>
                                        <p:tav tm="100000">
                                          <p:val>
                                            <p:strVal val="#ppt_x"/>
                                          </p:val>
                                        </p:tav>
                                      </p:tavLst>
                                    </p:anim>
                                    <p:anim calcmode="lin" valueType="num">
                                      <p:cBhvr additive="base">
                                        <p:cTn id="28" dur="500" fill="hold"/>
                                        <p:tgtEl>
                                          <p:spTgt spid="9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95"/>
                                        </p:tgtEl>
                                        <p:attrNameLst>
                                          <p:attrName>style.visibility</p:attrName>
                                        </p:attrNameLst>
                                      </p:cBhvr>
                                      <p:to>
                                        <p:strVal val="visible"/>
                                      </p:to>
                                    </p:set>
                                    <p:anim calcmode="lin" valueType="num">
                                      <p:cBhvr additive="base">
                                        <p:cTn id="31" dur="500" fill="hold"/>
                                        <p:tgtEl>
                                          <p:spTgt spid="95"/>
                                        </p:tgtEl>
                                        <p:attrNameLst>
                                          <p:attrName>ppt_x</p:attrName>
                                        </p:attrNameLst>
                                      </p:cBhvr>
                                      <p:tavLst>
                                        <p:tav tm="0">
                                          <p:val>
                                            <p:strVal val="#ppt_x"/>
                                          </p:val>
                                        </p:tav>
                                        <p:tav tm="100000">
                                          <p:val>
                                            <p:strVal val="#ppt_x"/>
                                          </p:val>
                                        </p:tav>
                                      </p:tavLst>
                                    </p:anim>
                                    <p:anim calcmode="lin" valueType="num">
                                      <p:cBhvr additive="base">
                                        <p:cTn id="32" dur="500" fill="hold"/>
                                        <p:tgtEl>
                                          <p:spTgt spid="95"/>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96"/>
                                        </p:tgtEl>
                                        <p:attrNameLst>
                                          <p:attrName>style.visibility</p:attrName>
                                        </p:attrNameLst>
                                      </p:cBhvr>
                                      <p:to>
                                        <p:strVal val="visible"/>
                                      </p:to>
                                    </p:set>
                                    <p:anim calcmode="lin" valueType="num">
                                      <p:cBhvr additive="base">
                                        <p:cTn id="35" dur="500" fill="hold"/>
                                        <p:tgtEl>
                                          <p:spTgt spid="96"/>
                                        </p:tgtEl>
                                        <p:attrNameLst>
                                          <p:attrName>ppt_x</p:attrName>
                                        </p:attrNameLst>
                                      </p:cBhvr>
                                      <p:tavLst>
                                        <p:tav tm="0">
                                          <p:val>
                                            <p:strVal val="#ppt_x"/>
                                          </p:val>
                                        </p:tav>
                                        <p:tav tm="100000">
                                          <p:val>
                                            <p:strVal val="#ppt_x"/>
                                          </p:val>
                                        </p:tav>
                                      </p:tavLst>
                                    </p:anim>
                                    <p:anim calcmode="lin" valueType="num">
                                      <p:cBhvr additive="base">
                                        <p:cTn id="36" dur="500" fill="hold"/>
                                        <p:tgtEl>
                                          <p:spTgt spid="96"/>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98"/>
                                        </p:tgtEl>
                                        <p:attrNameLst>
                                          <p:attrName>style.visibility</p:attrName>
                                        </p:attrNameLst>
                                      </p:cBhvr>
                                      <p:to>
                                        <p:strVal val="visible"/>
                                      </p:to>
                                    </p:set>
                                    <p:anim calcmode="lin" valueType="num">
                                      <p:cBhvr additive="base">
                                        <p:cTn id="39" dur="500" fill="hold"/>
                                        <p:tgtEl>
                                          <p:spTgt spid="98"/>
                                        </p:tgtEl>
                                        <p:attrNameLst>
                                          <p:attrName>ppt_x</p:attrName>
                                        </p:attrNameLst>
                                      </p:cBhvr>
                                      <p:tavLst>
                                        <p:tav tm="0">
                                          <p:val>
                                            <p:strVal val="#ppt_x"/>
                                          </p:val>
                                        </p:tav>
                                        <p:tav tm="100000">
                                          <p:val>
                                            <p:strVal val="#ppt_x"/>
                                          </p:val>
                                        </p:tav>
                                      </p:tavLst>
                                    </p:anim>
                                    <p:anim calcmode="lin" valueType="num">
                                      <p:cBhvr additive="base">
                                        <p:cTn id="40" dur="500" fill="hold"/>
                                        <p:tgtEl>
                                          <p:spTgt spid="98"/>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99"/>
                                        </p:tgtEl>
                                        <p:attrNameLst>
                                          <p:attrName>style.visibility</p:attrName>
                                        </p:attrNameLst>
                                      </p:cBhvr>
                                      <p:to>
                                        <p:strVal val="visible"/>
                                      </p:to>
                                    </p:set>
                                    <p:anim calcmode="lin" valueType="num">
                                      <p:cBhvr additive="base">
                                        <p:cTn id="43" dur="500" fill="hold"/>
                                        <p:tgtEl>
                                          <p:spTgt spid="99"/>
                                        </p:tgtEl>
                                        <p:attrNameLst>
                                          <p:attrName>ppt_x</p:attrName>
                                        </p:attrNameLst>
                                      </p:cBhvr>
                                      <p:tavLst>
                                        <p:tav tm="0">
                                          <p:val>
                                            <p:strVal val="#ppt_x"/>
                                          </p:val>
                                        </p:tav>
                                        <p:tav tm="100000">
                                          <p:val>
                                            <p:strVal val="#ppt_x"/>
                                          </p:val>
                                        </p:tav>
                                      </p:tavLst>
                                    </p:anim>
                                    <p:anim calcmode="lin" valueType="num">
                                      <p:cBhvr additive="base">
                                        <p:cTn id="44" dur="500" fill="hold"/>
                                        <p:tgtEl>
                                          <p:spTgt spid="99"/>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02"/>
                                        </p:tgtEl>
                                        <p:attrNameLst>
                                          <p:attrName>style.visibility</p:attrName>
                                        </p:attrNameLst>
                                      </p:cBhvr>
                                      <p:to>
                                        <p:strVal val="visible"/>
                                      </p:to>
                                    </p:set>
                                    <p:anim calcmode="lin" valueType="num">
                                      <p:cBhvr additive="base">
                                        <p:cTn id="47" dur="500" fill="hold"/>
                                        <p:tgtEl>
                                          <p:spTgt spid="102"/>
                                        </p:tgtEl>
                                        <p:attrNameLst>
                                          <p:attrName>ppt_x</p:attrName>
                                        </p:attrNameLst>
                                      </p:cBhvr>
                                      <p:tavLst>
                                        <p:tav tm="0">
                                          <p:val>
                                            <p:strVal val="#ppt_x"/>
                                          </p:val>
                                        </p:tav>
                                        <p:tav tm="100000">
                                          <p:val>
                                            <p:strVal val="#ppt_x"/>
                                          </p:val>
                                        </p:tav>
                                      </p:tavLst>
                                    </p:anim>
                                    <p:anim calcmode="lin" valueType="num">
                                      <p:cBhvr additive="base">
                                        <p:cTn id="48" dur="500" fill="hold"/>
                                        <p:tgtEl>
                                          <p:spTgt spid="102"/>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03"/>
                                        </p:tgtEl>
                                        <p:attrNameLst>
                                          <p:attrName>style.visibility</p:attrName>
                                        </p:attrNameLst>
                                      </p:cBhvr>
                                      <p:to>
                                        <p:strVal val="visible"/>
                                      </p:to>
                                    </p:set>
                                    <p:anim calcmode="lin" valueType="num">
                                      <p:cBhvr additive="base">
                                        <p:cTn id="51" dur="500" fill="hold"/>
                                        <p:tgtEl>
                                          <p:spTgt spid="103"/>
                                        </p:tgtEl>
                                        <p:attrNameLst>
                                          <p:attrName>ppt_x</p:attrName>
                                        </p:attrNameLst>
                                      </p:cBhvr>
                                      <p:tavLst>
                                        <p:tav tm="0">
                                          <p:val>
                                            <p:strVal val="#ppt_x"/>
                                          </p:val>
                                        </p:tav>
                                        <p:tav tm="100000">
                                          <p:val>
                                            <p:strVal val="#ppt_x"/>
                                          </p:val>
                                        </p:tav>
                                      </p:tavLst>
                                    </p:anim>
                                    <p:anim calcmode="lin" valueType="num">
                                      <p:cBhvr additive="base">
                                        <p:cTn id="52" dur="500" fill="hold"/>
                                        <p:tgtEl>
                                          <p:spTgt spid="103"/>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05"/>
                                        </p:tgtEl>
                                        <p:attrNameLst>
                                          <p:attrName>style.visibility</p:attrName>
                                        </p:attrNameLst>
                                      </p:cBhvr>
                                      <p:to>
                                        <p:strVal val="visible"/>
                                      </p:to>
                                    </p:set>
                                    <p:anim calcmode="lin" valueType="num">
                                      <p:cBhvr additive="base">
                                        <p:cTn id="55" dur="500" fill="hold"/>
                                        <p:tgtEl>
                                          <p:spTgt spid="105"/>
                                        </p:tgtEl>
                                        <p:attrNameLst>
                                          <p:attrName>ppt_x</p:attrName>
                                        </p:attrNameLst>
                                      </p:cBhvr>
                                      <p:tavLst>
                                        <p:tav tm="0">
                                          <p:val>
                                            <p:strVal val="#ppt_x"/>
                                          </p:val>
                                        </p:tav>
                                        <p:tav tm="100000">
                                          <p:val>
                                            <p:strVal val="#ppt_x"/>
                                          </p:val>
                                        </p:tav>
                                      </p:tavLst>
                                    </p:anim>
                                    <p:anim calcmode="lin" valueType="num">
                                      <p:cBhvr additive="base">
                                        <p:cTn id="56" dur="500" fill="hold"/>
                                        <p:tgtEl>
                                          <p:spTgt spid="105"/>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06"/>
                                        </p:tgtEl>
                                        <p:attrNameLst>
                                          <p:attrName>style.visibility</p:attrName>
                                        </p:attrNameLst>
                                      </p:cBhvr>
                                      <p:to>
                                        <p:strVal val="visible"/>
                                      </p:to>
                                    </p:set>
                                    <p:anim calcmode="lin" valueType="num">
                                      <p:cBhvr additive="base">
                                        <p:cTn id="59" dur="500" fill="hold"/>
                                        <p:tgtEl>
                                          <p:spTgt spid="106"/>
                                        </p:tgtEl>
                                        <p:attrNameLst>
                                          <p:attrName>ppt_x</p:attrName>
                                        </p:attrNameLst>
                                      </p:cBhvr>
                                      <p:tavLst>
                                        <p:tav tm="0">
                                          <p:val>
                                            <p:strVal val="#ppt_x"/>
                                          </p:val>
                                        </p:tav>
                                        <p:tav tm="100000">
                                          <p:val>
                                            <p:strVal val="#ppt_x"/>
                                          </p:val>
                                        </p:tav>
                                      </p:tavLst>
                                    </p:anim>
                                    <p:anim calcmode="lin" valueType="num">
                                      <p:cBhvr additive="base">
                                        <p:cTn id="60" dur="500" fill="hold"/>
                                        <p:tgtEl>
                                          <p:spTgt spid="106"/>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09"/>
                                        </p:tgtEl>
                                        <p:attrNameLst>
                                          <p:attrName>style.visibility</p:attrName>
                                        </p:attrNameLst>
                                      </p:cBhvr>
                                      <p:to>
                                        <p:strVal val="visible"/>
                                      </p:to>
                                    </p:set>
                                    <p:anim calcmode="lin" valueType="num">
                                      <p:cBhvr additive="base">
                                        <p:cTn id="63" dur="500" fill="hold"/>
                                        <p:tgtEl>
                                          <p:spTgt spid="109"/>
                                        </p:tgtEl>
                                        <p:attrNameLst>
                                          <p:attrName>ppt_x</p:attrName>
                                        </p:attrNameLst>
                                      </p:cBhvr>
                                      <p:tavLst>
                                        <p:tav tm="0">
                                          <p:val>
                                            <p:strVal val="#ppt_x"/>
                                          </p:val>
                                        </p:tav>
                                        <p:tav tm="100000">
                                          <p:val>
                                            <p:strVal val="#ppt_x"/>
                                          </p:val>
                                        </p:tav>
                                      </p:tavLst>
                                    </p:anim>
                                    <p:anim calcmode="lin" valueType="num">
                                      <p:cBhvr additive="base">
                                        <p:cTn id="64" dur="500" fill="hold"/>
                                        <p:tgtEl>
                                          <p:spTgt spid="109"/>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110"/>
                                        </p:tgtEl>
                                        <p:attrNameLst>
                                          <p:attrName>style.visibility</p:attrName>
                                        </p:attrNameLst>
                                      </p:cBhvr>
                                      <p:to>
                                        <p:strVal val="visible"/>
                                      </p:to>
                                    </p:set>
                                    <p:anim calcmode="lin" valueType="num">
                                      <p:cBhvr additive="base">
                                        <p:cTn id="67" dur="500" fill="hold"/>
                                        <p:tgtEl>
                                          <p:spTgt spid="110"/>
                                        </p:tgtEl>
                                        <p:attrNameLst>
                                          <p:attrName>ppt_x</p:attrName>
                                        </p:attrNameLst>
                                      </p:cBhvr>
                                      <p:tavLst>
                                        <p:tav tm="0">
                                          <p:val>
                                            <p:strVal val="#ppt_x"/>
                                          </p:val>
                                        </p:tav>
                                        <p:tav tm="100000">
                                          <p:val>
                                            <p:strVal val="#ppt_x"/>
                                          </p:val>
                                        </p:tav>
                                      </p:tavLst>
                                    </p:anim>
                                    <p:anim calcmode="lin" valueType="num">
                                      <p:cBhvr additive="base">
                                        <p:cTn id="68" dur="500" fill="hold"/>
                                        <p:tgtEl>
                                          <p:spTgt spid="110"/>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47"/>
                                        </p:tgtEl>
                                        <p:attrNameLst>
                                          <p:attrName>style.visibility</p:attrName>
                                        </p:attrNameLst>
                                      </p:cBhvr>
                                      <p:to>
                                        <p:strVal val="visible"/>
                                      </p:to>
                                    </p:set>
                                    <p:anim calcmode="lin" valueType="num">
                                      <p:cBhvr additive="base">
                                        <p:cTn id="71" dur="500" fill="hold"/>
                                        <p:tgtEl>
                                          <p:spTgt spid="47"/>
                                        </p:tgtEl>
                                        <p:attrNameLst>
                                          <p:attrName>ppt_x</p:attrName>
                                        </p:attrNameLst>
                                      </p:cBhvr>
                                      <p:tavLst>
                                        <p:tav tm="0">
                                          <p:val>
                                            <p:strVal val="#ppt_x"/>
                                          </p:val>
                                        </p:tav>
                                        <p:tav tm="100000">
                                          <p:val>
                                            <p:strVal val="#ppt_x"/>
                                          </p:val>
                                        </p:tav>
                                      </p:tavLst>
                                    </p:anim>
                                    <p:anim calcmode="lin" valueType="num">
                                      <p:cBhvr additive="base">
                                        <p:cTn id="72" dur="500" fill="hold"/>
                                        <p:tgtEl>
                                          <p:spTgt spid="47"/>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48"/>
                                        </p:tgtEl>
                                        <p:attrNameLst>
                                          <p:attrName>style.visibility</p:attrName>
                                        </p:attrNameLst>
                                      </p:cBhvr>
                                      <p:to>
                                        <p:strVal val="visible"/>
                                      </p:to>
                                    </p:set>
                                    <p:anim calcmode="lin" valueType="num">
                                      <p:cBhvr additive="base">
                                        <p:cTn id="75" dur="500" fill="hold"/>
                                        <p:tgtEl>
                                          <p:spTgt spid="48"/>
                                        </p:tgtEl>
                                        <p:attrNameLst>
                                          <p:attrName>ppt_x</p:attrName>
                                        </p:attrNameLst>
                                      </p:cBhvr>
                                      <p:tavLst>
                                        <p:tav tm="0">
                                          <p:val>
                                            <p:strVal val="#ppt_x"/>
                                          </p:val>
                                        </p:tav>
                                        <p:tav tm="100000">
                                          <p:val>
                                            <p:strVal val="#ppt_x"/>
                                          </p:val>
                                        </p:tav>
                                      </p:tavLst>
                                    </p:anim>
                                    <p:anim calcmode="lin" valueType="num">
                                      <p:cBhvr additive="base">
                                        <p:cTn id="76" dur="500" fill="hold"/>
                                        <p:tgtEl>
                                          <p:spTgt spid="48"/>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60"/>
                                        </p:tgtEl>
                                        <p:attrNameLst>
                                          <p:attrName>style.visibility</p:attrName>
                                        </p:attrNameLst>
                                      </p:cBhvr>
                                      <p:to>
                                        <p:strVal val="visible"/>
                                      </p:to>
                                    </p:set>
                                    <p:anim calcmode="lin" valueType="num">
                                      <p:cBhvr additive="base">
                                        <p:cTn id="79" dur="500" fill="hold"/>
                                        <p:tgtEl>
                                          <p:spTgt spid="60"/>
                                        </p:tgtEl>
                                        <p:attrNameLst>
                                          <p:attrName>ppt_x</p:attrName>
                                        </p:attrNameLst>
                                      </p:cBhvr>
                                      <p:tavLst>
                                        <p:tav tm="0">
                                          <p:val>
                                            <p:strVal val="#ppt_x"/>
                                          </p:val>
                                        </p:tav>
                                        <p:tav tm="100000">
                                          <p:val>
                                            <p:strVal val="#ppt_x"/>
                                          </p:val>
                                        </p:tav>
                                      </p:tavLst>
                                    </p:anim>
                                    <p:anim calcmode="lin" valueType="num">
                                      <p:cBhvr additive="base">
                                        <p:cTn id="80" dur="500" fill="hold"/>
                                        <p:tgtEl>
                                          <p:spTgt spid="60"/>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61"/>
                                        </p:tgtEl>
                                        <p:attrNameLst>
                                          <p:attrName>style.visibility</p:attrName>
                                        </p:attrNameLst>
                                      </p:cBhvr>
                                      <p:to>
                                        <p:strVal val="visible"/>
                                      </p:to>
                                    </p:set>
                                    <p:anim calcmode="lin" valueType="num">
                                      <p:cBhvr additive="base">
                                        <p:cTn id="83" dur="500" fill="hold"/>
                                        <p:tgtEl>
                                          <p:spTgt spid="61"/>
                                        </p:tgtEl>
                                        <p:attrNameLst>
                                          <p:attrName>ppt_x</p:attrName>
                                        </p:attrNameLst>
                                      </p:cBhvr>
                                      <p:tavLst>
                                        <p:tav tm="0">
                                          <p:val>
                                            <p:strVal val="#ppt_x"/>
                                          </p:val>
                                        </p:tav>
                                        <p:tav tm="100000">
                                          <p:val>
                                            <p:strVal val="#ppt_x"/>
                                          </p:val>
                                        </p:tav>
                                      </p:tavLst>
                                    </p:anim>
                                    <p:anim calcmode="lin" valueType="num">
                                      <p:cBhvr additive="base">
                                        <p:cTn id="84" dur="500" fill="hold"/>
                                        <p:tgtEl>
                                          <p:spTgt spid="61"/>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62"/>
                                        </p:tgtEl>
                                        <p:attrNameLst>
                                          <p:attrName>style.visibility</p:attrName>
                                        </p:attrNameLst>
                                      </p:cBhvr>
                                      <p:to>
                                        <p:strVal val="visible"/>
                                      </p:to>
                                    </p:set>
                                    <p:anim calcmode="lin" valueType="num">
                                      <p:cBhvr additive="base">
                                        <p:cTn id="87" dur="500" fill="hold"/>
                                        <p:tgtEl>
                                          <p:spTgt spid="62"/>
                                        </p:tgtEl>
                                        <p:attrNameLst>
                                          <p:attrName>ppt_x</p:attrName>
                                        </p:attrNameLst>
                                      </p:cBhvr>
                                      <p:tavLst>
                                        <p:tav tm="0">
                                          <p:val>
                                            <p:strVal val="#ppt_x"/>
                                          </p:val>
                                        </p:tav>
                                        <p:tav tm="100000">
                                          <p:val>
                                            <p:strVal val="#ppt_x"/>
                                          </p:val>
                                        </p:tav>
                                      </p:tavLst>
                                    </p:anim>
                                    <p:anim calcmode="lin" valueType="num">
                                      <p:cBhvr additive="base">
                                        <p:cTn id="88" dur="500" fill="hold"/>
                                        <p:tgtEl>
                                          <p:spTgt spid="62"/>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63"/>
                                        </p:tgtEl>
                                        <p:attrNameLst>
                                          <p:attrName>style.visibility</p:attrName>
                                        </p:attrNameLst>
                                      </p:cBhvr>
                                      <p:to>
                                        <p:strVal val="visible"/>
                                      </p:to>
                                    </p:set>
                                    <p:anim calcmode="lin" valueType="num">
                                      <p:cBhvr additive="base">
                                        <p:cTn id="91" dur="500" fill="hold"/>
                                        <p:tgtEl>
                                          <p:spTgt spid="63"/>
                                        </p:tgtEl>
                                        <p:attrNameLst>
                                          <p:attrName>ppt_x</p:attrName>
                                        </p:attrNameLst>
                                      </p:cBhvr>
                                      <p:tavLst>
                                        <p:tav tm="0">
                                          <p:val>
                                            <p:strVal val="#ppt_x"/>
                                          </p:val>
                                        </p:tav>
                                        <p:tav tm="100000">
                                          <p:val>
                                            <p:strVal val="#ppt_x"/>
                                          </p:val>
                                        </p:tav>
                                      </p:tavLst>
                                    </p:anim>
                                    <p:anim calcmode="lin" valueType="num">
                                      <p:cBhvr additive="base">
                                        <p:cTn id="92" dur="500" fill="hold"/>
                                        <p:tgtEl>
                                          <p:spTgt spid="63"/>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52"/>
                                        </p:tgtEl>
                                        <p:attrNameLst>
                                          <p:attrName>style.visibility</p:attrName>
                                        </p:attrNameLst>
                                      </p:cBhvr>
                                      <p:to>
                                        <p:strVal val="visible"/>
                                      </p:to>
                                    </p:set>
                                    <p:anim calcmode="lin" valueType="num">
                                      <p:cBhvr additive="base">
                                        <p:cTn id="95" dur="500" fill="hold"/>
                                        <p:tgtEl>
                                          <p:spTgt spid="52"/>
                                        </p:tgtEl>
                                        <p:attrNameLst>
                                          <p:attrName>ppt_x</p:attrName>
                                        </p:attrNameLst>
                                      </p:cBhvr>
                                      <p:tavLst>
                                        <p:tav tm="0">
                                          <p:val>
                                            <p:strVal val="#ppt_x"/>
                                          </p:val>
                                        </p:tav>
                                        <p:tav tm="100000">
                                          <p:val>
                                            <p:strVal val="#ppt_x"/>
                                          </p:val>
                                        </p:tav>
                                      </p:tavLst>
                                    </p:anim>
                                    <p:anim calcmode="lin" valueType="num">
                                      <p:cBhvr additive="base">
                                        <p:cTn id="96" dur="500" fill="hold"/>
                                        <p:tgtEl>
                                          <p:spTgt spid="52"/>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53"/>
                                        </p:tgtEl>
                                        <p:attrNameLst>
                                          <p:attrName>style.visibility</p:attrName>
                                        </p:attrNameLst>
                                      </p:cBhvr>
                                      <p:to>
                                        <p:strVal val="visible"/>
                                      </p:to>
                                    </p:set>
                                    <p:anim calcmode="lin" valueType="num">
                                      <p:cBhvr additive="base">
                                        <p:cTn id="99" dur="500" fill="hold"/>
                                        <p:tgtEl>
                                          <p:spTgt spid="53"/>
                                        </p:tgtEl>
                                        <p:attrNameLst>
                                          <p:attrName>ppt_x</p:attrName>
                                        </p:attrNameLst>
                                      </p:cBhvr>
                                      <p:tavLst>
                                        <p:tav tm="0">
                                          <p:val>
                                            <p:strVal val="#ppt_x"/>
                                          </p:val>
                                        </p:tav>
                                        <p:tav tm="100000">
                                          <p:val>
                                            <p:strVal val="#ppt_x"/>
                                          </p:val>
                                        </p:tav>
                                      </p:tavLst>
                                    </p:anim>
                                    <p:anim calcmode="lin" valueType="num">
                                      <p:cBhvr additive="base">
                                        <p:cTn id="100" dur="500" fill="hold"/>
                                        <p:tgtEl>
                                          <p:spTgt spid="53"/>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56"/>
                                        </p:tgtEl>
                                        <p:attrNameLst>
                                          <p:attrName>style.visibility</p:attrName>
                                        </p:attrNameLst>
                                      </p:cBhvr>
                                      <p:to>
                                        <p:strVal val="visible"/>
                                      </p:to>
                                    </p:set>
                                    <p:anim calcmode="lin" valueType="num">
                                      <p:cBhvr additive="base">
                                        <p:cTn id="103" dur="500" fill="hold"/>
                                        <p:tgtEl>
                                          <p:spTgt spid="56"/>
                                        </p:tgtEl>
                                        <p:attrNameLst>
                                          <p:attrName>ppt_x</p:attrName>
                                        </p:attrNameLst>
                                      </p:cBhvr>
                                      <p:tavLst>
                                        <p:tav tm="0">
                                          <p:val>
                                            <p:strVal val="#ppt_x"/>
                                          </p:val>
                                        </p:tav>
                                        <p:tav tm="100000">
                                          <p:val>
                                            <p:strVal val="#ppt_x"/>
                                          </p:val>
                                        </p:tav>
                                      </p:tavLst>
                                    </p:anim>
                                    <p:anim calcmode="lin" valueType="num">
                                      <p:cBhvr additive="base">
                                        <p:cTn id="104" dur="500" fill="hold"/>
                                        <p:tgtEl>
                                          <p:spTgt spid="56"/>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57"/>
                                        </p:tgtEl>
                                        <p:attrNameLst>
                                          <p:attrName>style.visibility</p:attrName>
                                        </p:attrNameLst>
                                      </p:cBhvr>
                                      <p:to>
                                        <p:strVal val="visible"/>
                                      </p:to>
                                    </p:set>
                                    <p:anim calcmode="lin" valueType="num">
                                      <p:cBhvr additive="base">
                                        <p:cTn id="107" dur="500" fill="hold"/>
                                        <p:tgtEl>
                                          <p:spTgt spid="57"/>
                                        </p:tgtEl>
                                        <p:attrNameLst>
                                          <p:attrName>ppt_x</p:attrName>
                                        </p:attrNameLst>
                                      </p:cBhvr>
                                      <p:tavLst>
                                        <p:tav tm="0">
                                          <p:val>
                                            <p:strVal val="#ppt_x"/>
                                          </p:val>
                                        </p:tav>
                                        <p:tav tm="100000">
                                          <p:val>
                                            <p:strVal val="#ppt_x"/>
                                          </p:val>
                                        </p:tav>
                                      </p:tavLst>
                                    </p:anim>
                                    <p:anim calcmode="lin" valueType="num">
                                      <p:cBhvr additive="base">
                                        <p:cTn id="108" dur="500" fill="hold"/>
                                        <p:tgtEl>
                                          <p:spTgt spid="57"/>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stCondLst>
                                    <p:cond delay="0"/>
                                  </p:stCondLst>
                                  <p:childTnLst>
                                    <p:set>
                                      <p:cBhvr>
                                        <p:cTn id="110" dur="1" fill="hold">
                                          <p:stCondLst>
                                            <p:cond delay="0"/>
                                          </p:stCondLst>
                                        </p:cTn>
                                        <p:tgtEl>
                                          <p:spTgt spid="58"/>
                                        </p:tgtEl>
                                        <p:attrNameLst>
                                          <p:attrName>style.visibility</p:attrName>
                                        </p:attrNameLst>
                                      </p:cBhvr>
                                      <p:to>
                                        <p:strVal val="visible"/>
                                      </p:to>
                                    </p:set>
                                    <p:anim calcmode="lin" valueType="num">
                                      <p:cBhvr additive="base">
                                        <p:cTn id="111" dur="500" fill="hold"/>
                                        <p:tgtEl>
                                          <p:spTgt spid="58"/>
                                        </p:tgtEl>
                                        <p:attrNameLst>
                                          <p:attrName>ppt_x</p:attrName>
                                        </p:attrNameLst>
                                      </p:cBhvr>
                                      <p:tavLst>
                                        <p:tav tm="0">
                                          <p:val>
                                            <p:strVal val="#ppt_x"/>
                                          </p:val>
                                        </p:tav>
                                        <p:tav tm="100000">
                                          <p:val>
                                            <p:strVal val="#ppt_x"/>
                                          </p:val>
                                        </p:tav>
                                      </p:tavLst>
                                    </p:anim>
                                    <p:anim calcmode="lin" valueType="num">
                                      <p:cBhvr additive="base">
                                        <p:cTn id="112" dur="500" fill="hold"/>
                                        <p:tgtEl>
                                          <p:spTgt spid="58"/>
                                        </p:tgtEl>
                                        <p:attrNameLst>
                                          <p:attrName>ppt_y</p:attrName>
                                        </p:attrNameLst>
                                      </p:cBhvr>
                                      <p:tavLst>
                                        <p:tav tm="0">
                                          <p:val>
                                            <p:strVal val="1+#ppt_h/2"/>
                                          </p:val>
                                        </p:tav>
                                        <p:tav tm="100000">
                                          <p:val>
                                            <p:strVal val="#ppt_y"/>
                                          </p:val>
                                        </p:tav>
                                      </p:tavLst>
                                    </p:anim>
                                  </p:childTnLst>
                                </p:cTn>
                              </p:par>
                              <p:par>
                                <p:cTn id="113" presetID="2" presetClass="entr" presetSubtype="4" fill="hold" grpId="0" nodeType="withEffect">
                                  <p:stCondLst>
                                    <p:cond delay="0"/>
                                  </p:stCondLst>
                                  <p:childTnLst>
                                    <p:set>
                                      <p:cBhvr>
                                        <p:cTn id="114" dur="1" fill="hold">
                                          <p:stCondLst>
                                            <p:cond delay="0"/>
                                          </p:stCondLst>
                                        </p:cTn>
                                        <p:tgtEl>
                                          <p:spTgt spid="59"/>
                                        </p:tgtEl>
                                        <p:attrNameLst>
                                          <p:attrName>style.visibility</p:attrName>
                                        </p:attrNameLst>
                                      </p:cBhvr>
                                      <p:to>
                                        <p:strVal val="visible"/>
                                      </p:to>
                                    </p:set>
                                    <p:anim calcmode="lin" valueType="num">
                                      <p:cBhvr additive="base">
                                        <p:cTn id="115" dur="500" fill="hold"/>
                                        <p:tgtEl>
                                          <p:spTgt spid="59"/>
                                        </p:tgtEl>
                                        <p:attrNameLst>
                                          <p:attrName>ppt_x</p:attrName>
                                        </p:attrNameLst>
                                      </p:cBhvr>
                                      <p:tavLst>
                                        <p:tav tm="0">
                                          <p:val>
                                            <p:strVal val="#ppt_x"/>
                                          </p:val>
                                        </p:tav>
                                        <p:tav tm="100000">
                                          <p:val>
                                            <p:strVal val="#ppt_x"/>
                                          </p:val>
                                        </p:tav>
                                      </p:tavLst>
                                    </p:anim>
                                    <p:anim calcmode="lin" valueType="num">
                                      <p:cBhvr additive="base">
                                        <p:cTn id="116" dur="500" fill="hold"/>
                                        <p:tgtEl>
                                          <p:spTgt spid="59"/>
                                        </p:tgtEl>
                                        <p:attrNameLst>
                                          <p:attrName>ppt_y</p:attrName>
                                        </p:attrNameLst>
                                      </p:cBhvr>
                                      <p:tavLst>
                                        <p:tav tm="0">
                                          <p:val>
                                            <p:strVal val="1+#ppt_h/2"/>
                                          </p:val>
                                        </p:tav>
                                        <p:tav tm="100000">
                                          <p:val>
                                            <p:strVal val="#ppt_y"/>
                                          </p:val>
                                        </p:tav>
                                      </p:tavLst>
                                    </p:anim>
                                  </p:childTnLst>
                                </p:cTn>
                              </p:par>
                            </p:childTnLst>
                          </p:cTn>
                        </p:par>
                        <p:par>
                          <p:cTn id="117" fill="hold">
                            <p:stCondLst>
                              <p:cond delay="500"/>
                            </p:stCondLst>
                            <p:childTnLst>
                              <p:par>
                                <p:cTn id="118" presetID="10" presetClass="entr" presetSubtype="0" fill="hold" grpId="0" nodeType="afterEffect">
                                  <p:stCondLst>
                                    <p:cond delay="0"/>
                                  </p:stCondLst>
                                  <p:childTnLst>
                                    <p:set>
                                      <p:cBhvr>
                                        <p:cTn id="119" dur="1" fill="hold">
                                          <p:stCondLst>
                                            <p:cond delay="0"/>
                                          </p:stCondLst>
                                        </p:cTn>
                                        <p:tgtEl>
                                          <p:spTgt spid="2"/>
                                        </p:tgtEl>
                                        <p:attrNameLst>
                                          <p:attrName>style.visibility</p:attrName>
                                        </p:attrNameLst>
                                      </p:cBhvr>
                                      <p:to>
                                        <p:strVal val="visible"/>
                                      </p:to>
                                    </p:set>
                                    <p:animEffect transition="in" filter="fade">
                                      <p:cBhvr>
                                        <p:cTn id="1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8" grpId="0" animBg="1"/>
      <p:bldP spid="42" grpId="0" animBg="1"/>
      <p:bldP spid="3" grpId="0" animBg="1"/>
      <p:bldP spid="29" grpId="0"/>
      <p:bldP spid="91" grpId="0" animBg="1"/>
      <p:bldP spid="92" grpId="0" animBg="1"/>
      <p:bldP spid="95" grpId="0" animBg="1"/>
      <p:bldP spid="96" grpId="0"/>
      <p:bldP spid="98" grpId="0" animBg="1"/>
      <p:bldP spid="99" grpId="0" animBg="1"/>
      <p:bldP spid="102" grpId="0" animBg="1"/>
      <p:bldP spid="103" grpId="0"/>
      <p:bldP spid="105" grpId="0" animBg="1"/>
      <p:bldP spid="106" grpId="0" animBg="1"/>
      <p:bldP spid="109" grpId="0" animBg="1"/>
      <p:bldP spid="110" grpId="0"/>
      <p:bldP spid="47" grpId="0"/>
      <p:bldP spid="48" grpId="0"/>
      <p:bldP spid="60" grpId="0" animBg="1"/>
      <p:bldP spid="61" grpId="0" animBg="1"/>
      <p:bldP spid="62" grpId="0" animBg="1"/>
      <p:bldP spid="63" grpId="0" animBg="1"/>
      <p:bldP spid="52" grpId="0"/>
      <p:bldP spid="53" grpId="0"/>
      <p:bldP spid="56" grpId="0"/>
      <p:bldP spid="57" grpId="0"/>
      <p:bldP spid="58" grpId="0"/>
      <p:bldP spid="5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12192000" cy="3429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Rectangle 2"/>
          <p:cNvSpPr/>
          <p:nvPr/>
        </p:nvSpPr>
        <p:spPr>
          <a:xfrm>
            <a:off x="0" y="3429000"/>
            <a:ext cx="12192000"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Arial"/>
              <a:ea typeface="微软雅黑"/>
              <a:cs typeface="+mn-cs"/>
            </a:endParaRPr>
          </a:p>
        </p:txBody>
      </p:sp>
      <p:sp>
        <p:nvSpPr>
          <p:cNvPr id="15" name="Freeform 5"/>
          <p:cNvSpPr>
            <a:spLocks noChangeArrowheads="1"/>
          </p:cNvSpPr>
          <p:nvPr/>
        </p:nvSpPr>
        <p:spPr bwMode="auto">
          <a:xfrm>
            <a:off x="1485528" y="992739"/>
            <a:ext cx="1445699" cy="1443521"/>
          </a:xfrm>
          <a:custGeom>
            <a:avLst/>
            <a:gdLst>
              <a:gd name="connsiteX0" fmla="*/ 479039 w 608838"/>
              <a:gd name="connsiteY0" fmla="*/ 260137 h 607921"/>
              <a:gd name="connsiteX1" fmla="*/ 464992 w 608838"/>
              <a:gd name="connsiteY1" fmla="*/ 265936 h 607921"/>
              <a:gd name="connsiteX2" fmla="*/ 464992 w 608838"/>
              <a:gd name="connsiteY2" fmla="*/ 293989 h 607921"/>
              <a:gd name="connsiteX3" fmla="*/ 523960 w 608838"/>
              <a:gd name="connsiteY3" fmla="*/ 352870 h 607921"/>
              <a:gd name="connsiteX4" fmla="*/ 464992 w 608838"/>
              <a:gd name="connsiteY4" fmla="*/ 411651 h 607921"/>
              <a:gd name="connsiteX5" fmla="*/ 464992 w 608838"/>
              <a:gd name="connsiteY5" fmla="*/ 439704 h 607921"/>
              <a:gd name="connsiteX6" fmla="*/ 493087 w 608838"/>
              <a:gd name="connsiteY6" fmla="*/ 439704 h 607921"/>
              <a:gd name="connsiteX7" fmla="*/ 566052 w 608838"/>
              <a:gd name="connsiteY7" fmla="*/ 366846 h 607921"/>
              <a:gd name="connsiteX8" fmla="*/ 566052 w 608838"/>
              <a:gd name="connsiteY8" fmla="*/ 338794 h 607921"/>
              <a:gd name="connsiteX9" fmla="*/ 493087 w 608838"/>
              <a:gd name="connsiteY9" fmla="*/ 265936 h 607921"/>
              <a:gd name="connsiteX10" fmla="*/ 479039 w 608838"/>
              <a:gd name="connsiteY10" fmla="*/ 260137 h 607921"/>
              <a:gd name="connsiteX11" fmla="*/ 129799 w 608838"/>
              <a:gd name="connsiteY11" fmla="*/ 260137 h 607921"/>
              <a:gd name="connsiteX12" fmla="*/ 115752 w 608838"/>
              <a:gd name="connsiteY12" fmla="*/ 265936 h 607921"/>
              <a:gd name="connsiteX13" fmla="*/ 42787 w 608838"/>
              <a:gd name="connsiteY13" fmla="*/ 338794 h 607921"/>
              <a:gd name="connsiteX14" fmla="*/ 42787 w 608838"/>
              <a:gd name="connsiteY14" fmla="*/ 366846 h 607921"/>
              <a:gd name="connsiteX15" fmla="*/ 115752 w 608838"/>
              <a:gd name="connsiteY15" fmla="*/ 439704 h 607921"/>
              <a:gd name="connsiteX16" fmla="*/ 143846 w 608838"/>
              <a:gd name="connsiteY16" fmla="*/ 439704 h 607921"/>
              <a:gd name="connsiteX17" fmla="*/ 143846 w 608838"/>
              <a:gd name="connsiteY17" fmla="*/ 411750 h 607921"/>
              <a:gd name="connsiteX18" fmla="*/ 84878 w 608838"/>
              <a:gd name="connsiteY18" fmla="*/ 352870 h 607921"/>
              <a:gd name="connsiteX19" fmla="*/ 143846 w 608838"/>
              <a:gd name="connsiteY19" fmla="*/ 293989 h 607921"/>
              <a:gd name="connsiteX20" fmla="*/ 143846 w 608838"/>
              <a:gd name="connsiteY20" fmla="*/ 265936 h 607921"/>
              <a:gd name="connsiteX21" fmla="*/ 129799 w 608838"/>
              <a:gd name="connsiteY21" fmla="*/ 260137 h 607921"/>
              <a:gd name="connsiteX22" fmla="*/ 0 w 608838"/>
              <a:gd name="connsiteY22" fmla="*/ 147976 h 607921"/>
              <a:gd name="connsiteX23" fmla="*/ 608838 w 608838"/>
              <a:gd name="connsiteY23" fmla="*/ 147976 h 607921"/>
              <a:gd name="connsiteX24" fmla="*/ 608838 w 608838"/>
              <a:gd name="connsiteY24" fmla="*/ 560340 h 607921"/>
              <a:gd name="connsiteX25" fmla="*/ 561187 w 608838"/>
              <a:gd name="connsiteY25" fmla="*/ 607921 h 607921"/>
              <a:gd name="connsiteX26" fmla="*/ 47651 w 608838"/>
              <a:gd name="connsiteY26" fmla="*/ 607921 h 607921"/>
              <a:gd name="connsiteX27" fmla="*/ 0 w 608838"/>
              <a:gd name="connsiteY27" fmla="*/ 560340 h 607921"/>
              <a:gd name="connsiteX28" fmla="*/ 132728 w 608838"/>
              <a:gd name="connsiteY28" fmla="*/ 29631 h 607921"/>
              <a:gd name="connsiteX29" fmla="*/ 107909 w 608838"/>
              <a:gd name="connsiteY29" fmla="*/ 54407 h 607921"/>
              <a:gd name="connsiteX30" fmla="*/ 132728 w 608838"/>
              <a:gd name="connsiteY30" fmla="*/ 79182 h 607921"/>
              <a:gd name="connsiteX31" fmla="*/ 157546 w 608838"/>
              <a:gd name="connsiteY31" fmla="*/ 54407 h 607921"/>
              <a:gd name="connsiteX32" fmla="*/ 132728 w 608838"/>
              <a:gd name="connsiteY32" fmla="*/ 29631 h 607921"/>
              <a:gd name="connsiteX33" fmla="*/ 56387 w 608838"/>
              <a:gd name="connsiteY33" fmla="*/ 29631 h 607921"/>
              <a:gd name="connsiteX34" fmla="*/ 31569 w 608838"/>
              <a:gd name="connsiteY34" fmla="*/ 54407 h 607921"/>
              <a:gd name="connsiteX35" fmla="*/ 56387 w 608838"/>
              <a:gd name="connsiteY35" fmla="*/ 79182 h 607921"/>
              <a:gd name="connsiteX36" fmla="*/ 81205 w 608838"/>
              <a:gd name="connsiteY36" fmla="*/ 54407 h 607921"/>
              <a:gd name="connsiteX37" fmla="*/ 56387 w 608838"/>
              <a:gd name="connsiteY37" fmla="*/ 29631 h 607921"/>
              <a:gd name="connsiteX38" fmla="*/ 47651 w 608838"/>
              <a:gd name="connsiteY38" fmla="*/ 0 h 607921"/>
              <a:gd name="connsiteX39" fmla="*/ 561187 w 608838"/>
              <a:gd name="connsiteY39" fmla="*/ 0 h 607921"/>
              <a:gd name="connsiteX40" fmla="*/ 608838 w 608838"/>
              <a:gd name="connsiteY40" fmla="*/ 47569 h 607921"/>
              <a:gd name="connsiteX41" fmla="*/ 608838 w 608838"/>
              <a:gd name="connsiteY41" fmla="*/ 108318 h 607921"/>
              <a:gd name="connsiteX42" fmla="*/ 0 w 608838"/>
              <a:gd name="connsiteY42" fmla="*/ 108318 h 607921"/>
              <a:gd name="connsiteX43" fmla="*/ 0 w 608838"/>
              <a:gd name="connsiteY43" fmla="*/ 47569 h 607921"/>
              <a:gd name="connsiteX44" fmla="*/ 47651 w 608838"/>
              <a:gd name="connsiteY44" fmla="*/ 0 h 607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08838" h="607921">
                <a:moveTo>
                  <a:pt x="479039" y="260137"/>
                </a:moveTo>
                <a:cubicBezTo>
                  <a:pt x="473952" y="260137"/>
                  <a:pt x="468864" y="262070"/>
                  <a:pt x="464992" y="265936"/>
                </a:cubicBezTo>
                <a:cubicBezTo>
                  <a:pt x="457249" y="273668"/>
                  <a:pt x="457249" y="286257"/>
                  <a:pt x="464992" y="293989"/>
                </a:cubicBezTo>
                <a:lnTo>
                  <a:pt x="523960" y="352870"/>
                </a:lnTo>
                <a:lnTo>
                  <a:pt x="464992" y="411651"/>
                </a:lnTo>
                <a:cubicBezTo>
                  <a:pt x="457249" y="419482"/>
                  <a:pt x="457249" y="431972"/>
                  <a:pt x="464992" y="439704"/>
                </a:cubicBezTo>
                <a:cubicBezTo>
                  <a:pt x="472736" y="447436"/>
                  <a:pt x="485343" y="447436"/>
                  <a:pt x="493087" y="439704"/>
                </a:cubicBezTo>
                <a:lnTo>
                  <a:pt x="566052" y="366846"/>
                </a:lnTo>
                <a:cubicBezTo>
                  <a:pt x="573894" y="359115"/>
                  <a:pt x="573894" y="346526"/>
                  <a:pt x="566052" y="338794"/>
                </a:cubicBezTo>
                <a:lnTo>
                  <a:pt x="493087" y="265936"/>
                </a:lnTo>
                <a:cubicBezTo>
                  <a:pt x="489215" y="262070"/>
                  <a:pt x="484127" y="260137"/>
                  <a:pt x="479039" y="260137"/>
                </a:cubicBezTo>
                <a:close/>
                <a:moveTo>
                  <a:pt x="129799" y="260137"/>
                </a:moveTo>
                <a:cubicBezTo>
                  <a:pt x="124711" y="260137"/>
                  <a:pt x="119624" y="262070"/>
                  <a:pt x="115752" y="265936"/>
                </a:cubicBezTo>
                <a:lnTo>
                  <a:pt x="42787" y="338794"/>
                </a:lnTo>
                <a:cubicBezTo>
                  <a:pt x="35043" y="346526"/>
                  <a:pt x="35043" y="359115"/>
                  <a:pt x="42787" y="366846"/>
                </a:cubicBezTo>
                <a:lnTo>
                  <a:pt x="115752" y="439704"/>
                </a:lnTo>
                <a:cubicBezTo>
                  <a:pt x="123495" y="447436"/>
                  <a:pt x="136103" y="447436"/>
                  <a:pt x="143846" y="439704"/>
                </a:cubicBezTo>
                <a:cubicBezTo>
                  <a:pt x="151589" y="431972"/>
                  <a:pt x="151589" y="419482"/>
                  <a:pt x="143846" y="411750"/>
                </a:cubicBezTo>
                <a:lnTo>
                  <a:pt x="84878" y="352870"/>
                </a:lnTo>
                <a:lnTo>
                  <a:pt x="143846" y="293989"/>
                </a:lnTo>
                <a:cubicBezTo>
                  <a:pt x="151589" y="286257"/>
                  <a:pt x="151589" y="273668"/>
                  <a:pt x="143846" y="265936"/>
                </a:cubicBezTo>
                <a:cubicBezTo>
                  <a:pt x="139975" y="262070"/>
                  <a:pt x="134887" y="260137"/>
                  <a:pt x="129799" y="260137"/>
                </a:cubicBezTo>
                <a:close/>
                <a:moveTo>
                  <a:pt x="0" y="147976"/>
                </a:moveTo>
                <a:lnTo>
                  <a:pt x="608838" y="147976"/>
                </a:lnTo>
                <a:lnTo>
                  <a:pt x="608838" y="560340"/>
                </a:lnTo>
                <a:cubicBezTo>
                  <a:pt x="608838" y="586609"/>
                  <a:pt x="587495" y="607921"/>
                  <a:pt x="561187" y="607921"/>
                </a:cubicBezTo>
                <a:lnTo>
                  <a:pt x="47651" y="607921"/>
                </a:lnTo>
                <a:cubicBezTo>
                  <a:pt x="21344" y="607921"/>
                  <a:pt x="0" y="586609"/>
                  <a:pt x="0" y="560340"/>
                </a:cubicBezTo>
                <a:close/>
                <a:moveTo>
                  <a:pt x="132728" y="29631"/>
                </a:moveTo>
                <a:cubicBezTo>
                  <a:pt x="119028" y="29631"/>
                  <a:pt x="107909" y="40731"/>
                  <a:pt x="107909" y="54407"/>
                </a:cubicBezTo>
                <a:cubicBezTo>
                  <a:pt x="107909" y="68083"/>
                  <a:pt x="119028" y="79182"/>
                  <a:pt x="132728" y="79182"/>
                </a:cubicBezTo>
                <a:cubicBezTo>
                  <a:pt x="146427" y="79182"/>
                  <a:pt x="157546" y="68083"/>
                  <a:pt x="157546" y="54407"/>
                </a:cubicBezTo>
                <a:cubicBezTo>
                  <a:pt x="157546" y="40731"/>
                  <a:pt x="146427" y="29631"/>
                  <a:pt x="132728" y="29631"/>
                </a:cubicBezTo>
                <a:close/>
                <a:moveTo>
                  <a:pt x="56387" y="29631"/>
                </a:moveTo>
                <a:cubicBezTo>
                  <a:pt x="42687" y="29631"/>
                  <a:pt x="31569" y="40731"/>
                  <a:pt x="31569" y="54407"/>
                </a:cubicBezTo>
                <a:cubicBezTo>
                  <a:pt x="31569" y="68083"/>
                  <a:pt x="42687" y="79182"/>
                  <a:pt x="56387" y="79182"/>
                </a:cubicBezTo>
                <a:cubicBezTo>
                  <a:pt x="70186" y="79182"/>
                  <a:pt x="81205" y="68083"/>
                  <a:pt x="81205" y="54407"/>
                </a:cubicBezTo>
                <a:cubicBezTo>
                  <a:pt x="81205" y="40731"/>
                  <a:pt x="70186" y="29631"/>
                  <a:pt x="56387" y="29631"/>
                </a:cubicBezTo>
                <a:close/>
                <a:moveTo>
                  <a:pt x="47651" y="0"/>
                </a:moveTo>
                <a:lnTo>
                  <a:pt x="561187" y="0"/>
                </a:lnTo>
                <a:cubicBezTo>
                  <a:pt x="587495" y="0"/>
                  <a:pt x="608838" y="21307"/>
                  <a:pt x="608838" y="47569"/>
                </a:cubicBezTo>
                <a:lnTo>
                  <a:pt x="608838" y="108318"/>
                </a:lnTo>
                <a:lnTo>
                  <a:pt x="0" y="108318"/>
                </a:lnTo>
                <a:lnTo>
                  <a:pt x="0" y="47569"/>
                </a:lnTo>
                <a:cubicBezTo>
                  <a:pt x="0" y="21307"/>
                  <a:pt x="21344" y="0"/>
                  <a:pt x="47651" y="0"/>
                </a:cubicBezTo>
                <a:close/>
              </a:path>
            </a:pathLst>
          </a:custGeom>
          <a:solidFill>
            <a:schemeClr val="bg1"/>
          </a:solidFill>
          <a:ln>
            <a:noFill/>
          </a:ln>
          <a:effectLs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Arial"/>
              <a:ea typeface="微软雅黑"/>
              <a:cs typeface="+mn-cs"/>
            </a:endParaRPr>
          </a:p>
        </p:txBody>
      </p:sp>
      <p:grpSp>
        <p:nvGrpSpPr>
          <p:cNvPr id="16" name="组合 15"/>
          <p:cNvGrpSpPr/>
          <p:nvPr/>
        </p:nvGrpSpPr>
        <p:grpSpPr>
          <a:xfrm>
            <a:off x="4178300" y="4555521"/>
            <a:ext cx="7318375" cy="1268851"/>
            <a:chOff x="4135734" y="2879362"/>
            <a:chExt cx="7318375" cy="1268851"/>
          </a:xfrm>
        </p:grpSpPr>
        <p:sp>
          <p:nvSpPr>
            <p:cNvPr id="17" name="矩形 16"/>
            <p:cNvSpPr/>
            <p:nvPr/>
          </p:nvSpPr>
          <p:spPr>
            <a:xfrm>
              <a:off x="4135734" y="3615760"/>
              <a:ext cx="7318375" cy="532453"/>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3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white"/>
                  </a:solidFill>
                  <a:effectLst/>
                  <a:uLnTx/>
                  <a:uFillTx/>
                  <a:latin typeface="微软雅黑"/>
                  <a:ea typeface="微软雅黑"/>
                  <a:cs typeface="+mn-cs"/>
                </a:rPr>
                <a:t>用户可以在投影仪或者计算机上进行演示也可以将演示文稿打印出来制作成胶片用户可以在投影仪或者计算机上进行演示也可以将演示</a:t>
              </a:r>
              <a:r>
                <a:rPr kumimoji="0" lang="zh-CN" altLang="en-US" sz="1100" b="0" i="0" u="none" strike="noStrike" kern="1200" cap="none" spc="0" normalizeH="0" baseline="0" noProof="0" dirty="0" smtClean="0">
                  <a:ln>
                    <a:noFill/>
                  </a:ln>
                  <a:solidFill>
                    <a:prstClr val="white"/>
                  </a:solidFill>
                  <a:effectLst/>
                  <a:uLnTx/>
                  <a:uFillTx/>
                  <a:latin typeface="微软雅黑"/>
                  <a:ea typeface="微软雅黑"/>
                  <a:cs typeface="+mn-cs"/>
                </a:rPr>
                <a:t>文稿可以</a:t>
              </a:r>
              <a:r>
                <a:rPr kumimoji="0" lang="zh-CN" altLang="en-US" sz="1100" b="0" i="0" u="none" strike="noStrike" kern="1200" cap="none" spc="0" normalizeH="0" baseline="0" noProof="0" dirty="0">
                  <a:ln>
                    <a:noFill/>
                  </a:ln>
                  <a:solidFill>
                    <a:prstClr val="white"/>
                  </a:solidFill>
                  <a:effectLst/>
                  <a:uLnTx/>
                  <a:uFillTx/>
                  <a:latin typeface="微软雅黑"/>
                  <a:ea typeface="微软雅黑"/>
                  <a:cs typeface="+mn-cs"/>
                </a:rPr>
                <a:t>在投影仪或者计算机上进行演示也可以将演示文稿打印出来制作成</a:t>
              </a:r>
              <a:r>
                <a:rPr kumimoji="0" lang="zh-CN" altLang="en-US" sz="1100" b="0" i="0" u="none" strike="noStrike" kern="1200" cap="none" spc="0" normalizeH="0" baseline="0" noProof="0" dirty="0" smtClean="0">
                  <a:ln>
                    <a:noFill/>
                  </a:ln>
                  <a:solidFill>
                    <a:prstClr val="white"/>
                  </a:solidFill>
                  <a:effectLst/>
                  <a:uLnTx/>
                  <a:uFillTx/>
                  <a:latin typeface="微软雅黑"/>
                  <a:ea typeface="微软雅黑"/>
                  <a:cs typeface="+mn-cs"/>
                </a:rPr>
                <a:t>胶片</a:t>
              </a:r>
              <a:endParaRPr kumimoji="0" lang="zh-CN" altLang="en-US" sz="11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18" name="矩形 17"/>
            <p:cNvSpPr/>
            <p:nvPr/>
          </p:nvSpPr>
          <p:spPr>
            <a:xfrm>
              <a:off x="8288634" y="2879362"/>
              <a:ext cx="3165475" cy="609398"/>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white"/>
                  </a:solidFill>
                  <a:effectLst/>
                  <a:uLnTx/>
                  <a:uFillTx/>
                  <a:latin typeface="微软雅黑"/>
                  <a:ea typeface="微软雅黑"/>
                  <a:cs typeface="+mn-cs"/>
                </a:rPr>
                <a:t>标题文字添加</a:t>
              </a:r>
            </a:p>
          </p:txBody>
        </p:sp>
      </p:grpSp>
      <p:cxnSp>
        <p:nvCxnSpPr>
          <p:cNvPr id="20" name="直接连接符 19"/>
          <p:cNvCxnSpPr/>
          <p:nvPr/>
        </p:nvCxnSpPr>
        <p:spPr>
          <a:xfrm>
            <a:off x="10668000" y="5190319"/>
            <a:ext cx="6985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6680200" y="2588060"/>
            <a:ext cx="4829175" cy="1098506"/>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en-US" altLang="zh-CN" sz="6000" b="1" i="0" u="none" strike="noStrike" kern="1200" cap="none" spc="0" normalizeH="0" baseline="0" noProof="0" dirty="0" smtClean="0">
                <a:ln>
                  <a:noFill/>
                </a:ln>
                <a:solidFill>
                  <a:srgbClr val="4EADE3"/>
                </a:solidFill>
                <a:effectLst/>
                <a:uLnTx/>
                <a:uFillTx/>
                <a:latin typeface="Arial"/>
                <a:ea typeface="微软雅黑"/>
                <a:cs typeface="+mn-cs"/>
              </a:rPr>
              <a:t>PART 02</a:t>
            </a:r>
            <a:endParaRPr kumimoji="0" lang="zh-CN" altLang="en-US" sz="6000" b="1" i="0" u="none" strike="noStrike" kern="1200" cap="none" spc="0" normalizeH="0" baseline="0" noProof="0" dirty="0">
              <a:ln>
                <a:noFill/>
              </a:ln>
              <a:solidFill>
                <a:srgbClr val="4EADE3"/>
              </a:solidFill>
              <a:effectLst/>
              <a:uLnTx/>
              <a:uFillTx/>
              <a:latin typeface="Arial"/>
              <a:ea typeface="微软雅黑"/>
              <a:cs typeface="+mn-cs"/>
            </a:endParaRPr>
          </a:p>
        </p:txBody>
      </p:sp>
    </p:spTree>
    <p:extLst>
      <p:ext uri="{BB962C8B-B14F-4D97-AF65-F5344CB8AC3E}">
        <p14:creationId xmlns:p14="http://schemas.microsoft.com/office/powerpoint/2010/main" val="253131986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childTnLst>
                                </p:cTn>
                              </p:par>
                            </p:childTnLst>
                          </p:cTn>
                        </p:par>
                        <p:par>
                          <p:cTn id="19" fill="hold">
                            <p:stCondLst>
                              <p:cond delay="1000"/>
                            </p:stCondLst>
                            <p:childTnLst>
                              <p:par>
                                <p:cTn id="20" presetID="42" presetClass="entr" presetSubtype="0"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1000" fill="hold"/>
                                        <p:tgtEl>
                                          <p:spTgt spid="21"/>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2" presetClass="entr" presetSubtype="8"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fill="hold"/>
                                        <p:tgtEl>
                                          <p:spTgt spid="16"/>
                                        </p:tgtEl>
                                        <p:attrNameLst>
                                          <p:attrName>ppt_x</p:attrName>
                                        </p:attrNameLst>
                                      </p:cBhvr>
                                      <p:tavLst>
                                        <p:tav tm="0">
                                          <p:val>
                                            <p:strVal val="0-#ppt_w/2"/>
                                          </p:val>
                                        </p:tav>
                                        <p:tav tm="100000">
                                          <p:val>
                                            <p:strVal val="#ppt_x"/>
                                          </p:val>
                                        </p:tav>
                                      </p:tavLst>
                                    </p:anim>
                                    <p:anim calcmode="lin" valueType="num">
                                      <p:cBhvr additive="base">
                                        <p:cTn id="29" dur="500" fill="hold"/>
                                        <p:tgtEl>
                                          <p:spTgt spid="16"/>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2" presetClass="entr" presetSubtype="2"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right)">
                                      <p:cBhvr>
                                        <p:cTn id="3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5" grpId="0" animBg="1"/>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rot="1800000">
            <a:off x="5767577" y="3086343"/>
            <a:ext cx="3996558" cy="3317324"/>
          </a:xfrm>
          <a:prstGeom prst="rect">
            <a:avLst/>
          </a:prstGeom>
          <a:gradFill>
            <a:gsLst>
              <a:gs pos="0">
                <a:schemeClr val="bg1">
                  <a:lumMod val="50000"/>
                  <a:alpha val="65000"/>
                </a:schemeClr>
              </a:gs>
              <a:gs pos="75000">
                <a:schemeClr val="bg1">
                  <a:alpha val="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sp>
        <p:nvSpPr>
          <p:cNvPr id="19" name="矩形 18"/>
          <p:cNvSpPr/>
          <p:nvPr/>
        </p:nvSpPr>
        <p:spPr>
          <a:xfrm>
            <a:off x="8182946" y="1928826"/>
            <a:ext cx="2645538" cy="1061829"/>
          </a:xfrm>
          <a:prstGeom prst="rect">
            <a:avLst/>
          </a:prstGeom>
        </p:spPr>
        <p:txBody>
          <a:bodyPr wrap="square">
            <a:spAutoFit/>
            <a:scene3d>
              <a:camera prst="orthographicFront"/>
              <a:lightRig rig="threePt" dir="t"/>
            </a:scene3d>
            <a:sp3d contourW="12700"/>
          </a:bodyPr>
          <a:lstStyle/>
          <a:p>
            <a:pPr algn="just">
              <a:lnSpc>
                <a:spcPct val="150000"/>
              </a:lnSpc>
            </a:pPr>
            <a:r>
              <a:rPr lang="zh-CN" altLang="en-US" sz="1400" dirty="0">
                <a:solidFill>
                  <a:schemeClr val="tx1">
                    <a:lumMod val="75000"/>
                    <a:lumOff val="25000"/>
                  </a:schemeClr>
                </a:solidFill>
                <a:latin typeface="+mn-ea"/>
              </a:rPr>
              <a:t>用户可以在投影仪或者计算机上进行演示也可以将演示文稿打印出来制作成</a:t>
            </a:r>
            <a:r>
              <a:rPr lang="zh-CN" altLang="en-US" sz="1400" dirty="0" smtClean="0">
                <a:solidFill>
                  <a:schemeClr val="tx1">
                    <a:lumMod val="75000"/>
                    <a:lumOff val="25000"/>
                  </a:schemeClr>
                </a:solidFill>
                <a:latin typeface="+mn-ea"/>
              </a:rPr>
              <a:t>胶片</a:t>
            </a:r>
            <a:endParaRPr lang="zh-CN" altLang="en-US" sz="1400" dirty="0">
              <a:solidFill>
                <a:schemeClr val="tx1">
                  <a:lumMod val="75000"/>
                  <a:lumOff val="25000"/>
                </a:schemeClr>
              </a:solidFill>
              <a:latin typeface="+mn-ea"/>
            </a:endParaRPr>
          </a:p>
        </p:txBody>
      </p:sp>
      <p:grpSp>
        <p:nvGrpSpPr>
          <p:cNvPr id="10" name="组合 9"/>
          <p:cNvGrpSpPr/>
          <p:nvPr/>
        </p:nvGrpSpPr>
        <p:grpSpPr>
          <a:xfrm>
            <a:off x="4432320" y="2125684"/>
            <a:ext cx="3325908" cy="3325906"/>
            <a:chOff x="4244988" y="1938351"/>
            <a:chExt cx="3700571" cy="3700571"/>
          </a:xfrm>
        </p:grpSpPr>
        <p:sp>
          <p:nvSpPr>
            <p:cNvPr id="8" name="椭圆 7"/>
            <p:cNvSpPr/>
            <p:nvPr/>
          </p:nvSpPr>
          <p:spPr>
            <a:xfrm>
              <a:off x="4244988" y="1938351"/>
              <a:ext cx="3700571" cy="3700571"/>
            </a:xfrm>
            <a:prstGeom prst="ellipse">
              <a:avLst/>
            </a:prstGeom>
            <a:solidFill>
              <a:schemeClr val="bg1"/>
            </a:solidFill>
            <a:ln w="285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2" name="组合 1"/>
            <p:cNvGrpSpPr/>
            <p:nvPr/>
          </p:nvGrpSpPr>
          <p:grpSpPr>
            <a:xfrm>
              <a:off x="4253821" y="1947182"/>
              <a:ext cx="3684360" cy="3684362"/>
              <a:chOff x="4733926" y="2379663"/>
              <a:chExt cx="2724149" cy="2724151"/>
            </a:xfrm>
          </p:grpSpPr>
          <p:sp>
            <p:nvSpPr>
              <p:cNvPr id="3" name="MH_Other_1"/>
              <p:cNvSpPr>
                <a:spLocks noChangeAspect="1"/>
              </p:cNvSpPr>
              <p:nvPr>
                <p:custDataLst>
                  <p:tags r:id="rId2"/>
                </p:custDataLst>
              </p:nvPr>
            </p:nvSpPr>
            <p:spPr bwMode="auto">
              <a:xfrm>
                <a:off x="6118225" y="2379663"/>
                <a:ext cx="1339850" cy="1543050"/>
              </a:xfrm>
              <a:custGeom>
                <a:avLst/>
                <a:gdLst>
                  <a:gd name="T0" fmla="*/ 35 w 1260"/>
                  <a:gd name="T1" fmla="*/ 1 h 1451"/>
                  <a:gd name="T2" fmla="*/ 100 w 1260"/>
                  <a:gd name="T3" fmla="*/ 6 h 1451"/>
                  <a:gd name="T4" fmla="*/ 162 w 1260"/>
                  <a:gd name="T5" fmla="*/ 13 h 1451"/>
                  <a:gd name="T6" fmla="*/ 225 w 1260"/>
                  <a:gd name="T7" fmla="*/ 23 h 1451"/>
                  <a:gd name="T8" fmla="*/ 285 w 1260"/>
                  <a:gd name="T9" fmla="*/ 37 h 1451"/>
                  <a:gd name="T10" fmla="*/ 345 w 1260"/>
                  <a:gd name="T11" fmla="*/ 53 h 1451"/>
                  <a:gd name="T12" fmla="*/ 404 w 1260"/>
                  <a:gd name="T13" fmla="*/ 72 h 1451"/>
                  <a:gd name="T14" fmla="*/ 461 w 1260"/>
                  <a:gd name="T15" fmla="*/ 94 h 1451"/>
                  <a:gd name="T16" fmla="*/ 517 w 1260"/>
                  <a:gd name="T17" fmla="*/ 119 h 1451"/>
                  <a:gd name="T18" fmla="*/ 572 w 1260"/>
                  <a:gd name="T19" fmla="*/ 145 h 1451"/>
                  <a:gd name="T20" fmla="*/ 625 w 1260"/>
                  <a:gd name="T21" fmla="*/ 175 h 1451"/>
                  <a:gd name="T22" fmla="*/ 676 w 1260"/>
                  <a:gd name="T23" fmla="*/ 206 h 1451"/>
                  <a:gd name="T24" fmla="*/ 726 w 1260"/>
                  <a:gd name="T25" fmla="*/ 240 h 1451"/>
                  <a:gd name="T26" fmla="*/ 774 w 1260"/>
                  <a:gd name="T27" fmla="*/ 277 h 1451"/>
                  <a:gd name="T28" fmla="*/ 820 w 1260"/>
                  <a:gd name="T29" fmla="*/ 316 h 1451"/>
                  <a:gd name="T30" fmla="*/ 866 w 1260"/>
                  <a:gd name="T31" fmla="*/ 356 h 1451"/>
                  <a:gd name="T32" fmla="*/ 908 w 1260"/>
                  <a:gd name="T33" fmla="*/ 398 h 1451"/>
                  <a:gd name="T34" fmla="*/ 948 w 1260"/>
                  <a:gd name="T35" fmla="*/ 444 h 1451"/>
                  <a:gd name="T36" fmla="*/ 986 w 1260"/>
                  <a:gd name="T37" fmla="*/ 490 h 1451"/>
                  <a:gd name="T38" fmla="*/ 1023 w 1260"/>
                  <a:gd name="T39" fmla="*/ 538 h 1451"/>
                  <a:gd name="T40" fmla="*/ 1057 w 1260"/>
                  <a:gd name="T41" fmla="*/ 589 h 1451"/>
                  <a:gd name="T42" fmla="*/ 1088 w 1260"/>
                  <a:gd name="T43" fmla="*/ 640 h 1451"/>
                  <a:gd name="T44" fmla="*/ 1117 w 1260"/>
                  <a:gd name="T45" fmla="*/ 693 h 1451"/>
                  <a:gd name="T46" fmla="*/ 1144 w 1260"/>
                  <a:gd name="T47" fmla="*/ 748 h 1451"/>
                  <a:gd name="T48" fmla="*/ 1168 w 1260"/>
                  <a:gd name="T49" fmla="*/ 804 h 1451"/>
                  <a:gd name="T50" fmla="*/ 1190 w 1260"/>
                  <a:gd name="T51" fmla="*/ 861 h 1451"/>
                  <a:gd name="T52" fmla="*/ 1209 w 1260"/>
                  <a:gd name="T53" fmla="*/ 921 h 1451"/>
                  <a:gd name="T54" fmla="*/ 1224 w 1260"/>
                  <a:gd name="T55" fmla="*/ 980 h 1451"/>
                  <a:gd name="T56" fmla="*/ 1237 w 1260"/>
                  <a:gd name="T57" fmla="*/ 1042 h 1451"/>
                  <a:gd name="T58" fmla="*/ 1248 w 1260"/>
                  <a:gd name="T59" fmla="*/ 1104 h 1451"/>
                  <a:gd name="T60" fmla="*/ 1255 w 1260"/>
                  <a:gd name="T61" fmla="*/ 1166 h 1451"/>
                  <a:gd name="T62" fmla="*/ 1259 w 1260"/>
                  <a:gd name="T63" fmla="*/ 1231 h 1451"/>
                  <a:gd name="T64" fmla="*/ 921 w 1260"/>
                  <a:gd name="T65" fmla="*/ 1451 h 1451"/>
                  <a:gd name="T66" fmla="*/ 622 w 1260"/>
                  <a:gd name="T67" fmla="*/ 1231 h 1451"/>
                  <a:gd name="T68" fmla="*/ 616 w 1260"/>
                  <a:gd name="T69" fmla="*/ 1184 h 1451"/>
                  <a:gd name="T70" fmla="*/ 608 w 1260"/>
                  <a:gd name="T71" fmla="*/ 1139 h 1451"/>
                  <a:gd name="T72" fmla="*/ 597 w 1260"/>
                  <a:gd name="T73" fmla="*/ 1096 h 1451"/>
                  <a:gd name="T74" fmla="*/ 588 w 1260"/>
                  <a:gd name="T75" fmla="*/ 1067 h 1451"/>
                  <a:gd name="T76" fmla="*/ 572 w 1260"/>
                  <a:gd name="T77" fmla="*/ 1025 h 1451"/>
                  <a:gd name="T78" fmla="*/ 559 w 1260"/>
                  <a:gd name="T79" fmla="*/ 998 h 1451"/>
                  <a:gd name="T80" fmla="*/ 539 w 1260"/>
                  <a:gd name="T81" fmla="*/ 959 h 1451"/>
                  <a:gd name="T82" fmla="*/ 523 w 1260"/>
                  <a:gd name="T83" fmla="*/ 934 h 1451"/>
                  <a:gd name="T84" fmla="*/ 498 w 1260"/>
                  <a:gd name="T85" fmla="*/ 898 h 1451"/>
                  <a:gd name="T86" fmla="*/ 480 w 1260"/>
                  <a:gd name="T87" fmla="*/ 874 h 1451"/>
                  <a:gd name="T88" fmla="*/ 461 w 1260"/>
                  <a:gd name="T89" fmla="*/ 852 h 1451"/>
                  <a:gd name="T90" fmla="*/ 431 w 1260"/>
                  <a:gd name="T91" fmla="*/ 821 h 1451"/>
                  <a:gd name="T92" fmla="*/ 399 w 1260"/>
                  <a:gd name="T93" fmla="*/ 791 h 1451"/>
                  <a:gd name="T94" fmla="*/ 375 w 1260"/>
                  <a:gd name="T95" fmla="*/ 773 h 1451"/>
                  <a:gd name="T96" fmla="*/ 352 w 1260"/>
                  <a:gd name="T97" fmla="*/ 755 h 1451"/>
                  <a:gd name="T98" fmla="*/ 328 w 1260"/>
                  <a:gd name="T99" fmla="*/ 739 h 1451"/>
                  <a:gd name="T100" fmla="*/ 290 w 1260"/>
                  <a:gd name="T101" fmla="*/ 716 h 1451"/>
                  <a:gd name="T102" fmla="*/ 264 w 1260"/>
                  <a:gd name="T103" fmla="*/ 702 h 1451"/>
                  <a:gd name="T104" fmla="*/ 223 w 1260"/>
                  <a:gd name="T105" fmla="*/ 684 h 1451"/>
                  <a:gd name="T106" fmla="*/ 181 w 1260"/>
                  <a:gd name="T107" fmla="*/ 669 h 1451"/>
                  <a:gd name="T108" fmla="*/ 137 w 1260"/>
                  <a:gd name="T109" fmla="*/ 656 h 1451"/>
                  <a:gd name="T110" fmla="*/ 108 w 1260"/>
                  <a:gd name="T111" fmla="*/ 649 h 1451"/>
                  <a:gd name="T112" fmla="*/ 63 w 1260"/>
                  <a:gd name="T113" fmla="*/ 642 h 1451"/>
                  <a:gd name="T114" fmla="*/ 31 w 1260"/>
                  <a:gd name="T115" fmla="*/ 639 h 1451"/>
                  <a:gd name="T116" fmla="*/ 0 w 1260"/>
                  <a:gd name="T117" fmla="*/ 637 h 1451"/>
                  <a:gd name="T118" fmla="*/ 3 w 1260"/>
                  <a:gd name="T119" fmla="*/ 0 h 1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60" h="1451">
                    <a:moveTo>
                      <a:pt x="3" y="0"/>
                    </a:moveTo>
                    <a:lnTo>
                      <a:pt x="35" y="1"/>
                    </a:lnTo>
                    <a:lnTo>
                      <a:pt x="68" y="3"/>
                    </a:lnTo>
                    <a:lnTo>
                      <a:pt x="100" y="6"/>
                    </a:lnTo>
                    <a:lnTo>
                      <a:pt x="131" y="9"/>
                    </a:lnTo>
                    <a:lnTo>
                      <a:pt x="162" y="13"/>
                    </a:lnTo>
                    <a:lnTo>
                      <a:pt x="193" y="18"/>
                    </a:lnTo>
                    <a:lnTo>
                      <a:pt x="225" y="23"/>
                    </a:lnTo>
                    <a:lnTo>
                      <a:pt x="255" y="30"/>
                    </a:lnTo>
                    <a:lnTo>
                      <a:pt x="285" y="37"/>
                    </a:lnTo>
                    <a:lnTo>
                      <a:pt x="315" y="44"/>
                    </a:lnTo>
                    <a:lnTo>
                      <a:pt x="345" y="53"/>
                    </a:lnTo>
                    <a:lnTo>
                      <a:pt x="374" y="62"/>
                    </a:lnTo>
                    <a:lnTo>
                      <a:pt x="404" y="72"/>
                    </a:lnTo>
                    <a:lnTo>
                      <a:pt x="433" y="83"/>
                    </a:lnTo>
                    <a:lnTo>
                      <a:pt x="461" y="94"/>
                    </a:lnTo>
                    <a:lnTo>
                      <a:pt x="489" y="106"/>
                    </a:lnTo>
                    <a:lnTo>
                      <a:pt x="517" y="119"/>
                    </a:lnTo>
                    <a:lnTo>
                      <a:pt x="545" y="132"/>
                    </a:lnTo>
                    <a:lnTo>
                      <a:pt x="572" y="145"/>
                    </a:lnTo>
                    <a:lnTo>
                      <a:pt x="599" y="160"/>
                    </a:lnTo>
                    <a:lnTo>
                      <a:pt x="625" y="175"/>
                    </a:lnTo>
                    <a:lnTo>
                      <a:pt x="651" y="190"/>
                    </a:lnTo>
                    <a:lnTo>
                      <a:pt x="676" y="206"/>
                    </a:lnTo>
                    <a:lnTo>
                      <a:pt x="702" y="223"/>
                    </a:lnTo>
                    <a:lnTo>
                      <a:pt x="726" y="240"/>
                    </a:lnTo>
                    <a:lnTo>
                      <a:pt x="751" y="259"/>
                    </a:lnTo>
                    <a:lnTo>
                      <a:pt x="774" y="277"/>
                    </a:lnTo>
                    <a:lnTo>
                      <a:pt x="798" y="296"/>
                    </a:lnTo>
                    <a:lnTo>
                      <a:pt x="820" y="316"/>
                    </a:lnTo>
                    <a:lnTo>
                      <a:pt x="843" y="336"/>
                    </a:lnTo>
                    <a:lnTo>
                      <a:pt x="866" y="356"/>
                    </a:lnTo>
                    <a:lnTo>
                      <a:pt x="887" y="377"/>
                    </a:lnTo>
                    <a:lnTo>
                      <a:pt x="908" y="398"/>
                    </a:lnTo>
                    <a:lnTo>
                      <a:pt x="928" y="421"/>
                    </a:lnTo>
                    <a:lnTo>
                      <a:pt x="948" y="444"/>
                    </a:lnTo>
                    <a:lnTo>
                      <a:pt x="967" y="467"/>
                    </a:lnTo>
                    <a:lnTo>
                      <a:pt x="986" y="490"/>
                    </a:lnTo>
                    <a:lnTo>
                      <a:pt x="1004" y="514"/>
                    </a:lnTo>
                    <a:lnTo>
                      <a:pt x="1023" y="538"/>
                    </a:lnTo>
                    <a:lnTo>
                      <a:pt x="1040" y="564"/>
                    </a:lnTo>
                    <a:lnTo>
                      <a:pt x="1057" y="589"/>
                    </a:lnTo>
                    <a:lnTo>
                      <a:pt x="1073" y="614"/>
                    </a:lnTo>
                    <a:lnTo>
                      <a:pt x="1088" y="640"/>
                    </a:lnTo>
                    <a:lnTo>
                      <a:pt x="1103" y="666"/>
                    </a:lnTo>
                    <a:lnTo>
                      <a:pt x="1117" y="693"/>
                    </a:lnTo>
                    <a:lnTo>
                      <a:pt x="1131" y="720"/>
                    </a:lnTo>
                    <a:lnTo>
                      <a:pt x="1144" y="748"/>
                    </a:lnTo>
                    <a:lnTo>
                      <a:pt x="1156" y="776"/>
                    </a:lnTo>
                    <a:lnTo>
                      <a:pt x="1168" y="804"/>
                    </a:lnTo>
                    <a:lnTo>
                      <a:pt x="1180" y="833"/>
                    </a:lnTo>
                    <a:lnTo>
                      <a:pt x="1190" y="861"/>
                    </a:lnTo>
                    <a:lnTo>
                      <a:pt x="1200" y="891"/>
                    </a:lnTo>
                    <a:lnTo>
                      <a:pt x="1209" y="921"/>
                    </a:lnTo>
                    <a:lnTo>
                      <a:pt x="1217" y="950"/>
                    </a:lnTo>
                    <a:lnTo>
                      <a:pt x="1224" y="980"/>
                    </a:lnTo>
                    <a:lnTo>
                      <a:pt x="1231" y="1010"/>
                    </a:lnTo>
                    <a:lnTo>
                      <a:pt x="1237" y="1042"/>
                    </a:lnTo>
                    <a:lnTo>
                      <a:pt x="1243" y="1073"/>
                    </a:lnTo>
                    <a:lnTo>
                      <a:pt x="1248" y="1104"/>
                    </a:lnTo>
                    <a:lnTo>
                      <a:pt x="1252" y="1135"/>
                    </a:lnTo>
                    <a:lnTo>
                      <a:pt x="1255" y="1166"/>
                    </a:lnTo>
                    <a:lnTo>
                      <a:pt x="1257" y="1198"/>
                    </a:lnTo>
                    <a:lnTo>
                      <a:pt x="1259" y="1231"/>
                    </a:lnTo>
                    <a:lnTo>
                      <a:pt x="1260" y="1263"/>
                    </a:lnTo>
                    <a:lnTo>
                      <a:pt x="921" y="1451"/>
                    </a:lnTo>
                    <a:lnTo>
                      <a:pt x="622" y="1246"/>
                    </a:lnTo>
                    <a:lnTo>
                      <a:pt x="622" y="1231"/>
                    </a:lnTo>
                    <a:lnTo>
                      <a:pt x="620" y="1215"/>
                    </a:lnTo>
                    <a:lnTo>
                      <a:pt x="616" y="1184"/>
                    </a:lnTo>
                    <a:lnTo>
                      <a:pt x="611" y="1154"/>
                    </a:lnTo>
                    <a:lnTo>
                      <a:pt x="608" y="1139"/>
                    </a:lnTo>
                    <a:lnTo>
                      <a:pt x="605" y="1125"/>
                    </a:lnTo>
                    <a:lnTo>
                      <a:pt x="597" y="1096"/>
                    </a:lnTo>
                    <a:lnTo>
                      <a:pt x="593" y="1082"/>
                    </a:lnTo>
                    <a:lnTo>
                      <a:pt x="588" y="1067"/>
                    </a:lnTo>
                    <a:lnTo>
                      <a:pt x="577" y="1039"/>
                    </a:lnTo>
                    <a:lnTo>
                      <a:pt x="572" y="1025"/>
                    </a:lnTo>
                    <a:lnTo>
                      <a:pt x="566" y="1012"/>
                    </a:lnTo>
                    <a:lnTo>
                      <a:pt x="559" y="998"/>
                    </a:lnTo>
                    <a:lnTo>
                      <a:pt x="553" y="985"/>
                    </a:lnTo>
                    <a:lnTo>
                      <a:pt x="539" y="959"/>
                    </a:lnTo>
                    <a:lnTo>
                      <a:pt x="530" y="947"/>
                    </a:lnTo>
                    <a:lnTo>
                      <a:pt x="523" y="934"/>
                    </a:lnTo>
                    <a:lnTo>
                      <a:pt x="506" y="910"/>
                    </a:lnTo>
                    <a:lnTo>
                      <a:pt x="498" y="898"/>
                    </a:lnTo>
                    <a:lnTo>
                      <a:pt x="489" y="887"/>
                    </a:lnTo>
                    <a:lnTo>
                      <a:pt x="480" y="874"/>
                    </a:lnTo>
                    <a:lnTo>
                      <a:pt x="471" y="863"/>
                    </a:lnTo>
                    <a:lnTo>
                      <a:pt x="461" y="852"/>
                    </a:lnTo>
                    <a:lnTo>
                      <a:pt x="451" y="841"/>
                    </a:lnTo>
                    <a:lnTo>
                      <a:pt x="431" y="821"/>
                    </a:lnTo>
                    <a:lnTo>
                      <a:pt x="410" y="801"/>
                    </a:lnTo>
                    <a:lnTo>
                      <a:pt x="399" y="791"/>
                    </a:lnTo>
                    <a:lnTo>
                      <a:pt x="388" y="782"/>
                    </a:lnTo>
                    <a:lnTo>
                      <a:pt x="375" y="773"/>
                    </a:lnTo>
                    <a:lnTo>
                      <a:pt x="364" y="764"/>
                    </a:lnTo>
                    <a:lnTo>
                      <a:pt x="352" y="755"/>
                    </a:lnTo>
                    <a:lnTo>
                      <a:pt x="340" y="747"/>
                    </a:lnTo>
                    <a:lnTo>
                      <a:pt x="328" y="739"/>
                    </a:lnTo>
                    <a:lnTo>
                      <a:pt x="315" y="731"/>
                    </a:lnTo>
                    <a:lnTo>
                      <a:pt x="290" y="716"/>
                    </a:lnTo>
                    <a:lnTo>
                      <a:pt x="277" y="709"/>
                    </a:lnTo>
                    <a:lnTo>
                      <a:pt x="264" y="702"/>
                    </a:lnTo>
                    <a:lnTo>
                      <a:pt x="237" y="690"/>
                    </a:lnTo>
                    <a:lnTo>
                      <a:pt x="223" y="684"/>
                    </a:lnTo>
                    <a:lnTo>
                      <a:pt x="209" y="678"/>
                    </a:lnTo>
                    <a:lnTo>
                      <a:pt x="181" y="669"/>
                    </a:lnTo>
                    <a:lnTo>
                      <a:pt x="152" y="660"/>
                    </a:lnTo>
                    <a:lnTo>
                      <a:pt x="137" y="656"/>
                    </a:lnTo>
                    <a:lnTo>
                      <a:pt x="123" y="653"/>
                    </a:lnTo>
                    <a:lnTo>
                      <a:pt x="108" y="649"/>
                    </a:lnTo>
                    <a:lnTo>
                      <a:pt x="93" y="647"/>
                    </a:lnTo>
                    <a:lnTo>
                      <a:pt x="63" y="642"/>
                    </a:lnTo>
                    <a:lnTo>
                      <a:pt x="47" y="640"/>
                    </a:lnTo>
                    <a:lnTo>
                      <a:pt x="31" y="639"/>
                    </a:lnTo>
                    <a:lnTo>
                      <a:pt x="16" y="638"/>
                    </a:lnTo>
                    <a:lnTo>
                      <a:pt x="0" y="637"/>
                    </a:lnTo>
                    <a:lnTo>
                      <a:pt x="197" y="348"/>
                    </a:lnTo>
                    <a:lnTo>
                      <a:pt x="3" y="0"/>
                    </a:lnTo>
                    <a:close/>
                  </a:path>
                </a:pathLst>
              </a:custGeom>
              <a:solidFill>
                <a:schemeClr val="accent2"/>
              </a:solidFill>
              <a:ln w="3175">
                <a:noFill/>
              </a:ln>
              <a:effectLst/>
              <a:extLst/>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lnSpc>
                    <a:spcPct val="120000"/>
                  </a:lnSpc>
                  <a:spcBef>
                    <a:spcPts val="450"/>
                  </a:spcBef>
                  <a:spcAft>
                    <a:spcPts val="450"/>
                  </a:spcAft>
                  <a:defRPr/>
                </a:pPr>
                <a:endParaRPr lang="en-US" sz="2000">
                  <a:solidFill>
                    <a:schemeClr val="bg1"/>
                  </a:solidFill>
                </a:endParaRPr>
              </a:p>
            </p:txBody>
          </p:sp>
          <p:sp>
            <p:nvSpPr>
              <p:cNvPr id="4" name="MH_Other_2"/>
              <p:cNvSpPr>
                <a:spLocks noChangeAspect="1"/>
              </p:cNvSpPr>
              <p:nvPr>
                <p:custDataLst>
                  <p:tags r:id="rId3"/>
                </p:custDataLst>
              </p:nvPr>
            </p:nvSpPr>
            <p:spPr bwMode="auto">
              <a:xfrm>
                <a:off x="4733926" y="2381251"/>
                <a:ext cx="1520825" cy="1408113"/>
              </a:xfrm>
              <a:custGeom>
                <a:avLst/>
                <a:gdLst>
                  <a:gd name="T0" fmla="*/ 637 w 1431"/>
                  <a:gd name="T1" fmla="*/ 1302 h 1325"/>
                  <a:gd name="T2" fmla="*/ 637 w 1431"/>
                  <a:gd name="T3" fmla="*/ 1248 h 1325"/>
                  <a:gd name="T4" fmla="*/ 640 w 1431"/>
                  <a:gd name="T5" fmla="*/ 1217 h 1325"/>
                  <a:gd name="T6" fmla="*/ 646 w 1431"/>
                  <a:gd name="T7" fmla="*/ 1170 h 1325"/>
                  <a:gd name="T8" fmla="*/ 655 w 1431"/>
                  <a:gd name="T9" fmla="*/ 1125 h 1325"/>
                  <a:gd name="T10" fmla="*/ 663 w 1431"/>
                  <a:gd name="T11" fmla="*/ 1095 h 1325"/>
                  <a:gd name="T12" fmla="*/ 678 w 1431"/>
                  <a:gd name="T13" fmla="*/ 1052 h 1325"/>
                  <a:gd name="T14" fmla="*/ 689 w 1431"/>
                  <a:gd name="T15" fmla="*/ 1024 h 1325"/>
                  <a:gd name="T16" fmla="*/ 708 w 1431"/>
                  <a:gd name="T17" fmla="*/ 983 h 1325"/>
                  <a:gd name="T18" fmla="*/ 724 w 1431"/>
                  <a:gd name="T19" fmla="*/ 957 h 1325"/>
                  <a:gd name="T20" fmla="*/ 739 w 1431"/>
                  <a:gd name="T21" fmla="*/ 932 h 1325"/>
                  <a:gd name="T22" fmla="*/ 756 w 1431"/>
                  <a:gd name="T23" fmla="*/ 907 h 1325"/>
                  <a:gd name="T24" fmla="*/ 773 w 1431"/>
                  <a:gd name="T25" fmla="*/ 884 h 1325"/>
                  <a:gd name="T26" fmla="*/ 792 w 1431"/>
                  <a:gd name="T27" fmla="*/ 860 h 1325"/>
                  <a:gd name="T28" fmla="*/ 822 w 1431"/>
                  <a:gd name="T29" fmla="*/ 827 h 1325"/>
                  <a:gd name="T30" fmla="*/ 843 w 1431"/>
                  <a:gd name="T31" fmla="*/ 807 h 1325"/>
                  <a:gd name="T32" fmla="*/ 877 w 1431"/>
                  <a:gd name="T33" fmla="*/ 778 h 1325"/>
                  <a:gd name="T34" fmla="*/ 901 w 1431"/>
                  <a:gd name="T35" fmla="*/ 760 h 1325"/>
                  <a:gd name="T36" fmla="*/ 938 w 1431"/>
                  <a:gd name="T37" fmla="*/ 735 h 1325"/>
                  <a:gd name="T38" fmla="*/ 976 w 1431"/>
                  <a:gd name="T39" fmla="*/ 711 h 1325"/>
                  <a:gd name="T40" fmla="*/ 1003 w 1431"/>
                  <a:gd name="T41" fmla="*/ 698 h 1325"/>
                  <a:gd name="T42" fmla="*/ 1030 w 1431"/>
                  <a:gd name="T43" fmla="*/ 686 h 1325"/>
                  <a:gd name="T44" fmla="*/ 1059 w 1431"/>
                  <a:gd name="T45" fmla="*/ 675 h 1325"/>
                  <a:gd name="T46" fmla="*/ 1117 w 1431"/>
                  <a:gd name="T47" fmla="*/ 657 h 1325"/>
                  <a:gd name="T48" fmla="*/ 1147 w 1431"/>
                  <a:gd name="T49" fmla="*/ 649 h 1325"/>
                  <a:gd name="T50" fmla="*/ 1192 w 1431"/>
                  <a:gd name="T51" fmla="*/ 642 h 1325"/>
                  <a:gd name="T52" fmla="*/ 1224 w 1431"/>
                  <a:gd name="T53" fmla="*/ 638 h 1325"/>
                  <a:gd name="T54" fmla="*/ 1431 w 1431"/>
                  <a:gd name="T55" fmla="*/ 334 h 1325"/>
                  <a:gd name="T56" fmla="*/ 1207 w 1431"/>
                  <a:gd name="T57" fmla="*/ 1 h 1325"/>
                  <a:gd name="T58" fmla="*/ 1142 w 1431"/>
                  <a:gd name="T59" fmla="*/ 6 h 1325"/>
                  <a:gd name="T60" fmla="*/ 1080 w 1431"/>
                  <a:gd name="T61" fmla="*/ 15 h 1325"/>
                  <a:gd name="T62" fmla="*/ 1018 w 1431"/>
                  <a:gd name="T63" fmla="*/ 26 h 1325"/>
                  <a:gd name="T64" fmla="*/ 957 w 1431"/>
                  <a:gd name="T65" fmla="*/ 40 h 1325"/>
                  <a:gd name="T66" fmla="*/ 898 w 1431"/>
                  <a:gd name="T67" fmla="*/ 57 h 1325"/>
                  <a:gd name="T68" fmla="*/ 839 w 1431"/>
                  <a:gd name="T69" fmla="*/ 76 h 1325"/>
                  <a:gd name="T70" fmla="*/ 783 w 1431"/>
                  <a:gd name="T71" fmla="*/ 100 h 1325"/>
                  <a:gd name="T72" fmla="*/ 728 w 1431"/>
                  <a:gd name="T73" fmla="*/ 125 h 1325"/>
                  <a:gd name="T74" fmla="*/ 673 w 1431"/>
                  <a:gd name="T75" fmla="*/ 152 h 1325"/>
                  <a:gd name="T76" fmla="*/ 620 w 1431"/>
                  <a:gd name="T77" fmla="*/ 182 h 1325"/>
                  <a:gd name="T78" fmla="*/ 570 w 1431"/>
                  <a:gd name="T79" fmla="*/ 214 h 1325"/>
                  <a:gd name="T80" fmla="*/ 520 w 1431"/>
                  <a:gd name="T81" fmla="*/ 250 h 1325"/>
                  <a:gd name="T82" fmla="*/ 472 w 1431"/>
                  <a:gd name="T83" fmla="*/ 287 h 1325"/>
                  <a:gd name="T84" fmla="*/ 427 w 1431"/>
                  <a:gd name="T85" fmla="*/ 325 h 1325"/>
                  <a:gd name="T86" fmla="*/ 382 w 1431"/>
                  <a:gd name="T87" fmla="*/ 366 h 1325"/>
                  <a:gd name="T88" fmla="*/ 341 w 1431"/>
                  <a:gd name="T89" fmla="*/ 410 h 1325"/>
                  <a:gd name="T90" fmla="*/ 301 w 1431"/>
                  <a:gd name="T91" fmla="*/ 455 h 1325"/>
                  <a:gd name="T92" fmla="*/ 263 w 1431"/>
                  <a:gd name="T93" fmla="*/ 502 h 1325"/>
                  <a:gd name="T94" fmla="*/ 227 w 1431"/>
                  <a:gd name="T95" fmla="*/ 550 h 1325"/>
                  <a:gd name="T96" fmla="*/ 194 w 1431"/>
                  <a:gd name="T97" fmla="*/ 602 h 1325"/>
                  <a:gd name="T98" fmla="*/ 163 w 1431"/>
                  <a:gd name="T99" fmla="*/ 653 h 1325"/>
                  <a:gd name="T100" fmla="*/ 135 w 1431"/>
                  <a:gd name="T101" fmla="*/ 707 h 1325"/>
                  <a:gd name="T102" fmla="*/ 109 w 1431"/>
                  <a:gd name="T103" fmla="*/ 762 h 1325"/>
                  <a:gd name="T104" fmla="*/ 86 w 1431"/>
                  <a:gd name="T105" fmla="*/ 819 h 1325"/>
                  <a:gd name="T106" fmla="*/ 64 w 1431"/>
                  <a:gd name="T107" fmla="*/ 876 h 1325"/>
                  <a:gd name="T108" fmla="*/ 47 w 1431"/>
                  <a:gd name="T109" fmla="*/ 936 h 1325"/>
                  <a:gd name="T110" fmla="*/ 31 w 1431"/>
                  <a:gd name="T111" fmla="*/ 996 h 1325"/>
                  <a:gd name="T112" fmla="*/ 19 w 1431"/>
                  <a:gd name="T113" fmla="*/ 1058 h 1325"/>
                  <a:gd name="T114" fmla="*/ 10 w 1431"/>
                  <a:gd name="T115" fmla="*/ 1120 h 1325"/>
                  <a:gd name="T116" fmla="*/ 4 w 1431"/>
                  <a:gd name="T117" fmla="*/ 1183 h 1325"/>
                  <a:gd name="T118" fmla="*/ 1 w 1431"/>
                  <a:gd name="T119" fmla="*/ 1247 h 1325"/>
                  <a:gd name="T120" fmla="*/ 1 w 1431"/>
                  <a:gd name="T121" fmla="*/ 1302 h 1325"/>
                  <a:gd name="T122" fmla="*/ 335 w 1431"/>
                  <a:gd name="T123" fmla="*/ 1129 h 1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1" h="1325">
                    <a:moveTo>
                      <a:pt x="638" y="1324"/>
                    </a:moveTo>
                    <a:lnTo>
                      <a:pt x="637" y="1302"/>
                    </a:lnTo>
                    <a:lnTo>
                      <a:pt x="637" y="1280"/>
                    </a:lnTo>
                    <a:lnTo>
                      <a:pt x="637" y="1248"/>
                    </a:lnTo>
                    <a:lnTo>
                      <a:pt x="638" y="1232"/>
                    </a:lnTo>
                    <a:lnTo>
                      <a:pt x="640" y="1217"/>
                    </a:lnTo>
                    <a:lnTo>
                      <a:pt x="644" y="1185"/>
                    </a:lnTo>
                    <a:lnTo>
                      <a:pt x="646" y="1170"/>
                    </a:lnTo>
                    <a:lnTo>
                      <a:pt x="649" y="1154"/>
                    </a:lnTo>
                    <a:lnTo>
                      <a:pt x="655" y="1125"/>
                    </a:lnTo>
                    <a:lnTo>
                      <a:pt x="659" y="1110"/>
                    </a:lnTo>
                    <a:lnTo>
                      <a:pt x="663" y="1095"/>
                    </a:lnTo>
                    <a:lnTo>
                      <a:pt x="673" y="1067"/>
                    </a:lnTo>
                    <a:lnTo>
                      <a:pt x="678" y="1052"/>
                    </a:lnTo>
                    <a:lnTo>
                      <a:pt x="683" y="1038"/>
                    </a:lnTo>
                    <a:lnTo>
                      <a:pt x="689" y="1024"/>
                    </a:lnTo>
                    <a:lnTo>
                      <a:pt x="695" y="1010"/>
                    </a:lnTo>
                    <a:lnTo>
                      <a:pt x="708" y="983"/>
                    </a:lnTo>
                    <a:lnTo>
                      <a:pt x="715" y="970"/>
                    </a:lnTo>
                    <a:lnTo>
                      <a:pt x="724" y="957"/>
                    </a:lnTo>
                    <a:lnTo>
                      <a:pt x="731" y="944"/>
                    </a:lnTo>
                    <a:lnTo>
                      <a:pt x="739" y="932"/>
                    </a:lnTo>
                    <a:lnTo>
                      <a:pt x="747" y="920"/>
                    </a:lnTo>
                    <a:lnTo>
                      <a:pt x="756" y="907"/>
                    </a:lnTo>
                    <a:lnTo>
                      <a:pt x="764" y="895"/>
                    </a:lnTo>
                    <a:lnTo>
                      <a:pt x="773" y="884"/>
                    </a:lnTo>
                    <a:lnTo>
                      <a:pt x="783" y="871"/>
                    </a:lnTo>
                    <a:lnTo>
                      <a:pt x="792" y="860"/>
                    </a:lnTo>
                    <a:lnTo>
                      <a:pt x="812" y="838"/>
                    </a:lnTo>
                    <a:lnTo>
                      <a:pt x="822" y="827"/>
                    </a:lnTo>
                    <a:lnTo>
                      <a:pt x="832" y="817"/>
                    </a:lnTo>
                    <a:lnTo>
                      <a:pt x="843" y="807"/>
                    </a:lnTo>
                    <a:lnTo>
                      <a:pt x="854" y="797"/>
                    </a:lnTo>
                    <a:lnTo>
                      <a:pt x="877" y="778"/>
                    </a:lnTo>
                    <a:lnTo>
                      <a:pt x="889" y="769"/>
                    </a:lnTo>
                    <a:lnTo>
                      <a:pt x="901" y="760"/>
                    </a:lnTo>
                    <a:lnTo>
                      <a:pt x="925" y="743"/>
                    </a:lnTo>
                    <a:lnTo>
                      <a:pt x="938" y="735"/>
                    </a:lnTo>
                    <a:lnTo>
                      <a:pt x="951" y="727"/>
                    </a:lnTo>
                    <a:lnTo>
                      <a:pt x="976" y="711"/>
                    </a:lnTo>
                    <a:lnTo>
                      <a:pt x="990" y="705"/>
                    </a:lnTo>
                    <a:lnTo>
                      <a:pt x="1003" y="698"/>
                    </a:lnTo>
                    <a:lnTo>
                      <a:pt x="1017" y="692"/>
                    </a:lnTo>
                    <a:lnTo>
                      <a:pt x="1030" y="686"/>
                    </a:lnTo>
                    <a:lnTo>
                      <a:pt x="1045" y="680"/>
                    </a:lnTo>
                    <a:lnTo>
                      <a:pt x="1059" y="675"/>
                    </a:lnTo>
                    <a:lnTo>
                      <a:pt x="1088" y="665"/>
                    </a:lnTo>
                    <a:lnTo>
                      <a:pt x="1117" y="657"/>
                    </a:lnTo>
                    <a:lnTo>
                      <a:pt x="1132" y="653"/>
                    </a:lnTo>
                    <a:lnTo>
                      <a:pt x="1147" y="649"/>
                    </a:lnTo>
                    <a:lnTo>
                      <a:pt x="1177" y="644"/>
                    </a:lnTo>
                    <a:lnTo>
                      <a:pt x="1192" y="642"/>
                    </a:lnTo>
                    <a:lnTo>
                      <a:pt x="1209" y="640"/>
                    </a:lnTo>
                    <a:lnTo>
                      <a:pt x="1224" y="638"/>
                    </a:lnTo>
                    <a:lnTo>
                      <a:pt x="1240" y="637"/>
                    </a:lnTo>
                    <a:lnTo>
                      <a:pt x="1431" y="334"/>
                    </a:lnTo>
                    <a:lnTo>
                      <a:pt x="1239" y="0"/>
                    </a:lnTo>
                    <a:lnTo>
                      <a:pt x="1207" y="1"/>
                    </a:lnTo>
                    <a:lnTo>
                      <a:pt x="1174" y="3"/>
                    </a:lnTo>
                    <a:lnTo>
                      <a:pt x="1142" y="6"/>
                    </a:lnTo>
                    <a:lnTo>
                      <a:pt x="1111" y="10"/>
                    </a:lnTo>
                    <a:lnTo>
                      <a:pt x="1080" y="15"/>
                    </a:lnTo>
                    <a:lnTo>
                      <a:pt x="1049" y="20"/>
                    </a:lnTo>
                    <a:lnTo>
                      <a:pt x="1018" y="26"/>
                    </a:lnTo>
                    <a:lnTo>
                      <a:pt x="987" y="32"/>
                    </a:lnTo>
                    <a:lnTo>
                      <a:pt x="957" y="40"/>
                    </a:lnTo>
                    <a:lnTo>
                      <a:pt x="928" y="48"/>
                    </a:lnTo>
                    <a:lnTo>
                      <a:pt x="898" y="57"/>
                    </a:lnTo>
                    <a:lnTo>
                      <a:pt x="868" y="66"/>
                    </a:lnTo>
                    <a:lnTo>
                      <a:pt x="839" y="76"/>
                    </a:lnTo>
                    <a:lnTo>
                      <a:pt x="811" y="88"/>
                    </a:lnTo>
                    <a:lnTo>
                      <a:pt x="783" y="100"/>
                    </a:lnTo>
                    <a:lnTo>
                      <a:pt x="755" y="112"/>
                    </a:lnTo>
                    <a:lnTo>
                      <a:pt x="728" y="125"/>
                    </a:lnTo>
                    <a:lnTo>
                      <a:pt x="699" y="138"/>
                    </a:lnTo>
                    <a:lnTo>
                      <a:pt x="673" y="152"/>
                    </a:lnTo>
                    <a:lnTo>
                      <a:pt x="646" y="167"/>
                    </a:lnTo>
                    <a:lnTo>
                      <a:pt x="620" y="182"/>
                    </a:lnTo>
                    <a:lnTo>
                      <a:pt x="595" y="198"/>
                    </a:lnTo>
                    <a:lnTo>
                      <a:pt x="570" y="214"/>
                    </a:lnTo>
                    <a:lnTo>
                      <a:pt x="544" y="231"/>
                    </a:lnTo>
                    <a:lnTo>
                      <a:pt x="520" y="250"/>
                    </a:lnTo>
                    <a:lnTo>
                      <a:pt x="496" y="268"/>
                    </a:lnTo>
                    <a:lnTo>
                      <a:pt x="472" y="287"/>
                    </a:lnTo>
                    <a:lnTo>
                      <a:pt x="449" y="306"/>
                    </a:lnTo>
                    <a:lnTo>
                      <a:pt x="427" y="325"/>
                    </a:lnTo>
                    <a:lnTo>
                      <a:pt x="405" y="346"/>
                    </a:lnTo>
                    <a:lnTo>
                      <a:pt x="382" y="366"/>
                    </a:lnTo>
                    <a:lnTo>
                      <a:pt x="361" y="388"/>
                    </a:lnTo>
                    <a:lnTo>
                      <a:pt x="341" y="410"/>
                    </a:lnTo>
                    <a:lnTo>
                      <a:pt x="320" y="433"/>
                    </a:lnTo>
                    <a:lnTo>
                      <a:pt x="301" y="455"/>
                    </a:lnTo>
                    <a:lnTo>
                      <a:pt x="282" y="478"/>
                    </a:lnTo>
                    <a:lnTo>
                      <a:pt x="263" y="502"/>
                    </a:lnTo>
                    <a:lnTo>
                      <a:pt x="245" y="526"/>
                    </a:lnTo>
                    <a:lnTo>
                      <a:pt x="227" y="550"/>
                    </a:lnTo>
                    <a:lnTo>
                      <a:pt x="210" y="576"/>
                    </a:lnTo>
                    <a:lnTo>
                      <a:pt x="194" y="602"/>
                    </a:lnTo>
                    <a:lnTo>
                      <a:pt x="178" y="627"/>
                    </a:lnTo>
                    <a:lnTo>
                      <a:pt x="163" y="653"/>
                    </a:lnTo>
                    <a:lnTo>
                      <a:pt x="149" y="680"/>
                    </a:lnTo>
                    <a:lnTo>
                      <a:pt x="135" y="707"/>
                    </a:lnTo>
                    <a:lnTo>
                      <a:pt x="122" y="735"/>
                    </a:lnTo>
                    <a:lnTo>
                      <a:pt x="109" y="762"/>
                    </a:lnTo>
                    <a:lnTo>
                      <a:pt x="97" y="790"/>
                    </a:lnTo>
                    <a:lnTo>
                      <a:pt x="86" y="819"/>
                    </a:lnTo>
                    <a:lnTo>
                      <a:pt x="74" y="847"/>
                    </a:lnTo>
                    <a:lnTo>
                      <a:pt x="64" y="876"/>
                    </a:lnTo>
                    <a:lnTo>
                      <a:pt x="55" y="906"/>
                    </a:lnTo>
                    <a:lnTo>
                      <a:pt x="47" y="936"/>
                    </a:lnTo>
                    <a:lnTo>
                      <a:pt x="39" y="966"/>
                    </a:lnTo>
                    <a:lnTo>
                      <a:pt x="31" y="996"/>
                    </a:lnTo>
                    <a:lnTo>
                      <a:pt x="25" y="1026"/>
                    </a:lnTo>
                    <a:lnTo>
                      <a:pt x="19" y="1058"/>
                    </a:lnTo>
                    <a:lnTo>
                      <a:pt x="14" y="1089"/>
                    </a:lnTo>
                    <a:lnTo>
                      <a:pt x="10" y="1120"/>
                    </a:lnTo>
                    <a:lnTo>
                      <a:pt x="6" y="1151"/>
                    </a:lnTo>
                    <a:lnTo>
                      <a:pt x="4" y="1183"/>
                    </a:lnTo>
                    <a:lnTo>
                      <a:pt x="2" y="1215"/>
                    </a:lnTo>
                    <a:lnTo>
                      <a:pt x="1" y="1247"/>
                    </a:lnTo>
                    <a:lnTo>
                      <a:pt x="0" y="1280"/>
                    </a:lnTo>
                    <a:lnTo>
                      <a:pt x="1" y="1302"/>
                    </a:lnTo>
                    <a:lnTo>
                      <a:pt x="2" y="1325"/>
                    </a:lnTo>
                    <a:lnTo>
                      <a:pt x="335" y="1129"/>
                    </a:lnTo>
                    <a:lnTo>
                      <a:pt x="638" y="1324"/>
                    </a:lnTo>
                    <a:close/>
                  </a:path>
                </a:pathLst>
              </a:custGeom>
              <a:solidFill>
                <a:schemeClr val="accent1"/>
              </a:solidFill>
              <a:ln w="3175">
                <a:noFill/>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20000"/>
                  </a:lnSpc>
                  <a:defRPr/>
                </a:pPr>
                <a:endParaRPr lang="en-US" sz="800">
                  <a:solidFill>
                    <a:srgbClr val="4D4D4D"/>
                  </a:solidFill>
                </a:endParaRPr>
              </a:p>
            </p:txBody>
          </p:sp>
          <p:sp>
            <p:nvSpPr>
              <p:cNvPr id="5" name="MH_Other_3"/>
              <p:cNvSpPr>
                <a:spLocks noChangeAspect="1"/>
              </p:cNvSpPr>
              <p:nvPr>
                <p:custDataLst>
                  <p:tags r:id="rId4"/>
                </p:custDataLst>
              </p:nvPr>
            </p:nvSpPr>
            <p:spPr bwMode="auto">
              <a:xfrm>
                <a:off x="4738688" y="3652839"/>
                <a:ext cx="1377950" cy="1450975"/>
              </a:xfrm>
              <a:custGeom>
                <a:avLst/>
                <a:gdLst>
                  <a:gd name="T0" fmla="*/ 1096 w 1295"/>
                  <a:gd name="T1" fmla="*/ 1023 h 1364"/>
                  <a:gd name="T2" fmla="*/ 1276 w 1295"/>
                  <a:gd name="T3" fmla="*/ 728 h 1364"/>
                  <a:gd name="T4" fmla="*/ 1232 w 1295"/>
                  <a:gd name="T5" fmla="*/ 726 h 1364"/>
                  <a:gd name="T6" fmla="*/ 1187 w 1295"/>
                  <a:gd name="T7" fmla="*/ 722 h 1364"/>
                  <a:gd name="T8" fmla="*/ 1131 w 1295"/>
                  <a:gd name="T9" fmla="*/ 711 h 1364"/>
                  <a:gd name="T10" fmla="*/ 1103 w 1295"/>
                  <a:gd name="T11" fmla="*/ 704 h 1364"/>
                  <a:gd name="T12" fmla="*/ 1050 w 1295"/>
                  <a:gd name="T13" fmla="*/ 687 h 1364"/>
                  <a:gd name="T14" fmla="*/ 1023 w 1295"/>
                  <a:gd name="T15" fmla="*/ 677 h 1364"/>
                  <a:gd name="T16" fmla="*/ 973 w 1295"/>
                  <a:gd name="T17" fmla="*/ 653 h 1364"/>
                  <a:gd name="T18" fmla="*/ 949 w 1295"/>
                  <a:gd name="T19" fmla="*/ 638 h 1364"/>
                  <a:gd name="T20" fmla="*/ 902 w 1295"/>
                  <a:gd name="T21" fmla="*/ 608 h 1364"/>
                  <a:gd name="T22" fmla="*/ 880 w 1295"/>
                  <a:gd name="T23" fmla="*/ 591 h 1364"/>
                  <a:gd name="T24" fmla="*/ 837 w 1295"/>
                  <a:gd name="T25" fmla="*/ 556 h 1364"/>
                  <a:gd name="T26" fmla="*/ 799 w 1295"/>
                  <a:gd name="T27" fmla="*/ 517 h 1364"/>
                  <a:gd name="T28" fmla="*/ 781 w 1295"/>
                  <a:gd name="T29" fmla="*/ 496 h 1364"/>
                  <a:gd name="T30" fmla="*/ 747 w 1295"/>
                  <a:gd name="T31" fmla="*/ 451 h 1364"/>
                  <a:gd name="T32" fmla="*/ 725 w 1295"/>
                  <a:gd name="T33" fmla="*/ 417 h 1364"/>
                  <a:gd name="T34" fmla="*/ 703 w 1295"/>
                  <a:gd name="T35" fmla="*/ 380 h 1364"/>
                  <a:gd name="T36" fmla="*/ 680 w 1295"/>
                  <a:gd name="T37" fmla="*/ 330 h 1364"/>
                  <a:gd name="T38" fmla="*/ 670 w 1295"/>
                  <a:gd name="T39" fmla="*/ 303 h 1364"/>
                  <a:gd name="T40" fmla="*/ 657 w 1295"/>
                  <a:gd name="T41" fmla="*/ 263 h 1364"/>
                  <a:gd name="T42" fmla="*/ 646 w 1295"/>
                  <a:gd name="T43" fmla="*/ 221 h 1364"/>
                  <a:gd name="T44" fmla="*/ 322 w 1295"/>
                  <a:gd name="T45" fmla="*/ 0 h 1364"/>
                  <a:gd name="T46" fmla="*/ 2 w 1295"/>
                  <a:gd name="T47" fmla="*/ 222 h 1364"/>
                  <a:gd name="T48" fmla="*/ 10 w 1295"/>
                  <a:gd name="T49" fmla="*/ 282 h 1364"/>
                  <a:gd name="T50" fmla="*/ 21 w 1295"/>
                  <a:gd name="T51" fmla="*/ 343 h 1364"/>
                  <a:gd name="T52" fmla="*/ 35 w 1295"/>
                  <a:gd name="T53" fmla="*/ 401 h 1364"/>
                  <a:gd name="T54" fmla="*/ 51 w 1295"/>
                  <a:gd name="T55" fmla="*/ 458 h 1364"/>
                  <a:gd name="T56" fmla="*/ 69 w 1295"/>
                  <a:gd name="T57" fmla="*/ 516 h 1364"/>
                  <a:gd name="T58" fmla="*/ 91 w 1295"/>
                  <a:gd name="T59" fmla="*/ 571 h 1364"/>
                  <a:gd name="T60" fmla="*/ 115 w 1295"/>
                  <a:gd name="T61" fmla="*/ 624 h 1364"/>
                  <a:gd name="T62" fmla="*/ 141 w 1295"/>
                  <a:gd name="T63" fmla="*/ 678 h 1364"/>
                  <a:gd name="T64" fmla="*/ 169 w 1295"/>
                  <a:gd name="T65" fmla="*/ 729 h 1364"/>
                  <a:gd name="T66" fmla="*/ 200 w 1295"/>
                  <a:gd name="T67" fmla="*/ 779 h 1364"/>
                  <a:gd name="T68" fmla="*/ 233 w 1295"/>
                  <a:gd name="T69" fmla="*/ 828 h 1364"/>
                  <a:gd name="T70" fmla="*/ 268 w 1295"/>
                  <a:gd name="T71" fmla="*/ 874 h 1364"/>
                  <a:gd name="T72" fmla="*/ 305 w 1295"/>
                  <a:gd name="T73" fmla="*/ 919 h 1364"/>
                  <a:gd name="T74" fmla="*/ 344 w 1295"/>
                  <a:gd name="T75" fmla="*/ 962 h 1364"/>
                  <a:gd name="T76" fmla="*/ 385 w 1295"/>
                  <a:gd name="T77" fmla="*/ 1004 h 1364"/>
                  <a:gd name="T78" fmla="*/ 428 w 1295"/>
                  <a:gd name="T79" fmla="*/ 1043 h 1364"/>
                  <a:gd name="T80" fmla="*/ 473 w 1295"/>
                  <a:gd name="T81" fmla="*/ 1081 h 1364"/>
                  <a:gd name="T82" fmla="*/ 519 w 1295"/>
                  <a:gd name="T83" fmla="*/ 1116 h 1364"/>
                  <a:gd name="T84" fmla="*/ 567 w 1295"/>
                  <a:gd name="T85" fmla="*/ 1151 h 1364"/>
                  <a:gd name="T86" fmla="*/ 616 w 1295"/>
                  <a:gd name="T87" fmla="*/ 1182 h 1364"/>
                  <a:gd name="T88" fmla="*/ 667 w 1295"/>
                  <a:gd name="T89" fmla="*/ 1211 h 1364"/>
                  <a:gd name="T90" fmla="*/ 720 w 1295"/>
                  <a:gd name="T91" fmla="*/ 1237 h 1364"/>
                  <a:gd name="T92" fmla="*/ 774 w 1295"/>
                  <a:gd name="T93" fmla="*/ 1262 h 1364"/>
                  <a:gd name="T94" fmla="*/ 828 w 1295"/>
                  <a:gd name="T95" fmla="*/ 1283 h 1364"/>
                  <a:gd name="T96" fmla="*/ 885 w 1295"/>
                  <a:gd name="T97" fmla="*/ 1304 h 1364"/>
                  <a:gd name="T98" fmla="*/ 942 w 1295"/>
                  <a:gd name="T99" fmla="*/ 1321 h 1364"/>
                  <a:gd name="T100" fmla="*/ 1001 w 1295"/>
                  <a:gd name="T101" fmla="*/ 1335 h 1364"/>
                  <a:gd name="T102" fmla="*/ 1061 w 1295"/>
                  <a:gd name="T103" fmla="*/ 1346 h 1364"/>
                  <a:gd name="T104" fmla="*/ 1121 w 1295"/>
                  <a:gd name="T105" fmla="*/ 1355 h 1364"/>
                  <a:gd name="T106" fmla="*/ 1182 w 1295"/>
                  <a:gd name="T107" fmla="*/ 1361 h 1364"/>
                  <a:gd name="T108" fmla="*/ 1245 w 1295"/>
                  <a:gd name="T109" fmla="*/ 1364 h 1364"/>
                  <a:gd name="T110" fmla="*/ 1281 w 1295"/>
                  <a:gd name="T111" fmla="*/ 1364 h 1364"/>
                  <a:gd name="T112" fmla="*/ 1290 w 1295"/>
                  <a:gd name="T113" fmla="*/ 1362 h 1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95" h="1364">
                    <a:moveTo>
                      <a:pt x="1295" y="1362"/>
                    </a:moveTo>
                    <a:lnTo>
                      <a:pt x="1096" y="1023"/>
                    </a:lnTo>
                    <a:lnTo>
                      <a:pt x="1295" y="727"/>
                    </a:lnTo>
                    <a:lnTo>
                      <a:pt x="1276" y="728"/>
                    </a:lnTo>
                    <a:lnTo>
                      <a:pt x="1246" y="727"/>
                    </a:lnTo>
                    <a:lnTo>
                      <a:pt x="1232" y="726"/>
                    </a:lnTo>
                    <a:lnTo>
                      <a:pt x="1217" y="725"/>
                    </a:lnTo>
                    <a:lnTo>
                      <a:pt x="1187" y="722"/>
                    </a:lnTo>
                    <a:lnTo>
                      <a:pt x="1159" y="717"/>
                    </a:lnTo>
                    <a:lnTo>
                      <a:pt x="1131" y="711"/>
                    </a:lnTo>
                    <a:lnTo>
                      <a:pt x="1117" y="708"/>
                    </a:lnTo>
                    <a:lnTo>
                      <a:pt x="1103" y="704"/>
                    </a:lnTo>
                    <a:lnTo>
                      <a:pt x="1076" y="696"/>
                    </a:lnTo>
                    <a:lnTo>
                      <a:pt x="1050" y="687"/>
                    </a:lnTo>
                    <a:lnTo>
                      <a:pt x="1037" y="682"/>
                    </a:lnTo>
                    <a:lnTo>
                      <a:pt x="1023" y="677"/>
                    </a:lnTo>
                    <a:lnTo>
                      <a:pt x="998" y="665"/>
                    </a:lnTo>
                    <a:lnTo>
                      <a:pt x="973" y="653"/>
                    </a:lnTo>
                    <a:lnTo>
                      <a:pt x="961" y="646"/>
                    </a:lnTo>
                    <a:lnTo>
                      <a:pt x="949" y="638"/>
                    </a:lnTo>
                    <a:lnTo>
                      <a:pt x="925" y="623"/>
                    </a:lnTo>
                    <a:lnTo>
                      <a:pt x="902" y="608"/>
                    </a:lnTo>
                    <a:lnTo>
                      <a:pt x="891" y="600"/>
                    </a:lnTo>
                    <a:lnTo>
                      <a:pt x="880" y="591"/>
                    </a:lnTo>
                    <a:lnTo>
                      <a:pt x="858" y="574"/>
                    </a:lnTo>
                    <a:lnTo>
                      <a:pt x="837" y="556"/>
                    </a:lnTo>
                    <a:lnTo>
                      <a:pt x="818" y="537"/>
                    </a:lnTo>
                    <a:lnTo>
                      <a:pt x="799" y="517"/>
                    </a:lnTo>
                    <a:lnTo>
                      <a:pt x="790" y="506"/>
                    </a:lnTo>
                    <a:lnTo>
                      <a:pt x="781" y="496"/>
                    </a:lnTo>
                    <a:lnTo>
                      <a:pt x="764" y="473"/>
                    </a:lnTo>
                    <a:lnTo>
                      <a:pt x="747" y="451"/>
                    </a:lnTo>
                    <a:lnTo>
                      <a:pt x="732" y="428"/>
                    </a:lnTo>
                    <a:lnTo>
                      <a:pt x="725" y="417"/>
                    </a:lnTo>
                    <a:lnTo>
                      <a:pt x="718" y="405"/>
                    </a:lnTo>
                    <a:lnTo>
                      <a:pt x="703" y="380"/>
                    </a:lnTo>
                    <a:lnTo>
                      <a:pt x="691" y="355"/>
                    </a:lnTo>
                    <a:lnTo>
                      <a:pt x="680" y="330"/>
                    </a:lnTo>
                    <a:lnTo>
                      <a:pt x="675" y="316"/>
                    </a:lnTo>
                    <a:lnTo>
                      <a:pt x="670" y="303"/>
                    </a:lnTo>
                    <a:lnTo>
                      <a:pt x="661" y="276"/>
                    </a:lnTo>
                    <a:lnTo>
                      <a:pt x="657" y="263"/>
                    </a:lnTo>
                    <a:lnTo>
                      <a:pt x="653" y="249"/>
                    </a:lnTo>
                    <a:lnTo>
                      <a:pt x="646" y="221"/>
                    </a:lnTo>
                    <a:lnTo>
                      <a:pt x="641" y="193"/>
                    </a:lnTo>
                    <a:lnTo>
                      <a:pt x="322" y="0"/>
                    </a:lnTo>
                    <a:lnTo>
                      <a:pt x="0" y="191"/>
                    </a:lnTo>
                    <a:lnTo>
                      <a:pt x="2" y="222"/>
                    </a:lnTo>
                    <a:lnTo>
                      <a:pt x="6" y="252"/>
                    </a:lnTo>
                    <a:lnTo>
                      <a:pt x="10" y="282"/>
                    </a:lnTo>
                    <a:lnTo>
                      <a:pt x="15" y="312"/>
                    </a:lnTo>
                    <a:lnTo>
                      <a:pt x="21" y="343"/>
                    </a:lnTo>
                    <a:lnTo>
                      <a:pt x="27" y="372"/>
                    </a:lnTo>
                    <a:lnTo>
                      <a:pt x="35" y="401"/>
                    </a:lnTo>
                    <a:lnTo>
                      <a:pt x="42" y="430"/>
                    </a:lnTo>
                    <a:lnTo>
                      <a:pt x="51" y="458"/>
                    </a:lnTo>
                    <a:lnTo>
                      <a:pt x="60" y="488"/>
                    </a:lnTo>
                    <a:lnTo>
                      <a:pt x="69" y="516"/>
                    </a:lnTo>
                    <a:lnTo>
                      <a:pt x="81" y="543"/>
                    </a:lnTo>
                    <a:lnTo>
                      <a:pt x="91" y="571"/>
                    </a:lnTo>
                    <a:lnTo>
                      <a:pt x="103" y="598"/>
                    </a:lnTo>
                    <a:lnTo>
                      <a:pt x="115" y="624"/>
                    </a:lnTo>
                    <a:lnTo>
                      <a:pt x="128" y="652"/>
                    </a:lnTo>
                    <a:lnTo>
                      <a:pt x="141" y="678"/>
                    </a:lnTo>
                    <a:lnTo>
                      <a:pt x="155" y="704"/>
                    </a:lnTo>
                    <a:lnTo>
                      <a:pt x="169" y="729"/>
                    </a:lnTo>
                    <a:lnTo>
                      <a:pt x="184" y="754"/>
                    </a:lnTo>
                    <a:lnTo>
                      <a:pt x="200" y="779"/>
                    </a:lnTo>
                    <a:lnTo>
                      <a:pt x="216" y="803"/>
                    </a:lnTo>
                    <a:lnTo>
                      <a:pt x="233" y="828"/>
                    </a:lnTo>
                    <a:lnTo>
                      <a:pt x="251" y="851"/>
                    </a:lnTo>
                    <a:lnTo>
                      <a:pt x="268" y="874"/>
                    </a:lnTo>
                    <a:lnTo>
                      <a:pt x="287" y="897"/>
                    </a:lnTo>
                    <a:lnTo>
                      <a:pt x="305" y="919"/>
                    </a:lnTo>
                    <a:lnTo>
                      <a:pt x="324" y="941"/>
                    </a:lnTo>
                    <a:lnTo>
                      <a:pt x="344" y="962"/>
                    </a:lnTo>
                    <a:lnTo>
                      <a:pt x="364" y="984"/>
                    </a:lnTo>
                    <a:lnTo>
                      <a:pt x="385" y="1004"/>
                    </a:lnTo>
                    <a:lnTo>
                      <a:pt x="407" y="1024"/>
                    </a:lnTo>
                    <a:lnTo>
                      <a:pt x="428" y="1043"/>
                    </a:lnTo>
                    <a:lnTo>
                      <a:pt x="450" y="1062"/>
                    </a:lnTo>
                    <a:lnTo>
                      <a:pt x="473" y="1081"/>
                    </a:lnTo>
                    <a:lnTo>
                      <a:pt x="495" y="1099"/>
                    </a:lnTo>
                    <a:lnTo>
                      <a:pt x="519" y="1116"/>
                    </a:lnTo>
                    <a:lnTo>
                      <a:pt x="542" y="1134"/>
                    </a:lnTo>
                    <a:lnTo>
                      <a:pt x="567" y="1151"/>
                    </a:lnTo>
                    <a:lnTo>
                      <a:pt x="592" y="1166"/>
                    </a:lnTo>
                    <a:lnTo>
                      <a:pt x="616" y="1182"/>
                    </a:lnTo>
                    <a:lnTo>
                      <a:pt x="642" y="1196"/>
                    </a:lnTo>
                    <a:lnTo>
                      <a:pt x="667" y="1211"/>
                    </a:lnTo>
                    <a:lnTo>
                      <a:pt x="693" y="1224"/>
                    </a:lnTo>
                    <a:lnTo>
                      <a:pt x="720" y="1237"/>
                    </a:lnTo>
                    <a:lnTo>
                      <a:pt x="747" y="1250"/>
                    </a:lnTo>
                    <a:lnTo>
                      <a:pt x="774" y="1262"/>
                    </a:lnTo>
                    <a:lnTo>
                      <a:pt x="801" y="1273"/>
                    </a:lnTo>
                    <a:lnTo>
                      <a:pt x="828" y="1283"/>
                    </a:lnTo>
                    <a:lnTo>
                      <a:pt x="856" y="1294"/>
                    </a:lnTo>
                    <a:lnTo>
                      <a:pt x="885" y="1304"/>
                    </a:lnTo>
                    <a:lnTo>
                      <a:pt x="914" y="1312"/>
                    </a:lnTo>
                    <a:lnTo>
                      <a:pt x="942" y="1321"/>
                    </a:lnTo>
                    <a:lnTo>
                      <a:pt x="971" y="1328"/>
                    </a:lnTo>
                    <a:lnTo>
                      <a:pt x="1001" y="1335"/>
                    </a:lnTo>
                    <a:lnTo>
                      <a:pt x="1030" y="1341"/>
                    </a:lnTo>
                    <a:lnTo>
                      <a:pt x="1061" y="1346"/>
                    </a:lnTo>
                    <a:lnTo>
                      <a:pt x="1091" y="1351"/>
                    </a:lnTo>
                    <a:lnTo>
                      <a:pt x="1121" y="1355"/>
                    </a:lnTo>
                    <a:lnTo>
                      <a:pt x="1151" y="1358"/>
                    </a:lnTo>
                    <a:lnTo>
                      <a:pt x="1182" y="1361"/>
                    </a:lnTo>
                    <a:lnTo>
                      <a:pt x="1214" y="1363"/>
                    </a:lnTo>
                    <a:lnTo>
                      <a:pt x="1245" y="1364"/>
                    </a:lnTo>
                    <a:lnTo>
                      <a:pt x="1276" y="1364"/>
                    </a:lnTo>
                    <a:lnTo>
                      <a:pt x="1281" y="1364"/>
                    </a:lnTo>
                    <a:lnTo>
                      <a:pt x="1285" y="1363"/>
                    </a:lnTo>
                    <a:lnTo>
                      <a:pt x="1290" y="1362"/>
                    </a:lnTo>
                    <a:lnTo>
                      <a:pt x="1295" y="1362"/>
                    </a:lnTo>
                    <a:close/>
                  </a:path>
                </a:pathLst>
              </a:custGeom>
              <a:solidFill>
                <a:schemeClr val="accent4"/>
              </a:solidFill>
              <a:ln w="3175">
                <a:noFill/>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120000"/>
                  </a:lnSpc>
                  <a:defRPr/>
                </a:pPr>
                <a:endParaRPr lang="en-US" sz="800">
                  <a:solidFill>
                    <a:srgbClr val="4D4D4D"/>
                  </a:solidFill>
                </a:endParaRPr>
              </a:p>
            </p:txBody>
          </p:sp>
          <p:sp>
            <p:nvSpPr>
              <p:cNvPr id="6" name="MH_Other_4"/>
              <p:cNvSpPr>
                <a:spLocks noChangeAspect="1"/>
              </p:cNvSpPr>
              <p:nvPr>
                <p:custDataLst>
                  <p:tags r:id="rId5"/>
                </p:custDataLst>
              </p:nvPr>
            </p:nvSpPr>
            <p:spPr bwMode="auto">
              <a:xfrm>
                <a:off x="5983288" y="3789364"/>
                <a:ext cx="1473200" cy="1311275"/>
              </a:xfrm>
              <a:custGeom>
                <a:avLst/>
                <a:gdLst>
                  <a:gd name="T0" fmla="*/ 0 w 1385"/>
                  <a:gd name="T1" fmla="*/ 903 h 1233"/>
                  <a:gd name="T2" fmla="*/ 221 w 1385"/>
                  <a:gd name="T3" fmla="*/ 588 h 1233"/>
                  <a:gd name="T4" fmla="*/ 262 w 1385"/>
                  <a:gd name="T5" fmla="*/ 579 h 1233"/>
                  <a:gd name="T6" fmla="*/ 302 w 1385"/>
                  <a:gd name="T7" fmla="*/ 567 h 1233"/>
                  <a:gd name="T8" fmla="*/ 354 w 1385"/>
                  <a:gd name="T9" fmla="*/ 548 h 1233"/>
                  <a:gd name="T10" fmla="*/ 391 w 1385"/>
                  <a:gd name="T11" fmla="*/ 531 h 1233"/>
                  <a:gd name="T12" fmla="*/ 427 w 1385"/>
                  <a:gd name="T13" fmla="*/ 511 h 1233"/>
                  <a:gd name="T14" fmla="*/ 472 w 1385"/>
                  <a:gd name="T15" fmla="*/ 482 h 1233"/>
                  <a:gd name="T16" fmla="*/ 506 w 1385"/>
                  <a:gd name="T17" fmla="*/ 458 h 1233"/>
                  <a:gd name="T18" fmla="*/ 526 w 1385"/>
                  <a:gd name="T19" fmla="*/ 441 h 1233"/>
                  <a:gd name="T20" fmla="*/ 546 w 1385"/>
                  <a:gd name="T21" fmla="*/ 423 h 1233"/>
                  <a:gd name="T22" fmla="*/ 565 w 1385"/>
                  <a:gd name="T23" fmla="*/ 405 h 1233"/>
                  <a:gd name="T24" fmla="*/ 584 w 1385"/>
                  <a:gd name="T25" fmla="*/ 385 h 1233"/>
                  <a:gd name="T26" fmla="*/ 610 w 1385"/>
                  <a:gd name="T27" fmla="*/ 353 h 1233"/>
                  <a:gd name="T28" fmla="*/ 642 w 1385"/>
                  <a:gd name="T29" fmla="*/ 310 h 1233"/>
                  <a:gd name="T30" fmla="*/ 671 w 1385"/>
                  <a:gd name="T31" fmla="*/ 264 h 1233"/>
                  <a:gd name="T32" fmla="*/ 689 w 1385"/>
                  <a:gd name="T33" fmla="*/ 228 h 1233"/>
                  <a:gd name="T34" fmla="*/ 705 w 1385"/>
                  <a:gd name="T35" fmla="*/ 189 h 1233"/>
                  <a:gd name="T36" fmla="*/ 723 w 1385"/>
                  <a:gd name="T37" fmla="*/ 138 h 1233"/>
                  <a:gd name="T38" fmla="*/ 737 w 1385"/>
                  <a:gd name="T39" fmla="*/ 84 h 1233"/>
                  <a:gd name="T40" fmla="*/ 746 w 1385"/>
                  <a:gd name="T41" fmla="*/ 28 h 1233"/>
                  <a:gd name="T42" fmla="*/ 748 w 1385"/>
                  <a:gd name="T43" fmla="*/ 0 h 1233"/>
                  <a:gd name="T44" fmla="*/ 1385 w 1385"/>
                  <a:gd name="T45" fmla="*/ 4 h 1233"/>
                  <a:gd name="T46" fmla="*/ 1382 w 1385"/>
                  <a:gd name="T47" fmla="*/ 66 h 1233"/>
                  <a:gd name="T48" fmla="*/ 1375 w 1385"/>
                  <a:gd name="T49" fmla="*/ 126 h 1233"/>
                  <a:gd name="T50" fmla="*/ 1366 w 1385"/>
                  <a:gd name="T51" fmla="*/ 185 h 1233"/>
                  <a:gd name="T52" fmla="*/ 1354 w 1385"/>
                  <a:gd name="T53" fmla="*/ 245 h 1233"/>
                  <a:gd name="T54" fmla="*/ 1339 w 1385"/>
                  <a:gd name="T55" fmla="*/ 302 h 1233"/>
                  <a:gd name="T56" fmla="*/ 1322 w 1385"/>
                  <a:gd name="T57" fmla="*/ 359 h 1233"/>
                  <a:gd name="T58" fmla="*/ 1301 w 1385"/>
                  <a:gd name="T59" fmla="*/ 414 h 1233"/>
                  <a:gd name="T60" fmla="*/ 1279 w 1385"/>
                  <a:gd name="T61" fmla="*/ 468 h 1233"/>
                  <a:gd name="T62" fmla="*/ 1255 w 1385"/>
                  <a:gd name="T63" fmla="*/ 522 h 1233"/>
                  <a:gd name="T64" fmla="*/ 1228 w 1385"/>
                  <a:gd name="T65" fmla="*/ 573 h 1233"/>
                  <a:gd name="T66" fmla="*/ 1200 w 1385"/>
                  <a:gd name="T67" fmla="*/ 623 h 1233"/>
                  <a:gd name="T68" fmla="*/ 1169 w 1385"/>
                  <a:gd name="T69" fmla="*/ 671 h 1233"/>
                  <a:gd name="T70" fmla="*/ 1135 w 1385"/>
                  <a:gd name="T71" fmla="*/ 719 h 1233"/>
                  <a:gd name="T72" fmla="*/ 1099 w 1385"/>
                  <a:gd name="T73" fmla="*/ 764 h 1233"/>
                  <a:gd name="T74" fmla="*/ 1062 w 1385"/>
                  <a:gd name="T75" fmla="*/ 808 h 1233"/>
                  <a:gd name="T76" fmla="*/ 1023 w 1385"/>
                  <a:gd name="T77" fmla="*/ 851 h 1233"/>
                  <a:gd name="T78" fmla="*/ 982 w 1385"/>
                  <a:gd name="T79" fmla="*/ 891 h 1233"/>
                  <a:gd name="T80" fmla="*/ 939 w 1385"/>
                  <a:gd name="T81" fmla="*/ 929 h 1233"/>
                  <a:gd name="T82" fmla="*/ 895 w 1385"/>
                  <a:gd name="T83" fmla="*/ 965 h 1233"/>
                  <a:gd name="T84" fmla="*/ 849 w 1385"/>
                  <a:gd name="T85" fmla="*/ 1000 h 1233"/>
                  <a:gd name="T86" fmla="*/ 801 w 1385"/>
                  <a:gd name="T87" fmla="*/ 1032 h 1233"/>
                  <a:gd name="T88" fmla="*/ 752 w 1385"/>
                  <a:gd name="T89" fmla="*/ 1063 h 1233"/>
                  <a:gd name="T90" fmla="*/ 701 w 1385"/>
                  <a:gd name="T91" fmla="*/ 1090 h 1233"/>
                  <a:gd name="T92" fmla="*/ 649 w 1385"/>
                  <a:gd name="T93" fmla="*/ 1116 h 1233"/>
                  <a:gd name="T94" fmla="*/ 595 w 1385"/>
                  <a:gd name="T95" fmla="*/ 1139 h 1233"/>
                  <a:gd name="T96" fmla="*/ 541 w 1385"/>
                  <a:gd name="T97" fmla="*/ 1161 h 1233"/>
                  <a:gd name="T98" fmla="*/ 485 w 1385"/>
                  <a:gd name="T99" fmla="*/ 1180 h 1233"/>
                  <a:gd name="T100" fmla="*/ 428 w 1385"/>
                  <a:gd name="T101" fmla="*/ 1196 h 1233"/>
                  <a:gd name="T102" fmla="*/ 370 w 1385"/>
                  <a:gd name="T103" fmla="*/ 1209 h 1233"/>
                  <a:gd name="T104" fmla="*/ 311 w 1385"/>
                  <a:gd name="T105" fmla="*/ 1220 h 1233"/>
                  <a:gd name="T106" fmla="*/ 251 w 1385"/>
                  <a:gd name="T107" fmla="*/ 1228 h 1233"/>
                  <a:gd name="T108" fmla="*/ 191 w 1385"/>
                  <a:gd name="T109" fmla="*/ 1233 h 1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85" h="1233">
                    <a:moveTo>
                      <a:pt x="191" y="1233"/>
                    </a:moveTo>
                    <a:lnTo>
                      <a:pt x="0" y="903"/>
                    </a:lnTo>
                    <a:lnTo>
                      <a:pt x="194" y="592"/>
                    </a:lnTo>
                    <a:lnTo>
                      <a:pt x="221" y="588"/>
                    </a:lnTo>
                    <a:lnTo>
                      <a:pt x="248" y="582"/>
                    </a:lnTo>
                    <a:lnTo>
                      <a:pt x="262" y="579"/>
                    </a:lnTo>
                    <a:lnTo>
                      <a:pt x="275" y="575"/>
                    </a:lnTo>
                    <a:lnTo>
                      <a:pt x="302" y="567"/>
                    </a:lnTo>
                    <a:lnTo>
                      <a:pt x="327" y="558"/>
                    </a:lnTo>
                    <a:lnTo>
                      <a:pt x="354" y="548"/>
                    </a:lnTo>
                    <a:lnTo>
                      <a:pt x="379" y="537"/>
                    </a:lnTo>
                    <a:lnTo>
                      <a:pt x="391" y="531"/>
                    </a:lnTo>
                    <a:lnTo>
                      <a:pt x="403" y="525"/>
                    </a:lnTo>
                    <a:lnTo>
                      <a:pt x="427" y="511"/>
                    </a:lnTo>
                    <a:lnTo>
                      <a:pt x="450" y="497"/>
                    </a:lnTo>
                    <a:lnTo>
                      <a:pt x="472" y="482"/>
                    </a:lnTo>
                    <a:lnTo>
                      <a:pt x="494" y="467"/>
                    </a:lnTo>
                    <a:lnTo>
                      <a:pt x="506" y="458"/>
                    </a:lnTo>
                    <a:lnTo>
                      <a:pt x="516" y="450"/>
                    </a:lnTo>
                    <a:lnTo>
                      <a:pt x="526" y="441"/>
                    </a:lnTo>
                    <a:lnTo>
                      <a:pt x="536" y="432"/>
                    </a:lnTo>
                    <a:lnTo>
                      <a:pt x="546" y="423"/>
                    </a:lnTo>
                    <a:lnTo>
                      <a:pt x="556" y="414"/>
                    </a:lnTo>
                    <a:lnTo>
                      <a:pt x="565" y="405"/>
                    </a:lnTo>
                    <a:lnTo>
                      <a:pt x="575" y="395"/>
                    </a:lnTo>
                    <a:lnTo>
                      <a:pt x="584" y="385"/>
                    </a:lnTo>
                    <a:lnTo>
                      <a:pt x="593" y="375"/>
                    </a:lnTo>
                    <a:lnTo>
                      <a:pt x="610" y="353"/>
                    </a:lnTo>
                    <a:lnTo>
                      <a:pt x="626" y="332"/>
                    </a:lnTo>
                    <a:lnTo>
                      <a:pt x="642" y="310"/>
                    </a:lnTo>
                    <a:lnTo>
                      <a:pt x="656" y="287"/>
                    </a:lnTo>
                    <a:lnTo>
                      <a:pt x="671" y="264"/>
                    </a:lnTo>
                    <a:lnTo>
                      <a:pt x="683" y="240"/>
                    </a:lnTo>
                    <a:lnTo>
                      <a:pt x="689" y="228"/>
                    </a:lnTo>
                    <a:lnTo>
                      <a:pt x="695" y="215"/>
                    </a:lnTo>
                    <a:lnTo>
                      <a:pt x="705" y="189"/>
                    </a:lnTo>
                    <a:lnTo>
                      <a:pt x="715" y="164"/>
                    </a:lnTo>
                    <a:lnTo>
                      <a:pt x="723" y="138"/>
                    </a:lnTo>
                    <a:lnTo>
                      <a:pt x="731" y="111"/>
                    </a:lnTo>
                    <a:lnTo>
                      <a:pt x="737" y="84"/>
                    </a:lnTo>
                    <a:lnTo>
                      <a:pt x="742" y="57"/>
                    </a:lnTo>
                    <a:lnTo>
                      <a:pt x="746" y="28"/>
                    </a:lnTo>
                    <a:lnTo>
                      <a:pt x="747" y="14"/>
                    </a:lnTo>
                    <a:lnTo>
                      <a:pt x="748" y="0"/>
                    </a:lnTo>
                    <a:lnTo>
                      <a:pt x="1032" y="202"/>
                    </a:lnTo>
                    <a:lnTo>
                      <a:pt x="1385" y="4"/>
                    </a:lnTo>
                    <a:lnTo>
                      <a:pt x="1384" y="36"/>
                    </a:lnTo>
                    <a:lnTo>
                      <a:pt x="1382" y="66"/>
                    </a:lnTo>
                    <a:lnTo>
                      <a:pt x="1379" y="96"/>
                    </a:lnTo>
                    <a:lnTo>
                      <a:pt x="1375" y="126"/>
                    </a:lnTo>
                    <a:lnTo>
                      <a:pt x="1371" y="156"/>
                    </a:lnTo>
                    <a:lnTo>
                      <a:pt x="1366" y="185"/>
                    </a:lnTo>
                    <a:lnTo>
                      <a:pt x="1360" y="216"/>
                    </a:lnTo>
                    <a:lnTo>
                      <a:pt x="1354" y="245"/>
                    </a:lnTo>
                    <a:lnTo>
                      <a:pt x="1347" y="273"/>
                    </a:lnTo>
                    <a:lnTo>
                      <a:pt x="1339" y="302"/>
                    </a:lnTo>
                    <a:lnTo>
                      <a:pt x="1331" y="330"/>
                    </a:lnTo>
                    <a:lnTo>
                      <a:pt x="1322" y="359"/>
                    </a:lnTo>
                    <a:lnTo>
                      <a:pt x="1313" y="387"/>
                    </a:lnTo>
                    <a:lnTo>
                      <a:pt x="1301" y="414"/>
                    </a:lnTo>
                    <a:lnTo>
                      <a:pt x="1291" y="441"/>
                    </a:lnTo>
                    <a:lnTo>
                      <a:pt x="1279" y="468"/>
                    </a:lnTo>
                    <a:lnTo>
                      <a:pt x="1268" y="494"/>
                    </a:lnTo>
                    <a:lnTo>
                      <a:pt x="1255" y="522"/>
                    </a:lnTo>
                    <a:lnTo>
                      <a:pt x="1242" y="547"/>
                    </a:lnTo>
                    <a:lnTo>
                      <a:pt x="1228" y="573"/>
                    </a:lnTo>
                    <a:lnTo>
                      <a:pt x="1214" y="598"/>
                    </a:lnTo>
                    <a:lnTo>
                      <a:pt x="1200" y="623"/>
                    </a:lnTo>
                    <a:lnTo>
                      <a:pt x="1184" y="647"/>
                    </a:lnTo>
                    <a:lnTo>
                      <a:pt x="1169" y="671"/>
                    </a:lnTo>
                    <a:lnTo>
                      <a:pt x="1152" y="696"/>
                    </a:lnTo>
                    <a:lnTo>
                      <a:pt x="1135" y="719"/>
                    </a:lnTo>
                    <a:lnTo>
                      <a:pt x="1117" y="742"/>
                    </a:lnTo>
                    <a:lnTo>
                      <a:pt x="1099" y="764"/>
                    </a:lnTo>
                    <a:lnTo>
                      <a:pt x="1081" y="786"/>
                    </a:lnTo>
                    <a:lnTo>
                      <a:pt x="1062" y="808"/>
                    </a:lnTo>
                    <a:lnTo>
                      <a:pt x="1043" y="829"/>
                    </a:lnTo>
                    <a:lnTo>
                      <a:pt x="1023" y="851"/>
                    </a:lnTo>
                    <a:lnTo>
                      <a:pt x="1003" y="871"/>
                    </a:lnTo>
                    <a:lnTo>
                      <a:pt x="982" y="891"/>
                    </a:lnTo>
                    <a:lnTo>
                      <a:pt x="961" y="910"/>
                    </a:lnTo>
                    <a:lnTo>
                      <a:pt x="939" y="929"/>
                    </a:lnTo>
                    <a:lnTo>
                      <a:pt x="917" y="947"/>
                    </a:lnTo>
                    <a:lnTo>
                      <a:pt x="895" y="965"/>
                    </a:lnTo>
                    <a:lnTo>
                      <a:pt x="872" y="982"/>
                    </a:lnTo>
                    <a:lnTo>
                      <a:pt x="849" y="1000"/>
                    </a:lnTo>
                    <a:lnTo>
                      <a:pt x="826" y="1017"/>
                    </a:lnTo>
                    <a:lnTo>
                      <a:pt x="801" y="1032"/>
                    </a:lnTo>
                    <a:lnTo>
                      <a:pt x="776" y="1048"/>
                    </a:lnTo>
                    <a:lnTo>
                      <a:pt x="752" y="1063"/>
                    </a:lnTo>
                    <a:lnTo>
                      <a:pt x="727" y="1077"/>
                    </a:lnTo>
                    <a:lnTo>
                      <a:pt x="701" y="1090"/>
                    </a:lnTo>
                    <a:lnTo>
                      <a:pt x="676" y="1104"/>
                    </a:lnTo>
                    <a:lnTo>
                      <a:pt x="649" y="1116"/>
                    </a:lnTo>
                    <a:lnTo>
                      <a:pt x="622" y="1128"/>
                    </a:lnTo>
                    <a:lnTo>
                      <a:pt x="595" y="1139"/>
                    </a:lnTo>
                    <a:lnTo>
                      <a:pt x="568" y="1150"/>
                    </a:lnTo>
                    <a:lnTo>
                      <a:pt x="541" y="1161"/>
                    </a:lnTo>
                    <a:lnTo>
                      <a:pt x="514" y="1171"/>
                    </a:lnTo>
                    <a:lnTo>
                      <a:pt x="485" y="1180"/>
                    </a:lnTo>
                    <a:lnTo>
                      <a:pt x="456" y="1188"/>
                    </a:lnTo>
                    <a:lnTo>
                      <a:pt x="428" y="1196"/>
                    </a:lnTo>
                    <a:lnTo>
                      <a:pt x="399" y="1203"/>
                    </a:lnTo>
                    <a:lnTo>
                      <a:pt x="370" y="1209"/>
                    </a:lnTo>
                    <a:lnTo>
                      <a:pt x="340" y="1215"/>
                    </a:lnTo>
                    <a:lnTo>
                      <a:pt x="311" y="1220"/>
                    </a:lnTo>
                    <a:lnTo>
                      <a:pt x="281" y="1224"/>
                    </a:lnTo>
                    <a:lnTo>
                      <a:pt x="251" y="1228"/>
                    </a:lnTo>
                    <a:lnTo>
                      <a:pt x="221" y="1231"/>
                    </a:lnTo>
                    <a:lnTo>
                      <a:pt x="191" y="1233"/>
                    </a:lnTo>
                    <a:close/>
                  </a:path>
                </a:pathLst>
              </a:custGeom>
              <a:solidFill>
                <a:schemeClr val="accent3"/>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lIns="0" tIns="33605" rIns="0" bIns="33605" anchor="ctr"/>
              <a:lstStyle/>
              <a:p>
                <a:pPr marL="136908" indent="-136908">
                  <a:lnSpc>
                    <a:spcPct val="120000"/>
                  </a:lnSpc>
                  <a:spcBef>
                    <a:spcPts val="450"/>
                  </a:spcBef>
                  <a:spcAft>
                    <a:spcPts val="450"/>
                  </a:spcAft>
                  <a:buFont typeface="Arial" pitchFamily="34" charset="0"/>
                  <a:buChar char="•"/>
                  <a:defRPr/>
                </a:pPr>
                <a:endParaRPr lang="en-US" sz="1000">
                  <a:solidFill>
                    <a:prstClr val="white"/>
                  </a:solidFill>
                </a:endParaRPr>
              </a:p>
            </p:txBody>
          </p:sp>
        </p:grpSp>
        <p:sp>
          <p:nvSpPr>
            <p:cNvPr id="20" name="矩形 19"/>
            <p:cNvSpPr/>
            <p:nvPr/>
          </p:nvSpPr>
          <p:spPr>
            <a:xfrm rot="19000814">
              <a:off x="4530654" y="2732162"/>
              <a:ext cx="1571656" cy="336633"/>
            </a:xfrm>
            <a:prstGeom prst="rect">
              <a:avLst/>
            </a:prstGeom>
          </p:spPr>
          <p:txBody>
            <a:bodyPr wrap="square">
              <a:prstTxWarp prst="textArchUp">
                <a:avLst/>
              </a:prstTxWarp>
              <a:spAutoFit/>
              <a:scene3d>
                <a:camera prst="orthographicFront"/>
                <a:lightRig rig="threePt" dir="t"/>
              </a:scene3d>
              <a:sp3d contourW="12700"/>
            </a:bodyPr>
            <a:lstStyle/>
            <a:p>
              <a:pPr algn="ctr">
                <a:lnSpc>
                  <a:spcPct val="120000"/>
                </a:lnSpc>
              </a:pPr>
              <a:r>
                <a:rPr lang="zh-CN" altLang="en-US" b="1" dirty="0">
                  <a:solidFill>
                    <a:schemeClr val="bg1"/>
                  </a:solidFill>
                  <a:latin typeface="+mn-ea"/>
                </a:rPr>
                <a:t>标题文字添加</a:t>
              </a:r>
            </a:p>
          </p:txBody>
        </p:sp>
        <p:sp>
          <p:nvSpPr>
            <p:cNvPr id="21" name="矩形 20"/>
            <p:cNvSpPr/>
            <p:nvPr/>
          </p:nvSpPr>
          <p:spPr>
            <a:xfrm rot="3366836">
              <a:off x="6209275" y="2931288"/>
              <a:ext cx="1571656" cy="336633"/>
            </a:xfrm>
            <a:prstGeom prst="rect">
              <a:avLst/>
            </a:prstGeom>
          </p:spPr>
          <p:txBody>
            <a:bodyPr wrap="square">
              <a:prstTxWarp prst="textArchUp">
                <a:avLst/>
              </a:prstTxWarp>
              <a:spAutoFit/>
              <a:scene3d>
                <a:camera prst="orthographicFront"/>
                <a:lightRig rig="threePt" dir="t"/>
              </a:scene3d>
              <a:sp3d contourW="12700"/>
            </a:bodyPr>
            <a:lstStyle/>
            <a:p>
              <a:pPr algn="ctr">
                <a:lnSpc>
                  <a:spcPct val="120000"/>
                </a:lnSpc>
              </a:pPr>
              <a:r>
                <a:rPr lang="zh-CN" altLang="en-US" b="1" dirty="0">
                  <a:solidFill>
                    <a:schemeClr val="bg1"/>
                  </a:solidFill>
                  <a:latin typeface="+mn-ea"/>
                </a:rPr>
                <a:t>标题文字添加</a:t>
              </a:r>
            </a:p>
          </p:txBody>
        </p:sp>
        <p:sp>
          <p:nvSpPr>
            <p:cNvPr id="22" name="矩形 21"/>
            <p:cNvSpPr/>
            <p:nvPr/>
          </p:nvSpPr>
          <p:spPr>
            <a:xfrm rot="8309602">
              <a:off x="6038120" y="4597064"/>
              <a:ext cx="1571656" cy="336633"/>
            </a:xfrm>
            <a:prstGeom prst="rect">
              <a:avLst/>
            </a:prstGeom>
          </p:spPr>
          <p:txBody>
            <a:bodyPr wrap="square">
              <a:prstTxWarp prst="textArchUp">
                <a:avLst/>
              </a:prstTxWarp>
              <a:spAutoFit/>
              <a:scene3d>
                <a:camera prst="orthographicFront"/>
                <a:lightRig rig="threePt" dir="t"/>
              </a:scene3d>
              <a:sp3d contourW="12700"/>
            </a:bodyPr>
            <a:lstStyle/>
            <a:p>
              <a:pPr algn="ctr">
                <a:lnSpc>
                  <a:spcPct val="120000"/>
                </a:lnSpc>
              </a:pPr>
              <a:r>
                <a:rPr lang="zh-CN" altLang="en-US" b="1" dirty="0">
                  <a:solidFill>
                    <a:schemeClr val="bg1"/>
                  </a:solidFill>
                  <a:latin typeface="+mn-ea"/>
                </a:rPr>
                <a:t>标题文字添加</a:t>
              </a:r>
            </a:p>
          </p:txBody>
        </p:sp>
        <p:sp>
          <p:nvSpPr>
            <p:cNvPr id="23" name="矩形 22"/>
            <p:cNvSpPr/>
            <p:nvPr/>
          </p:nvSpPr>
          <p:spPr>
            <a:xfrm rot="13862020">
              <a:off x="4401967" y="4348539"/>
              <a:ext cx="1571656" cy="336633"/>
            </a:xfrm>
            <a:prstGeom prst="rect">
              <a:avLst/>
            </a:prstGeom>
          </p:spPr>
          <p:txBody>
            <a:bodyPr wrap="square">
              <a:prstTxWarp prst="textArchUp">
                <a:avLst/>
              </a:prstTxWarp>
              <a:spAutoFit/>
              <a:scene3d>
                <a:camera prst="orthographicFront"/>
                <a:lightRig rig="threePt" dir="t"/>
              </a:scene3d>
              <a:sp3d contourW="12700"/>
            </a:bodyPr>
            <a:lstStyle/>
            <a:p>
              <a:pPr algn="ctr">
                <a:lnSpc>
                  <a:spcPct val="120000"/>
                </a:lnSpc>
              </a:pPr>
              <a:r>
                <a:rPr lang="zh-CN" altLang="en-US" b="1" dirty="0">
                  <a:solidFill>
                    <a:schemeClr val="bg1"/>
                  </a:solidFill>
                  <a:latin typeface="+mn-ea"/>
                </a:rPr>
                <a:t>标题文字添加</a:t>
              </a:r>
            </a:p>
          </p:txBody>
        </p:sp>
      </p:grpSp>
      <p:sp>
        <p:nvSpPr>
          <p:cNvPr id="24" name="矩形 23"/>
          <p:cNvSpPr/>
          <p:nvPr/>
        </p:nvSpPr>
        <p:spPr>
          <a:xfrm>
            <a:off x="8182946" y="4234465"/>
            <a:ext cx="2645538" cy="1061829"/>
          </a:xfrm>
          <a:prstGeom prst="rect">
            <a:avLst/>
          </a:prstGeom>
        </p:spPr>
        <p:txBody>
          <a:bodyPr wrap="square">
            <a:spAutoFit/>
            <a:scene3d>
              <a:camera prst="orthographicFront"/>
              <a:lightRig rig="threePt" dir="t"/>
            </a:scene3d>
            <a:sp3d contourW="12700"/>
          </a:bodyPr>
          <a:lstStyle/>
          <a:p>
            <a:pPr algn="just">
              <a:lnSpc>
                <a:spcPct val="150000"/>
              </a:lnSpc>
            </a:pPr>
            <a:r>
              <a:rPr lang="zh-CN" altLang="en-US" sz="1400" dirty="0">
                <a:solidFill>
                  <a:schemeClr val="tx1">
                    <a:lumMod val="75000"/>
                    <a:lumOff val="25000"/>
                  </a:schemeClr>
                </a:solidFill>
                <a:latin typeface="+mn-ea"/>
              </a:rPr>
              <a:t>用户可以在投影仪或者计算机上进行演示也可以将演示文稿打印出来制作成</a:t>
            </a:r>
            <a:r>
              <a:rPr lang="zh-CN" altLang="en-US" sz="1400" dirty="0" smtClean="0">
                <a:solidFill>
                  <a:schemeClr val="tx1">
                    <a:lumMod val="75000"/>
                    <a:lumOff val="25000"/>
                  </a:schemeClr>
                </a:solidFill>
                <a:latin typeface="+mn-ea"/>
              </a:rPr>
              <a:t>胶片</a:t>
            </a:r>
            <a:endParaRPr lang="zh-CN" altLang="en-US" sz="1400" dirty="0">
              <a:solidFill>
                <a:schemeClr val="tx1">
                  <a:lumMod val="75000"/>
                  <a:lumOff val="25000"/>
                </a:schemeClr>
              </a:solidFill>
              <a:latin typeface="+mn-ea"/>
            </a:endParaRPr>
          </a:p>
        </p:txBody>
      </p:sp>
      <p:sp>
        <p:nvSpPr>
          <p:cNvPr id="25" name="矩形 24"/>
          <p:cNvSpPr/>
          <p:nvPr/>
        </p:nvSpPr>
        <p:spPr>
          <a:xfrm>
            <a:off x="1196232" y="1928826"/>
            <a:ext cx="2645538" cy="1061829"/>
          </a:xfrm>
          <a:prstGeom prst="rect">
            <a:avLst/>
          </a:prstGeom>
        </p:spPr>
        <p:txBody>
          <a:bodyPr wrap="square">
            <a:spAutoFit/>
            <a:scene3d>
              <a:camera prst="orthographicFront"/>
              <a:lightRig rig="threePt" dir="t"/>
            </a:scene3d>
            <a:sp3d contourW="12700"/>
          </a:bodyPr>
          <a:lstStyle/>
          <a:p>
            <a:pPr algn="r">
              <a:lnSpc>
                <a:spcPct val="150000"/>
              </a:lnSpc>
            </a:pPr>
            <a:r>
              <a:rPr lang="zh-CN" altLang="en-US" sz="1400" dirty="0">
                <a:solidFill>
                  <a:schemeClr val="tx1">
                    <a:lumMod val="75000"/>
                    <a:lumOff val="25000"/>
                  </a:schemeClr>
                </a:solidFill>
                <a:latin typeface="+mn-ea"/>
              </a:rPr>
              <a:t>用户可以在投影仪或者计算机上进行演示也可以将演示文稿打印出来制作成</a:t>
            </a:r>
            <a:r>
              <a:rPr lang="zh-CN" altLang="en-US" sz="1400" dirty="0" smtClean="0">
                <a:solidFill>
                  <a:schemeClr val="tx1">
                    <a:lumMod val="75000"/>
                    <a:lumOff val="25000"/>
                  </a:schemeClr>
                </a:solidFill>
                <a:latin typeface="+mn-ea"/>
              </a:rPr>
              <a:t>胶片</a:t>
            </a:r>
            <a:endParaRPr lang="zh-CN" altLang="en-US" sz="1400" dirty="0">
              <a:solidFill>
                <a:schemeClr val="tx1">
                  <a:lumMod val="75000"/>
                  <a:lumOff val="25000"/>
                </a:schemeClr>
              </a:solidFill>
              <a:latin typeface="+mn-ea"/>
            </a:endParaRPr>
          </a:p>
        </p:txBody>
      </p:sp>
      <p:sp>
        <p:nvSpPr>
          <p:cNvPr id="26" name="矩形 25"/>
          <p:cNvSpPr/>
          <p:nvPr/>
        </p:nvSpPr>
        <p:spPr>
          <a:xfrm>
            <a:off x="1196232" y="4234465"/>
            <a:ext cx="2645538" cy="1061829"/>
          </a:xfrm>
          <a:prstGeom prst="rect">
            <a:avLst/>
          </a:prstGeom>
        </p:spPr>
        <p:txBody>
          <a:bodyPr wrap="square">
            <a:spAutoFit/>
            <a:scene3d>
              <a:camera prst="orthographicFront"/>
              <a:lightRig rig="threePt" dir="t"/>
            </a:scene3d>
            <a:sp3d contourW="12700"/>
          </a:bodyPr>
          <a:lstStyle/>
          <a:p>
            <a:pPr algn="r">
              <a:lnSpc>
                <a:spcPct val="150000"/>
              </a:lnSpc>
            </a:pPr>
            <a:r>
              <a:rPr lang="zh-CN" altLang="en-US" sz="1400" dirty="0">
                <a:solidFill>
                  <a:schemeClr val="tx1">
                    <a:lumMod val="75000"/>
                    <a:lumOff val="25000"/>
                  </a:schemeClr>
                </a:solidFill>
                <a:latin typeface="+mn-ea"/>
              </a:rPr>
              <a:t>用户可以在投影仪或者计算机上进行演示也可以将演示文稿打印出来制作成</a:t>
            </a:r>
            <a:r>
              <a:rPr lang="zh-CN" altLang="en-US" sz="1400" dirty="0" smtClean="0">
                <a:solidFill>
                  <a:schemeClr val="tx1">
                    <a:lumMod val="75000"/>
                    <a:lumOff val="25000"/>
                  </a:schemeClr>
                </a:solidFill>
                <a:latin typeface="+mn-ea"/>
              </a:rPr>
              <a:t>胶片</a:t>
            </a:r>
            <a:endParaRPr lang="zh-CN" altLang="en-US" sz="1400" dirty="0">
              <a:solidFill>
                <a:schemeClr val="tx1">
                  <a:lumMod val="75000"/>
                  <a:lumOff val="25000"/>
                </a:schemeClr>
              </a:solidFill>
              <a:latin typeface="+mn-ea"/>
            </a:endParaRPr>
          </a:p>
        </p:txBody>
      </p:sp>
      <p:grpSp>
        <p:nvGrpSpPr>
          <p:cNvPr id="27" name="组合 26"/>
          <p:cNvGrpSpPr/>
          <p:nvPr/>
        </p:nvGrpSpPr>
        <p:grpSpPr>
          <a:xfrm>
            <a:off x="674782" y="358608"/>
            <a:ext cx="4885993" cy="716067"/>
            <a:chOff x="5402407" y="1247256"/>
            <a:chExt cx="4885993" cy="716067"/>
          </a:xfrm>
        </p:grpSpPr>
        <p:sp>
          <p:nvSpPr>
            <p:cNvPr id="28" name="文本框 27"/>
            <p:cNvSpPr txBox="1"/>
            <p:nvPr/>
          </p:nvSpPr>
          <p:spPr>
            <a:xfrm>
              <a:off x="5402407" y="1247256"/>
              <a:ext cx="3295317"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mn-ea"/>
                </a:rPr>
                <a:t>标题文字添加此处</a:t>
              </a:r>
              <a:endParaRPr lang="zh-CN" altLang="en-US" sz="2800" b="1" dirty="0">
                <a:solidFill>
                  <a:schemeClr val="tx1">
                    <a:lumMod val="75000"/>
                    <a:lumOff val="25000"/>
                  </a:schemeClr>
                </a:solidFill>
                <a:latin typeface="+mn-ea"/>
              </a:endParaRPr>
            </a:p>
          </p:txBody>
        </p:sp>
        <p:sp>
          <p:nvSpPr>
            <p:cNvPr id="32" name="文本框 31"/>
            <p:cNvSpPr txBox="1"/>
            <p:nvPr/>
          </p:nvSpPr>
          <p:spPr>
            <a:xfrm>
              <a:off x="5402408" y="16935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sp>
        <p:nvSpPr>
          <p:cNvPr id="34" name="椭圆 10"/>
          <p:cNvSpPr/>
          <p:nvPr/>
        </p:nvSpPr>
        <p:spPr>
          <a:xfrm>
            <a:off x="5727439" y="3406082"/>
            <a:ext cx="740668" cy="739532"/>
          </a:xfrm>
          <a:custGeom>
            <a:avLst/>
            <a:gdLst>
              <a:gd name="connsiteX0" fmla="*/ 325000 h 606722"/>
              <a:gd name="connsiteY0" fmla="*/ 325000 h 606722"/>
              <a:gd name="connsiteX1" fmla="*/ 325000 h 606722"/>
              <a:gd name="connsiteY1" fmla="*/ 325000 h 606722"/>
              <a:gd name="connsiteX2" fmla="*/ 325000 h 606722"/>
              <a:gd name="connsiteY2" fmla="*/ 325000 h 606722"/>
              <a:gd name="connsiteX3" fmla="*/ 325000 h 606722"/>
              <a:gd name="connsiteY3" fmla="*/ 325000 h 606722"/>
              <a:gd name="connsiteX4" fmla="*/ 325000 h 606722"/>
              <a:gd name="connsiteY4" fmla="*/ 325000 h 606722"/>
              <a:gd name="connsiteX5" fmla="*/ 325000 h 606722"/>
              <a:gd name="connsiteY5" fmla="*/ 325000 h 606722"/>
              <a:gd name="connsiteX6" fmla="*/ 325000 h 606722"/>
              <a:gd name="connsiteY6" fmla="*/ 325000 h 606722"/>
              <a:gd name="connsiteX7" fmla="*/ 325000 h 606722"/>
              <a:gd name="connsiteY7" fmla="*/ 325000 h 606722"/>
              <a:gd name="connsiteX8" fmla="*/ 325000 h 606722"/>
              <a:gd name="connsiteY8" fmla="*/ 325000 h 606722"/>
              <a:gd name="connsiteX9" fmla="*/ 325000 h 606722"/>
              <a:gd name="connsiteY9" fmla="*/ 325000 h 606722"/>
              <a:gd name="connsiteX10" fmla="*/ 325000 h 606722"/>
              <a:gd name="connsiteY10" fmla="*/ 325000 h 606722"/>
              <a:gd name="connsiteX11" fmla="*/ 325000 h 606722"/>
              <a:gd name="connsiteY11" fmla="*/ 325000 h 606722"/>
              <a:gd name="connsiteX12" fmla="*/ 325000 h 606722"/>
              <a:gd name="connsiteY12" fmla="*/ 325000 h 606722"/>
              <a:gd name="connsiteX13" fmla="*/ 325000 h 606722"/>
              <a:gd name="connsiteY13" fmla="*/ 325000 h 606722"/>
              <a:gd name="connsiteX14" fmla="*/ 325000 h 606722"/>
              <a:gd name="connsiteY14" fmla="*/ 325000 h 606722"/>
              <a:gd name="connsiteX15" fmla="*/ 325000 h 606722"/>
              <a:gd name="connsiteY15" fmla="*/ 325000 h 606722"/>
              <a:gd name="connsiteX16" fmla="*/ 325000 h 606722"/>
              <a:gd name="connsiteY16" fmla="*/ 325000 h 606722"/>
              <a:gd name="connsiteX17" fmla="*/ 325000 h 606722"/>
              <a:gd name="connsiteY17" fmla="*/ 325000 h 606722"/>
              <a:gd name="connsiteX18" fmla="*/ 325000 h 606722"/>
              <a:gd name="connsiteY18" fmla="*/ 325000 h 606722"/>
              <a:gd name="connsiteX19" fmla="*/ 325000 h 606722"/>
              <a:gd name="connsiteY19" fmla="*/ 325000 h 606722"/>
              <a:gd name="connsiteX20" fmla="*/ 325000 h 606722"/>
              <a:gd name="connsiteY20" fmla="*/ 325000 h 606722"/>
              <a:gd name="connsiteX21" fmla="*/ 325000 h 606722"/>
              <a:gd name="connsiteY21" fmla="*/ 325000 h 606722"/>
              <a:gd name="connsiteX22" fmla="*/ 325000 h 606722"/>
              <a:gd name="connsiteY22" fmla="*/ 325000 h 606722"/>
              <a:gd name="connsiteX23" fmla="*/ 325000 h 606722"/>
              <a:gd name="connsiteY23" fmla="*/ 325000 h 606722"/>
              <a:gd name="connsiteX24" fmla="*/ 325000 h 606722"/>
              <a:gd name="connsiteY24" fmla="*/ 325000 h 606722"/>
              <a:gd name="connsiteX25" fmla="*/ 325000 h 606722"/>
              <a:gd name="connsiteY25" fmla="*/ 325000 h 606722"/>
              <a:gd name="connsiteX26" fmla="*/ 325000 h 606722"/>
              <a:gd name="connsiteY26" fmla="*/ 325000 h 606722"/>
              <a:gd name="connsiteX27" fmla="*/ 325000 h 606722"/>
              <a:gd name="connsiteY27" fmla="*/ 325000 h 606722"/>
              <a:gd name="connsiteX28" fmla="*/ 325000 h 606722"/>
              <a:gd name="connsiteY28" fmla="*/ 325000 h 606722"/>
              <a:gd name="connsiteX29" fmla="*/ 325000 h 606722"/>
              <a:gd name="connsiteY29" fmla="*/ 325000 h 606722"/>
              <a:gd name="connsiteX30" fmla="*/ 325000 h 606722"/>
              <a:gd name="connsiteY30" fmla="*/ 325000 h 606722"/>
              <a:gd name="connsiteX31" fmla="*/ 325000 h 606722"/>
              <a:gd name="connsiteY31" fmla="*/ 325000 h 606722"/>
              <a:gd name="connsiteX32" fmla="*/ 325000 h 606722"/>
              <a:gd name="connsiteY32" fmla="*/ 325000 h 606722"/>
              <a:gd name="connsiteX33" fmla="*/ 325000 h 606722"/>
              <a:gd name="connsiteY33" fmla="*/ 325000 h 606722"/>
              <a:gd name="connsiteX34" fmla="*/ 325000 h 606722"/>
              <a:gd name="connsiteY34" fmla="*/ 325000 h 606722"/>
              <a:gd name="connsiteX35" fmla="*/ 325000 h 606722"/>
              <a:gd name="connsiteY35" fmla="*/ 325000 h 606722"/>
              <a:gd name="connsiteX36" fmla="*/ 325000 h 606722"/>
              <a:gd name="connsiteY36" fmla="*/ 325000 h 606722"/>
              <a:gd name="connsiteX37" fmla="*/ 325000 h 606722"/>
              <a:gd name="connsiteY37" fmla="*/ 325000 h 606722"/>
              <a:gd name="connsiteX38" fmla="*/ 325000 h 606722"/>
              <a:gd name="connsiteY38" fmla="*/ 325000 h 606722"/>
              <a:gd name="connsiteX39" fmla="*/ 325000 h 606722"/>
              <a:gd name="connsiteY39" fmla="*/ 325000 h 606722"/>
              <a:gd name="connsiteX40" fmla="*/ 325000 h 606722"/>
              <a:gd name="connsiteY40" fmla="*/ 325000 h 606722"/>
              <a:gd name="connsiteX41" fmla="*/ 325000 h 606722"/>
              <a:gd name="connsiteY41" fmla="*/ 325000 h 606722"/>
              <a:gd name="connsiteX42" fmla="*/ 325000 h 606722"/>
              <a:gd name="connsiteY42" fmla="*/ 325000 h 606722"/>
              <a:gd name="connsiteX43" fmla="*/ 325000 h 606722"/>
              <a:gd name="connsiteY43" fmla="*/ 325000 h 606722"/>
              <a:gd name="connsiteX44" fmla="*/ 325000 h 606722"/>
              <a:gd name="connsiteY44" fmla="*/ 325000 h 606722"/>
              <a:gd name="connsiteX45" fmla="*/ 325000 h 606722"/>
              <a:gd name="connsiteY45" fmla="*/ 325000 h 606722"/>
              <a:gd name="connsiteX46" fmla="*/ 325000 h 606722"/>
              <a:gd name="connsiteY46" fmla="*/ 325000 h 606722"/>
              <a:gd name="connsiteX47" fmla="*/ 325000 h 606722"/>
              <a:gd name="connsiteY47" fmla="*/ 325000 h 606722"/>
              <a:gd name="connsiteX48" fmla="*/ 325000 h 606722"/>
              <a:gd name="connsiteY48" fmla="*/ 325000 h 606722"/>
              <a:gd name="connsiteX49" fmla="*/ 325000 h 606722"/>
              <a:gd name="connsiteY49" fmla="*/ 325000 h 606722"/>
              <a:gd name="connsiteX50" fmla="*/ 325000 h 606722"/>
              <a:gd name="connsiteY50" fmla="*/ 325000 h 606722"/>
              <a:gd name="connsiteX51" fmla="*/ 325000 h 606722"/>
              <a:gd name="connsiteY51" fmla="*/ 325000 h 606722"/>
              <a:gd name="connsiteX52" fmla="*/ 325000 h 606722"/>
              <a:gd name="connsiteY52" fmla="*/ 325000 h 606722"/>
              <a:gd name="connsiteX53" fmla="*/ 325000 h 606722"/>
              <a:gd name="connsiteY53" fmla="*/ 325000 h 606722"/>
              <a:gd name="connsiteX54" fmla="*/ 325000 h 606722"/>
              <a:gd name="connsiteY54" fmla="*/ 325000 h 606722"/>
              <a:gd name="connsiteX55" fmla="*/ 325000 h 606722"/>
              <a:gd name="connsiteY55" fmla="*/ 325000 h 606722"/>
              <a:gd name="connsiteX56" fmla="*/ 325000 h 606722"/>
              <a:gd name="connsiteY56" fmla="*/ 325000 h 606722"/>
              <a:gd name="connsiteX57" fmla="*/ 325000 h 606722"/>
              <a:gd name="connsiteY57" fmla="*/ 325000 h 606722"/>
              <a:gd name="connsiteX58" fmla="*/ 325000 h 606722"/>
              <a:gd name="connsiteY58" fmla="*/ 325000 h 606722"/>
              <a:gd name="connsiteX59" fmla="*/ 325000 h 606722"/>
              <a:gd name="connsiteY59" fmla="*/ 325000 h 606722"/>
              <a:gd name="connsiteX60" fmla="*/ 325000 h 606722"/>
              <a:gd name="connsiteY60" fmla="*/ 325000 h 606722"/>
              <a:gd name="connsiteX61" fmla="*/ 325000 h 606722"/>
              <a:gd name="connsiteY61" fmla="*/ 325000 h 606722"/>
              <a:gd name="connsiteX62" fmla="*/ 325000 h 606722"/>
              <a:gd name="connsiteY62" fmla="*/ 325000 h 606722"/>
              <a:gd name="connsiteX63" fmla="*/ 325000 h 606722"/>
              <a:gd name="connsiteY63" fmla="*/ 325000 h 606722"/>
              <a:gd name="connsiteX64" fmla="*/ 325000 h 606722"/>
              <a:gd name="connsiteY64" fmla="*/ 325000 h 606722"/>
              <a:gd name="connsiteX65" fmla="*/ 325000 h 606722"/>
              <a:gd name="connsiteY65" fmla="*/ 325000 h 606722"/>
              <a:gd name="connsiteX66" fmla="*/ 325000 h 606722"/>
              <a:gd name="connsiteY66" fmla="*/ 325000 h 606722"/>
              <a:gd name="connsiteX67" fmla="*/ 325000 h 606722"/>
              <a:gd name="connsiteY67" fmla="*/ 32500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607535" h="606604">
                <a:moveTo>
                  <a:pt x="394900" y="353768"/>
                </a:moveTo>
                <a:cubicBezTo>
                  <a:pt x="400507" y="353768"/>
                  <a:pt x="405045" y="358301"/>
                  <a:pt x="405045" y="363900"/>
                </a:cubicBezTo>
                <a:lnTo>
                  <a:pt x="405045" y="515616"/>
                </a:lnTo>
                <a:cubicBezTo>
                  <a:pt x="405045" y="543435"/>
                  <a:pt x="382353" y="566099"/>
                  <a:pt x="354410" y="566099"/>
                </a:cubicBezTo>
                <a:lnTo>
                  <a:pt x="212649" y="566099"/>
                </a:lnTo>
                <a:cubicBezTo>
                  <a:pt x="207131" y="566099"/>
                  <a:pt x="202593" y="561566"/>
                  <a:pt x="202593" y="556056"/>
                </a:cubicBezTo>
                <a:cubicBezTo>
                  <a:pt x="202593" y="550457"/>
                  <a:pt x="207131" y="545924"/>
                  <a:pt x="212649" y="545924"/>
                </a:cubicBezTo>
                <a:lnTo>
                  <a:pt x="354410" y="545924"/>
                </a:lnTo>
                <a:cubicBezTo>
                  <a:pt x="371140" y="545924"/>
                  <a:pt x="384845" y="532325"/>
                  <a:pt x="384845" y="515616"/>
                </a:cubicBezTo>
                <a:lnTo>
                  <a:pt x="384845" y="363900"/>
                </a:lnTo>
                <a:cubicBezTo>
                  <a:pt x="384845" y="358301"/>
                  <a:pt x="389294" y="353768"/>
                  <a:pt x="394900" y="353768"/>
                </a:cubicBezTo>
                <a:close/>
                <a:moveTo>
                  <a:pt x="131640" y="262739"/>
                </a:moveTo>
                <a:cubicBezTo>
                  <a:pt x="137236" y="262739"/>
                  <a:pt x="141766" y="267271"/>
                  <a:pt x="141766" y="272870"/>
                </a:cubicBezTo>
                <a:lnTo>
                  <a:pt x="141766" y="333565"/>
                </a:lnTo>
                <a:cubicBezTo>
                  <a:pt x="141766" y="339075"/>
                  <a:pt x="137236" y="343607"/>
                  <a:pt x="131640" y="343607"/>
                </a:cubicBezTo>
                <a:cubicBezTo>
                  <a:pt x="126044" y="343607"/>
                  <a:pt x="121514" y="339075"/>
                  <a:pt x="121514" y="333565"/>
                </a:cubicBezTo>
                <a:lnTo>
                  <a:pt x="121514" y="272870"/>
                </a:lnTo>
                <a:cubicBezTo>
                  <a:pt x="121514" y="267271"/>
                  <a:pt x="126044" y="262739"/>
                  <a:pt x="131640" y="262739"/>
                </a:cubicBezTo>
                <a:close/>
                <a:moveTo>
                  <a:pt x="489057" y="194973"/>
                </a:moveTo>
                <a:cubicBezTo>
                  <a:pt x="492973" y="190974"/>
                  <a:pt x="499381" y="190974"/>
                  <a:pt x="503386" y="194973"/>
                </a:cubicBezTo>
                <a:lnTo>
                  <a:pt x="604576" y="296095"/>
                </a:lnTo>
                <a:cubicBezTo>
                  <a:pt x="605555" y="296983"/>
                  <a:pt x="606267" y="298138"/>
                  <a:pt x="606801" y="299383"/>
                </a:cubicBezTo>
                <a:cubicBezTo>
                  <a:pt x="607780" y="301871"/>
                  <a:pt x="607780" y="304625"/>
                  <a:pt x="606801" y="307113"/>
                </a:cubicBezTo>
                <a:cubicBezTo>
                  <a:pt x="606267" y="308357"/>
                  <a:pt x="605555" y="309424"/>
                  <a:pt x="604576" y="310401"/>
                </a:cubicBezTo>
                <a:lnTo>
                  <a:pt x="503386" y="411434"/>
                </a:lnTo>
                <a:cubicBezTo>
                  <a:pt x="501339" y="413478"/>
                  <a:pt x="498758" y="414455"/>
                  <a:pt x="496177" y="414455"/>
                </a:cubicBezTo>
                <a:cubicBezTo>
                  <a:pt x="493596" y="414455"/>
                  <a:pt x="491015" y="413478"/>
                  <a:pt x="489057" y="411434"/>
                </a:cubicBezTo>
                <a:cubicBezTo>
                  <a:pt x="485052" y="407524"/>
                  <a:pt x="485052" y="401126"/>
                  <a:pt x="489057" y="397217"/>
                </a:cubicBezTo>
                <a:lnTo>
                  <a:pt x="572982" y="313333"/>
                </a:lnTo>
                <a:lnTo>
                  <a:pt x="232921" y="313333"/>
                </a:lnTo>
                <a:cubicBezTo>
                  <a:pt x="227314" y="313333"/>
                  <a:pt x="222775" y="308802"/>
                  <a:pt x="222775" y="303203"/>
                </a:cubicBezTo>
                <a:cubicBezTo>
                  <a:pt x="222775" y="297605"/>
                  <a:pt x="227314" y="293074"/>
                  <a:pt x="232921" y="293074"/>
                </a:cubicBezTo>
                <a:lnTo>
                  <a:pt x="572982" y="293074"/>
                </a:lnTo>
                <a:lnTo>
                  <a:pt x="489057" y="209279"/>
                </a:lnTo>
                <a:cubicBezTo>
                  <a:pt x="485052" y="205281"/>
                  <a:pt x="485052" y="198883"/>
                  <a:pt x="489057" y="194973"/>
                </a:cubicBezTo>
                <a:close/>
                <a:moveTo>
                  <a:pt x="211398" y="40317"/>
                </a:moveTo>
                <a:lnTo>
                  <a:pt x="354409" y="40317"/>
                </a:lnTo>
                <a:cubicBezTo>
                  <a:pt x="382353" y="40317"/>
                  <a:pt x="405046" y="62981"/>
                  <a:pt x="405046" y="90889"/>
                </a:cubicBezTo>
                <a:lnTo>
                  <a:pt x="405046" y="242605"/>
                </a:lnTo>
                <a:cubicBezTo>
                  <a:pt x="405046" y="248115"/>
                  <a:pt x="400508" y="252648"/>
                  <a:pt x="394901" y="252648"/>
                </a:cubicBezTo>
                <a:cubicBezTo>
                  <a:pt x="389295" y="252648"/>
                  <a:pt x="384845" y="248115"/>
                  <a:pt x="384845" y="242605"/>
                </a:cubicBezTo>
                <a:lnTo>
                  <a:pt x="384845" y="90889"/>
                </a:lnTo>
                <a:cubicBezTo>
                  <a:pt x="384845" y="74180"/>
                  <a:pt x="371140" y="60581"/>
                  <a:pt x="354409" y="60581"/>
                </a:cubicBezTo>
                <a:lnTo>
                  <a:pt x="211398" y="60581"/>
                </a:lnTo>
                <a:cubicBezTo>
                  <a:pt x="205791" y="60581"/>
                  <a:pt x="201253" y="56048"/>
                  <a:pt x="201253" y="50449"/>
                </a:cubicBezTo>
                <a:cubicBezTo>
                  <a:pt x="201253" y="44850"/>
                  <a:pt x="205791" y="40317"/>
                  <a:pt x="211398" y="40317"/>
                </a:cubicBezTo>
                <a:close/>
                <a:moveTo>
                  <a:pt x="147115" y="20146"/>
                </a:moveTo>
                <a:cubicBezTo>
                  <a:pt x="144890" y="20146"/>
                  <a:pt x="142576" y="20590"/>
                  <a:pt x="140084" y="21568"/>
                </a:cubicBezTo>
                <a:lnTo>
                  <a:pt x="44232" y="59782"/>
                </a:lnTo>
                <a:cubicBezTo>
                  <a:pt x="24919" y="66981"/>
                  <a:pt x="20292" y="73024"/>
                  <a:pt x="20292" y="90887"/>
                </a:cubicBezTo>
                <a:lnTo>
                  <a:pt x="20292" y="515689"/>
                </a:lnTo>
                <a:cubicBezTo>
                  <a:pt x="20292" y="533464"/>
                  <a:pt x="24919" y="539596"/>
                  <a:pt x="44054" y="546616"/>
                </a:cubicBezTo>
                <a:lnTo>
                  <a:pt x="140262" y="585098"/>
                </a:lnTo>
                <a:cubicBezTo>
                  <a:pt x="142576" y="585897"/>
                  <a:pt x="144890" y="586431"/>
                  <a:pt x="147115" y="586431"/>
                </a:cubicBezTo>
                <a:cubicBezTo>
                  <a:pt x="156015" y="586431"/>
                  <a:pt x="161978" y="578254"/>
                  <a:pt x="161978" y="566257"/>
                </a:cubicBezTo>
                <a:lnTo>
                  <a:pt x="161978" y="40319"/>
                </a:lnTo>
                <a:cubicBezTo>
                  <a:pt x="161978" y="28233"/>
                  <a:pt x="156015" y="20146"/>
                  <a:pt x="147115" y="20146"/>
                </a:cubicBezTo>
                <a:close/>
                <a:moveTo>
                  <a:pt x="151669" y="315"/>
                </a:moveTo>
                <a:cubicBezTo>
                  <a:pt x="169354" y="2727"/>
                  <a:pt x="182270" y="18724"/>
                  <a:pt x="182270" y="40319"/>
                </a:cubicBezTo>
                <a:lnTo>
                  <a:pt x="182270" y="566257"/>
                </a:lnTo>
                <a:cubicBezTo>
                  <a:pt x="182270" y="589630"/>
                  <a:pt x="167496" y="606604"/>
                  <a:pt x="147115" y="606604"/>
                </a:cubicBezTo>
                <a:cubicBezTo>
                  <a:pt x="142487" y="606604"/>
                  <a:pt x="137681" y="605716"/>
                  <a:pt x="132964" y="603938"/>
                </a:cubicBezTo>
                <a:lnTo>
                  <a:pt x="36756" y="565457"/>
                </a:lnTo>
                <a:cubicBezTo>
                  <a:pt x="10057" y="555592"/>
                  <a:pt x="0" y="542084"/>
                  <a:pt x="0" y="515689"/>
                </a:cubicBezTo>
                <a:lnTo>
                  <a:pt x="0" y="90887"/>
                </a:lnTo>
                <a:cubicBezTo>
                  <a:pt x="0" y="64492"/>
                  <a:pt x="10057" y="50895"/>
                  <a:pt x="37023" y="40942"/>
                </a:cubicBezTo>
                <a:lnTo>
                  <a:pt x="132697" y="2727"/>
                </a:lnTo>
                <a:cubicBezTo>
                  <a:pt x="139350" y="217"/>
                  <a:pt x="145774" y="-489"/>
                  <a:pt x="151669" y="315"/>
                </a:cubicBez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custDataLst>
      <p:tags r:id="rId1"/>
    </p:custDataLst>
    <p:extLst>
      <p:ext uri="{BB962C8B-B14F-4D97-AF65-F5344CB8AC3E}">
        <p14:creationId xmlns:p14="http://schemas.microsoft.com/office/powerpoint/2010/main" val="178407522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p:cTn id="12" dur="500" fill="hold"/>
                                        <p:tgtEl>
                                          <p:spTgt spid="34"/>
                                        </p:tgtEl>
                                        <p:attrNameLst>
                                          <p:attrName>ppt_w</p:attrName>
                                        </p:attrNameLst>
                                      </p:cBhvr>
                                      <p:tavLst>
                                        <p:tav tm="0">
                                          <p:val>
                                            <p:fltVal val="0"/>
                                          </p:val>
                                        </p:tav>
                                        <p:tav tm="100000">
                                          <p:val>
                                            <p:strVal val="#ppt_w"/>
                                          </p:val>
                                        </p:tav>
                                      </p:tavLst>
                                    </p:anim>
                                    <p:anim calcmode="lin" valueType="num">
                                      <p:cBhvr>
                                        <p:cTn id="13" dur="500" fill="hold"/>
                                        <p:tgtEl>
                                          <p:spTgt spid="34"/>
                                        </p:tgtEl>
                                        <p:attrNameLst>
                                          <p:attrName>ppt_h</p:attrName>
                                        </p:attrNameLst>
                                      </p:cBhvr>
                                      <p:tavLst>
                                        <p:tav tm="0">
                                          <p:val>
                                            <p:fltVal val="0"/>
                                          </p:val>
                                        </p:tav>
                                        <p:tav tm="100000">
                                          <p:val>
                                            <p:strVal val="#ppt_h"/>
                                          </p:val>
                                        </p:tav>
                                      </p:tavLst>
                                    </p:anim>
                                    <p:animEffect transition="in" filter="fade">
                                      <p:cBhvr>
                                        <p:cTn id="14" dur="500"/>
                                        <p:tgtEl>
                                          <p:spTgt spid="34"/>
                                        </p:tgtEl>
                                      </p:cBhvr>
                                    </p:animEffect>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fade">
                                      <p:cBhvr>
                                        <p:cTn id="18" dur="500"/>
                                        <p:tgtEl>
                                          <p:spTgt spid="33"/>
                                        </p:tgtEl>
                                      </p:cBhvr>
                                    </p:animEffect>
                                  </p:childTnLst>
                                </p:cTn>
                              </p:par>
                            </p:childTnLst>
                          </p:cTn>
                        </p:par>
                        <p:par>
                          <p:cTn id="19" fill="hold">
                            <p:stCondLst>
                              <p:cond delay="1000"/>
                            </p:stCondLst>
                            <p:childTnLst>
                              <p:par>
                                <p:cTn id="20" presetID="2" presetClass="entr" presetSubtype="8"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500" fill="hold"/>
                                        <p:tgtEl>
                                          <p:spTgt spid="25"/>
                                        </p:tgtEl>
                                        <p:attrNameLst>
                                          <p:attrName>ppt_x</p:attrName>
                                        </p:attrNameLst>
                                      </p:cBhvr>
                                      <p:tavLst>
                                        <p:tav tm="0">
                                          <p:val>
                                            <p:strVal val="0-#ppt_w/2"/>
                                          </p:val>
                                        </p:tav>
                                        <p:tav tm="100000">
                                          <p:val>
                                            <p:strVal val="#ppt_x"/>
                                          </p:val>
                                        </p:tav>
                                      </p:tavLst>
                                    </p:anim>
                                    <p:anim calcmode="lin" valueType="num">
                                      <p:cBhvr additive="base">
                                        <p:cTn id="23" dur="500" fill="hold"/>
                                        <p:tgtEl>
                                          <p:spTgt spid="25"/>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500" fill="hold"/>
                                        <p:tgtEl>
                                          <p:spTgt spid="26"/>
                                        </p:tgtEl>
                                        <p:attrNameLst>
                                          <p:attrName>ppt_x</p:attrName>
                                        </p:attrNameLst>
                                      </p:cBhvr>
                                      <p:tavLst>
                                        <p:tav tm="0">
                                          <p:val>
                                            <p:strVal val="0-#ppt_w/2"/>
                                          </p:val>
                                        </p:tav>
                                        <p:tav tm="100000">
                                          <p:val>
                                            <p:strVal val="#ppt_x"/>
                                          </p:val>
                                        </p:tav>
                                      </p:tavLst>
                                    </p:anim>
                                    <p:anim calcmode="lin" valueType="num">
                                      <p:cBhvr additive="base">
                                        <p:cTn id="27" dur="500" fill="hold"/>
                                        <p:tgtEl>
                                          <p:spTgt spid="26"/>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additive="base">
                                        <p:cTn id="30" dur="500" fill="hold"/>
                                        <p:tgtEl>
                                          <p:spTgt spid="19"/>
                                        </p:tgtEl>
                                        <p:attrNameLst>
                                          <p:attrName>ppt_x</p:attrName>
                                        </p:attrNameLst>
                                      </p:cBhvr>
                                      <p:tavLst>
                                        <p:tav tm="0">
                                          <p:val>
                                            <p:strVal val="1+#ppt_w/2"/>
                                          </p:val>
                                        </p:tav>
                                        <p:tav tm="100000">
                                          <p:val>
                                            <p:strVal val="#ppt_x"/>
                                          </p:val>
                                        </p:tav>
                                      </p:tavLst>
                                    </p:anim>
                                    <p:anim calcmode="lin" valueType="num">
                                      <p:cBhvr additive="base">
                                        <p:cTn id="31" dur="500" fill="hold"/>
                                        <p:tgtEl>
                                          <p:spTgt spid="19"/>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additive="base">
                                        <p:cTn id="34" dur="500" fill="hold"/>
                                        <p:tgtEl>
                                          <p:spTgt spid="24"/>
                                        </p:tgtEl>
                                        <p:attrNameLst>
                                          <p:attrName>ppt_x</p:attrName>
                                        </p:attrNameLst>
                                      </p:cBhvr>
                                      <p:tavLst>
                                        <p:tav tm="0">
                                          <p:val>
                                            <p:strVal val="1+#ppt_w/2"/>
                                          </p:val>
                                        </p:tav>
                                        <p:tav tm="100000">
                                          <p:val>
                                            <p:strVal val="#ppt_x"/>
                                          </p:val>
                                        </p:tav>
                                      </p:tavLst>
                                    </p:anim>
                                    <p:anim calcmode="lin" valueType="num">
                                      <p:cBhvr additive="base">
                                        <p:cTn id="35"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19" grpId="0"/>
      <p:bldP spid="24" grpId="0"/>
      <p:bldP spid="25" grpId="0"/>
      <p:bldP spid="26" grpId="0"/>
      <p:bldP spid="3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rot="1800000">
            <a:off x="2413091" y="2744068"/>
            <a:ext cx="2920474" cy="2067853"/>
          </a:xfrm>
          <a:prstGeom prst="rect">
            <a:avLst/>
          </a:prstGeom>
          <a:gradFill>
            <a:gsLst>
              <a:gs pos="0">
                <a:schemeClr val="bg1">
                  <a:lumMod val="50000"/>
                  <a:alpha val="73000"/>
                </a:schemeClr>
              </a:gs>
              <a:gs pos="75000">
                <a:schemeClr val="bg1">
                  <a:alpha val="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sp>
        <p:nvSpPr>
          <p:cNvPr id="16" name="矩形 15"/>
          <p:cNvSpPr/>
          <p:nvPr/>
        </p:nvSpPr>
        <p:spPr>
          <a:xfrm rot="1800000">
            <a:off x="5837286" y="2758582"/>
            <a:ext cx="2920474" cy="2067853"/>
          </a:xfrm>
          <a:prstGeom prst="rect">
            <a:avLst/>
          </a:prstGeom>
          <a:gradFill>
            <a:gsLst>
              <a:gs pos="0">
                <a:schemeClr val="bg1">
                  <a:lumMod val="50000"/>
                  <a:alpha val="73000"/>
                </a:schemeClr>
              </a:gs>
              <a:gs pos="75000">
                <a:schemeClr val="bg1">
                  <a:alpha val="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sp>
        <p:nvSpPr>
          <p:cNvPr id="17" name="矩形 16"/>
          <p:cNvSpPr/>
          <p:nvPr/>
        </p:nvSpPr>
        <p:spPr>
          <a:xfrm rot="1800000">
            <a:off x="9237710" y="2744068"/>
            <a:ext cx="2920474" cy="2067853"/>
          </a:xfrm>
          <a:prstGeom prst="rect">
            <a:avLst/>
          </a:prstGeom>
          <a:gradFill>
            <a:gsLst>
              <a:gs pos="0">
                <a:schemeClr val="bg1">
                  <a:lumMod val="50000"/>
                  <a:alpha val="73000"/>
                </a:schemeClr>
              </a:gs>
              <a:gs pos="75000">
                <a:schemeClr val="bg1">
                  <a:alpha val="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grpSp>
        <p:nvGrpSpPr>
          <p:cNvPr id="33" name="组合 32"/>
          <p:cNvGrpSpPr/>
          <p:nvPr/>
        </p:nvGrpSpPr>
        <p:grpSpPr>
          <a:xfrm>
            <a:off x="1657350" y="2057400"/>
            <a:ext cx="2076450" cy="2076450"/>
            <a:chOff x="1657350" y="2057400"/>
            <a:chExt cx="2076450" cy="2076450"/>
          </a:xfrm>
        </p:grpSpPr>
        <p:sp>
          <p:nvSpPr>
            <p:cNvPr id="2" name="椭圆 1"/>
            <p:cNvSpPr/>
            <p:nvPr/>
          </p:nvSpPr>
          <p:spPr>
            <a:xfrm>
              <a:off x="1657350" y="2057400"/>
              <a:ext cx="2076450" cy="20764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828800" y="2228850"/>
              <a:ext cx="1733550" cy="17335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7"/>
            <p:cNvSpPr/>
            <p:nvPr/>
          </p:nvSpPr>
          <p:spPr>
            <a:xfrm>
              <a:off x="2353209" y="2686050"/>
              <a:ext cx="684732" cy="819150"/>
            </a:xfrm>
            <a:custGeom>
              <a:avLst/>
              <a:gdLst>
                <a:gd name="connsiteX0" fmla="*/ 295234 w 508283"/>
                <a:gd name="connsiteY0" fmla="*/ 327353 h 608062"/>
                <a:gd name="connsiteX1" fmla="*/ 317262 w 508283"/>
                <a:gd name="connsiteY1" fmla="*/ 357393 h 608062"/>
                <a:gd name="connsiteX2" fmla="*/ 295234 w 508283"/>
                <a:gd name="connsiteY2" fmla="*/ 387969 h 608062"/>
                <a:gd name="connsiteX3" fmla="*/ 277181 w 508283"/>
                <a:gd name="connsiteY3" fmla="*/ 373164 h 608062"/>
                <a:gd name="connsiteX4" fmla="*/ 277181 w 508283"/>
                <a:gd name="connsiteY4" fmla="*/ 342802 h 608062"/>
                <a:gd name="connsiteX5" fmla="*/ 295234 w 508283"/>
                <a:gd name="connsiteY5" fmla="*/ 327353 h 608062"/>
                <a:gd name="connsiteX6" fmla="*/ 130681 w 508283"/>
                <a:gd name="connsiteY6" fmla="*/ 297010 h 608062"/>
                <a:gd name="connsiteX7" fmla="*/ 143671 w 508283"/>
                <a:gd name="connsiteY7" fmla="*/ 342031 h 608062"/>
                <a:gd name="connsiteX8" fmla="*/ 118550 w 508283"/>
                <a:gd name="connsiteY8" fmla="*/ 342031 h 608062"/>
                <a:gd name="connsiteX9" fmla="*/ 102603 w 508283"/>
                <a:gd name="connsiteY9" fmla="*/ 242387 h 608062"/>
                <a:gd name="connsiteX10" fmla="*/ 46354 w 508283"/>
                <a:gd name="connsiteY10" fmla="*/ 426030 h 608062"/>
                <a:gd name="connsiteX11" fmla="*/ 97656 w 508283"/>
                <a:gd name="connsiteY11" fmla="*/ 426030 h 608062"/>
                <a:gd name="connsiteX12" fmla="*/ 110132 w 508283"/>
                <a:gd name="connsiteY12" fmla="*/ 381462 h 608062"/>
                <a:gd name="connsiteX13" fmla="*/ 152399 w 508283"/>
                <a:gd name="connsiteY13" fmla="*/ 381462 h 608062"/>
                <a:gd name="connsiteX14" fmla="*/ 165735 w 508283"/>
                <a:gd name="connsiteY14" fmla="*/ 426030 h 608062"/>
                <a:gd name="connsiteX15" fmla="*/ 218650 w 508283"/>
                <a:gd name="connsiteY15" fmla="*/ 426030 h 608062"/>
                <a:gd name="connsiteX16" fmla="*/ 161541 w 508283"/>
                <a:gd name="connsiteY16" fmla="*/ 242387 h 608062"/>
                <a:gd name="connsiteX17" fmla="*/ 227254 w 508283"/>
                <a:gd name="connsiteY17" fmla="*/ 233044 h 608062"/>
                <a:gd name="connsiteX18" fmla="*/ 227147 w 508283"/>
                <a:gd name="connsiteY18" fmla="*/ 426030 h 608062"/>
                <a:gd name="connsiteX19" fmla="*/ 269091 w 508283"/>
                <a:gd name="connsiteY19" fmla="*/ 426030 h 608062"/>
                <a:gd name="connsiteX20" fmla="*/ 269952 w 508283"/>
                <a:gd name="connsiteY20" fmla="*/ 415935 h 608062"/>
                <a:gd name="connsiteX21" fmla="*/ 304475 w 508283"/>
                <a:gd name="connsiteY21" fmla="*/ 428930 h 608062"/>
                <a:gd name="connsiteX22" fmla="*/ 347926 w 508283"/>
                <a:gd name="connsiteY22" fmla="*/ 410351 h 608062"/>
                <a:gd name="connsiteX23" fmla="*/ 367285 w 508283"/>
                <a:gd name="connsiteY23" fmla="*/ 355902 h 608062"/>
                <a:gd name="connsiteX24" fmla="*/ 348356 w 508283"/>
                <a:gd name="connsiteY24" fmla="*/ 302850 h 608062"/>
                <a:gd name="connsiteX25" fmla="*/ 310175 w 508283"/>
                <a:gd name="connsiteY25" fmla="*/ 287170 h 608062"/>
                <a:gd name="connsiteX26" fmla="*/ 276512 w 508283"/>
                <a:gd name="connsiteY26" fmla="*/ 297910 h 608062"/>
                <a:gd name="connsiteX27" fmla="*/ 276512 w 508283"/>
                <a:gd name="connsiteY27" fmla="*/ 233044 h 608062"/>
                <a:gd name="connsiteX28" fmla="*/ 75823 w 508283"/>
                <a:gd name="connsiteY28" fmla="*/ 42957 h 608062"/>
                <a:gd name="connsiteX29" fmla="*/ 52377 w 508283"/>
                <a:gd name="connsiteY29" fmla="*/ 77753 h 608062"/>
                <a:gd name="connsiteX30" fmla="*/ 428051 w 508283"/>
                <a:gd name="connsiteY30" fmla="*/ 77753 h 608062"/>
                <a:gd name="connsiteX31" fmla="*/ 428051 w 508283"/>
                <a:gd name="connsiteY31" fmla="*/ 554580 h 608062"/>
                <a:gd name="connsiteX32" fmla="*/ 465263 w 508283"/>
                <a:gd name="connsiteY32" fmla="*/ 526228 h 608062"/>
                <a:gd name="connsiteX33" fmla="*/ 465263 w 508283"/>
                <a:gd name="connsiteY33" fmla="*/ 42957 h 608062"/>
                <a:gd name="connsiteX34" fmla="*/ 53023 w 508283"/>
                <a:gd name="connsiteY34" fmla="*/ 0 h 608062"/>
                <a:gd name="connsiteX35" fmla="*/ 508283 w 508283"/>
                <a:gd name="connsiteY35" fmla="*/ 0 h 608062"/>
                <a:gd name="connsiteX36" fmla="*/ 508283 w 508283"/>
                <a:gd name="connsiteY36" fmla="*/ 547385 h 608062"/>
                <a:gd name="connsiteX37" fmla="*/ 429449 w 508283"/>
                <a:gd name="connsiteY37" fmla="*/ 607632 h 608062"/>
                <a:gd name="connsiteX38" fmla="*/ 428051 w 508283"/>
                <a:gd name="connsiteY38" fmla="*/ 607525 h 608062"/>
                <a:gd name="connsiteX39" fmla="*/ 428051 w 508283"/>
                <a:gd name="connsiteY39" fmla="*/ 608062 h 608062"/>
                <a:gd name="connsiteX40" fmla="*/ 108 w 508283"/>
                <a:gd name="connsiteY40" fmla="*/ 608062 h 608062"/>
                <a:gd name="connsiteX41" fmla="*/ 108 w 508283"/>
                <a:gd name="connsiteY41" fmla="*/ 567789 h 608062"/>
                <a:gd name="connsiteX42" fmla="*/ 0 w 508283"/>
                <a:gd name="connsiteY42" fmla="*/ 567789 h 608062"/>
                <a:gd name="connsiteX43" fmla="*/ 108 w 508283"/>
                <a:gd name="connsiteY43" fmla="*/ 77753 h 608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08283" h="608062">
                  <a:moveTo>
                    <a:pt x="295234" y="327353"/>
                  </a:moveTo>
                  <a:cubicBezTo>
                    <a:pt x="315650" y="327353"/>
                    <a:pt x="317262" y="350312"/>
                    <a:pt x="317262" y="357393"/>
                  </a:cubicBezTo>
                  <a:cubicBezTo>
                    <a:pt x="317262" y="376811"/>
                    <a:pt x="309203" y="387969"/>
                    <a:pt x="295234" y="387969"/>
                  </a:cubicBezTo>
                  <a:cubicBezTo>
                    <a:pt x="286530" y="387969"/>
                    <a:pt x="279330" y="381961"/>
                    <a:pt x="277181" y="373164"/>
                  </a:cubicBezTo>
                  <a:lnTo>
                    <a:pt x="277181" y="342802"/>
                  </a:lnTo>
                  <a:cubicBezTo>
                    <a:pt x="279223" y="333897"/>
                    <a:pt x="286745" y="327353"/>
                    <a:pt x="295234" y="327353"/>
                  </a:cubicBezTo>
                  <a:close/>
                  <a:moveTo>
                    <a:pt x="130681" y="297010"/>
                  </a:moveTo>
                  <a:lnTo>
                    <a:pt x="143671" y="342031"/>
                  </a:lnTo>
                  <a:lnTo>
                    <a:pt x="118550" y="342031"/>
                  </a:lnTo>
                  <a:close/>
                  <a:moveTo>
                    <a:pt x="102603" y="242387"/>
                  </a:moveTo>
                  <a:lnTo>
                    <a:pt x="46354" y="426030"/>
                  </a:lnTo>
                  <a:lnTo>
                    <a:pt x="97656" y="426030"/>
                  </a:lnTo>
                  <a:lnTo>
                    <a:pt x="110132" y="381462"/>
                  </a:lnTo>
                  <a:lnTo>
                    <a:pt x="152399" y="381462"/>
                  </a:lnTo>
                  <a:lnTo>
                    <a:pt x="165735" y="426030"/>
                  </a:lnTo>
                  <a:lnTo>
                    <a:pt x="218650" y="426030"/>
                  </a:lnTo>
                  <a:lnTo>
                    <a:pt x="161541" y="242387"/>
                  </a:lnTo>
                  <a:close/>
                  <a:moveTo>
                    <a:pt x="227254" y="233044"/>
                  </a:moveTo>
                  <a:lnTo>
                    <a:pt x="227147" y="426030"/>
                  </a:lnTo>
                  <a:lnTo>
                    <a:pt x="269091" y="426030"/>
                  </a:lnTo>
                  <a:lnTo>
                    <a:pt x="269952" y="415935"/>
                  </a:lnTo>
                  <a:cubicBezTo>
                    <a:pt x="278771" y="424419"/>
                    <a:pt x="290494" y="428930"/>
                    <a:pt x="304475" y="428930"/>
                  </a:cubicBezTo>
                  <a:cubicBezTo>
                    <a:pt x="321038" y="428930"/>
                    <a:pt x="336418" y="422271"/>
                    <a:pt x="347926" y="410351"/>
                  </a:cubicBezTo>
                  <a:cubicBezTo>
                    <a:pt x="360617" y="397034"/>
                    <a:pt x="367285" y="378240"/>
                    <a:pt x="367285" y="355902"/>
                  </a:cubicBezTo>
                  <a:cubicBezTo>
                    <a:pt x="367500" y="334101"/>
                    <a:pt x="360724" y="315307"/>
                    <a:pt x="348356" y="302850"/>
                  </a:cubicBezTo>
                  <a:cubicBezTo>
                    <a:pt x="338139" y="292540"/>
                    <a:pt x="324910" y="287170"/>
                    <a:pt x="310175" y="287170"/>
                  </a:cubicBezTo>
                  <a:cubicBezTo>
                    <a:pt x="296839" y="287170"/>
                    <a:pt x="285224" y="290929"/>
                    <a:pt x="276512" y="297910"/>
                  </a:cubicBezTo>
                  <a:lnTo>
                    <a:pt x="276512" y="233044"/>
                  </a:lnTo>
                  <a:close/>
                  <a:moveTo>
                    <a:pt x="75823" y="42957"/>
                  </a:moveTo>
                  <a:lnTo>
                    <a:pt x="52377" y="77753"/>
                  </a:lnTo>
                  <a:lnTo>
                    <a:pt x="428051" y="77753"/>
                  </a:lnTo>
                  <a:lnTo>
                    <a:pt x="428051" y="554580"/>
                  </a:lnTo>
                  <a:lnTo>
                    <a:pt x="465263" y="526228"/>
                  </a:lnTo>
                  <a:lnTo>
                    <a:pt x="465263" y="42957"/>
                  </a:lnTo>
                  <a:close/>
                  <a:moveTo>
                    <a:pt x="53023" y="0"/>
                  </a:moveTo>
                  <a:lnTo>
                    <a:pt x="508283" y="0"/>
                  </a:lnTo>
                  <a:lnTo>
                    <a:pt x="508283" y="547385"/>
                  </a:lnTo>
                  <a:lnTo>
                    <a:pt x="429449" y="607632"/>
                  </a:lnTo>
                  <a:lnTo>
                    <a:pt x="428051" y="607525"/>
                  </a:lnTo>
                  <a:lnTo>
                    <a:pt x="428051" y="608062"/>
                  </a:lnTo>
                  <a:lnTo>
                    <a:pt x="108" y="608062"/>
                  </a:lnTo>
                  <a:lnTo>
                    <a:pt x="108" y="567789"/>
                  </a:lnTo>
                  <a:lnTo>
                    <a:pt x="0" y="567789"/>
                  </a:lnTo>
                  <a:lnTo>
                    <a:pt x="108" y="7775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4" name="组合 33"/>
          <p:cNvGrpSpPr/>
          <p:nvPr/>
        </p:nvGrpSpPr>
        <p:grpSpPr>
          <a:xfrm>
            <a:off x="5057775" y="2057400"/>
            <a:ext cx="2076450" cy="2076450"/>
            <a:chOff x="5057775" y="2057400"/>
            <a:chExt cx="2076450" cy="2076450"/>
          </a:xfrm>
        </p:grpSpPr>
        <p:sp>
          <p:nvSpPr>
            <p:cNvPr id="3" name="椭圆 2"/>
            <p:cNvSpPr/>
            <p:nvPr/>
          </p:nvSpPr>
          <p:spPr>
            <a:xfrm>
              <a:off x="5057775" y="2057400"/>
              <a:ext cx="2076450" cy="20764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5229225" y="2228850"/>
              <a:ext cx="1733550" cy="17335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8"/>
            <p:cNvSpPr/>
            <p:nvPr/>
          </p:nvSpPr>
          <p:spPr>
            <a:xfrm>
              <a:off x="5686425" y="2784698"/>
              <a:ext cx="819150" cy="621853"/>
            </a:xfrm>
            <a:custGeom>
              <a:avLst/>
              <a:gdLst>
                <a:gd name="connsiteX0" fmla="*/ 494863 w 607639"/>
                <a:gd name="connsiteY0" fmla="*/ 351698 h 461286"/>
                <a:gd name="connsiteX1" fmla="*/ 531370 w 607639"/>
                <a:gd name="connsiteY1" fmla="*/ 351698 h 461286"/>
                <a:gd name="connsiteX2" fmla="*/ 539472 w 607639"/>
                <a:gd name="connsiteY2" fmla="*/ 359779 h 461286"/>
                <a:gd name="connsiteX3" fmla="*/ 539472 w 607639"/>
                <a:gd name="connsiteY3" fmla="*/ 396188 h 461286"/>
                <a:gd name="connsiteX4" fmla="*/ 531370 w 607639"/>
                <a:gd name="connsiteY4" fmla="*/ 404269 h 461286"/>
                <a:gd name="connsiteX5" fmla="*/ 494863 w 607639"/>
                <a:gd name="connsiteY5" fmla="*/ 404269 h 461286"/>
                <a:gd name="connsiteX6" fmla="*/ 486760 w 607639"/>
                <a:gd name="connsiteY6" fmla="*/ 396188 h 461286"/>
                <a:gd name="connsiteX7" fmla="*/ 486760 w 607639"/>
                <a:gd name="connsiteY7" fmla="*/ 359779 h 461286"/>
                <a:gd name="connsiteX8" fmla="*/ 494863 w 607639"/>
                <a:gd name="connsiteY8" fmla="*/ 351698 h 461286"/>
                <a:gd name="connsiteX9" fmla="*/ 401222 w 607639"/>
                <a:gd name="connsiteY9" fmla="*/ 351698 h 461286"/>
                <a:gd name="connsiteX10" fmla="*/ 437729 w 607639"/>
                <a:gd name="connsiteY10" fmla="*/ 351698 h 461286"/>
                <a:gd name="connsiteX11" fmla="*/ 445832 w 607639"/>
                <a:gd name="connsiteY11" fmla="*/ 359779 h 461286"/>
                <a:gd name="connsiteX12" fmla="*/ 445832 w 607639"/>
                <a:gd name="connsiteY12" fmla="*/ 396188 h 461286"/>
                <a:gd name="connsiteX13" fmla="*/ 437729 w 607639"/>
                <a:gd name="connsiteY13" fmla="*/ 404269 h 461286"/>
                <a:gd name="connsiteX14" fmla="*/ 401222 w 607639"/>
                <a:gd name="connsiteY14" fmla="*/ 404269 h 461286"/>
                <a:gd name="connsiteX15" fmla="*/ 393120 w 607639"/>
                <a:gd name="connsiteY15" fmla="*/ 396188 h 461286"/>
                <a:gd name="connsiteX16" fmla="*/ 393120 w 607639"/>
                <a:gd name="connsiteY16" fmla="*/ 359779 h 461286"/>
                <a:gd name="connsiteX17" fmla="*/ 401222 w 607639"/>
                <a:gd name="connsiteY17" fmla="*/ 351698 h 461286"/>
                <a:gd name="connsiteX18" fmla="*/ 307585 w 607639"/>
                <a:gd name="connsiteY18" fmla="*/ 351698 h 461286"/>
                <a:gd name="connsiteX19" fmla="*/ 344016 w 607639"/>
                <a:gd name="connsiteY19" fmla="*/ 351698 h 461286"/>
                <a:gd name="connsiteX20" fmla="*/ 352122 w 607639"/>
                <a:gd name="connsiteY20" fmla="*/ 359779 h 461286"/>
                <a:gd name="connsiteX21" fmla="*/ 352122 w 607639"/>
                <a:gd name="connsiteY21" fmla="*/ 396188 h 461286"/>
                <a:gd name="connsiteX22" fmla="*/ 344016 w 607639"/>
                <a:gd name="connsiteY22" fmla="*/ 404269 h 461286"/>
                <a:gd name="connsiteX23" fmla="*/ 307585 w 607639"/>
                <a:gd name="connsiteY23" fmla="*/ 404269 h 461286"/>
                <a:gd name="connsiteX24" fmla="*/ 299480 w 607639"/>
                <a:gd name="connsiteY24" fmla="*/ 396188 h 461286"/>
                <a:gd name="connsiteX25" fmla="*/ 299480 w 607639"/>
                <a:gd name="connsiteY25" fmla="*/ 359779 h 461286"/>
                <a:gd name="connsiteX26" fmla="*/ 307585 w 607639"/>
                <a:gd name="connsiteY26" fmla="*/ 351698 h 461286"/>
                <a:gd name="connsiteX27" fmla="*/ 494863 w 607639"/>
                <a:gd name="connsiteY27" fmla="*/ 258622 h 461286"/>
                <a:gd name="connsiteX28" fmla="*/ 531370 w 607639"/>
                <a:gd name="connsiteY28" fmla="*/ 258622 h 461286"/>
                <a:gd name="connsiteX29" fmla="*/ 539472 w 607639"/>
                <a:gd name="connsiteY29" fmla="*/ 266714 h 461286"/>
                <a:gd name="connsiteX30" fmla="*/ 539472 w 607639"/>
                <a:gd name="connsiteY30" fmla="*/ 303172 h 461286"/>
                <a:gd name="connsiteX31" fmla="*/ 531370 w 607639"/>
                <a:gd name="connsiteY31" fmla="*/ 311264 h 461286"/>
                <a:gd name="connsiteX32" fmla="*/ 494863 w 607639"/>
                <a:gd name="connsiteY32" fmla="*/ 311264 h 461286"/>
                <a:gd name="connsiteX33" fmla="*/ 486760 w 607639"/>
                <a:gd name="connsiteY33" fmla="*/ 303172 h 461286"/>
                <a:gd name="connsiteX34" fmla="*/ 486760 w 607639"/>
                <a:gd name="connsiteY34" fmla="*/ 266714 h 461286"/>
                <a:gd name="connsiteX35" fmla="*/ 494863 w 607639"/>
                <a:gd name="connsiteY35" fmla="*/ 258622 h 461286"/>
                <a:gd name="connsiteX36" fmla="*/ 401222 w 607639"/>
                <a:gd name="connsiteY36" fmla="*/ 258622 h 461286"/>
                <a:gd name="connsiteX37" fmla="*/ 437729 w 607639"/>
                <a:gd name="connsiteY37" fmla="*/ 258622 h 461286"/>
                <a:gd name="connsiteX38" fmla="*/ 445832 w 607639"/>
                <a:gd name="connsiteY38" fmla="*/ 266714 h 461286"/>
                <a:gd name="connsiteX39" fmla="*/ 445832 w 607639"/>
                <a:gd name="connsiteY39" fmla="*/ 303172 h 461286"/>
                <a:gd name="connsiteX40" fmla="*/ 437729 w 607639"/>
                <a:gd name="connsiteY40" fmla="*/ 311264 h 461286"/>
                <a:gd name="connsiteX41" fmla="*/ 401222 w 607639"/>
                <a:gd name="connsiteY41" fmla="*/ 311264 h 461286"/>
                <a:gd name="connsiteX42" fmla="*/ 393120 w 607639"/>
                <a:gd name="connsiteY42" fmla="*/ 303172 h 461286"/>
                <a:gd name="connsiteX43" fmla="*/ 393120 w 607639"/>
                <a:gd name="connsiteY43" fmla="*/ 266714 h 461286"/>
                <a:gd name="connsiteX44" fmla="*/ 401222 w 607639"/>
                <a:gd name="connsiteY44" fmla="*/ 258622 h 461286"/>
                <a:gd name="connsiteX45" fmla="*/ 307585 w 607639"/>
                <a:gd name="connsiteY45" fmla="*/ 258622 h 461286"/>
                <a:gd name="connsiteX46" fmla="*/ 344016 w 607639"/>
                <a:gd name="connsiteY46" fmla="*/ 258622 h 461286"/>
                <a:gd name="connsiteX47" fmla="*/ 352122 w 607639"/>
                <a:gd name="connsiteY47" fmla="*/ 266714 h 461286"/>
                <a:gd name="connsiteX48" fmla="*/ 352122 w 607639"/>
                <a:gd name="connsiteY48" fmla="*/ 303172 h 461286"/>
                <a:gd name="connsiteX49" fmla="*/ 344016 w 607639"/>
                <a:gd name="connsiteY49" fmla="*/ 311264 h 461286"/>
                <a:gd name="connsiteX50" fmla="*/ 307585 w 607639"/>
                <a:gd name="connsiteY50" fmla="*/ 311264 h 461286"/>
                <a:gd name="connsiteX51" fmla="*/ 299480 w 607639"/>
                <a:gd name="connsiteY51" fmla="*/ 303172 h 461286"/>
                <a:gd name="connsiteX52" fmla="*/ 299480 w 607639"/>
                <a:gd name="connsiteY52" fmla="*/ 266714 h 461286"/>
                <a:gd name="connsiteX53" fmla="*/ 307585 w 607639"/>
                <a:gd name="connsiteY53" fmla="*/ 258622 h 461286"/>
                <a:gd name="connsiteX54" fmla="*/ 337075 w 607639"/>
                <a:gd name="connsiteY54" fmla="*/ 110941 h 461286"/>
                <a:gd name="connsiteX55" fmla="*/ 337075 w 607639"/>
                <a:gd name="connsiteY55" fmla="*/ 158055 h 461286"/>
                <a:gd name="connsiteX56" fmla="*/ 501878 w 607639"/>
                <a:gd name="connsiteY56" fmla="*/ 158055 h 461286"/>
                <a:gd name="connsiteX57" fmla="*/ 501878 w 607639"/>
                <a:gd name="connsiteY57" fmla="*/ 110941 h 461286"/>
                <a:gd name="connsiteX58" fmla="*/ 316787 w 607639"/>
                <a:gd name="connsiteY58" fmla="*/ 70495 h 461286"/>
                <a:gd name="connsiteX59" fmla="*/ 522077 w 607639"/>
                <a:gd name="connsiteY59" fmla="*/ 70495 h 461286"/>
                <a:gd name="connsiteX60" fmla="*/ 542366 w 607639"/>
                <a:gd name="connsiteY60" fmla="*/ 90674 h 461286"/>
                <a:gd name="connsiteX61" fmla="*/ 542366 w 607639"/>
                <a:gd name="connsiteY61" fmla="*/ 178233 h 461286"/>
                <a:gd name="connsiteX62" fmla="*/ 522077 w 607639"/>
                <a:gd name="connsiteY62" fmla="*/ 198501 h 461286"/>
                <a:gd name="connsiteX63" fmla="*/ 316787 w 607639"/>
                <a:gd name="connsiteY63" fmla="*/ 198501 h 461286"/>
                <a:gd name="connsiteX64" fmla="*/ 296587 w 607639"/>
                <a:gd name="connsiteY64" fmla="*/ 178233 h 461286"/>
                <a:gd name="connsiteX65" fmla="*/ 296587 w 607639"/>
                <a:gd name="connsiteY65" fmla="*/ 90674 h 461286"/>
                <a:gd name="connsiteX66" fmla="*/ 316787 w 607639"/>
                <a:gd name="connsiteY66" fmla="*/ 70495 h 461286"/>
                <a:gd name="connsiteX67" fmla="*/ 92114 w 607639"/>
                <a:gd name="connsiteY67" fmla="*/ 42205 h 461286"/>
                <a:gd name="connsiteX68" fmla="*/ 40494 w 607639"/>
                <a:gd name="connsiteY68" fmla="*/ 93756 h 461286"/>
                <a:gd name="connsiteX69" fmla="*/ 40494 w 607639"/>
                <a:gd name="connsiteY69" fmla="*/ 367511 h 461286"/>
                <a:gd name="connsiteX70" fmla="*/ 92114 w 607639"/>
                <a:gd name="connsiteY70" fmla="*/ 419062 h 461286"/>
                <a:gd name="connsiteX71" fmla="*/ 143733 w 607639"/>
                <a:gd name="connsiteY71" fmla="*/ 367511 h 461286"/>
                <a:gd name="connsiteX72" fmla="*/ 143733 w 607639"/>
                <a:gd name="connsiteY72" fmla="*/ 93756 h 461286"/>
                <a:gd name="connsiteX73" fmla="*/ 92114 w 607639"/>
                <a:gd name="connsiteY73" fmla="*/ 42205 h 461286"/>
                <a:gd name="connsiteX74" fmla="*/ 271812 w 607639"/>
                <a:gd name="connsiteY74" fmla="*/ 40529 h 461286"/>
                <a:gd name="connsiteX75" fmla="*/ 271812 w 607639"/>
                <a:gd name="connsiteY75" fmla="*/ 420846 h 461286"/>
                <a:gd name="connsiteX76" fmla="*/ 567052 w 607639"/>
                <a:gd name="connsiteY76" fmla="*/ 420846 h 461286"/>
                <a:gd name="connsiteX77" fmla="*/ 567052 w 607639"/>
                <a:gd name="connsiteY77" fmla="*/ 40529 h 461286"/>
                <a:gd name="connsiteX78" fmla="*/ 92114 w 607639"/>
                <a:gd name="connsiteY78" fmla="*/ 1764 h 461286"/>
                <a:gd name="connsiteX79" fmla="*/ 184317 w 607639"/>
                <a:gd name="connsiteY79" fmla="*/ 93756 h 461286"/>
                <a:gd name="connsiteX80" fmla="*/ 184317 w 607639"/>
                <a:gd name="connsiteY80" fmla="*/ 367511 h 461286"/>
                <a:gd name="connsiteX81" fmla="*/ 92114 w 607639"/>
                <a:gd name="connsiteY81" fmla="*/ 459592 h 461286"/>
                <a:gd name="connsiteX82" fmla="*/ 0 w 607639"/>
                <a:gd name="connsiteY82" fmla="*/ 367511 h 461286"/>
                <a:gd name="connsiteX83" fmla="*/ 0 w 607639"/>
                <a:gd name="connsiteY83" fmla="*/ 93756 h 461286"/>
                <a:gd name="connsiteX84" fmla="*/ 92114 w 607639"/>
                <a:gd name="connsiteY84" fmla="*/ 1764 h 461286"/>
                <a:gd name="connsiteX85" fmla="*/ 251608 w 607639"/>
                <a:gd name="connsiteY85" fmla="*/ 0 h 461286"/>
                <a:gd name="connsiteX86" fmla="*/ 587345 w 607639"/>
                <a:gd name="connsiteY86" fmla="*/ 0 h 461286"/>
                <a:gd name="connsiteX87" fmla="*/ 607639 w 607639"/>
                <a:gd name="connsiteY87" fmla="*/ 20265 h 461286"/>
                <a:gd name="connsiteX88" fmla="*/ 607639 w 607639"/>
                <a:gd name="connsiteY88" fmla="*/ 441110 h 461286"/>
                <a:gd name="connsiteX89" fmla="*/ 587345 w 607639"/>
                <a:gd name="connsiteY89" fmla="*/ 461286 h 461286"/>
                <a:gd name="connsiteX90" fmla="*/ 251608 w 607639"/>
                <a:gd name="connsiteY90" fmla="*/ 461286 h 461286"/>
                <a:gd name="connsiteX91" fmla="*/ 231314 w 607639"/>
                <a:gd name="connsiteY91" fmla="*/ 441110 h 461286"/>
                <a:gd name="connsiteX92" fmla="*/ 231314 w 607639"/>
                <a:gd name="connsiteY92" fmla="*/ 20265 h 461286"/>
                <a:gd name="connsiteX93" fmla="*/ 251608 w 607639"/>
                <a:gd name="connsiteY93" fmla="*/ 0 h 46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607639" h="461286">
                  <a:moveTo>
                    <a:pt x="494863" y="351698"/>
                  </a:moveTo>
                  <a:lnTo>
                    <a:pt x="531370" y="351698"/>
                  </a:lnTo>
                  <a:cubicBezTo>
                    <a:pt x="535822" y="351698"/>
                    <a:pt x="539472" y="355339"/>
                    <a:pt x="539472" y="359779"/>
                  </a:cubicBezTo>
                  <a:lnTo>
                    <a:pt x="539472" y="396188"/>
                  </a:lnTo>
                  <a:cubicBezTo>
                    <a:pt x="539472" y="400628"/>
                    <a:pt x="535822" y="404269"/>
                    <a:pt x="531370" y="404269"/>
                  </a:cubicBezTo>
                  <a:lnTo>
                    <a:pt x="494863" y="404269"/>
                  </a:lnTo>
                  <a:cubicBezTo>
                    <a:pt x="490411" y="404269"/>
                    <a:pt x="486760" y="400628"/>
                    <a:pt x="486760" y="396188"/>
                  </a:cubicBezTo>
                  <a:lnTo>
                    <a:pt x="486760" y="359779"/>
                  </a:lnTo>
                  <a:cubicBezTo>
                    <a:pt x="486760" y="355339"/>
                    <a:pt x="490411" y="351698"/>
                    <a:pt x="494863" y="351698"/>
                  </a:cubicBezTo>
                  <a:close/>
                  <a:moveTo>
                    <a:pt x="401222" y="351698"/>
                  </a:moveTo>
                  <a:lnTo>
                    <a:pt x="437729" y="351698"/>
                  </a:lnTo>
                  <a:cubicBezTo>
                    <a:pt x="442181" y="351698"/>
                    <a:pt x="445832" y="355339"/>
                    <a:pt x="445832" y="359779"/>
                  </a:cubicBezTo>
                  <a:lnTo>
                    <a:pt x="445832" y="396188"/>
                  </a:lnTo>
                  <a:cubicBezTo>
                    <a:pt x="445832" y="400628"/>
                    <a:pt x="442181" y="404269"/>
                    <a:pt x="437729" y="404269"/>
                  </a:cubicBezTo>
                  <a:lnTo>
                    <a:pt x="401222" y="404269"/>
                  </a:lnTo>
                  <a:cubicBezTo>
                    <a:pt x="396770" y="404269"/>
                    <a:pt x="393120" y="400628"/>
                    <a:pt x="393120" y="396188"/>
                  </a:cubicBezTo>
                  <a:lnTo>
                    <a:pt x="393120" y="359779"/>
                  </a:lnTo>
                  <a:cubicBezTo>
                    <a:pt x="393120" y="355339"/>
                    <a:pt x="396770" y="351698"/>
                    <a:pt x="401222" y="351698"/>
                  </a:cubicBezTo>
                  <a:close/>
                  <a:moveTo>
                    <a:pt x="307585" y="351698"/>
                  </a:moveTo>
                  <a:lnTo>
                    <a:pt x="344016" y="351698"/>
                  </a:lnTo>
                  <a:cubicBezTo>
                    <a:pt x="348559" y="351698"/>
                    <a:pt x="352122" y="355339"/>
                    <a:pt x="352122" y="359779"/>
                  </a:cubicBezTo>
                  <a:lnTo>
                    <a:pt x="352122" y="396188"/>
                  </a:lnTo>
                  <a:cubicBezTo>
                    <a:pt x="352122" y="400628"/>
                    <a:pt x="348559" y="404269"/>
                    <a:pt x="344016" y="404269"/>
                  </a:cubicBezTo>
                  <a:lnTo>
                    <a:pt x="307585" y="404269"/>
                  </a:lnTo>
                  <a:cubicBezTo>
                    <a:pt x="303043" y="404269"/>
                    <a:pt x="299480" y="400628"/>
                    <a:pt x="299480" y="396188"/>
                  </a:cubicBezTo>
                  <a:lnTo>
                    <a:pt x="299480" y="359779"/>
                  </a:lnTo>
                  <a:cubicBezTo>
                    <a:pt x="299480" y="355339"/>
                    <a:pt x="303043" y="351698"/>
                    <a:pt x="307585" y="351698"/>
                  </a:cubicBezTo>
                  <a:close/>
                  <a:moveTo>
                    <a:pt x="494863" y="258622"/>
                  </a:moveTo>
                  <a:lnTo>
                    <a:pt x="531370" y="258622"/>
                  </a:lnTo>
                  <a:cubicBezTo>
                    <a:pt x="535822" y="258622"/>
                    <a:pt x="539472" y="262268"/>
                    <a:pt x="539472" y="266714"/>
                  </a:cubicBezTo>
                  <a:lnTo>
                    <a:pt x="539472" y="303172"/>
                  </a:lnTo>
                  <a:cubicBezTo>
                    <a:pt x="539472" y="307618"/>
                    <a:pt x="535822" y="311264"/>
                    <a:pt x="531370" y="311264"/>
                  </a:cubicBezTo>
                  <a:lnTo>
                    <a:pt x="494863" y="311264"/>
                  </a:lnTo>
                  <a:cubicBezTo>
                    <a:pt x="490411" y="311264"/>
                    <a:pt x="486760" y="307618"/>
                    <a:pt x="486760" y="303172"/>
                  </a:cubicBezTo>
                  <a:lnTo>
                    <a:pt x="486760" y="266714"/>
                  </a:lnTo>
                  <a:cubicBezTo>
                    <a:pt x="486760" y="262268"/>
                    <a:pt x="490411" y="258622"/>
                    <a:pt x="494863" y="258622"/>
                  </a:cubicBezTo>
                  <a:close/>
                  <a:moveTo>
                    <a:pt x="401222" y="258622"/>
                  </a:moveTo>
                  <a:lnTo>
                    <a:pt x="437729" y="258622"/>
                  </a:lnTo>
                  <a:cubicBezTo>
                    <a:pt x="442181" y="258622"/>
                    <a:pt x="445832" y="262268"/>
                    <a:pt x="445832" y="266714"/>
                  </a:cubicBezTo>
                  <a:lnTo>
                    <a:pt x="445832" y="303172"/>
                  </a:lnTo>
                  <a:cubicBezTo>
                    <a:pt x="445832" y="307618"/>
                    <a:pt x="442181" y="311264"/>
                    <a:pt x="437729" y="311264"/>
                  </a:cubicBezTo>
                  <a:lnTo>
                    <a:pt x="401222" y="311264"/>
                  </a:lnTo>
                  <a:cubicBezTo>
                    <a:pt x="396770" y="311264"/>
                    <a:pt x="393120" y="307618"/>
                    <a:pt x="393120" y="303172"/>
                  </a:cubicBezTo>
                  <a:lnTo>
                    <a:pt x="393120" y="266714"/>
                  </a:lnTo>
                  <a:cubicBezTo>
                    <a:pt x="393120" y="262268"/>
                    <a:pt x="396770" y="258622"/>
                    <a:pt x="401222" y="258622"/>
                  </a:cubicBezTo>
                  <a:close/>
                  <a:moveTo>
                    <a:pt x="307585" y="258622"/>
                  </a:moveTo>
                  <a:lnTo>
                    <a:pt x="344016" y="258622"/>
                  </a:lnTo>
                  <a:cubicBezTo>
                    <a:pt x="348559" y="258622"/>
                    <a:pt x="352122" y="262268"/>
                    <a:pt x="352122" y="266714"/>
                  </a:cubicBezTo>
                  <a:lnTo>
                    <a:pt x="352122" y="303172"/>
                  </a:lnTo>
                  <a:cubicBezTo>
                    <a:pt x="352122" y="307618"/>
                    <a:pt x="348559" y="311264"/>
                    <a:pt x="344016" y="311264"/>
                  </a:cubicBezTo>
                  <a:lnTo>
                    <a:pt x="307585" y="311264"/>
                  </a:lnTo>
                  <a:cubicBezTo>
                    <a:pt x="303043" y="311264"/>
                    <a:pt x="299480" y="307618"/>
                    <a:pt x="299480" y="303172"/>
                  </a:cubicBezTo>
                  <a:lnTo>
                    <a:pt x="299480" y="266714"/>
                  </a:lnTo>
                  <a:cubicBezTo>
                    <a:pt x="299480" y="262268"/>
                    <a:pt x="303043" y="258622"/>
                    <a:pt x="307585" y="258622"/>
                  </a:cubicBezTo>
                  <a:close/>
                  <a:moveTo>
                    <a:pt x="337075" y="110941"/>
                  </a:moveTo>
                  <a:lnTo>
                    <a:pt x="337075" y="158055"/>
                  </a:lnTo>
                  <a:lnTo>
                    <a:pt x="501878" y="158055"/>
                  </a:lnTo>
                  <a:lnTo>
                    <a:pt x="501878" y="110941"/>
                  </a:lnTo>
                  <a:close/>
                  <a:moveTo>
                    <a:pt x="316787" y="70495"/>
                  </a:moveTo>
                  <a:lnTo>
                    <a:pt x="522077" y="70495"/>
                  </a:lnTo>
                  <a:cubicBezTo>
                    <a:pt x="533290" y="70495"/>
                    <a:pt x="542366" y="79473"/>
                    <a:pt x="542366" y="90674"/>
                  </a:cubicBezTo>
                  <a:lnTo>
                    <a:pt x="542366" y="178233"/>
                  </a:lnTo>
                  <a:cubicBezTo>
                    <a:pt x="542366" y="189434"/>
                    <a:pt x="533290" y="198501"/>
                    <a:pt x="522077" y="198501"/>
                  </a:cubicBezTo>
                  <a:lnTo>
                    <a:pt x="316787" y="198501"/>
                  </a:lnTo>
                  <a:cubicBezTo>
                    <a:pt x="305663" y="198501"/>
                    <a:pt x="296587" y="189434"/>
                    <a:pt x="296587" y="178233"/>
                  </a:cubicBezTo>
                  <a:lnTo>
                    <a:pt x="296587" y="90674"/>
                  </a:lnTo>
                  <a:cubicBezTo>
                    <a:pt x="296587" y="79473"/>
                    <a:pt x="305663" y="70495"/>
                    <a:pt x="316787" y="70495"/>
                  </a:cubicBezTo>
                  <a:close/>
                  <a:moveTo>
                    <a:pt x="92114" y="42205"/>
                  </a:moveTo>
                  <a:cubicBezTo>
                    <a:pt x="63634" y="42205"/>
                    <a:pt x="40494" y="65403"/>
                    <a:pt x="40494" y="93756"/>
                  </a:cubicBezTo>
                  <a:lnTo>
                    <a:pt x="40494" y="367511"/>
                  </a:lnTo>
                  <a:cubicBezTo>
                    <a:pt x="40494" y="395953"/>
                    <a:pt x="63634" y="419062"/>
                    <a:pt x="92114" y="419062"/>
                  </a:cubicBezTo>
                  <a:cubicBezTo>
                    <a:pt x="120593" y="419062"/>
                    <a:pt x="143733" y="395953"/>
                    <a:pt x="143733" y="367511"/>
                  </a:cubicBezTo>
                  <a:lnTo>
                    <a:pt x="143733" y="93756"/>
                  </a:lnTo>
                  <a:cubicBezTo>
                    <a:pt x="143733" y="65403"/>
                    <a:pt x="120593" y="42205"/>
                    <a:pt x="92114" y="42205"/>
                  </a:cubicBezTo>
                  <a:close/>
                  <a:moveTo>
                    <a:pt x="271812" y="40529"/>
                  </a:moveTo>
                  <a:lnTo>
                    <a:pt x="271812" y="420846"/>
                  </a:lnTo>
                  <a:lnTo>
                    <a:pt x="567052" y="420846"/>
                  </a:lnTo>
                  <a:lnTo>
                    <a:pt x="567052" y="40529"/>
                  </a:lnTo>
                  <a:close/>
                  <a:moveTo>
                    <a:pt x="92114" y="1764"/>
                  </a:moveTo>
                  <a:cubicBezTo>
                    <a:pt x="142932" y="1764"/>
                    <a:pt x="184317" y="43094"/>
                    <a:pt x="184317" y="93756"/>
                  </a:cubicBezTo>
                  <a:lnTo>
                    <a:pt x="184317" y="367511"/>
                  </a:lnTo>
                  <a:cubicBezTo>
                    <a:pt x="184317" y="418262"/>
                    <a:pt x="142932" y="459592"/>
                    <a:pt x="92114" y="459592"/>
                  </a:cubicBezTo>
                  <a:cubicBezTo>
                    <a:pt x="41295" y="459592"/>
                    <a:pt x="0" y="418262"/>
                    <a:pt x="0" y="367511"/>
                  </a:cubicBezTo>
                  <a:lnTo>
                    <a:pt x="0" y="93756"/>
                  </a:lnTo>
                  <a:cubicBezTo>
                    <a:pt x="0" y="43094"/>
                    <a:pt x="41295" y="1764"/>
                    <a:pt x="92114" y="1764"/>
                  </a:cubicBezTo>
                  <a:close/>
                  <a:moveTo>
                    <a:pt x="251608" y="0"/>
                  </a:moveTo>
                  <a:lnTo>
                    <a:pt x="587345" y="0"/>
                  </a:lnTo>
                  <a:cubicBezTo>
                    <a:pt x="598560" y="0"/>
                    <a:pt x="607639" y="9066"/>
                    <a:pt x="607639" y="20265"/>
                  </a:cubicBezTo>
                  <a:lnTo>
                    <a:pt x="607639" y="441110"/>
                  </a:lnTo>
                  <a:cubicBezTo>
                    <a:pt x="607639" y="452309"/>
                    <a:pt x="598560" y="461286"/>
                    <a:pt x="587345" y="461286"/>
                  </a:cubicBezTo>
                  <a:lnTo>
                    <a:pt x="251608" y="461286"/>
                  </a:lnTo>
                  <a:cubicBezTo>
                    <a:pt x="240393" y="461286"/>
                    <a:pt x="231314" y="452309"/>
                    <a:pt x="231314" y="441110"/>
                  </a:cubicBezTo>
                  <a:lnTo>
                    <a:pt x="231314" y="20265"/>
                  </a:lnTo>
                  <a:cubicBezTo>
                    <a:pt x="231314" y="9066"/>
                    <a:pt x="240393" y="0"/>
                    <a:pt x="25160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5" name="组合 34"/>
          <p:cNvGrpSpPr/>
          <p:nvPr/>
        </p:nvGrpSpPr>
        <p:grpSpPr>
          <a:xfrm>
            <a:off x="8458200" y="2057400"/>
            <a:ext cx="2076450" cy="2076450"/>
            <a:chOff x="8458200" y="2057400"/>
            <a:chExt cx="2076450" cy="2076450"/>
          </a:xfrm>
        </p:grpSpPr>
        <p:sp>
          <p:nvSpPr>
            <p:cNvPr id="4" name="椭圆 3"/>
            <p:cNvSpPr/>
            <p:nvPr/>
          </p:nvSpPr>
          <p:spPr>
            <a:xfrm>
              <a:off x="8458200" y="2057400"/>
              <a:ext cx="2076450" cy="207645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8629650" y="2228850"/>
              <a:ext cx="1733550" cy="17335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9"/>
            <p:cNvSpPr/>
            <p:nvPr/>
          </p:nvSpPr>
          <p:spPr>
            <a:xfrm>
              <a:off x="9086850" y="2713203"/>
              <a:ext cx="819150" cy="764844"/>
            </a:xfrm>
            <a:custGeom>
              <a:avLst/>
              <a:gdLst>
                <a:gd name="connsiteX0" fmla="*/ 229705 w 575660"/>
                <a:gd name="connsiteY0" fmla="*/ 477287 h 537497"/>
                <a:gd name="connsiteX1" fmla="*/ 221091 w 575660"/>
                <a:gd name="connsiteY1" fmla="*/ 513126 h 537497"/>
                <a:gd name="connsiteX2" fmla="*/ 330200 w 575660"/>
                <a:gd name="connsiteY2" fmla="*/ 513126 h 537497"/>
                <a:gd name="connsiteX3" fmla="*/ 321586 w 575660"/>
                <a:gd name="connsiteY3" fmla="*/ 477287 h 537497"/>
                <a:gd name="connsiteX4" fmla="*/ 38763 w 575660"/>
                <a:gd name="connsiteY4" fmla="*/ 361167 h 537497"/>
                <a:gd name="connsiteX5" fmla="*/ 512528 w 575660"/>
                <a:gd name="connsiteY5" fmla="*/ 361167 h 537497"/>
                <a:gd name="connsiteX6" fmla="*/ 551291 w 575660"/>
                <a:gd name="connsiteY6" fmla="*/ 537497 h 537497"/>
                <a:gd name="connsiteX7" fmla="*/ 0 w 575660"/>
                <a:gd name="connsiteY7" fmla="*/ 537497 h 537497"/>
                <a:gd name="connsiteX8" fmla="*/ 459447 w 575660"/>
                <a:gd name="connsiteY8" fmla="*/ 83235 h 537497"/>
                <a:gd name="connsiteX9" fmla="*/ 423567 w 575660"/>
                <a:gd name="connsiteY9" fmla="*/ 120466 h 537497"/>
                <a:gd name="connsiteX10" fmla="*/ 459447 w 575660"/>
                <a:gd name="connsiteY10" fmla="*/ 157696 h 537497"/>
                <a:gd name="connsiteX11" fmla="*/ 496763 w 575660"/>
                <a:gd name="connsiteY11" fmla="*/ 120466 h 537497"/>
                <a:gd name="connsiteX12" fmla="*/ 459447 w 575660"/>
                <a:gd name="connsiteY12" fmla="*/ 83235 h 537497"/>
                <a:gd name="connsiteX13" fmla="*/ 40232 w 575660"/>
                <a:gd name="connsiteY13" fmla="*/ 71728 h 537497"/>
                <a:gd name="connsiteX14" fmla="*/ 333063 w 575660"/>
                <a:gd name="connsiteY14" fmla="*/ 71728 h 537497"/>
                <a:gd name="connsiteX15" fmla="*/ 325886 w 575660"/>
                <a:gd name="connsiteY15" fmla="*/ 104701 h 537497"/>
                <a:gd name="connsiteX16" fmla="*/ 73247 w 575660"/>
                <a:gd name="connsiteY16" fmla="*/ 104701 h 537497"/>
                <a:gd name="connsiteX17" fmla="*/ 73247 w 575660"/>
                <a:gd name="connsiteY17" fmla="*/ 322610 h 537497"/>
                <a:gd name="connsiteX18" fmla="*/ 478044 w 575660"/>
                <a:gd name="connsiteY18" fmla="*/ 322610 h 537497"/>
                <a:gd name="connsiteX19" fmla="*/ 478044 w 575660"/>
                <a:gd name="connsiteY19" fmla="*/ 250929 h 537497"/>
                <a:gd name="connsiteX20" fmla="*/ 511059 w 575660"/>
                <a:gd name="connsiteY20" fmla="*/ 242328 h 537497"/>
                <a:gd name="connsiteX21" fmla="*/ 511059 w 575660"/>
                <a:gd name="connsiteY21" fmla="*/ 351282 h 537497"/>
                <a:gd name="connsiteX22" fmla="*/ 40232 w 575660"/>
                <a:gd name="connsiteY22" fmla="*/ 351282 h 537497"/>
                <a:gd name="connsiteX23" fmla="*/ 459447 w 575660"/>
                <a:gd name="connsiteY23" fmla="*/ 70348 h 537497"/>
                <a:gd name="connsiteX24" fmla="*/ 509680 w 575660"/>
                <a:gd name="connsiteY24" fmla="*/ 120466 h 537497"/>
                <a:gd name="connsiteX25" fmla="*/ 459447 w 575660"/>
                <a:gd name="connsiteY25" fmla="*/ 170583 h 537497"/>
                <a:gd name="connsiteX26" fmla="*/ 409215 w 575660"/>
                <a:gd name="connsiteY26" fmla="*/ 120466 h 537497"/>
                <a:gd name="connsiteX27" fmla="*/ 459447 w 575660"/>
                <a:gd name="connsiteY27" fmla="*/ 70348 h 537497"/>
                <a:gd name="connsiteX28" fmla="*/ 459388 w 575660"/>
                <a:gd name="connsiteY28" fmla="*/ 63083 h 537497"/>
                <a:gd name="connsiteX29" fmla="*/ 403406 w 575660"/>
                <a:gd name="connsiteY29" fmla="*/ 120432 h 537497"/>
                <a:gd name="connsiteX30" fmla="*/ 459388 w 575660"/>
                <a:gd name="connsiteY30" fmla="*/ 176347 h 537497"/>
                <a:gd name="connsiteX31" fmla="*/ 516807 w 575660"/>
                <a:gd name="connsiteY31" fmla="*/ 120432 h 537497"/>
                <a:gd name="connsiteX32" fmla="*/ 459388 w 575660"/>
                <a:gd name="connsiteY32" fmla="*/ 63083 h 537497"/>
                <a:gd name="connsiteX33" fmla="*/ 457953 w 575660"/>
                <a:gd name="connsiteY33" fmla="*/ 0 h 537497"/>
                <a:gd name="connsiteX34" fmla="*/ 575660 w 575660"/>
                <a:gd name="connsiteY34" fmla="*/ 117565 h 537497"/>
                <a:gd name="connsiteX35" fmla="*/ 457953 w 575660"/>
                <a:gd name="connsiteY35" fmla="*/ 236563 h 537497"/>
                <a:gd name="connsiteX36" fmla="*/ 340246 w 575660"/>
                <a:gd name="connsiteY36" fmla="*/ 117565 h 537497"/>
                <a:gd name="connsiteX37" fmla="*/ 457953 w 575660"/>
                <a:gd name="connsiteY37" fmla="*/ 0 h 537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75660" h="537497">
                  <a:moveTo>
                    <a:pt x="229705" y="477287"/>
                  </a:moveTo>
                  <a:lnTo>
                    <a:pt x="221091" y="513126"/>
                  </a:lnTo>
                  <a:lnTo>
                    <a:pt x="330200" y="513126"/>
                  </a:lnTo>
                  <a:lnTo>
                    <a:pt x="321586" y="477287"/>
                  </a:lnTo>
                  <a:close/>
                  <a:moveTo>
                    <a:pt x="38763" y="361167"/>
                  </a:moveTo>
                  <a:lnTo>
                    <a:pt x="512528" y="361167"/>
                  </a:lnTo>
                  <a:lnTo>
                    <a:pt x="551291" y="537497"/>
                  </a:lnTo>
                  <a:lnTo>
                    <a:pt x="0" y="537497"/>
                  </a:lnTo>
                  <a:close/>
                  <a:moveTo>
                    <a:pt x="459447" y="83235"/>
                  </a:moveTo>
                  <a:cubicBezTo>
                    <a:pt x="439355" y="83235"/>
                    <a:pt x="423567" y="100418"/>
                    <a:pt x="423567" y="120466"/>
                  </a:cubicBezTo>
                  <a:cubicBezTo>
                    <a:pt x="423567" y="140512"/>
                    <a:pt x="439355" y="157696"/>
                    <a:pt x="459447" y="157696"/>
                  </a:cubicBezTo>
                  <a:cubicBezTo>
                    <a:pt x="480976" y="157696"/>
                    <a:pt x="496763" y="140512"/>
                    <a:pt x="496763" y="120466"/>
                  </a:cubicBezTo>
                  <a:cubicBezTo>
                    <a:pt x="496763" y="100418"/>
                    <a:pt x="480976" y="83235"/>
                    <a:pt x="459447" y="83235"/>
                  </a:cubicBezTo>
                  <a:close/>
                  <a:moveTo>
                    <a:pt x="40232" y="71728"/>
                  </a:moveTo>
                  <a:lnTo>
                    <a:pt x="333063" y="71728"/>
                  </a:lnTo>
                  <a:cubicBezTo>
                    <a:pt x="330193" y="81763"/>
                    <a:pt x="327322" y="93232"/>
                    <a:pt x="325886" y="104701"/>
                  </a:cubicBezTo>
                  <a:lnTo>
                    <a:pt x="73247" y="104701"/>
                  </a:lnTo>
                  <a:lnTo>
                    <a:pt x="73247" y="322610"/>
                  </a:lnTo>
                  <a:lnTo>
                    <a:pt x="478044" y="322610"/>
                  </a:lnTo>
                  <a:lnTo>
                    <a:pt x="478044" y="250929"/>
                  </a:lnTo>
                  <a:cubicBezTo>
                    <a:pt x="489527" y="249496"/>
                    <a:pt x="501011" y="246628"/>
                    <a:pt x="511059" y="242328"/>
                  </a:cubicBezTo>
                  <a:lnTo>
                    <a:pt x="511059" y="351282"/>
                  </a:lnTo>
                  <a:lnTo>
                    <a:pt x="40232" y="351282"/>
                  </a:lnTo>
                  <a:close/>
                  <a:moveTo>
                    <a:pt x="459447" y="70348"/>
                  </a:moveTo>
                  <a:cubicBezTo>
                    <a:pt x="488152" y="70348"/>
                    <a:pt x="509680" y="91827"/>
                    <a:pt x="509680" y="120466"/>
                  </a:cubicBezTo>
                  <a:cubicBezTo>
                    <a:pt x="509680" y="147672"/>
                    <a:pt x="488152" y="170583"/>
                    <a:pt x="459447" y="170583"/>
                  </a:cubicBezTo>
                  <a:cubicBezTo>
                    <a:pt x="432178" y="170583"/>
                    <a:pt x="409215" y="147672"/>
                    <a:pt x="409215" y="120466"/>
                  </a:cubicBezTo>
                  <a:cubicBezTo>
                    <a:pt x="409215" y="91827"/>
                    <a:pt x="432178" y="70348"/>
                    <a:pt x="459447" y="70348"/>
                  </a:cubicBezTo>
                  <a:close/>
                  <a:moveTo>
                    <a:pt x="459388" y="63083"/>
                  </a:moveTo>
                  <a:cubicBezTo>
                    <a:pt x="429244" y="63083"/>
                    <a:pt x="403406" y="88890"/>
                    <a:pt x="403406" y="120432"/>
                  </a:cubicBezTo>
                  <a:cubicBezTo>
                    <a:pt x="403406" y="150540"/>
                    <a:pt x="429244" y="176347"/>
                    <a:pt x="459388" y="176347"/>
                  </a:cubicBezTo>
                  <a:cubicBezTo>
                    <a:pt x="490968" y="176347"/>
                    <a:pt x="516807" y="150540"/>
                    <a:pt x="516807" y="120432"/>
                  </a:cubicBezTo>
                  <a:cubicBezTo>
                    <a:pt x="516807" y="88890"/>
                    <a:pt x="490968" y="63083"/>
                    <a:pt x="459388" y="63083"/>
                  </a:cubicBezTo>
                  <a:close/>
                  <a:moveTo>
                    <a:pt x="457953" y="0"/>
                  </a:moveTo>
                  <a:cubicBezTo>
                    <a:pt x="522548" y="0"/>
                    <a:pt x="575660" y="53047"/>
                    <a:pt x="575660" y="117565"/>
                  </a:cubicBezTo>
                  <a:cubicBezTo>
                    <a:pt x="575660" y="183516"/>
                    <a:pt x="522548" y="236563"/>
                    <a:pt x="457953" y="236563"/>
                  </a:cubicBezTo>
                  <a:cubicBezTo>
                    <a:pt x="391922" y="236563"/>
                    <a:pt x="340246" y="183516"/>
                    <a:pt x="340246" y="117565"/>
                  </a:cubicBezTo>
                  <a:cubicBezTo>
                    <a:pt x="340246" y="53047"/>
                    <a:pt x="391922" y="0"/>
                    <a:pt x="457953"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8" name="组合 17"/>
          <p:cNvGrpSpPr/>
          <p:nvPr/>
        </p:nvGrpSpPr>
        <p:grpSpPr>
          <a:xfrm>
            <a:off x="674782" y="358608"/>
            <a:ext cx="4885993" cy="716067"/>
            <a:chOff x="5402407" y="1247256"/>
            <a:chExt cx="4885993" cy="716067"/>
          </a:xfrm>
        </p:grpSpPr>
        <p:sp>
          <p:nvSpPr>
            <p:cNvPr id="19" name="文本框 18"/>
            <p:cNvSpPr txBox="1"/>
            <p:nvPr/>
          </p:nvSpPr>
          <p:spPr>
            <a:xfrm>
              <a:off x="5402407" y="1247256"/>
              <a:ext cx="3295317"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mn-ea"/>
                </a:rPr>
                <a:t>标题文字添加此处</a:t>
              </a:r>
              <a:endParaRPr lang="zh-CN" altLang="en-US" sz="2800" b="1" dirty="0">
                <a:solidFill>
                  <a:schemeClr val="tx1">
                    <a:lumMod val="75000"/>
                    <a:lumOff val="25000"/>
                  </a:schemeClr>
                </a:solidFill>
                <a:latin typeface="+mn-ea"/>
              </a:endParaRPr>
            </a:p>
          </p:txBody>
        </p:sp>
        <p:sp>
          <p:nvSpPr>
            <p:cNvPr id="20" name="文本框 19"/>
            <p:cNvSpPr txBox="1"/>
            <p:nvPr/>
          </p:nvSpPr>
          <p:spPr>
            <a:xfrm>
              <a:off x="5402408" y="16935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grpSp>
        <p:nvGrpSpPr>
          <p:cNvPr id="21" name="组合 20"/>
          <p:cNvGrpSpPr/>
          <p:nvPr/>
        </p:nvGrpSpPr>
        <p:grpSpPr>
          <a:xfrm>
            <a:off x="1216610" y="4305300"/>
            <a:ext cx="2957930" cy="1131889"/>
            <a:chOff x="7483989" y="3236385"/>
            <a:chExt cx="2957930" cy="1131889"/>
          </a:xfrm>
        </p:grpSpPr>
        <p:sp>
          <p:nvSpPr>
            <p:cNvPr id="22" name="矩形 21"/>
            <p:cNvSpPr/>
            <p:nvPr/>
          </p:nvSpPr>
          <p:spPr>
            <a:xfrm>
              <a:off x="7483989" y="3615760"/>
              <a:ext cx="2957930"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用户可以在投影仪或者计算机上进行演示也可以将演示文稿打印出来制作成胶片用户可以在投影仪或者计算机上进行</a:t>
              </a:r>
              <a:r>
                <a:rPr lang="zh-CN" altLang="en-US" sz="1100" dirty="0" smtClean="0">
                  <a:solidFill>
                    <a:schemeClr val="tx1">
                      <a:lumMod val="75000"/>
                      <a:lumOff val="25000"/>
                    </a:schemeClr>
                  </a:solidFill>
                  <a:latin typeface="+mn-ea"/>
                </a:rPr>
                <a:t>演示</a:t>
              </a:r>
              <a:endParaRPr lang="zh-CN" altLang="en-US" sz="1100" dirty="0">
                <a:solidFill>
                  <a:schemeClr val="tx1">
                    <a:lumMod val="75000"/>
                    <a:lumOff val="25000"/>
                  </a:schemeClr>
                </a:solidFill>
                <a:latin typeface="+mn-ea"/>
              </a:endParaRPr>
            </a:p>
          </p:txBody>
        </p:sp>
        <p:sp>
          <p:nvSpPr>
            <p:cNvPr id="23" name="矩形 22"/>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标题文字添加</a:t>
              </a:r>
            </a:p>
          </p:txBody>
        </p:sp>
      </p:grpSp>
      <p:grpSp>
        <p:nvGrpSpPr>
          <p:cNvPr id="27" name="组合 26"/>
          <p:cNvGrpSpPr/>
          <p:nvPr/>
        </p:nvGrpSpPr>
        <p:grpSpPr>
          <a:xfrm>
            <a:off x="4623540" y="4305300"/>
            <a:ext cx="2957930" cy="1131889"/>
            <a:chOff x="7483989" y="3236385"/>
            <a:chExt cx="2957930" cy="1131889"/>
          </a:xfrm>
        </p:grpSpPr>
        <p:sp>
          <p:nvSpPr>
            <p:cNvPr id="28" name="矩形 27"/>
            <p:cNvSpPr/>
            <p:nvPr/>
          </p:nvSpPr>
          <p:spPr>
            <a:xfrm>
              <a:off x="7483989" y="3615760"/>
              <a:ext cx="2957930"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用户可以在投影仪或者计算机上进行演示也可以将演示文稿打印出来制作成胶片用户可以在投影仪或者计算机上进行</a:t>
              </a:r>
              <a:r>
                <a:rPr lang="zh-CN" altLang="en-US" sz="1100" dirty="0" smtClean="0">
                  <a:solidFill>
                    <a:schemeClr val="tx1">
                      <a:lumMod val="75000"/>
                      <a:lumOff val="25000"/>
                    </a:schemeClr>
                  </a:solidFill>
                  <a:latin typeface="+mn-ea"/>
                </a:rPr>
                <a:t>演示</a:t>
              </a:r>
              <a:endParaRPr lang="zh-CN" altLang="en-US" sz="1100" dirty="0">
                <a:solidFill>
                  <a:schemeClr val="tx1">
                    <a:lumMod val="75000"/>
                    <a:lumOff val="25000"/>
                  </a:schemeClr>
                </a:solidFill>
                <a:latin typeface="+mn-ea"/>
              </a:endParaRPr>
            </a:p>
          </p:txBody>
        </p:sp>
        <p:sp>
          <p:nvSpPr>
            <p:cNvPr id="29" name="矩形 28"/>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标题文字添加</a:t>
              </a:r>
            </a:p>
          </p:txBody>
        </p:sp>
      </p:grpSp>
      <p:grpSp>
        <p:nvGrpSpPr>
          <p:cNvPr id="30" name="组合 29"/>
          <p:cNvGrpSpPr/>
          <p:nvPr/>
        </p:nvGrpSpPr>
        <p:grpSpPr>
          <a:xfrm>
            <a:off x="8017460" y="4305300"/>
            <a:ext cx="2957930" cy="1131889"/>
            <a:chOff x="7483989" y="3236385"/>
            <a:chExt cx="2957930" cy="1131889"/>
          </a:xfrm>
        </p:grpSpPr>
        <p:sp>
          <p:nvSpPr>
            <p:cNvPr id="31" name="矩形 30"/>
            <p:cNvSpPr/>
            <p:nvPr/>
          </p:nvSpPr>
          <p:spPr>
            <a:xfrm>
              <a:off x="7483989" y="3615760"/>
              <a:ext cx="2957930"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用户可以在投影仪或者计算机上进行演示也可以将演示文稿打印出来制作成胶片用户可以在投影仪或者计算机上进行</a:t>
              </a:r>
              <a:r>
                <a:rPr lang="zh-CN" altLang="en-US" sz="1100" dirty="0" smtClean="0">
                  <a:solidFill>
                    <a:schemeClr val="tx1">
                      <a:lumMod val="75000"/>
                      <a:lumOff val="25000"/>
                    </a:schemeClr>
                  </a:solidFill>
                  <a:latin typeface="+mn-ea"/>
                </a:rPr>
                <a:t>演示</a:t>
              </a:r>
              <a:endParaRPr lang="zh-CN" altLang="en-US" sz="1100" dirty="0">
                <a:solidFill>
                  <a:schemeClr val="tx1">
                    <a:lumMod val="75000"/>
                    <a:lumOff val="25000"/>
                  </a:schemeClr>
                </a:solidFill>
                <a:latin typeface="+mn-ea"/>
              </a:endParaRPr>
            </a:p>
          </p:txBody>
        </p:sp>
        <p:sp>
          <p:nvSpPr>
            <p:cNvPr id="32" name="矩形 31"/>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标题文字添加</a:t>
              </a:r>
            </a:p>
          </p:txBody>
        </p:sp>
      </p:grpSp>
    </p:spTree>
    <p:extLst>
      <p:ext uri="{BB962C8B-B14F-4D97-AF65-F5344CB8AC3E}">
        <p14:creationId xmlns:p14="http://schemas.microsoft.com/office/powerpoint/2010/main" val="324854432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1+#ppt_w/2"/>
                                          </p:val>
                                        </p:tav>
                                        <p:tav tm="100000">
                                          <p:val>
                                            <p:strVal val="#ppt_x"/>
                                          </p:val>
                                        </p:tav>
                                      </p:tavLst>
                                    </p:anim>
                                    <p:anim calcmode="lin" valueType="num">
                                      <p:cBhvr additive="base">
                                        <p:cTn id="8" dur="500" fill="hold"/>
                                        <p:tgtEl>
                                          <p:spTgt spid="33"/>
                                        </p:tgtEl>
                                        <p:attrNameLst>
                                          <p:attrName>ppt_y</p:attrName>
                                        </p:attrNameLst>
                                      </p:cBhvr>
                                      <p:tavLst>
                                        <p:tav tm="0">
                                          <p:val>
                                            <p:strVal val="1+#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fill="hold"/>
                                        <p:tgtEl>
                                          <p:spTgt spid="34"/>
                                        </p:tgtEl>
                                        <p:attrNameLst>
                                          <p:attrName>ppt_x</p:attrName>
                                        </p:attrNameLst>
                                      </p:cBhvr>
                                      <p:tavLst>
                                        <p:tav tm="0">
                                          <p:val>
                                            <p:strVal val="1+#ppt_w/2"/>
                                          </p:val>
                                        </p:tav>
                                        <p:tav tm="100000">
                                          <p:val>
                                            <p:strVal val="#ppt_x"/>
                                          </p:val>
                                        </p:tav>
                                      </p:tavLst>
                                    </p:anim>
                                    <p:anim calcmode="lin" valueType="num">
                                      <p:cBhvr additive="base">
                                        <p:cTn id="12" dur="500" fill="hold"/>
                                        <p:tgtEl>
                                          <p:spTgt spid="34"/>
                                        </p:tgtEl>
                                        <p:attrNameLst>
                                          <p:attrName>ppt_y</p:attrName>
                                        </p:attrNameLst>
                                      </p:cBhvr>
                                      <p:tavLst>
                                        <p:tav tm="0">
                                          <p:val>
                                            <p:strVal val="1+#ppt_h/2"/>
                                          </p:val>
                                        </p:tav>
                                        <p:tav tm="100000">
                                          <p:val>
                                            <p:strVal val="#ppt_y"/>
                                          </p:val>
                                        </p:tav>
                                      </p:tavLst>
                                    </p:anim>
                                  </p:childTnLst>
                                </p:cTn>
                              </p:par>
                              <p:par>
                                <p:cTn id="13" presetID="2" presetClass="entr" presetSubtype="6" fill="hold" nodeType="with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500" fill="hold"/>
                                        <p:tgtEl>
                                          <p:spTgt spid="35"/>
                                        </p:tgtEl>
                                        <p:attrNameLst>
                                          <p:attrName>ppt_x</p:attrName>
                                        </p:attrNameLst>
                                      </p:cBhvr>
                                      <p:tavLst>
                                        <p:tav tm="0">
                                          <p:val>
                                            <p:strVal val="1+#ppt_w/2"/>
                                          </p:val>
                                        </p:tav>
                                        <p:tav tm="100000">
                                          <p:val>
                                            <p:strVal val="#ppt_x"/>
                                          </p:val>
                                        </p:tav>
                                      </p:tavLst>
                                    </p:anim>
                                    <p:anim calcmode="lin" valueType="num">
                                      <p:cBhvr additive="base">
                                        <p:cTn id="16" dur="500" fill="hold"/>
                                        <p:tgtEl>
                                          <p:spTgt spid="35"/>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childTnLst>
                          </p:cTn>
                        </p:par>
                        <p:par>
                          <p:cTn id="27" fill="hold">
                            <p:stCondLst>
                              <p:cond delay="1000"/>
                            </p:stCondLst>
                            <p:childTnLst>
                              <p:par>
                                <p:cTn id="28" presetID="12" presetClass="entr" presetSubtype="4" fill="hold" nodeType="after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additive="base">
                                        <p:cTn id="30" dur="500"/>
                                        <p:tgtEl>
                                          <p:spTgt spid="21"/>
                                        </p:tgtEl>
                                        <p:attrNameLst>
                                          <p:attrName>ppt_y</p:attrName>
                                        </p:attrNameLst>
                                      </p:cBhvr>
                                      <p:tavLst>
                                        <p:tav tm="0">
                                          <p:val>
                                            <p:strVal val="#ppt_y+#ppt_h*1.125000"/>
                                          </p:val>
                                        </p:tav>
                                        <p:tav tm="100000">
                                          <p:val>
                                            <p:strVal val="#ppt_y"/>
                                          </p:val>
                                        </p:tav>
                                      </p:tavLst>
                                    </p:anim>
                                    <p:animEffect transition="in" filter="wipe(up)">
                                      <p:cBhvr>
                                        <p:cTn id="31" dur="500"/>
                                        <p:tgtEl>
                                          <p:spTgt spid="21"/>
                                        </p:tgtEl>
                                      </p:cBhvr>
                                    </p:animEffect>
                                  </p:childTnLst>
                                </p:cTn>
                              </p:par>
                            </p:childTnLst>
                          </p:cTn>
                        </p:par>
                        <p:par>
                          <p:cTn id="32" fill="hold">
                            <p:stCondLst>
                              <p:cond delay="1500"/>
                            </p:stCondLst>
                            <p:childTnLst>
                              <p:par>
                                <p:cTn id="33" presetID="12" presetClass="entr" presetSubtype="4" fill="hold" nodeType="after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500"/>
                                        <p:tgtEl>
                                          <p:spTgt spid="27"/>
                                        </p:tgtEl>
                                        <p:attrNameLst>
                                          <p:attrName>ppt_y</p:attrName>
                                        </p:attrNameLst>
                                      </p:cBhvr>
                                      <p:tavLst>
                                        <p:tav tm="0">
                                          <p:val>
                                            <p:strVal val="#ppt_y+#ppt_h*1.125000"/>
                                          </p:val>
                                        </p:tav>
                                        <p:tav tm="100000">
                                          <p:val>
                                            <p:strVal val="#ppt_y"/>
                                          </p:val>
                                        </p:tav>
                                      </p:tavLst>
                                    </p:anim>
                                    <p:animEffect transition="in" filter="wipe(up)">
                                      <p:cBhvr>
                                        <p:cTn id="36" dur="500"/>
                                        <p:tgtEl>
                                          <p:spTgt spid="27"/>
                                        </p:tgtEl>
                                      </p:cBhvr>
                                    </p:animEffect>
                                  </p:childTnLst>
                                </p:cTn>
                              </p:par>
                            </p:childTnLst>
                          </p:cTn>
                        </p:par>
                        <p:par>
                          <p:cTn id="37" fill="hold">
                            <p:stCondLst>
                              <p:cond delay="2000"/>
                            </p:stCondLst>
                            <p:childTnLst>
                              <p:par>
                                <p:cTn id="38" presetID="12" presetClass="entr" presetSubtype="4" fill="hold" nodeType="afterEffect">
                                  <p:stCondLst>
                                    <p:cond delay="0"/>
                                  </p:stCondLst>
                                  <p:childTnLst>
                                    <p:set>
                                      <p:cBhvr>
                                        <p:cTn id="39" dur="1" fill="hold">
                                          <p:stCondLst>
                                            <p:cond delay="0"/>
                                          </p:stCondLst>
                                        </p:cTn>
                                        <p:tgtEl>
                                          <p:spTgt spid="30"/>
                                        </p:tgtEl>
                                        <p:attrNameLst>
                                          <p:attrName>style.visibility</p:attrName>
                                        </p:attrNameLst>
                                      </p:cBhvr>
                                      <p:to>
                                        <p:strVal val="visible"/>
                                      </p:to>
                                    </p:set>
                                    <p:anim calcmode="lin" valueType="num">
                                      <p:cBhvr additive="base">
                                        <p:cTn id="40" dur="500"/>
                                        <p:tgtEl>
                                          <p:spTgt spid="30"/>
                                        </p:tgtEl>
                                        <p:attrNameLst>
                                          <p:attrName>ppt_y</p:attrName>
                                        </p:attrNameLst>
                                      </p:cBhvr>
                                      <p:tavLst>
                                        <p:tav tm="0">
                                          <p:val>
                                            <p:strVal val="#ppt_y+#ppt_h*1.125000"/>
                                          </p:val>
                                        </p:tav>
                                        <p:tav tm="100000">
                                          <p:val>
                                            <p:strVal val="#ppt_y"/>
                                          </p:val>
                                        </p:tav>
                                      </p:tavLst>
                                    </p:anim>
                                    <p:animEffect transition="in" filter="wipe(up)">
                                      <p:cBhvr>
                                        <p:cTn id="4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stretch>
            <a:fillRect/>
          </a:stretch>
        </p:blipFill>
        <p:spPr>
          <a:xfrm>
            <a:off x="5629353" y="-18587"/>
            <a:ext cx="2908044" cy="6895174"/>
          </a:xfrm>
          <a:prstGeom prst="rect">
            <a:avLst/>
          </a:prstGeom>
        </p:spPr>
      </p:pic>
      <p:sp>
        <p:nvSpPr>
          <p:cNvPr id="7" name="任意多边形 6"/>
          <p:cNvSpPr/>
          <p:nvPr/>
        </p:nvSpPr>
        <p:spPr>
          <a:xfrm>
            <a:off x="6096000" y="3822700"/>
            <a:ext cx="6108700" cy="3048000"/>
          </a:xfrm>
          <a:custGeom>
            <a:avLst/>
            <a:gdLst>
              <a:gd name="connsiteX0" fmla="*/ 6108700 w 6108700"/>
              <a:gd name="connsiteY0" fmla="*/ 444500 h 3048000"/>
              <a:gd name="connsiteX1" fmla="*/ 6070600 w 6108700"/>
              <a:gd name="connsiteY1" fmla="*/ 3009900 h 3048000"/>
              <a:gd name="connsiteX2" fmla="*/ 1371600 w 6108700"/>
              <a:gd name="connsiteY2" fmla="*/ 3048000 h 3048000"/>
              <a:gd name="connsiteX3" fmla="*/ 0 w 6108700"/>
              <a:gd name="connsiteY3" fmla="*/ 2235200 h 3048000"/>
              <a:gd name="connsiteX4" fmla="*/ 5321300 w 6108700"/>
              <a:gd name="connsiteY4" fmla="*/ 0 h 3048000"/>
              <a:gd name="connsiteX5" fmla="*/ 6108700 w 6108700"/>
              <a:gd name="connsiteY5" fmla="*/ 444500 h 30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08700" h="3048000">
                <a:moveTo>
                  <a:pt x="6108700" y="444500"/>
                </a:moveTo>
                <a:lnTo>
                  <a:pt x="6070600" y="3009900"/>
                </a:lnTo>
                <a:lnTo>
                  <a:pt x="1371600" y="3048000"/>
                </a:lnTo>
                <a:lnTo>
                  <a:pt x="0" y="2235200"/>
                </a:lnTo>
                <a:lnTo>
                  <a:pt x="5321300" y="0"/>
                </a:lnTo>
                <a:lnTo>
                  <a:pt x="6108700" y="444500"/>
                </a:lnTo>
                <a:close/>
              </a:path>
            </a:pathLst>
          </a:custGeom>
          <a:gradFill>
            <a:gsLst>
              <a:gs pos="0">
                <a:schemeClr val="bg1">
                  <a:lumMod val="50000"/>
                </a:schemeClr>
              </a:gs>
              <a:gs pos="75000">
                <a:schemeClr val="bg1">
                  <a:alpha val="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pic>
        <p:nvPicPr>
          <p:cNvPr id="36" name="图片占位符 2"/>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0" y="0"/>
            <a:ext cx="6096000" cy="6858000"/>
          </a:xfrm>
          <a:prstGeom prst="rect">
            <a:avLst/>
          </a:prstGeom>
          <a:solidFill>
            <a:schemeClr val="bg2"/>
          </a:solidFill>
        </p:spPr>
      </p:pic>
      <p:sp>
        <p:nvSpPr>
          <p:cNvPr id="84" name="Rectangle 83"/>
          <p:cNvSpPr/>
          <p:nvPr/>
        </p:nvSpPr>
        <p:spPr>
          <a:xfrm>
            <a:off x="8277740" y="3807619"/>
            <a:ext cx="3146704" cy="228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47" name="Rectangle 46"/>
          <p:cNvSpPr/>
          <p:nvPr/>
        </p:nvSpPr>
        <p:spPr>
          <a:xfrm>
            <a:off x="5131036" y="3807619"/>
            <a:ext cx="3146704" cy="228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50" name="Rectangle 49"/>
          <p:cNvSpPr/>
          <p:nvPr/>
        </p:nvSpPr>
        <p:spPr>
          <a:xfrm>
            <a:off x="1991544" y="3807619"/>
            <a:ext cx="3146704"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15" name="Group 14"/>
          <p:cNvGrpSpPr>
            <a:grpSpLocks noChangeAspect="1"/>
          </p:cNvGrpSpPr>
          <p:nvPr/>
        </p:nvGrpSpPr>
        <p:grpSpPr>
          <a:xfrm>
            <a:off x="3244218" y="4099343"/>
            <a:ext cx="641358" cy="503466"/>
            <a:chOff x="5348288" y="5818188"/>
            <a:chExt cx="1587500" cy="1246187"/>
          </a:xfrm>
        </p:grpSpPr>
        <p:sp>
          <p:nvSpPr>
            <p:cNvPr id="16" name="Freeform 15"/>
            <p:cNvSpPr>
              <a:spLocks noEditPoints="1"/>
            </p:cNvSpPr>
            <p:nvPr/>
          </p:nvSpPr>
          <p:spPr bwMode="auto">
            <a:xfrm>
              <a:off x="5348288" y="5818188"/>
              <a:ext cx="1587500" cy="263525"/>
            </a:xfrm>
            <a:custGeom>
              <a:avLst/>
              <a:gdLst>
                <a:gd name="T0" fmla="*/ 471 w 507"/>
                <a:gd name="T1" fmla="*/ 0 h 84"/>
                <a:gd name="T2" fmla="*/ 37 w 507"/>
                <a:gd name="T3" fmla="*/ 0 h 84"/>
                <a:gd name="T4" fmla="*/ 0 w 507"/>
                <a:gd name="T5" fmla="*/ 37 h 84"/>
                <a:gd name="T6" fmla="*/ 0 w 507"/>
                <a:gd name="T7" fmla="*/ 84 h 84"/>
                <a:gd name="T8" fmla="*/ 507 w 507"/>
                <a:gd name="T9" fmla="*/ 84 h 84"/>
                <a:gd name="T10" fmla="*/ 507 w 507"/>
                <a:gd name="T11" fmla="*/ 37 h 84"/>
                <a:gd name="T12" fmla="*/ 471 w 507"/>
                <a:gd name="T13" fmla="*/ 0 h 84"/>
                <a:gd name="T14" fmla="*/ 49 w 507"/>
                <a:gd name="T15" fmla="*/ 59 h 84"/>
                <a:gd name="T16" fmla="*/ 36 w 507"/>
                <a:gd name="T17" fmla="*/ 46 h 84"/>
                <a:gd name="T18" fmla="*/ 49 w 507"/>
                <a:gd name="T19" fmla="*/ 33 h 84"/>
                <a:gd name="T20" fmla="*/ 62 w 507"/>
                <a:gd name="T21" fmla="*/ 46 h 84"/>
                <a:gd name="T22" fmla="*/ 49 w 507"/>
                <a:gd name="T23" fmla="*/ 59 h 84"/>
                <a:gd name="T24" fmla="*/ 100 w 507"/>
                <a:gd name="T25" fmla="*/ 59 h 84"/>
                <a:gd name="T26" fmla="*/ 87 w 507"/>
                <a:gd name="T27" fmla="*/ 46 h 84"/>
                <a:gd name="T28" fmla="*/ 100 w 507"/>
                <a:gd name="T29" fmla="*/ 33 h 84"/>
                <a:gd name="T30" fmla="*/ 113 w 507"/>
                <a:gd name="T31" fmla="*/ 46 h 84"/>
                <a:gd name="T32" fmla="*/ 100 w 507"/>
                <a:gd name="T33" fmla="*/ 59 h 84"/>
                <a:gd name="T34" fmla="*/ 151 w 507"/>
                <a:gd name="T35" fmla="*/ 59 h 84"/>
                <a:gd name="T36" fmla="*/ 138 w 507"/>
                <a:gd name="T37" fmla="*/ 46 h 84"/>
                <a:gd name="T38" fmla="*/ 151 w 507"/>
                <a:gd name="T39" fmla="*/ 33 h 84"/>
                <a:gd name="T40" fmla="*/ 163 w 507"/>
                <a:gd name="T41" fmla="*/ 46 h 84"/>
                <a:gd name="T42" fmla="*/ 151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1" y="0"/>
                  </a:moveTo>
                  <a:cubicBezTo>
                    <a:pt x="37" y="0"/>
                    <a:pt x="37" y="0"/>
                    <a:pt x="37" y="0"/>
                  </a:cubicBezTo>
                  <a:cubicBezTo>
                    <a:pt x="17" y="0"/>
                    <a:pt x="0" y="17"/>
                    <a:pt x="0" y="37"/>
                  </a:cubicBezTo>
                  <a:cubicBezTo>
                    <a:pt x="0" y="84"/>
                    <a:pt x="0" y="84"/>
                    <a:pt x="0" y="84"/>
                  </a:cubicBezTo>
                  <a:cubicBezTo>
                    <a:pt x="507" y="84"/>
                    <a:pt x="507" y="84"/>
                    <a:pt x="507" y="84"/>
                  </a:cubicBezTo>
                  <a:cubicBezTo>
                    <a:pt x="507" y="37"/>
                    <a:pt x="507" y="37"/>
                    <a:pt x="507" y="37"/>
                  </a:cubicBezTo>
                  <a:cubicBezTo>
                    <a:pt x="507" y="17"/>
                    <a:pt x="491" y="0"/>
                    <a:pt x="471" y="0"/>
                  </a:cubicBezTo>
                  <a:close/>
                  <a:moveTo>
                    <a:pt x="49" y="59"/>
                  </a:moveTo>
                  <a:cubicBezTo>
                    <a:pt x="42" y="59"/>
                    <a:pt x="36" y="53"/>
                    <a:pt x="36" y="46"/>
                  </a:cubicBezTo>
                  <a:cubicBezTo>
                    <a:pt x="36" y="39"/>
                    <a:pt x="42" y="33"/>
                    <a:pt x="49" y="33"/>
                  </a:cubicBezTo>
                  <a:cubicBezTo>
                    <a:pt x="56" y="33"/>
                    <a:pt x="62" y="39"/>
                    <a:pt x="62" y="46"/>
                  </a:cubicBezTo>
                  <a:cubicBezTo>
                    <a:pt x="62" y="53"/>
                    <a:pt x="56" y="59"/>
                    <a:pt x="49" y="59"/>
                  </a:cubicBezTo>
                  <a:close/>
                  <a:moveTo>
                    <a:pt x="100" y="59"/>
                  </a:moveTo>
                  <a:cubicBezTo>
                    <a:pt x="93" y="59"/>
                    <a:pt x="87" y="53"/>
                    <a:pt x="87" y="46"/>
                  </a:cubicBezTo>
                  <a:cubicBezTo>
                    <a:pt x="87" y="39"/>
                    <a:pt x="93" y="33"/>
                    <a:pt x="100" y="33"/>
                  </a:cubicBezTo>
                  <a:cubicBezTo>
                    <a:pt x="107" y="33"/>
                    <a:pt x="113" y="39"/>
                    <a:pt x="113" y="46"/>
                  </a:cubicBezTo>
                  <a:cubicBezTo>
                    <a:pt x="113" y="53"/>
                    <a:pt x="107" y="59"/>
                    <a:pt x="100" y="59"/>
                  </a:cubicBezTo>
                  <a:close/>
                  <a:moveTo>
                    <a:pt x="151" y="59"/>
                  </a:moveTo>
                  <a:cubicBezTo>
                    <a:pt x="144" y="59"/>
                    <a:pt x="138" y="53"/>
                    <a:pt x="138" y="46"/>
                  </a:cubicBezTo>
                  <a:cubicBezTo>
                    <a:pt x="138" y="39"/>
                    <a:pt x="144" y="33"/>
                    <a:pt x="151" y="33"/>
                  </a:cubicBezTo>
                  <a:cubicBezTo>
                    <a:pt x="158" y="33"/>
                    <a:pt x="163" y="39"/>
                    <a:pt x="163" y="46"/>
                  </a:cubicBezTo>
                  <a:cubicBezTo>
                    <a:pt x="163" y="53"/>
                    <a:pt x="158" y="59"/>
                    <a:pt x="151"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7" name="Freeform 16"/>
            <p:cNvSpPr>
              <a:spLocks noEditPoints="1"/>
            </p:cNvSpPr>
            <p:nvPr/>
          </p:nvSpPr>
          <p:spPr bwMode="auto">
            <a:xfrm>
              <a:off x="5348288" y="6111875"/>
              <a:ext cx="1587500" cy="952500"/>
            </a:xfrm>
            <a:custGeom>
              <a:avLst/>
              <a:gdLst>
                <a:gd name="T0" fmla="*/ 0 w 507"/>
                <a:gd name="T1" fmla="*/ 268 h 304"/>
                <a:gd name="T2" fmla="*/ 37 w 507"/>
                <a:gd name="T3" fmla="*/ 304 h 304"/>
                <a:gd name="T4" fmla="*/ 471 w 507"/>
                <a:gd name="T5" fmla="*/ 304 h 304"/>
                <a:gd name="T6" fmla="*/ 507 w 507"/>
                <a:gd name="T7" fmla="*/ 268 h 304"/>
                <a:gd name="T8" fmla="*/ 507 w 507"/>
                <a:gd name="T9" fmla="*/ 0 h 304"/>
                <a:gd name="T10" fmla="*/ 0 w 507"/>
                <a:gd name="T11" fmla="*/ 0 h 304"/>
                <a:gd name="T12" fmla="*/ 0 w 507"/>
                <a:gd name="T13" fmla="*/ 268 h 304"/>
                <a:gd name="T14" fmla="*/ 181 w 507"/>
                <a:gd name="T15" fmla="*/ 200 h 304"/>
                <a:gd name="T16" fmla="*/ 212 w 507"/>
                <a:gd name="T17" fmla="*/ 169 h 304"/>
                <a:gd name="T18" fmla="*/ 221 w 507"/>
                <a:gd name="T19" fmla="*/ 89 h 304"/>
                <a:gd name="T20" fmla="*/ 266 w 507"/>
                <a:gd name="T21" fmla="*/ 70 h 304"/>
                <a:gd name="T22" fmla="*/ 312 w 507"/>
                <a:gd name="T23" fmla="*/ 89 h 304"/>
                <a:gd name="T24" fmla="*/ 312 w 507"/>
                <a:gd name="T25" fmla="*/ 180 h 304"/>
                <a:gd name="T26" fmla="*/ 266 w 507"/>
                <a:gd name="T27" fmla="*/ 199 h 304"/>
                <a:gd name="T28" fmla="*/ 232 w 507"/>
                <a:gd name="T29" fmla="*/ 188 h 304"/>
                <a:gd name="T30" fmla="*/ 201 w 507"/>
                <a:gd name="T31" fmla="*/ 220 h 304"/>
                <a:gd name="T32" fmla="*/ 191 w 507"/>
                <a:gd name="T33" fmla="*/ 224 h 304"/>
                <a:gd name="T34" fmla="*/ 181 w 507"/>
                <a:gd name="T35" fmla="*/ 220 h 304"/>
                <a:gd name="T36" fmla="*/ 181 w 507"/>
                <a:gd name="T37" fmla="*/ 20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7" h="304">
                  <a:moveTo>
                    <a:pt x="0" y="268"/>
                  </a:moveTo>
                  <a:cubicBezTo>
                    <a:pt x="0" y="288"/>
                    <a:pt x="17" y="304"/>
                    <a:pt x="37" y="304"/>
                  </a:cubicBezTo>
                  <a:cubicBezTo>
                    <a:pt x="471" y="304"/>
                    <a:pt x="471" y="304"/>
                    <a:pt x="471" y="304"/>
                  </a:cubicBezTo>
                  <a:cubicBezTo>
                    <a:pt x="491" y="304"/>
                    <a:pt x="507" y="288"/>
                    <a:pt x="507" y="268"/>
                  </a:cubicBezTo>
                  <a:cubicBezTo>
                    <a:pt x="507" y="0"/>
                    <a:pt x="507" y="0"/>
                    <a:pt x="507" y="0"/>
                  </a:cubicBezTo>
                  <a:cubicBezTo>
                    <a:pt x="0" y="0"/>
                    <a:pt x="0" y="0"/>
                    <a:pt x="0" y="0"/>
                  </a:cubicBezTo>
                  <a:lnTo>
                    <a:pt x="0" y="268"/>
                  </a:lnTo>
                  <a:close/>
                  <a:moveTo>
                    <a:pt x="181" y="200"/>
                  </a:moveTo>
                  <a:cubicBezTo>
                    <a:pt x="212" y="169"/>
                    <a:pt x="212" y="169"/>
                    <a:pt x="212" y="169"/>
                  </a:cubicBezTo>
                  <a:cubicBezTo>
                    <a:pt x="196" y="144"/>
                    <a:pt x="199" y="110"/>
                    <a:pt x="221" y="89"/>
                  </a:cubicBezTo>
                  <a:cubicBezTo>
                    <a:pt x="233" y="77"/>
                    <a:pt x="249" y="70"/>
                    <a:pt x="266" y="70"/>
                  </a:cubicBezTo>
                  <a:cubicBezTo>
                    <a:pt x="283" y="70"/>
                    <a:pt x="300" y="77"/>
                    <a:pt x="312" y="89"/>
                  </a:cubicBezTo>
                  <a:cubicBezTo>
                    <a:pt x="337" y="114"/>
                    <a:pt x="337" y="155"/>
                    <a:pt x="312" y="180"/>
                  </a:cubicBezTo>
                  <a:cubicBezTo>
                    <a:pt x="300" y="192"/>
                    <a:pt x="284" y="199"/>
                    <a:pt x="266" y="199"/>
                  </a:cubicBezTo>
                  <a:cubicBezTo>
                    <a:pt x="254" y="199"/>
                    <a:pt x="242" y="195"/>
                    <a:pt x="232" y="188"/>
                  </a:cubicBezTo>
                  <a:cubicBezTo>
                    <a:pt x="201" y="220"/>
                    <a:pt x="201" y="220"/>
                    <a:pt x="201" y="220"/>
                  </a:cubicBezTo>
                  <a:cubicBezTo>
                    <a:pt x="198" y="222"/>
                    <a:pt x="194" y="224"/>
                    <a:pt x="191" y="224"/>
                  </a:cubicBezTo>
                  <a:cubicBezTo>
                    <a:pt x="187" y="224"/>
                    <a:pt x="184" y="222"/>
                    <a:pt x="181" y="220"/>
                  </a:cubicBezTo>
                  <a:cubicBezTo>
                    <a:pt x="176" y="214"/>
                    <a:pt x="176" y="205"/>
                    <a:pt x="181" y="2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18" name="Freeform 17"/>
            <p:cNvSpPr>
              <a:spLocks/>
            </p:cNvSpPr>
            <p:nvPr/>
          </p:nvSpPr>
          <p:spPr bwMode="auto">
            <a:xfrm>
              <a:off x="6040438" y="6403975"/>
              <a:ext cx="280987" cy="255587"/>
            </a:xfrm>
            <a:custGeom>
              <a:avLst/>
              <a:gdLst>
                <a:gd name="T0" fmla="*/ 45 w 90"/>
                <a:gd name="T1" fmla="*/ 82 h 82"/>
                <a:gd name="T2" fmla="*/ 74 w 90"/>
                <a:gd name="T3" fmla="*/ 70 h 82"/>
                <a:gd name="T4" fmla="*/ 74 w 90"/>
                <a:gd name="T5" fmla="*/ 12 h 82"/>
                <a:gd name="T6" fmla="*/ 45 w 90"/>
                <a:gd name="T7" fmla="*/ 0 h 82"/>
                <a:gd name="T8" fmla="*/ 16 w 90"/>
                <a:gd name="T9" fmla="*/ 12 h 82"/>
                <a:gd name="T10" fmla="*/ 16 w 90"/>
                <a:gd name="T11" fmla="*/ 70 h 82"/>
                <a:gd name="T12" fmla="*/ 45 w 90"/>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90" h="82">
                  <a:moveTo>
                    <a:pt x="45" y="82"/>
                  </a:moveTo>
                  <a:cubicBezTo>
                    <a:pt x="56" y="82"/>
                    <a:pt x="67" y="78"/>
                    <a:pt x="74" y="70"/>
                  </a:cubicBezTo>
                  <a:cubicBezTo>
                    <a:pt x="90" y="54"/>
                    <a:pt x="90" y="28"/>
                    <a:pt x="74" y="12"/>
                  </a:cubicBezTo>
                  <a:cubicBezTo>
                    <a:pt x="67" y="5"/>
                    <a:pt x="56" y="0"/>
                    <a:pt x="45" y="0"/>
                  </a:cubicBezTo>
                  <a:cubicBezTo>
                    <a:pt x="34" y="0"/>
                    <a:pt x="24" y="5"/>
                    <a:pt x="16" y="12"/>
                  </a:cubicBezTo>
                  <a:cubicBezTo>
                    <a:pt x="0" y="28"/>
                    <a:pt x="0" y="54"/>
                    <a:pt x="16" y="70"/>
                  </a:cubicBezTo>
                  <a:cubicBezTo>
                    <a:pt x="24" y="78"/>
                    <a:pt x="34" y="82"/>
                    <a:pt x="45"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nvGrpSpPr>
          <p:cNvPr id="19" name="Group 18"/>
          <p:cNvGrpSpPr>
            <a:grpSpLocks noChangeAspect="1"/>
          </p:cNvGrpSpPr>
          <p:nvPr/>
        </p:nvGrpSpPr>
        <p:grpSpPr>
          <a:xfrm>
            <a:off x="6383710" y="4099343"/>
            <a:ext cx="641358" cy="503466"/>
            <a:chOff x="8366125" y="5818188"/>
            <a:chExt cx="1587500" cy="1246187"/>
          </a:xfrm>
        </p:grpSpPr>
        <p:sp>
          <p:nvSpPr>
            <p:cNvPr id="20" name="Freeform 19"/>
            <p:cNvSpPr>
              <a:spLocks noEditPoints="1"/>
            </p:cNvSpPr>
            <p:nvPr/>
          </p:nvSpPr>
          <p:spPr bwMode="auto">
            <a:xfrm>
              <a:off x="8366125" y="5818188"/>
              <a:ext cx="1587500" cy="263525"/>
            </a:xfrm>
            <a:custGeom>
              <a:avLst/>
              <a:gdLst>
                <a:gd name="T0" fmla="*/ 471 w 507"/>
                <a:gd name="T1" fmla="*/ 0 h 84"/>
                <a:gd name="T2" fmla="*/ 36 w 507"/>
                <a:gd name="T3" fmla="*/ 0 h 84"/>
                <a:gd name="T4" fmla="*/ 0 w 507"/>
                <a:gd name="T5" fmla="*/ 37 h 84"/>
                <a:gd name="T6" fmla="*/ 0 w 507"/>
                <a:gd name="T7" fmla="*/ 84 h 84"/>
                <a:gd name="T8" fmla="*/ 507 w 507"/>
                <a:gd name="T9" fmla="*/ 84 h 84"/>
                <a:gd name="T10" fmla="*/ 507 w 507"/>
                <a:gd name="T11" fmla="*/ 37 h 84"/>
                <a:gd name="T12" fmla="*/ 471 w 507"/>
                <a:gd name="T13" fmla="*/ 0 h 84"/>
                <a:gd name="T14" fmla="*/ 49 w 507"/>
                <a:gd name="T15" fmla="*/ 59 h 84"/>
                <a:gd name="T16" fmla="*/ 36 w 507"/>
                <a:gd name="T17" fmla="*/ 46 h 84"/>
                <a:gd name="T18" fmla="*/ 49 w 507"/>
                <a:gd name="T19" fmla="*/ 33 h 84"/>
                <a:gd name="T20" fmla="*/ 62 w 507"/>
                <a:gd name="T21" fmla="*/ 46 h 84"/>
                <a:gd name="T22" fmla="*/ 49 w 507"/>
                <a:gd name="T23" fmla="*/ 59 h 84"/>
                <a:gd name="T24" fmla="*/ 100 w 507"/>
                <a:gd name="T25" fmla="*/ 59 h 84"/>
                <a:gd name="T26" fmla="*/ 87 w 507"/>
                <a:gd name="T27" fmla="*/ 46 h 84"/>
                <a:gd name="T28" fmla="*/ 100 w 507"/>
                <a:gd name="T29" fmla="*/ 33 h 84"/>
                <a:gd name="T30" fmla="*/ 112 w 507"/>
                <a:gd name="T31" fmla="*/ 46 h 84"/>
                <a:gd name="T32" fmla="*/ 100 w 507"/>
                <a:gd name="T33" fmla="*/ 59 h 84"/>
                <a:gd name="T34" fmla="*/ 150 w 507"/>
                <a:gd name="T35" fmla="*/ 59 h 84"/>
                <a:gd name="T36" fmla="*/ 138 w 507"/>
                <a:gd name="T37" fmla="*/ 46 h 84"/>
                <a:gd name="T38" fmla="*/ 150 w 507"/>
                <a:gd name="T39" fmla="*/ 33 h 84"/>
                <a:gd name="T40" fmla="*/ 163 w 507"/>
                <a:gd name="T41" fmla="*/ 46 h 84"/>
                <a:gd name="T42" fmla="*/ 150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1" y="0"/>
                  </a:moveTo>
                  <a:cubicBezTo>
                    <a:pt x="36" y="0"/>
                    <a:pt x="36" y="0"/>
                    <a:pt x="36" y="0"/>
                  </a:cubicBezTo>
                  <a:cubicBezTo>
                    <a:pt x="16" y="0"/>
                    <a:pt x="0" y="17"/>
                    <a:pt x="0" y="37"/>
                  </a:cubicBezTo>
                  <a:cubicBezTo>
                    <a:pt x="0" y="84"/>
                    <a:pt x="0" y="84"/>
                    <a:pt x="0" y="84"/>
                  </a:cubicBezTo>
                  <a:cubicBezTo>
                    <a:pt x="507" y="84"/>
                    <a:pt x="507" y="84"/>
                    <a:pt x="507" y="84"/>
                  </a:cubicBezTo>
                  <a:cubicBezTo>
                    <a:pt x="507" y="37"/>
                    <a:pt x="507" y="37"/>
                    <a:pt x="507" y="37"/>
                  </a:cubicBezTo>
                  <a:cubicBezTo>
                    <a:pt x="507" y="17"/>
                    <a:pt x="491" y="0"/>
                    <a:pt x="471" y="0"/>
                  </a:cubicBezTo>
                  <a:close/>
                  <a:moveTo>
                    <a:pt x="49" y="59"/>
                  </a:moveTo>
                  <a:cubicBezTo>
                    <a:pt x="42" y="59"/>
                    <a:pt x="36" y="53"/>
                    <a:pt x="36" y="46"/>
                  </a:cubicBezTo>
                  <a:cubicBezTo>
                    <a:pt x="36" y="39"/>
                    <a:pt x="42" y="33"/>
                    <a:pt x="49" y="33"/>
                  </a:cubicBezTo>
                  <a:cubicBezTo>
                    <a:pt x="56" y="33"/>
                    <a:pt x="62" y="39"/>
                    <a:pt x="62" y="46"/>
                  </a:cubicBezTo>
                  <a:cubicBezTo>
                    <a:pt x="62" y="53"/>
                    <a:pt x="56" y="59"/>
                    <a:pt x="49" y="59"/>
                  </a:cubicBezTo>
                  <a:close/>
                  <a:moveTo>
                    <a:pt x="100" y="59"/>
                  </a:moveTo>
                  <a:cubicBezTo>
                    <a:pt x="93" y="59"/>
                    <a:pt x="87" y="53"/>
                    <a:pt x="87" y="46"/>
                  </a:cubicBezTo>
                  <a:cubicBezTo>
                    <a:pt x="87" y="39"/>
                    <a:pt x="93" y="33"/>
                    <a:pt x="100" y="33"/>
                  </a:cubicBezTo>
                  <a:cubicBezTo>
                    <a:pt x="107" y="33"/>
                    <a:pt x="112" y="39"/>
                    <a:pt x="112" y="46"/>
                  </a:cubicBezTo>
                  <a:cubicBezTo>
                    <a:pt x="112" y="53"/>
                    <a:pt x="107" y="59"/>
                    <a:pt x="100" y="59"/>
                  </a:cubicBezTo>
                  <a:close/>
                  <a:moveTo>
                    <a:pt x="150" y="59"/>
                  </a:moveTo>
                  <a:cubicBezTo>
                    <a:pt x="143" y="59"/>
                    <a:pt x="138" y="53"/>
                    <a:pt x="138" y="46"/>
                  </a:cubicBezTo>
                  <a:cubicBezTo>
                    <a:pt x="138" y="39"/>
                    <a:pt x="143" y="33"/>
                    <a:pt x="150" y="33"/>
                  </a:cubicBezTo>
                  <a:cubicBezTo>
                    <a:pt x="157" y="33"/>
                    <a:pt x="163" y="39"/>
                    <a:pt x="163" y="46"/>
                  </a:cubicBezTo>
                  <a:cubicBezTo>
                    <a:pt x="163" y="53"/>
                    <a:pt x="157" y="59"/>
                    <a:pt x="150"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21" name="Freeform 14"/>
            <p:cNvSpPr>
              <a:spLocks noEditPoints="1"/>
            </p:cNvSpPr>
            <p:nvPr/>
          </p:nvSpPr>
          <p:spPr bwMode="auto">
            <a:xfrm>
              <a:off x="8366125" y="6111875"/>
              <a:ext cx="1587500" cy="952500"/>
            </a:xfrm>
            <a:custGeom>
              <a:avLst/>
              <a:gdLst>
                <a:gd name="T0" fmla="*/ 0 w 507"/>
                <a:gd name="T1" fmla="*/ 268 h 304"/>
                <a:gd name="T2" fmla="*/ 36 w 507"/>
                <a:gd name="T3" fmla="*/ 304 h 304"/>
                <a:gd name="T4" fmla="*/ 471 w 507"/>
                <a:gd name="T5" fmla="*/ 304 h 304"/>
                <a:gd name="T6" fmla="*/ 507 w 507"/>
                <a:gd name="T7" fmla="*/ 268 h 304"/>
                <a:gd name="T8" fmla="*/ 507 w 507"/>
                <a:gd name="T9" fmla="*/ 0 h 304"/>
                <a:gd name="T10" fmla="*/ 0 w 507"/>
                <a:gd name="T11" fmla="*/ 0 h 304"/>
                <a:gd name="T12" fmla="*/ 0 w 507"/>
                <a:gd name="T13" fmla="*/ 268 h 304"/>
                <a:gd name="T14" fmla="*/ 299 w 507"/>
                <a:gd name="T15" fmla="*/ 54 h 304"/>
                <a:gd name="T16" fmla="*/ 432 w 507"/>
                <a:gd name="T17" fmla="*/ 54 h 304"/>
                <a:gd name="T18" fmla="*/ 432 w 507"/>
                <a:gd name="T19" fmla="*/ 184 h 304"/>
                <a:gd name="T20" fmla="*/ 299 w 507"/>
                <a:gd name="T21" fmla="*/ 184 h 304"/>
                <a:gd name="T22" fmla="*/ 299 w 507"/>
                <a:gd name="T23" fmla="*/ 54 h 304"/>
                <a:gd name="T24" fmla="*/ 75 w 507"/>
                <a:gd name="T25" fmla="*/ 54 h 304"/>
                <a:gd name="T26" fmla="*/ 259 w 507"/>
                <a:gd name="T27" fmla="*/ 54 h 304"/>
                <a:gd name="T28" fmla="*/ 259 w 507"/>
                <a:gd name="T29" fmla="*/ 75 h 304"/>
                <a:gd name="T30" fmla="*/ 75 w 507"/>
                <a:gd name="T31" fmla="*/ 75 h 304"/>
                <a:gd name="T32" fmla="*/ 75 w 507"/>
                <a:gd name="T33" fmla="*/ 54 h 304"/>
                <a:gd name="T34" fmla="*/ 75 w 507"/>
                <a:gd name="T35" fmla="*/ 109 h 304"/>
                <a:gd name="T36" fmla="*/ 259 w 507"/>
                <a:gd name="T37" fmla="*/ 109 h 304"/>
                <a:gd name="T38" fmla="*/ 259 w 507"/>
                <a:gd name="T39" fmla="*/ 130 h 304"/>
                <a:gd name="T40" fmla="*/ 75 w 507"/>
                <a:gd name="T41" fmla="*/ 130 h 304"/>
                <a:gd name="T42" fmla="*/ 75 w 507"/>
                <a:gd name="T43" fmla="*/ 109 h 304"/>
                <a:gd name="T44" fmla="*/ 75 w 507"/>
                <a:gd name="T45" fmla="*/ 163 h 304"/>
                <a:gd name="T46" fmla="*/ 259 w 507"/>
                <a:gd name="T47" fmla="*/ 163 h 304"/>
                <a:gd name="T48" fmla="*/ 259 w 507"/>
                <a:gd name="T49" fmla="*/ 184 h 304"/>
                <a:gd name="T50" fmla="*/ 75 w 507"/>
                <a:gd name="T51" fmla="*/ 184 h 304"/>
                <a:gd name="T52" fmla="*/ 75 w 507"/>
                <a:gd name="T53" fmla="*/ 163 h 304"/>
                <a:gd name="T54" fmla="*/ 75 w 507"/>
                <a:gd name="T55" fmla="*/ 217 h 304"/>
                <a:gd name="T56" fmla="*/ 432 w 507"/>
                <a:gd name="T57" fmla="*/ 217 h 304"/>
                <a:gd name="T58" fmla="*/ 432 w 507"/>
                <a:gd name="T59" fmla="*/ 238 h 304"/>
                <a:gd name="T60" fmla="*/ 75 w 507"/>
                <a:gd name="T61" fmla="*/ 238 h 304"/>
                <a:gd name="T62" fmla="*/ 75 w 507"/>
                <a:gd name="T63" fmla="*/ 217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7" h="304">
                  <a:moveTo>
                    <a:pt x="0" y="268"/>
                  </a:moveTo>
                  <a:cubicBezTo>
                    <a:pt x="0" y="288"/>
                    <a:pt x="16" y="304"/>
                    <a:pt x="36" y="304"/>
                  </a:cubicBezTo>
                  <a:cubicBezTo>
                    <a:pt x="471" y="304"/>
                    <a:pt x="471" y="304"/>
                    <a:pt x="471" y="304"/>
                  </a:cubicBezTo>
                  <a:cubicBezTo>
                    <a:pt x="491" y="304"/>
                    <a:pt x="507" y="288"/>
                    <a:pt x="507" y="268"/>
                  </a:cubicBezTo>
                  <a:cubicBezTo>
                    <a:pt x="507" y="0"/>
                    <a:pt x="507" y="0"/>
                    <a:pt x="507" y="0"/>
                  </a:cubicBezTo>
                  <a:cubicBezTo>
                    <a:pt x="0" y="0"/>
                    <a:pt x="0" y="0"/>
                    <a:pt x="0" y="0"/>
                  </a:cubicBezTo>
                  <a:lnTo>
                    <a:pt x="0" y="268"/>
                  </a:lnTo>
                  <a:close/>
                  <a:moveTo>
                    <a:pt x="299" y="54"/>
                  </a:moveTo>
                  <a:cubicBezTo>
                    <a:pt x="432" y="54"/>
                    <a:pt x="432" y="54"/>
                    <a:pt x="432" y="54"/>
                  </a:cubicBezTo>
                  <a:cubicBezTo>
                    <a:pt x="432" y="184"/>
                    <a:pt x="432" y="184"/>
                    <a:pt x="432" y="184"/>
                  </a:cubicBezTo>
                  <a:cubicBezTo>
                    <a:pt x="299" y="184"/>
                    <a:pt x="299" y="184"/>
                    <a:pt x="299" y="184"/>
                  </a:cubicBezTo>
                  <a:lnTo>
                    <a:pt x="299" y="54"/>
                  </a:lnTo>
                  <a:close/>
                  <a:moveTo>
                    <a:pt x="75" y="54"/>
                  </a:moveTo>
                  <a:cubicBezTo>
                    <a:pt x="259" y="54"/>
                    <a:pt x="259" y="54"/>
                    <a:pt x="259" y="54"/>
                  </a:cubicBezTo>
                  <a:cubicBezTo>
                    <a:pt x="259" y="75"/>
                    <a:pt x="259" y="75"/>
                    <a:pt x="259" y="75"/>
                  </a:cubicBezTo>
                  <a:cubicBezTo>
                    <a:pt x="75" y="75"/>
                    <a:pt x="75" y="75"/>
                    <a:pt x="75" y="75"/>
                  </a:cubicBezTo>
                  <a:lnTo>
                    <a:pt x="75" y="54"/>
                  </a:lnTo>
                  <a:close/>
                  <a:moveTo>
                    <a:pt x="75" y="109"/>
                  </a:moveTo>
                  <a:cubicBezTo>
                    <a:pt x="259" y="109"/>
                    <a:pt x="259" y="109"/>
                    <a:pt x="259" y="109"/>
                  </a:cubicBezTo>
                  <a:cubicBezTo>
                    <a:pt x="259" y="130"/>
                    <a:pt x="259" y="130"/>
                    <a:pt x="259" y="130"/>
                  </a:cubicBezTo>
                  <a:cubicBezTo>
                    <a:pt x="75" y="130"/>
                    <a:pt x="75" y="130"/>
                    <a:pt x="75" y="130"/>
                  </a:cubicBezTo>
                  <a:lnTo>
                    <a:pt x="75" y="109"/>
                  </a:lnTo>
                  <a:close/>
                  <a:moveTo>
                    <a:pt x="75" y="163"/>
                  </a:moveTo>
                  <a:cubicBezTo>
                    <a:pt x="259" y="163"/>
                    <a:pt x="259" y="163"/>
                    <a:pt x="259" y="163"/>
                  </a:cubicBezTo>
                  <a:cubicBezTo>
                    <a:pt x="259" y="184"/>
                    <a:pt x="259" y="184"/>
                    <a:pt x="259" y="184"/>
                  </a:cubicBezTo>
                  <a:cubicBezTo>
                    <a:pt x="75" y="184"/>
                    <a:pt x="75" y="184"/>
                    <a:pt x="75" y="184"/>
                  </a:cubicBezTo>
                  <a:lnTo>
                    <a:pt x="75" y="163"/>
                  </a:lnTo>
                  <a:close/>
                  <a:moveTo>
                    <a:pt x="75" y="217"/>
                  </a:moveTo>
                  <a:cubicBezTo>
                    <a:pt x="432" y="217"/>
                    <a:pt x="432" y="217"/>
                    <a:pt x="432" y="217"/>
                  </a:cubicBezTo>
                  <a:cubicBezTo>
                    <a:pt x="432" y="238"/>
                    <a:pt x="432" y="238"/>
                    <a:pt x="432" y="238"/>
                  </a:cubicBezTo>
                  <a:cubicBezTo>
                    <a:pt x="75" y="238"/>
                    <a:pt x="75" y="238"/>
                    <a:pt x="75" y="238"/>
                  </a:cubicBezTo>
                  <a:lnTo>
                    <a:pt x="75" y="2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nvGrpSpPr>
          <p:cNvPr id="29" name="Group 28"/>
          <p:cNvGrpSpPr>
            <a:grpSpLocks noChangeAspect="1"/>
          </p:cNvGrpSpPr>
          <p:nvPr/>
        </p:nvGrpSpPr>
        <p:grpSpPr>
          <a:xfrm>
            <a:off x="9530414" y="4099343"/>
            <a:ext cx="641358" cy="503466"/>
            <a:chOff x="17418050" y="5818188"/>
            <a:chExt cx="1587500" cy="1246187"/>
          </a:xfrm>
        </p:grpSpPr>
        <p:sp>
          <p:nvSpPr>
            <p:cNvPr id="30" name="Freeform 20"/>
            <p:cNvSpPr>
              <a:spLocks noEditPoints="1"/>
            </p:cNvSpPr>
            <p:nvPr/>
          </p:nvSpPr>
          <p:spPr bwMode="auto">
            <a:xfrm>
              <a:off x="17418050" y="5818188"/>
              <a:ext cx="1587500" cy="263525"/>
            </a:xfrm>
            <a:custGeom>
              <a:avLst/>
              <a:gdLst>
                <a:gd name="T0" fmla="*/ 471 w 507"/>
                <a:gd name="T1" fmla="*/ 0 h 84"/>
                <a:gd name="T2" fmla="*/ 37 w 507"/>
                <a:gd name="T3" fmla="*/ 0 h 84"/>
                <a:gd name="T4" fmla="*/ 0 w 507"/>
                <a:gd name="T5" fmla="*/ 37 h 84"/>
                <a:gd name="T6" fmla="*/ 0 w 507"/>
                <a:gd name="T7" fmla="*/ 84 h 84"/>
                <a:gd name="T8" fmla="*/ 507 w 507"/>
                <a:gd name="T9" fmla="*/ 84 h 84"/>
                <a:gd name="T10" fmla="*/ 507 w 507"/>
                <a:gd name="T11" fmla="*/ 37 h 84"/>
                <a:gd name="T12" fmla="*/ 471 w 507"/>
                <a:gd name="T13" fmla="*/ 0 h 84"/>
                <a:gd name="T14" fmla="*/ 49 w 507"/>
                <a:gd name="T15" fmla="*/ 59 h 84"/>
                <a:gd name="T16" fmla="*/ 36 w 507"/>
                <a:gd name="T17" fmla="*/ 46 h 84"/>
                <a:gd name="T18" fmla="*/ 49 w 507"/>
                <a:gd name="T19" fmla="*/ 33 h 84"/>
                <a:gd name="T20" fmla="*/ 62 w 507"/>
                <a:gd name="T21" fmla="*/ 46 h 84"/>
                <a:gd name="T22" fmla="*/ 49 w 507"/>
                <a:gd name="T23" fmla="*/ 59 h 84"/>
                <a:gd name="T24" fmla="*/ 100 w 507"/>
                <a:gd name="T25" fmla="*/ 59 h 84"/>
                <a:gd name="T26" fmla="*/ 87 w 507"/>
                <a:gd name="T27" fmla="*/ 46 h 84"/>
                <a:gd name="T28" fmla="*/ 100 w 507"/>
                <a:gd name="T29" fmla="*/ 33 h 84"/>
                <a:gd name="T30" fmla="*/ 112 w 507"/>
                <a:gd name="T31" fmla="*/ 46 h 84"/>
                <a:gd name="T32" fmla="*/ 100 w 507"/>
                <a:gd name="T33" fmla="*/ 59 h 84"/>
                <a:gd name="T34" fmla="*/ 150 w 507"/>
                <a:gd name="T35" fmla="*/ 59 h 84"/>
                <a:gd name="T36" fmla="*/ 138 w 507"/>
                <a:gd name="T37" fmla="*/ 46 h 84"/>
                <a:gd name="T38" fmla="*/ 150 w 507"/>
                <a:gd name="T39" fmla="*/ 33 h 84"/>
                <a:gd name="T40" fmla="*/ 163 w 507"/>
                <a:gd name="T41" fmla="*/ 46 h 84"/>
                <a:gd name="T42" fmla="*/ 150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1" y="0"/>
                  </a:moveTo>
                  <a:cubicBezTo>
                    <a:pt x="37" y="0"/>
                    <a:pt x="37" y="0"/>
                    <a:pt x="37" y="0"/>
                  </a:cubicBezTo>
                  <a:cubicBezTo>
                    <a:pt x="17" y="0"/>
                    <a:pt x="0" y="17"/>
                    <a:pt x="0" y="37"/>
                  </a:cubicBezTo>
                  <a:cubicBezTo>
                    <a:pt x="0" y="84"/>
                    <a:pt x="0" y="84"/>
                    <a:pt x="0" y="84"/>
                  </a:cubicBezTo>
                  <a:cubicBezTo>
                    <a:pt x="507" y="84"/>
                    <a:pt x="507" y="84"/>
                    <a:pt x="507" y="84"/>
                  </a:cubicBezTo>
                  <a:cubicBezTo>
                    <a:pt x="507" y="37"/>
                    <a:pt x="507" y="37"/>
                    <a:pt x="507" y="37"/>
                  </a:cubicBezTo>
                  <a:cubicBezTo>
                    <a:pt x="507" y="17"/>
                    <a:pt x="491" y="0"/>
                    <a:pt x="471" y="0"/>
                  </a:cubicBezTo>
                  <a:close/>
                  <a:moveTo>
                    <a:pt x="49" y="59"/>
                  </a:moveTo>
                  <a:cubicBezTo>
                    <a:pt x="42" y="59"/>
                    <a:pt x="36" y="53"/>
                    <a:pt x="36" y="46"/>
                  </a:cubicBezTo>
                  <a:cubicBezTo>
                    <a:pt x="36" y="39"/>
                    <a:pt x="42" y="33"/>
                    <a:pt x="49" y="33"/>
                  </a:cubicBezTo>
                  <a:cubicBezTo>
                    <a:pt x="56" y="33"/>
                    <a:pt x="62" y="39"/>
                    <a:pt x="62" y="46"/>
                  </a:cubicBezTo>
                  <a:cubicBezTo>
                    <a:pt x="62" y="53"/>
                    <a:pt x="56" y="59"/>
                    <a:pt x="49" y="59"/>
                  </a:cubicBezTo>
                  <a:close/>
                  <a:moveTo>
                    <a:pt x="100" y="59"/>
                  </a:moveTo>
                  <a:cubicBezTo>
                    <a:pt x="93" y="59"/>
                    <a:pt x="87" y="53"/>
                    <a:pt x="87" y="46"/>
                  </a:cubicBezTo>
                  <a:cubicBezTo>
                    <a:pt x="87" y="39"/>
                    <a:pt x="93" y="33"/>
                    <a:pt x="100" y="33"/>
                  </a:cubicBezTo>
                  <a:cubicBezTo>
                    <a:pt x="107" y="33"/>
                    <a:pt x="112" y="39"/>
                    <a:pt x="112" y="46"/>
                  </a:cubicBezTo>
                  <a:cubicBezTo>
                    <a:pt x="112" y="53"/>
                    <a:pt x="107" y="59"/>
                    <a:pt x="100" y="59"/>
                  </a:cubicBezTo>
                  <a:close/>
                  <a:moveTo>
                    <a:pt x="150" y="59"/>
                  </a:moveTo>
                  <a:cubicBezTo>
                    <a:pt x="143" y="59"/>
                    <a:pt x="138" y="53"/>
                    <a:pt x="138" y="46"/>
                  </a:cubicBezTo>
                  <a:cubicBezTo>
                    <a:pt x="138" y="39"/>
                    <a:pt x="143" y="33"/>
                    <a:pt x="150" y="33"/>
                  </a:cubicBezTo>
                  <a:cubicBezTo>
                    <a:pt x="157" y="33"/>
                    <a:pt x="163" y="39"/>
                    <a:pt x="163" y="46"/>
                  </a:cubicBezTo>
                  <a:cubicBezTo>
                    <a:pt x="163" y="53"/>
                    <a:pt x="157" y="59"/>
                    <a:pt x="150"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31" name="Oval 21"/>
            <p:cNvSpPr>
              <a:spLocks noChangeArrowheads="1"/>
            </p:cNvSpPr>
            <p:nvPr/>
          </p:nvSpPr>
          <p:spPr bwMode="auto">
            <a:xfrm>
              <a:off x="18113375" y="6623050"/>
              <a:ext cx="198437" cy="2000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32" name="Oval 22"/>
            <p:cNvSpPr>
              <a:spLocks noChangeArrowheads="1"/>
            </p:cNvSpPr>
            <p:nvPr/>
          </p:nvSpPr>
          <p:spPr bwMode="auto">
            <a:xfrm>
              <a:off x="18383250" y="6384925"/>
              <a:ext cx="160337" cy="1587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33" name="Freeform 23"/>
            <p:cNvSpPr>
              <a:spLocks noEditPoints="1"/>
            </p:cNvSpPr>
            <p:nvPr/>
          </p:nvSpPr>
          <p:spPr bwMode="auto">
            <a:xfrm>
              <a:off x="17418050" y="6111875"/>
              <a:ext cx="1587500" cy="952500"/>
            </a:xfrm>
            <a:custGeom>
              <a:avLst/>
              <a:gdLst>
                <a:gd name="T0" fmla="*/ 0 w 507"/>
                <a:gd name="T1" fmla="*/ 268 h 304"/>
                <a:gd name="T2" fmla="*/ 37 w 507"/>
                <a:gd name="T3" fmla="*/ 304 h 304"/>
                <a:gd name="T4" fmla="*/ 471 w 507"/>
                <a:gd name="T5" fmla="*/ 304 h 304"/>
                <a:gd name="T6" fmla="*/ 507 w 507"/>
                <a:gd name="T7" fmla="*/ 268 h 304"/>
                <a:gd name="T8" fmla="*/ 507 w 507"/>
                <a:gd name="T9" fmla="*/ 0 h 304"/>
                <a:gd name="T10" fmla="*/ 0 w 507"/>
                <a:gd name="T11" fmla="*/ 0 h 304"/>
                <a:gd name="T12" fmla="*/ 0 w 507"/>
                <a:gd name="T13" fmla="*/ 268 h 304"/>
                <a:gd name="T14" fmla="*/ 155 w 507"/>
                <a:gd name="T15" fmla="*/ 52 h 304"/>
                <a:gd name="T16" fmla="*/ 199 w 507"/>
                <a:gd name="T17" fmla="*/ 96 h 304"/>
                <a:gd name="T18" fmla="*/ 193 w 507"/>
                <a:gd name="T19" fmla="*/ 119 h 304"/>
                <a:gd name="T20" fmla="*/ 224 w 507"/>
                <a:gd name="T21" fmla="*/ 151 h 304"/>
                <a:gd name="T22" fmla="*/ 253 w 507"/>
                <a:gd name="T23" fmla="*/ 142 h 304"/>
                <a:gd name="T24" fmla="*/ 283 w 507"/>
                <a:gd name="T25" fmla="*/ 151 h 304"/>
                <a:gd name="T26" fmla="*/ 295 w 507"/>
                <a:gd name="T27" fmla="*/ 139 h 304"/>
                <a:gd name="T28" fmla="*/ 287 w 507"/>
                <a:gd name="T29" fmla="*/ 112 h 304"/>
                <a:gd name="T30" fmla="*/ 333 w 507"/>
                <a:gd name="T31" fmla="*/ 66 h 304"/>
                <a:gd name="T32" fmla="*/ 379 w 507"/>
                <a:gd name="T33" fmla="*/ 112 h 304"/>
                <a:gd name="T34" fmla="*/ 333 w 507"/>
                <a:gd name="T35" fmla="*/ 158 h 304"/>
                <a:gd name="T36" fmla="*/ 311 w 507"/>
                <a:gd name="T37" fmla="*/ 153 h 304"/>
                <a:gd name="T38" fmla="*/ 297 w 507"/>
                <a:gd name="T39" fmla="*/ 166 h 304"/>
                <a:gd name="T40" fmla="*/ 306 w 507"/>
                <a:gd name="T41" fmla="*/ 195 h 304"/>
                <a:gd name="T42" fmla="*/ 253 w 507"/>
                <a:gd name="T43" fmla="*/ 247 h 304"/>
                <a:gd name="T44" fmla="*/ 201 w 507"/>
                <a:gd name="T45" fmla="*/ 195 h 304"/>
                <a:gd name="T46" fmla="*/ 210 w 507"/>
                <a:gd name="T47" fmla="*/ 166 h 304"/>
                <a:gd name="T48" fmla="*/ 178 w 507"/>
                <a:gd name="T49" fmla="*/ 134 h 304"/>
                <a:gd name="T50" fmla="*/ 155 w 507"/>
                <a:gd name="T51" fmla="*/ 141 h 304"/>
                <a:gd name="T52" fmla="*/ 110 w 507"/>
                <a:gd name="T53" fmla="*/ 96 h 304"/>
                <a:gd name="T54" fmla="*/ 155 w 507"/>
                <a:gd name="T55" fmla="*/ 52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7" h="304">
                  <a:moveTo>
                    <a:pt x="0" y="268"/>
                  </a:moveTo>
                  <a:cubicBezTo>
                    <a:pt x="0" y="288"/>
                    <a:pt x="17" y="304"/>
                    <a:pt x="37" y="304"/>
                  </a:cubicBezTo>
                  <a:cubicBezTo>
                    <a:pt x="471" y="304"/>
                    <a:pt x="471" y="304"/>
                    <a:pt x="471" y="304"/>
                  </a:cubicBezTo>
                  <a:cubicBezTo>
                    <a:pt x="491" y="304"/>
                    <a:pt x="507" y="288"/>
                    <a:pt x="507" y="268"/>
                  </a:cubicBezTo>
                  <a:cubicBezTo>
                    <a:pt x="507" y="0"/>
                    <a:pt x="507" y="0"/>
                    <a:pt x="507" y="0"/>
                  </a:cubicBezTo>
                  <a:cubicBezTo>
                    <a:pt x="0" y="0"/>
                    <a:pt x="0" y="0"/>
                    <a:pt x="0" y="0"/>
                  </a:cubicBezTo>
                  <a:lnTo>
                    <a:pt x="0" y="268"/>
                  </a:lnTo>
                  <a:close/>
                  <a:moveTo>
                    <a:pt x="155" y="52"/>
                  </a:moveTo>
                  <a:cubicBezTo>
                    <a:pt x="179" y="52"/>
                    <a:pt x="199" y="72"/>
                    <a:pt x="199" y="96"/>
                  </a:cubicBezTo>
                  <a:cubicBezTo>
                    <a:pt x="199" y="105"/>
                    <a:pt x="197" y="113"/>
                    <a:pt x="193" y="119"/>
                  </a:cubicBezTo>
                  <a:cubicBezTo>
                    <a:pt x="224" y="151"/>
                    <a:pt x="224" y="151"/>
                    <a:pt x="224" y="151"/>
                  </a:cubicBezTo>
                  <a:cubicBezTo>
                    <a:pt x="233" y="146"/>
                    <a:pt x="243" y="142"/>
                    <a:pt x="253" y="142"/>
                  </a:cubicBezTo>
                  <a:cubicBezTo>
                    <a:pt x="264" y="142"/>
                    <a:pt x="274" y="146"/>
                    <a:pt x="283" y="151"/>
                  </a:cubicBezTo>
                  <a:cubicBezTo>
                    <a:pt x="295" y="139"/>
                    <a:pt x="295" y="139"/>
                    <a:pt x="295" y="139"/>
                  </a:cubicBezTo>
                  <a:cubicBezTo>
                    <a:pt x="290" y="131"/>
                    <a:pt x="287" y="122"/>
                    <a:pt x="287" y="112"/>
                  </a:cubicBezTo>
                  <a:cubicBezTo>
                    <a:pt x="287" y="87"/>
                    <a:pt x="308" y="66"/>
                    <a:pt x="333" y="66"/>
                  </a:cubicBezTo>
                  <a:cubicBezTo>
                    <a:pt x="359" y="66"/>
                    <a:pt x="379" y="87"/>
                    <a:pt x="379" y="112"/>
                  </a:cubicBezTo>
                  <a:cubicBezTo>
                    <a:pt x="379" y="138"/>
                    <a:pt x="359" y="158"/>
                    <a:pt x="333" y="158"/>
                  </a:cubicBezTo>
                  <a:cubicBezTo>
                    <a:pt x="325" y="158"/>
                    <a:pt x="317" y="156"/>
                    <a:pt x="311" y="153"/>
                  </a:cubicBezTo>
                  <a:cubicBezTo>
                    <a:pt x="297" y="166"/>
                    <a:pt x="297" y="166"/>
                    <a:pt x="297" y="166"/>
                  </a:cubicBezTo>
                  <a:cubicBezTo>
                    <a:pt x="303" y="174"/>
                    <a:pt x="306" y="184"/>
                    <a:pt x="306" y="195"/>
                  </a:cubicBezTo>
                  <a:cubicBezTo>
                    <a:pt x="306" y="224"/>
                    <a:pt x="282" y="247"/>
                    <a:pt x="253" y="247"/>
                  </a:cubicBezTo>
                  <a:cubicBezTo>
                    <a:pt x="225" y="247"/>
                    <a:pt x="201" y="224"/>
                    <a:pt x="201" y="195"/>
                  </a:cubicBezTo>
                  <a:cubicBezTo>
                    <a:pt x="201" y="184"/>
                    <a:pt x="204" y="174"/>
                    <a:pt x="210" y="166"/>
                  </a:cubicBezTo>
                  <a:cubicBezTo>
                    <a:pt x="178" y="134"/>
                    <a:pt x="178" y="134"/>
                    <a:pt x="178" y="134"/>
                  </a:cubicBezTo>
                  <a:cubicBezTo>
                    <a:pt x="171" y="138"/>
                    <a:pt x="163" y="141"/>
                    <a:pt x="155" y="141"/>
                  </a:cubicBezTo>
                  <a:cubicBezTo>
                    <a:pt x="130" y="141"/>
                    <a:pt x="110" y="121"/>
                    <a:pt x="110" y="96"/>
                  </a:cubicBezTo>
                  <a:cubicBezTo>
                    <a:pt x="110" y="72"/>
                    <a:pt x="130" y="52"/>
                    <a:pt x="155" y="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34" name="Oval 24"/>
            <p:cNvSpPr>
              <a:spLocks noChangeArrowheads="1"/>
            </p:cNvSpPr>
            <p:nvPr/>
          </p:nvSpPr>
          <p:spPr bwMode="auto">
            <a:xfrm>
              <a:off x="17829213" y="6337300"/>
              <a:ext cx="147637" cy="15081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nvGrpSpPr>
          <p:cNvPr id="41" name="组合 40"/>
          <p:cNvGrpSpPr/>
          <p:nvPr/>
        </p:nvGrpSpPr>
        <p:grpSpPr>
          <a:xfrm>
            <a:off x="6678988" y="358608"/>
            <a:ext cx="4885992" cy="716067"/>
            <a:chOff x="5402408" y="1247256"/>
            <a:chExt cx="4885992" cy="716067"/>
          </a:xfrm>
        </p:grpSpPr>
        <p:sp>
          <p:nvSpPr>
            <p:cNvPr id="42" name="文本框 41"/>
            <p:cNvSpPr txBox="1"/>
            <p:nvPr/>
          </p:nvSpPr>
          <p:spPr>
            <a:xfrm>
              <a:off x="6993083" y="1247256"/>
              <a:ext cx="3295317" cy="523220"/>
            </a:xfrm>
            <a:prstGeom prst="rect">
              <a:avLst/>
            </a:prstGeom>
            <a:noFill/>
          </p:spPr>
          <p:txBody>
            <a:bodyPr wrap="square" rtlCol="0">
              <a:spAutoFit/>
              <a:scene3d>
                <a:camera prst="orthographicFront"/>
                <a:lightRig rig="threePt" dir="t"/>
              </a:scene3d>
              <a:sp3d contourW="12700"/>
            </a:bodyPr>
            <a:lstStyle/>
            <a:p>
              <a:pPr algn="r"/>
              <a:r>
                <a:rPr lang="zh-CN" altLang="en-US" sz="2800" b="1" dirty="0" smtClean="0">
                  <a:solidFill>
                    <a:schemeClr val="tx1">
                      <a:lumMod val="75000"/>
                      <a:lumOff val="25000"/>
                    </a:schemeClr>
                  </a:solidFill>
                  <a:latin typeface="+mn-ea"/>
                </a:rPr>
                <a:t>标题文字添加此处</a:t>
              </a:r>
              <a:endParaRPr lang="zh-CN" altLang="en-US" sz="2800" b="1" dirty="0">
                <a:solidFill>
                  <a:schemeClr val="tx1">
                    <a:lumMod val="75000"/>
                    <a:lumOff val="25000"/>
                  </a:schemeClr>
                </a:solidFill>
                <a:latin typeface="+mn-ea"/>
              </a:endParaRPr>
            </a:p>
          </p:txBody>
        </p:sp>
        <p:sp>
          <p:nvSpPr>
            <p:cNvPr id="43" name="文本框 42"/>
            <p:cNvSpPr txBox="1"/>
            <p:nvPr/>
          </p:nvSpPr>
          <p:spPr>
            <a:xfrm>
              <a:off x="5402408" y="1693506"/>
              <a:ext cx="4885992" cy="269817"/>
            </a:xfrm>
            <a:prstGeom prst="rect">
              <a:avLst/>
            </a:prstGeom>
            <a:noFill/>
          </p:spPr>
          <p:txBody>
            <a:bodyPr wrap="square" rtlCol="0">
              <a:spAutoFit/>
              <a:scene3d>
                <a:camera prst="orthographicFront"/>
                <a:lightRig rig="threePt" dir="t"/>
              </a:scene3d>
              <a:sp3d contourW="12700"/>
            </a:bodyPr>
            <a:lstStyle/>
            <a:p>
              <a:pPr algn="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grpSp>
        <p:nvGrpSpPr>
          <p:cNvPr id="10" name="组合 9"/>
          <p:cNvGrpSpPr/>
          <p:nvPr/>
        </p:nvGrpSpPr>
        <p:grpSpPr>
          <a:xfrm>
            <a:off x="6511240" y="1842784"/>
            <a:ext cx="4779060" cy="1536747"/>
            <a:chOff x="6511240" y="1842784"/>
            <a:chExt cx="4779060" cy="1536747"/>
          </a:xfrm>
        </p:grpSpPr>
        <p:sp>
          <p:nvSpPr>
            <p:cNvPr id="55" name="Rectangle 54"/>
            <p:cNvSpPr/>
            <p:nvPr/>
          </p:nvSpPr>
          <p:spPr>
            <a:xfrm>
              <a:off x="6644568" y="2316118"/>
              <a:ext cx="228600" cy="50292"/>
            </a:xfrm>
            <a:prstGeom prst="rect">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900"/>
            </a:p>
          </p:txBody>
        </p:sp>
        <p:grpSp>
          <p:nvGrpSpPr>
            <p:cNvPr id="44" name="组合 43"/>
            <p:cNvGrpSpPr/>
            <p:nvPr/>
          </p:nvGrpSpPr>
          <p:grpSpPr>
            <a:xfrm>
              <a:off x="6511240" y="1842784"/>
              <a:ext cx="4779060" cy="1536747"/>
              <a:chOff x="7483989" y="3236385"/>
              <a:chExt cx="4779060" cy="1536747"/>
            </a:xfrm>
          </p:grpSpPr>
          <p:sp>
            <p:nvSpPr>
              <p:cNvPr id="45" name="矩形 44"/>
              <p:cNvSpPr/>
              <p:nvPr/>
            </p:nvSpPr>
            <p:spPr>
              <a:xfrm>
                <a:off x="7483989" y="3800558"/>
                <a:ext cx="4779060" cy="97257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胶片用户可以在投影仪或者计算机上进行演示也可以将演示文稿打印出来制作成胶片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46" name="矩形 45"/>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标题文字添加</a:t>
                </a:r>
              </a:p>
            </p:txBody>
          </p:sp>
        </p:grpSp>
      </p:grpSp>
      <p:sp>
        <p:nvSpPr>
          <p:cNvPr id="56" name="矩形 55"/>
          <p:cNvSpPr/>
          <p:nvPr/>
        </p:nvSpPr>
        <p:spPr>
          <a:xfrm>
            <a:off x="2241073" y="4758919"/>
            <a:ext cx="2640434" cy="97257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bg1"/>
                </a:solidFill>
                <a:latin typeface="+mn-ea"/>
              </a:rPr>
              <a:t>用户可以在投影仪或者计算机上进行演示也可以将演示文稿打印出来制作成胶片用户可以在投影仪或者计算机上进行演示也可以将演示文稿打印</a:t>
            </a:r>
            <a:r>
              <a:rPr lang="zh-CN" altLang="en-US" sz="1100" dirty="0" smtClean="0">
                <a:solidFill>
                  <a:schemeClr val="bg1"/>
                </a:solidFill>
                <a:latin typeface="+mn-ea"/>
              </a:rPr>
              <a:t>出来</a:t>
            </a:r>
            <a:endParaRPr lang="zh-CN" altLang="en-US" sz="1100" dirty="0">
              <a:solidFill>
                <a:schemeClr val="bg1"/>
              </a:solidFill>
              <a:latin typeface="+mn-ea"/>
            </a:endParaRPr>
          </a:p>
        </p:txBody>
      </p:sp>
      <p:sp>
        <p:nvSpPr>
          <p:cNvPr id="57" name="矩形 56"/>
          <p:cNvSpPr/>
          <p:nvPr/>
        </p:nvSpPr>
        <p:spPr>
          <a:xfrm>
            <a:off x="5438651" y="4758919"/>
            <a:ext cx="2640434" cy="97257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bg1"/>
                </a:solidFill>
                <a:latin typeface="+mn-ea"/>
              </a:rPr>
              <a:t>用户可以在投影仪或者计算机上进行演示也可以将演示文稿打印出来制作成胶片用户可以在投影仪或者计算机上进行演示也可以将演示文稿打印</a:t>
            </a:r>
            <a:r>
              <a:rPr lang="zh-CN" altLang="en-US" sz="1100" dirty="0" smtClean="0">
                <a:solidFill>
                  <a:schemeClr val="bg1"/>
                </a:solidFill>
                <a:latin typeface="+mn-ea"/>
              </a:rPr>
              <a:t>出来</a:t>
            </a:r>
            <a:endParaRPr lang="zh-CN" altLang="en-US" sz="1100" dirty="0">
              <a:solidFill>
                <a:schemeClr val="bg1"/>
              </a:solidFill>
              <a:latin typeface="+mn-ea"/>
            </a:endParaRPr>
          </a:p>
        </p:txBody>
      </p:sp>
      <p:sp>
        <p:nvSpPr>
          <p:cNvPr id="58" name="矩形 57"/>
          <p:cNvSpPr/>
          <p:nvPr/>
        </p:nvSpPr>
        <p:spPr>
          <a:xfrm>
            <a:off x="8597104" y="4758919"/>
            <a:ext cx="2640434" cy="97257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bg1"/>
                </a:solidFill>
                <a:latin typeface="+mn-ea"/>
              </a:rPr>
              <a:t>用户可以在投影仪或者计算机上进行演示也可以将演示文稿打印出来制作成胶片用户可以在投影仪或者计算机上进行演示也可以将演示文稿打印</a:t>
            </a:r>
            <a:r>
              <a:rPr lang="zh-CN" altLang="en-US" sz="1100" dirty="0" smtClean="0">
                <a:solidFill>
                  <a:schemeClr val="bg1"/>
                </a:solidFill>
                <a:latin typeface="+mn-ea"/>
              </a:rPr>
              <a:t>出来</a:t>
            </a:r>
            <a:endParaRPr lang="zh-CN" altLang="en-US" sz="1100" dirty="0">
              <a:solidFill>
                <a:schemeClr val="bg1"/>
              </a:solidFill>
              <a:latin typeface="+mn-ea"/>
            </a:endParaRPr>
          </a:p>
        </p:txBody>
      </p:sp>
    </p:spTree>
    <p:extLst>
      <p:ext uri="{BB962C8B-B14F-4D97-AF65-F5344CB8AC3E}">
        <p14:creationId xmlns:p14="http://schemas.microsoft.com/office/powerpoint/2010/main" val="306945471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84"/>
                                        </p:tgtEl>
                                        <p:attrNameLst>
                                          <p:attrName>style.visibility</p:attrName>
                                        </p:attrNameLst>
                                      </p:cBhvr>
                                      <p:to>
                                        <p:strVal val="visible"/>
                                      </p:to>
                                    </p:set>
                                    <p:anim calcmode="lin" valueType="num">
                                      <p:cBhvr additive="base">
                                        <p:cTn id="16" dur="500" fill="hold"/>
                                        <p:tgtEl>
                                          <p:spTgt spid="84"/>
                                        </p:tgtEl>
                                        <p:attrNameLst>
                                          <p:attrName>ppt_x</p:attrName>
                                        </p:attrNameLst>
                                      </p:cBhvr>
                                      <p:tavLst>
                                        <p:tav tm="0">
                                          <p:val>
                                            <p:strVal val="1+#ppt_w/2"/>
                                          </p:val>
                                        </p:tav>
                                        <p:tav tm="100000">
                                          <p:val>
                                            <p:strVal val="#ppt_x"/>
                                          </p:val>
                                        </p:tav>
                                      </p:tavLst>
                                    </p:anim>
                                    <p:anim calcmode="lin" valueType="num">
                                      <p:cBhvr additive="base">
                                        <p:cTn id="17" dur="500" fill="hold"/>
                                        <p:tgtEl>
                                          <p:spTgt spid="84"/>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47"/>
                                        </p:tgtEl>
                                        <p:attrNameLst>
                                          <p:attrName>style.visibility</p:attrName>
                                        </p:attrNameLst>
                                      </p:cBhvr>
                                      <p:to>
                                        <p:strVal val="visible"/>
                                      </p:to>
                                    </p:set>
                                    <p:anim calcmode="lin" valueType="num">
                                      <p:cBhvr additive="base">
                                        <p:cTn id="20" dur="500" fill="hold"/>
                                        <p:tgtEl>
                                          <p:spTgt spid="47"/>
                                        </p:tgtEl>
                                        <p:attrNameLst>
                                          <p:attrName>ppt_x</p:attrName>
                                        </p:attrNameLst>
                                      </p:cBhvr>
                                      <p:tavLst>
                                        <p:tav tm="0">
                                          <p:val>
                                            <p:strVal val="1+#ppt_w/2"/>
                                          </p:val>
                                        </p:tav>
                                        <p:tav tm="100000">
                                          <p:val>
                                            <p:strVal val="#ppt_x"/>
                                          </p:val>
                                        </p:tav>
                                      </p:tavLst>
                                    </p:anim>
                                    <p:anim calcmode="lin" valueType="num">
                                      <p:cBhvr additive="base">
                                        <p:cTn id="21" dur="500" fill="hold"/>
                                        <p:tgtEl>
                                          <p:spTgt spid="47"/>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50"/>
                                        </p:tgtEl>
                                        <p:attrNameLst>
                                          <p:attrName>style.visibility</p:attrName>
                                        </p:attrNameLst>
                                      </p:cBhvr>
                                      <p:to>
                                        <p:strVal val="visible"/>
                                      </p:to>
                                    </p:set>
                                    <p:anim calcmode="lin" valueType="num">
                                      <p:cBhvr additive="base">
                                        <p:cTn id="24" dur="500" fill="hold"/>
                                        <p:tgtEl>
                                          <p:spTgt spid="50"/>
                                        </p:tgtEl>
                                        <p:attrNameLst>
                                          <p:attrName>ppt_x</p:attrName>
                                        </p:attrNameLst>
                                      </p:cBhvr>
                                      <p:tavLst>
                                        <p:tav tm="0">
                                          <p:val>
                                            <p:strVal val="1+#ppt_w/2"/>
                                          </p:val>
                                        </p:tav>
                                        <p:tav tm="100000">
                                          <p:val>
                                            <p:strVal val="#ppt_x"/>
                                          </p:val>
                                        </p:tav>
                                      </p:tavLst>
                                    </p:anim>
                                    <p:anim calcmode="lin" valueType="num">
                                      <p:cBhvr additive="base">
                                        <p:cTn id="25" dur="500" fill="hold"/>
                                        <p:tgtEl>
                                          <p:spTgt spid="50"/>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fill="hold"/>
                                        <p:tgtEl>
                                          <p:spTgt spid="15"/>
                                        </p:tgtEl>
                                        <p:attrNameLst>
                                          <p:attrName>ppt_x</p:attrName>
                                        </p:attrNameLst>
                                      </p:cBhvr>
                                      <p:tavLst>
                                        <p:tav tm="0">
                                          <p:val>
                                            <p:strVal val="1+#ppt_w/2"/>
                                          </p:val>
                                        </p:tav>
                                        <p:tav tm="100000">
                                          <p:val>
                                            <p:strVal val="#ppt_x"/>
                                          </p:val>
                                        </p:tav>
                                      </p:tavLst>
                                    </p:anim>
                                    <p:anim calcmode="lin" valueType="num">
                                      <p:cBhvr additive="base">
                                        <p:cTn id="29" dur="500" fill="hold"/>
                                        <p:tgtEl>
                                          <p:spTgt spid="15"/>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500" fill="hold"/>
                                        <p:tgtEl>
                                          <p:spTgt spid="19"/>
                                        </p:tgtEl>
                                        <p:attrNameLst>
                                          <p:attrName>ppt_x</p:attrName>
                                        </p:attrNameLst>
                                      </p:cBhvr>
                                      <p:tavLst>
                                        <p:tav tm="0">
                                          <p:val>
                                            <p:strVal val="1+#ppt_w/2"/>
                                          </p:val>
                                        </p:tav>
                                        <p:tav tm="100000">
                                          <p:val>
                                            <p:strVal val="#ppt_x"/>
                                          </p:val>
                                        </p:tav>
                                      </p:tavLst>
                                    </p:anim>
                                    <p:anim calcmode="lin" valueType="num">
                                      <p:cBhvr additive="base">
                                        <p:cTn id="33" dur="500" fill="hold"/>
                                        <p:tgtEl>
                                          <p:spTgt spid="19"/>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additive="base">
                                        <p:cTn id="36" dur="500" fill="hold"/>
                                        <p:tgtEl>
                                          <p:spTgt spid="29"/>
                                        </p:tgtEl>
                                        <p:attrNameLst>
                                          <p:attrName>ppt_x</p:attrName>
                                        </p:attrNameLst>
                                      </p:cBhvr>
                                      <p:tavLst>
                                        <p:tav tm="0">
                                          <p:val>
                                            <p:strVal val="1+#ppt_w/2"/>
                                          </p:val>
                                        </p:tav>
                                        <p:tav tm="100000">
                                          <p:val>
                                            <p:strVal val="#ppt_x"/>
                                          </p:val>
                                        </p:tav>
                                      </p:tavLst>
                                    </p:anim>
                                    <p:anim calcmode="lin" valueType="num">
                                      <p:cBhvr additive="base">
                                        <p:cTn id="37" dur="500" fill="hold"/>
                                        <p:tgtEl>
                                          <p:spTgt spid="29"/>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56"/>
                                        </p:tgtEl>
                                        <p:attrNameLst>
                                          <p:attrName>style.visibility</p:attrName>
                                        </p:attrNameLst>
                                      </p:cBhvr>
                                      <p:to>
                                        <p:strVal val="visible"/>
                                      </p:to>
                                    </p:set>
                                    <p:anim calcmode="lin" valueType="num">
                                      <p:cBhvr additive="base">
                                        <p:cTn id="40" dur="500" fill="hold"/>
                                        <p:tgtEl>
                                          <p:spTgt spid="56"/>
                                        </p:tgtEl>
                                        <p:attrNameLst>
                                          <p:attrName>ppt_x</p:attrName>
                                        </p:attrNameLst>
                                      </p:cBhvr>
                                      <p:tavLst>
                                        <p:tav tm="0">
                                          <p:val>
                                            <p:strVal val="1+#ppt_w/2"/>
                                          </p:val>
                                        </p:tav>
                                        <p:tav tm="100000">
                                          <p:val>
                                            <p:strVal val="#ppt_x"/>
                                          </p:val>
                                        </p:tav>
                                      </p:tavLst>
                                    </p:anim>
                                    <p:anim calcmode="lin" valueType="num">
                                      <p:cBhvr additive="base">
                                        <p:cTn id="41" dur="500" fill="hold"/>
                                        <p:tgtEl>
                                          <p:spTgt spid="56"/>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57"/>
                                        </p:tgtEl>
                                        <p:attrNameLst>
                                          <p:attrName>style.visibility</p:attrName>
                                        </p:attrNameLst>
                                      </p:cBhvr>
                                      <p:to>
                                        <p:strVal val="visible"/>
                                      </p:to>
                                    </p:set>
                                    <p:anim calcmode="lin" valueType="num">
                                      <p:cBhvr additive="base">
                                        <p:cTn id="44" dur="500" fill="hold"/>
                                        <p:tgtEl>
                                          <p:spTgt spid="57"/>
                                        </p:tgtEl>
                                        <p:attrNameLst>
                                          <p:attrName>ppt_x</p:attrName>
                                        </p:attrNameLst>
                                      </p:cBhvr>
                                      <p:tavLst>
                                        <p:tav tm="0">
                                          <p:val>
                                            <p:strVal val="1+#ppt_w/2"/>
                                          </p:val>
                                        </p:tav>
                                        <p:tav tm="100000">
                                          <p:val>
                                            <p:strVal val="#ppt_x"/>
                                          </p:val>
                                        </p:tav>
                                      </p:tavLst>
                                    </p:anim>
                                    <p:anim calcmode="lin" valueType="num">
                                      <p:cBhvr additive="base">
                                        <p:cTn id="45" dur="500" fill="hold"/>
                                        <p:tgtEl>
                                          <p:spTgt spid="57"/>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58"/>
                                        </p:tgtEl>
                                        <p:attrNameLst>
                                          <p:attrName>style.visibility</p:attrName>
                                        </p:attrNameLst>
                                      </p:cBhvr>
                                      <p:to>
                                        <p:strVal val="visible"/>
                                      </p:to>
                                    </p:set>
                                    <p:anim calcmode="lin" valueType="num">
                                      <p:cBhvr additive="base">
                                        <p:cTn id="48" dur="500" fill="hold"/>
                                        <p:tgtEl>
                                          <p:spTgt spid="58"/>
                                        </p:tgtEl>
                                        <p:attrNameLst>
                                          <p:attrName>ppt_x</p:attrName>
                                        </p:attrNameLst>
                                      </p:cBhvr>
                                      <p:tavLst>
                                        <p:tav tm="0">
                                          <p:val>
                                            <p:strVal val="1+#ppt_w/2"/>
                                          </p:val>
                                        </p:tav>
                                        <p:tav tm="100000">
                                          <p:val>
                                            <p:strVal val="#ppt_x"/>
                                          </p:val>
                                        </p:tav>
                                      </p:tavLst>
                                    </p:anim>
                                    <p:anim calcmode="lin" valueType="num">
                                      <p:cBhvr additive="base">
                                        <p:cTn id="49" dur="500" fill="hold"/>
                                        <p:tgtEl>
                                          <p:spTgt spid="58"/>
                                        </p:tgtEl>
                                        <p:attrNameLst>
                                          <p:attrName>ppt_y</p:attrName>
                                        </p:attrNameLst>
                                      </p:cBhvr>
                                      <p:tavLst>
                                        <p:tav tm="0">
                                          <p:val>
                                            <p:strVal val="#ppt_y"/>
                                          </p:val>
                                        </p:tav>
                                        <p:tav tm="100000">
                                          <p:val>
                                            <p:strVal val="#ppt_y"/>
                                          </p:val>
                                        </p:tav>
                                      </p:tavLst>
                                    </p:anim>
                                  </p:childTnLst>
                                </p:cTn>
                              </p:par>
                            </p:childTnLst>
                          </p:cTn>
                        </p:par>
                        <p:par>
                          <p:cTn id="50" fill="hold">
                            <p:stCondLst>
                              <p:cond delay="1500"/>
                            </p:stCondLst>
                            <p:childTnLst>
                              <p:par>
                                <p:cTn id="51" presetID="10" presetClass="entr" presetSubtype="0" fill="hold" grpId="0" nodeType="after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fade">
                                      <p:cBhvr>
                                        <p:cTn id="53" dur="500"/>
                                        <p:tgtEl>
                                          <p:spTgt spid="7"/>
                                        </p:tgtEl>
                                      </p:cBhvr>
                                    </p:animEffect>
                                  </p:childTnLst>
                                </p:cTn>
                              </p:par>
                            </p:childTnLst>
                          </p:cTn>
                        </p:par>
                        <p:par>
                          <p:cTn id="54" fill="hold">
                            <p:stCondLst>
                              <p:cond delay="2000"/>
                            </p:stCondLst>
                            <p:childTnLst>
                              <p:par>
                                <p:cTn id="55" presetID="42" presetClass="entr" presetSubtype="0" fill="hold" nodeType="after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fade">
                                      <p:cBhvr>
                                        <p:cTn id="57" dur="1000"/>
                                        <p:tgtEl>
                                          <p:spTgt spid="10"/>
                                        </p:tgtEl>
                                      </p:cBhvr>
                                    </p:animEffect>
                                    <p:anim calcmode="lin" valueType="num">
                                      <p:cBhvr>
                                        <p:cTn id="58" dur="1000" fill="hold"/>
                                        <p:tgtEl>
                                          <p:spTgt spid="10"/>
                                        </p:tgtEl>
                                        <p:attrNameLst>
                                          <p:attrName>ppt_x</p:attrName>
                                        </p:attrNameLst>
                                      </p:cBhvr>
                                      <p:tavLst>
                                        <p:tav tm="0">
                                          <p:val>
                                            <p:strVal val="#ppt_x"/>
                                          </p:val>
                                        </p:tav>
                                        <p:tav tm="100000">
                                          <p:val>
                                            <p:strVal val="#ppt_x"/>
                                          </p:val>
                                        </p:tav>
                                      </p:tavLst>
                                    </p:anim>
                                    <p:anim calcmode="lin" valueType="num">
                                      <p:cBhvr>
                                        <p:cTn id="5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4" grpId="0" animBg="1"/>
      <p:bldP spid="47" grpId="0" animBg="1"/>
      <p:bldP spid="50" grpId="0" animBg="1"/>
      <p:bldP spid="56" grpId="0"/>
      <p:bldP spid="57" grpId="0"/>
      <p:bldP spid="5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rot="1800000">
            <a:off x="7025066" y="1626050"/>
            <a:ext cx="2264620" cy="1648869"/>
          </a:xfrm>
          <a:custGeom>
            <a:avLst/>
            <a:gdLst>
              <a:gd name="connsiteX0" fmla="*/ 0 w 2264620"/>
              <a:gd name="connsiteY0" fmla="*/ 0 h 1645066"/>
              <a:gd name="connsiteX1" fmla="*/ 2264620 w 2264620"/>
              <a:gd name="connsiteY1" fmla="*/ 0 h 1645066"/>
              <a:gd name="connsiteX2" fmla="*/ 2264620 w 2264620"/>
              <a:gd name="connsiteY2" fmla="*/ 1645066 h 1645066"/>
              <a:gd name="connsiteX3" fmla="*/ 0 w 2264620"/>
              <a:gd name="connsiteY3" fmla="*/ 1645066 h 1645066"/>
              <a:gd name="connsiteX4" fmla="*/ 0 w 2264620"/>
              <a:gd name="connsiteY4" fmla="*/ 0 h 1645066"/>
              <a:gd name="connsiteX0" fmla="*/ 0 w 2264620"/>
              <a:gd name="connsiteY0" fmla="*/ 3803 h 1648869"/>
              <a:gd name="connsiteX1" fmla="*/ 497752 w 2264620"/>
              <a:gd name="connsiteY1" fmla="*/ 0 h 1648869"/>
              <a:gd name="connsiteX2" fmla="*/ 2264620 w 2264620"/>
              <a:gd name="connsiteY2" fmla="*/ 3803 h 1648869"/>
              <a:gd name="connsiteX3" fmla="*/ 2264620 w 2264620"/>
              <a:gd name="connsiteY3" fmla="*/ 1648869 h 1648869"/>
              <a:gd name="connsiteX4" fmla="*/ 0 w 2264620"/>
              <a:gd name="connsiteY4" fmla="*/ 1648869 h 1648869"/>
              <a:gd name="connsiteX5" fmla="*/ 0 w 2264620"/>
              <a:gd name="connsiteY5" fmla="*/ 3803 h 1648869"/>
              <a:gd name="connsiteX0" fmla="*/ 759 w 2265379"/>
              <a:gd name="connsiteY0" fmla="*/ 3803 h 1648869"/>
              <a:gd name="connsiteX1" fmla="*/ 0 w 2265379"/>
              <a:gd name="connsiteY1" fmla="*/ 12853 h 1648869"/>
              <a:gd name="connsiteX2" fmla="*/ 498511 w 2265379"/>
              <a:gd name="connsiteY2" fmla="*/ 0 h 1648869"/>
              <a:gd name="connsiteX3" fmla="*/ 2265379 w 2265379"/>
              <a:gd name="connsiteY3" fmla="*/ 3803 h 1648869"/>
              <a:gd name="connsiteX4" fmla="*/ 2265379 w 2265379"/>
              <a:gd name="connsiteY4" fmla="*/ 1648869 h 1648869"/>
              <a:gd name="connsiteX5" fmla="*/ 759 w 2265379"/>
              <a:gd name="connsiteY5" fmla="*/ 1648869 h 1648869"/>
              <a:gd name="connsiteX6" fmla="*/ 759 w 2265379"/>
              <a:gd name="connsiteY6" fmla="*/ 3803 h 1648869"/>
              <a:gd name="connsiteX0" fmla="*/ 759 w 2265379"/>
              <a:gd name="connsiteY0" fmla="*/ 1648869 h 1648869"/>
              <a:gd name="connsiteX1" fmla="*/ 0 w 2265379"/>
              <a:gd name="connsiteY1" fmla="*/ 12853 h 1648869"/>
              <a:gd name="connsiteX2" fmla="*/ 498511 w 2265379"/>
              <a:gd name="connsiteY2" fmla="*/ 0 h 1648869"/>
              <a:gd name="connsiteX3" fmla="*/ 2265379 w 2265379"/>
              <a:gd name="connsiteY3" fmla="*/ 3803 h 1648869"/>
              <a:gd name="connsiteX4" fmla="*/ 2265379 w 2265379"/>
              <a:gd name="connsiteY4" fmla="*/ 1648869 h 1648869"/>
              <a:gd name="connsiteX5" fmla="*/ 759 w 2265379"/>
              <a:gd name="connsiteY5" fmla="*/ 1648869 h 1648869"/>
              <a:gd name="connsiteX0" fmla="*/ 0 w 2264620"/>
              <a:gd name="connsiteY0" fmla="*/ 1648869 h 1648869"/>
              <a:gd name="connsiteX1" fmla="*/ 497752 w 2264620"/>
              <a:gd name="connsiteY1" fmla="*/ 0 h 1648869"/>
              <a:gd name="connsiteX2" fmla="*/ 2264620 w 2264620"/>
              <a:gd name="connsiteY2" fmla="*/ 3803 h 1648869"/>
              <a:gd name="connsiteX3" fmla="*/ 2264620 w 2264620"/>
              <a:gd name="connsiteY3" fmla="*/ 1648869 h 1648869"/>
              <a:gd name="connsiteX4" fmla="*/ 0 w 2264620"/>
              <a:gd name="connsiteY4" fmla="*/ 1648869 h 164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4620" h="1648869">
                <a:moveTo>
                  <a:pt x="0" y="1648869"/>
                </a:moveTo>
                <a:lnTo>
                  <a:pt x="497752" y="0"/>
                </a:lnTo>
                <a:lnTo>
                  <a:pt x="2264620" y="3803"/>
                </a:lnTo>
                <a:lnTo>
                  <a:pt x="2264620" y="1648869"/>
                </a:lnTo>
                <a:lnTo>
                  <a:pt x="0" y="1648869"/>
                </a:lnTo>
                <a:close/>
              </a:path>
            </a:pathLst>
          </a:custGeom>
          <a:gradFill>
            <a:gsLst>
              <a:gs pos="0">
                <a:schemeClr val="bg1">
                  <a:lumMod val="50000"/>
                </a:schemeClr>
              </a:gs>
              <a:gs pos="75000">
                <a:schemeClr val="bg1">
                  <a:alpha val="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sp>
        <p:nvSpPr>
          <p:cNvPr id="39" name="矩形 38"/>
          <p:cNvSpPr/>
          <p:nvPr/>
        </p:nvSpPr>
        <p:spPr>
          <a:xfrm rot="1800000">
            <a:off x="1748452" y="1642084"/>
            <a:ext cx="5624760" cy="5364483"/>
          </a:xfrm>
          <a:custGeom>
            <a:avLst/>
            <a:gdLst>
              <a:gd name="connsiteX0" fmla="*/ 0 w 5624760"/>
              <a:gd name="connsiteY0" fmla="*/ 0 h 5350117"/>
              <a:gd name="connsiteX1" fmla="*/ 5624760 w 5624760"/>
              <a:gd name="connsiteY1" fmla="*/ 0 h 5350117"/>
              <a:gd name="connsiteX2" fmla="*/ 5624760 w 5624760"/>
              <a:gd name="connsiteY2" fmla="*/ 5350117 h 5350117"/>
              <a:gd name="connsiteX3" fmla="*/ 0 w 5624760"/>
              <a:gd name="connsiteY3" fmla="*/ 5350117 h 5350117"/>
              <a:gd name="connsiteX4" fmla="*/ 0 w 5624760"/>
              <a:gd name="connsiteY4" fmla="*/ 0 h 5350117"/>
              <a:gd name="connsiteX0" fmla="*/ 0 w 5624760"/>
              <a:gd name="connsiteY0" fmla="*/ 14366 h 5364483"/>
              <a:gd name="connsiteX1" fmla="*/ 2716490 w 5624760"/>
              <a:gd name="connsiteY1" fmla="*/ 0 h 5364483"/>
              <a:gd name="connsiteX2" fmla="*/ 5624760 w 5624760"/>
              <a:gd name="connsiteY2" fmla="*/ 14366 h 5364483"/>
              <a:gd name="connsiteX3" fmla="*/ 5624760 w 5624760"/>
              <a:gd name="connsiteY3" fmla="*/ 5364483 h 5364483"/>
              <a:gd name="connsiteX4" fmla="*/ 0 w 5624760"/>
              <a:gd name="connsiteY4" fmla="*/ 5364483 h 5364483"/>
              <a:gd name="connsiteX5" fmla="*/ 0 w 5624760"/>
              <a:gd name="connsiteY5" fmla="*/ 14366 h 5364483"/>
              <a:gd name="connsiteX0" fmla="*/ 0 w 5624760"/>
              <a:gd name="connsiteY0" fmla="*/ 5364483 h 5364483"/>
              <a:gd name="connsiteX1" fmla="*/ 2716490 w 5624760"/>
              <a:gd name="connsiteY1" fmla="*/ 0 h 5364483"/>
              <a:gd name="connsiteX2" fmla="*/ 5624760 w 5624760"/>
              <a:gd name="connsiteY2" fmla="*/ 14366 h 5364483"/>
              <a:gd name="connsiteX3" fmla="*/ 5624760 w 5624760"/>
              <a:gd name="connsiteY3" fmla="*/ 5364483 h 5364483"/>
              <a:gd name="connsiteX4" fmla="*/ 0 w 5624760"/>
              <a:gd name="connsiteY4" fmla="*/ 5364483 h 53644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24760" h="5364483">
                <a:moveTo>
                  <a:pt x="0" y="5364483"/>
                </a:moveTo>
                <a:lnTo>
                  <a:pt x="2716490" y="0"/>
                </a:lnTo>
                <a:lnTo>
                  <a:pt x="5624760" y="14366"/>
                </a:lnTo>
                <a:lnTo>
                  <a:pt x="5624760" y="5364483"/>
                </a:lnTo>
                <a:lnTo>
                  <a:pt x="0" y="5364483"/>
                </a:lnTo>
                <a:close/>
              </a:path>
            </a:pathLst>
          </a:custGeom>
          <a:gradFill>
            <a:gsLst>
              <a:gs pos="0">
                <a:schemeClr val="bg1">
                  <a:lumMod val="50000"/>
                </a:schemeClr>
              </a:gs>
              <a:gs pos="75000">
                <a:schemeClr val="bg1">
                  <a:alpha val="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sp>
        <p:nvSpPr>
          <p:cNvPr id="40" name="矩形 39"/>
          <p:cNvSpPr/>
          <p:nvPr/>
        </p:nvSpPr>
        <p:spPr>
          <a:xfrm rot="1800000">
            <a:off x="9693355" y="1986990"/>
            <a:ext cx="3117922" cy="2559066"/>
          </a:xfrm>
          <a:custGeom>
            <a:avLst/>
            <a:gdLst>
              <a:gd name="connsiteX0" fmla="*/ 0 w 3117922"/>
              <a:gd name="connsiteY0" fmla="*/ 0 h 2596732"/>
              <a:gd name="connsiteX1" fmla="*/ 3117922 w 3117922"/>
              <a:gd name="connsiteY1" fmla="*/ 0 h 2596732"/>
              <a:gd name="connsiteX2" fmla="*/ 3117922 w 3117922"/>
              <a:gd name="connsiteY2" fmla="*/ 2596732 h 2596732"/>
              <a:gd name="connsiteX3" fmla="*/ 0 w 3117922"/>
              <a:gd name="connsiteY3" fmla="*/ 2596732 h 2596732"/>
              <a:gd name="connsiteX4" fmla="*/ 0 w 3117922"/>
              <a:gd name="connsiteY4" fmla="*/ 0 h 2596732"/>
              <a:gd name="connsiteX0" fmla="*/ 0 w 3117922"/>
              <a:gd name="connsiteY0" fmla="*/ 8408 h 2605140"/>
              <a:gd name="connsiteX1" fmla="*/ 712832 w 3117922"/>
              <a:gd name="connsiteY1" fmla="*/ 0 h 2605140"/>
              <a:gd name="connsiteX2" fmla="*/ 3117922 w 3117922"/>
              <a:gd name="connsiteY2" fmla="*/ 8408 h 2605140"/>
              <a:gd name="connsiteX3" fmla="*/ 3117922 w 3117922"/>
              <a:gd name="connsiteY3" fmla="*/ 2605140 h 2605140"/>
              <a:gd name="connsiteX4" fmla="*/ 0 w 3117922"/>
              <a:gd name="connsiteY4" fmla="*/ 2605140 h 2605140"/>
              <a:gd name="connsiteX5" fmla="*/ 0 w 3117922"/>
              <a:gd name="connsiteY5" fmla="*/ 8408 h 2605140"/>
              <a:gd name="connsiteX0" fmla="*/ 0 w 3117922"/>
              <a:gd name="connsiteY0" fmla="*/ 2605140 h 2605140"/>
              <a:gd name="connsiteX1" fmla="*/ 712832 w 3117922"/>
              <a:gd name="connsiteY1" fmla="*/ 0 h 2605140"/>
              <a:gd name="connsiteX2" fmla="*/ 3117922 w 3117922"/>
              <a:gd name="connsiteY2" fmla="*/ 8408 h 2605140"/>
              <a:gd name="connsiteX3" fmla="*/ 3117922 w 3117922"/>
              <a:gd name="connsiteY3" fmla="*/ 2605140 h 2605140"/>
              <a:gd name="connsiteX4" fmla="*/ 0 w 3117922"/>
              <a:gd name="connsiteY4" fmla="*/ 2605140 h 2605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7922" h="2605140">
                <a:moveTo>
                  <a:pt x="0" y="2605140"/>
                </a:moveTo>
                <a:lnTo>
                  <a:pt x="712832" y="0"/>
                </a:lnTo>
                <a:lnTo>
                  <a:pt x="3117922" y="8408"/>
                </a:lnTo>
                <a:lnTo>
                  <a:pt x="3117922" y="2605140"/>
                </a:lnTo>
                <a:lnTo>
                  <a:pt x="0" y="2605140"/>
                </a:lnTo>
                <a:close/>
              </a:path>
            </a:pathLst>
          </a:custGeom>
          <a:gradFill>
            <a:gsLst>
              <a:gs pos="0">
                <a:schemeClr val="bg1">
                  <a:lumMod val="50000"/>
                </a:schemeClr>
              </a:gs>
              <a:gs pos="75000">
                <a:schemeClr val="bg1">
                  <a:alpha val="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sp>
        <p:nvSpPr>
          <p:cNvPr id="41" name="矩形 40"/>
          <p:cNvSpPr/>
          <p:nvPr/>
        </p:nvSpPr>
        <p:spPr>
          <a:xfrm rot="1800000">
            <a:off x="7110391" y="4211152"/>
            <a:ext cx="3117922" cy="2173019"/>
          </a:xfrm>
          <a:custGeom>
            <a:avLst/>
            <a:gdLst>
              <a:gd name="connsiteX0" fmla="*/ 0 w 3117922"/>
              <a:gd name="connsiteY0" fmla="*/ 0 h 2165209"/>
              <a:gd name="connsiteX1" fmla="*/ 3117922 w 3117922"/>
              <a:gd name="connsiteY1" fmla="*/ 0 h 2165209"/>
              <a:gd name="connsiteX2" fmla="*/ 3117922 w 3117922"/>
              <a:gd name="connsiteY2" fmla="*/ 2165209 h 2165209"/>
              <a:gd name="connsiteX3" fmla="*/ 0 w 3117922"/>
              <a:gd name="connsiteY3" fmla="*/ 2165209 h 2165209"/>
              <a:gd name="connsiteX4" fmla="*/ 0 w 3117922"/>
              <a:gd name="connsiteY4" fmla="*/ 0 h 2165209"/>
              <a:gd name="connsiteX0" fmla="*/ 0 w 3117922"/>
              <a:gd name="connsiteY0" fmla="*/ 7810 h 2173019"/>
              <a:gd name="connsiteX1" fmla="*/ 592527 w 3117922"/>
              <a:gd name="connsiteY1" fmla="*/ 0 h 2173019"/>
              <a:gd name="connsiteX2" fmla="*/ 3117922 w 3117922"/>
              <a:gd name="connsiteY2" fmla="*/ 7810 h 2173019"/>
              <a:gd name="connsiteX3" fmla="*/ 3117922 w 3117922"/>
              <a:gd name="connsiteY3" fmla="*/ 2173019 h 2173019"/>
              <a:gd name="connsiteX4" fmla="*/ 0 w 3117922"/>
              <a:gd name="connsiteY4" fmla="*/ 2173019 h 2173019"/>
              <a:gd name="connsiteX5" fmla="*/ 0 w 3117922"/>
              <a:gd name="connsiteY5" fmla="*/ 7810 h 2173019"/>
              <a:gd name="connsiteX0" fmla="*/ 0 w 3117922"/>
              <a:gd name="connsiteY0" fmla="*/ 2173019 h 2173019"/>
              <a:gd name="connsiteX1" fmla="*/ 592527 w 3117922"/>
              <a:gd name="connsiteY1" fmla="*/ 0 h 2173019"/>
              <a:gd name="connsiteX2" fmla="*/ 3117922 w 3117922"/>
              <a:gd name="connsiteY2" fmla="*/ 7810 h 2173019"/>
              <a:gd name="connsiteX3" fmla="*/ 3117922 w 3117922"/>
              <a:gd name="connsiteY3" fmla="*/ 2173019 h 2173019"/>
              <a:gd name="connsiteX4" fmla="*/ 0 w 3117922"/>
              <a:gd name="connsiteY4" fmla="*/ 2173019 h 2173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7922" h="2173019">
                <a:moveTo>
                  <a:pt x="0" y="2173019"/>
                </a:moveTo>
                <a:lnTo>
                  <a:pt x="592527" y="0"/>
                </a:lnTo>
                <a:lnTo>
                  <a:pt x="3117922" y="7810"/>
                </a:lnTo>
                <a:lnTo>
                  <a:pt x="3117922" y="2173019"/>
                </a:lnTo>
                <a:lnTo>
                  <a:pt x="0" y="2173019"/>
                </a:lnTo>
                <a:close/>
              </a:path>
            </a:pathLst>
          </a:custGeom>
          <a:gradFill>
            <a:gsLst>
              <a:gs pos="0">
                <a:schemeClr val="bg1">
                  <a:lumMod val="50000"/>
                </a:schemeClr>
              </a:gs>
              <a:gs pos="75000">
                <a:schemeClr val="bg1">
                  <a:alpha val="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sp>
        <p:nvSpPr>
          <p:cNvPr id="2" name="Rectangle 1"/>
          <p:cNvSpPr/>
          <p:nvPr/>
        </p:nvSpPr>
        <p:spPr>
          <a:xfrm>
            <a:off x="335361" y="1952625"/>
            <a:ext cx="5485854" cy="33633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5" name="Rectangle 24"/>
          <p:cNvSpPr/>
          <p:nvPr/>
        </p:nvSpPr>
        <p:spPr>
          <a:xfrm>
            <a:off x="6752786" y="3795713"/>
            <a:ext cx="2007511" cy="1757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pic>
        <p:nvPicPr>
          <p:cNvPr id="33" name="图片占位符 3"/>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766763" y="1952625"/>
            <a:ext cx="5054600" cy="3313113"/>
          </a:xfrm>
          <a:prstGeom prst="rect">
            <a:avLst/>
          </a:prstGeom>
          <a:solidFill>
            <a:schemeClr val="bg2"/>
          </a:solidFill>
        </p:spPr>
      </p:pic>
      <p:pic>
        <p:nvPicPr>
          <p:cNvPr id="34" name="图片占位符 4"/>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6765925" y="1385888"/>
            <a:ext cx="1260475" cy="1250950"/>
          </a:xfrm>
          <a:prstGeom prst="rect">
            <a:avLst/>
          </a:prstGeom>
          <a:solidFill>
            <a:schemeClr val="bg2"/>
          </a:solidFill>
        </p:spPr>
      </p:pic>
      <p:pic>
        <p:nvPicPr>
          <p:cNvPr id="35" name="图片占位符 6"/>
          <p:cNvPicPr>
            <a:picLocks noChangeAspect="1"/>
          </p:cNvPicPr>
          <p:nvPr/>
        </p:nvPicPr>
        <p:blipFill>
          <a:blip r:embed="rId5" cstate="hqprint">
            <a:extLst>
              <a:ext uri="{28A0092B-C50C-407E-A947-70E740481C1C}">
                <a14:useLocalDpi xmlns:a14="http://schemas.microsoft.com/office/drawing/2010/main"/>
              </a:ext>
            </a:extLst>
          </a:blip>
          <a:srcRect/>
          <a:stretch>
            <a:fillRect/>
          </a:stretch>
        </p:blipFill>
        <p:spPr>
          <a:xfrm>
            <a:off x="6765925" y="3852863"/>
            <a:ext cx="1625600" cy="1619250"/>
          </a:xfrm>
          <a:prstGeom prst="rect">
            <a:avLst/>
          </a:prstGeom>
          <a:solidFill>
            <a:schemeClr val="bg2"/>
          </a:solidFill>
        </p:spPr>
      </p:pic>
      <p:pic>
        <p:nvPicPr>
          <p:cNvPr id="36" name="图片占位符 5"/>
          <p:cNvPicPr>
            <a:picLocks noChangeAspect="1"/>
          </p:cNvPicPr>
          <p:nvPr/>
        </p:nvPicPr>
        <p:blipFill>
          <a:blip r:embed="rId6" cstate="hqprint">
            <a:extLst>
              <a:ext uri="{28A0092B-C50C-407E-A947-70E740481C1C}">
                <a14:useLocalDpi xmlns:a14="http://schemas.microsoft.com/office/drawing/2010/main"/>
              </a:ext>
            </a:extLst>
          </a:blip>
          <a:srcRect/>
          <a:stretch>
            <a:fillRect/>
          </a:stretch>
        </p:blipFill>
        <p:spPr>
          <a:xfrm>
            <a:off x="9237663" y="1736725"/>
            <a:ext cx="1909762" cy="1871663"/>
          </a:xfrm>
          <a:prstGeom prst="rect">
            <a:avLst/>
          </a:prstGeom>
          <a:solidFill>
            <a:schemeClr val="bg2"/>
          </a:solidFill>
        </p:spPr>
      </p:pic>
      <p:grpSp>
        <p:nvGrpSpPr>
          <p:cNvPr id="42" name="组合 41"/>
          <p:cNvGrpSpPr/>
          <p:nvPr/>
        </p:nvGrpSpPr>
        <p:grpSpPr>
          <a:xfrm>
            <a:off x="674782" y="358608"/>
            <a:ext cx="4885993" cy="716067"/>
            <a:chOff x="5402407" y="1247256"/>
            <a:chExt cx="4885993" cy="716067"/>
          </a:xfrm>
        </p:grpSpPr>
        <p:sp>
          <p:nvSpPr>
            <p:cNvPr id="43" name="文本框 42"/>
            <p:cNvSpPr txBox="1"/>
            <p:nvPr/>
          </p:nvSpPr>
          <p:spPr>
            <a:xfrm>
              <a:off x="5402407" y="1247256"/>
              <a:ext cx="3295317"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mn-ea"/>
                </a:rPr>
                <a:t>标题文字添加此处</a:t>
              </a:r>
              <a:endParaRPr lang="zh-CN" altLang="en-US" sz="2800" b="1" dirty="0">
                <a:solidFill>
                  <a:schemeClr val="tx1">
                    <a:lumMod val="75000"/>
                    <a:lumOff val="25000"/>
                  </a:schemeClr>
                </a:solidFill>
                <a:latin typeface="+mn-ea"/>
              </a:endParaRPr>
            </a:p>
          </p:txBody>
        </p:sp>
        <p:sp>
          <p:nvSpPr>
            <p:cNvPr id="44" name="文本框 43"/>
            <p:cNvSpPr txBox="1"/>
            <p:nvPr/>
          </p:nvSpPr>
          <p:spPr>
            <a:xfrm>
              <a:off x="5402408" y="16935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grpSp>
        <p:nvGrpSpPr>
          <p:cNvPr id="15" name="组合 14"/>
          <p:cNvGrpSpPr/>
          <p:nvPr/>
        </p:nvGrpSpPr>
        <p:grpSpPr>
          <a:xfrm>
            <a:off x="6642652" y="2672556"/>
            <a:ext cx="2184346" cy="681765"/>
            <a:chOff x="6642652" y="2672556"/>
            <a:chExt cx="2184346" cy="681765"/>
          </a:xfrm>
        </p:grpSpPr>
        <p:sp>
          <p:nvSpPr>
            <p:cNvPr id="55" name="Rectangle 54"/>
            <p:cNvSpPr/>
            <p:nvPr/>
          </p:nvSpPr>
          <p:spPr>
            <a:xfrm>
              <a:off x="6752786" y="3035808"/>
              <a:ext cx="228600" cy="50292"/>
            </a:xfrm>
            <a:prstGeom prst="rect">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900"/>
            </a:p>
          </p:txBody>
        </p:sp>
        <p:grpSp>
          <p:nvGrpSpPr>
            <p:cNvPr id="62" name="组合 61"/>
            <p:cNvGrpSpPr/>
            <p:nvPr/>
          </p:nvGrpSpPr>
          <p:grpSpPr>
            <a:xfrm>
              <a:off x="6642652" y="2672556"/>
              <a:ext cx="2184346" cy="681765"/>
              <a:chOff x="7483989" y="3236385"/>
              <a:chExt cx="2184346" cy="681765"/>
            </a:xfrm>
          </p:grpSpPr>
          <p:sp>
            <p:nvSpPr>
              <p:cNvPr id="63" name="矩形 62"/>
              <p:cNvSpPr/>
              <p:nvPr/>
            </p:nvSpPr>
            <p:spPr>
              <a:xfrm>
                <a:off x="7483989" y="3615760"/>
                <a:ext cx="2184346" cy="302390"/>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050" dirty="0">
                    <a:solidFill>
                      <a:schemeClr val="tx1">
                        <a:lumMod val="75000"/>
                        <a:lumOff val="25000"/>
                      </a:schemeClr>
                    </a:solidFill>
                    <a:latin typeface="+mn-ea"/>
                  </a:rPr>
                  <a:t>用户可以在投影仪或者</a:t>
                </a:r>
                <a:r>
                  <a:rPr lang="zh-CN" altLang="en-US" sz="1050" dirty="0" smtClean="0">
                    <a:solidFill>
                      <a:schemeClr val="tx1">
                        <a:lumMod val="75000"/>
                        <a:lumOff val="25000"/>
                      </a:schemeClr>
                    </a:solidFill>
                    <a:latin typeface="+mn-ea"/>
                  </a:rPr>
                  <a:t>计算机</a:t>
                </a:r>
                <a:endParaRPr lang="zh-CN" altLang="en-US" sz="1050" dirty="0">
                  <a:solidFill>
                    <a:schemeClr val="tx1">
                      <a:lumMod val="75000"/>
                      <a:lumOff val="25000"/>
                    </a:schemeClr>
                  </a:solidFill>
                  <a:latin typeface="+mn-ea"/>
                </a:endParaRPr>
              </a:p>
            </p:txBody>
          </p:sp>
          <p:sp>
            <p:nvSpPr>
              <p:cNvPr id="64" name="矩形 63"/>
              <p:cNvSpPr/>
              <p:nvPr/>
            </p:nvSpPr>
            <p:spPr>
              <a:xfrm>
                <a:off x="7483989" y="3236385"/>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mn-ea"/>
                  </a:rPr>
                  <a:t>标题文字添加</a:t>
                </a:r>
              </a:p>
            </p:txBody>
          </p:sp>
        </p:grpSp>
      </p:grpSp>
      <p:grpSp>
        <p:nvGrpSpPr>
          <p:cNvPr id="14" name="组合 13"/>
          <p:cNvGrpSpPr/>
          <p:nvPr/>
        </p:nvGrpSpPr>
        <p:grpSpPr>
          <a:xfrm>
            <a:off x="9127596" y="3648552"/>
            <a:ext cx="2184346" cy="681765"/>
            <a:chOff x="9127596" y="3648552"/>
            <a:chExt cx="2184346" cy="681765"/>
          </a:xfrm>
        </p:grpSpPr>
        <p:sp>
          <p:nvSpPr>
            <p:cNvPr id="58" name="Rectangle 57"/>
            <p:cNvSpPr/>
            <p:nvPr/>
          </p:nvSpPr>
          <p:spPr>
            <a:xfrm>
              <a:off x="9234392" y="4007916"/>
              <a:ext cx="228600" cy="50292"/>
            </a:xfrm>
            <a:prstGeom prst="rect">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900"/>
            </a:p>
          </p:txBody>
        </p:sp>
        <p:grpSp>
          <p:nvGrpSpPr>
            <p:cNvPr id="65" name="组合 64"/>
            <p:cNvGrpSpPr/>
            <p:nvPr/>
          </p:nvGrpSpPr>
          <p:grpSpPr>
            <a:xfrm>
              <a:off x="9127596" y="3648552"/>
              <a:ext cx="2184346" cy="681765"/>
              <a:chOff x="7483989" y="3236385"/>
              <a:chExt cx="2184346" cy="681765"/>
            </a:xfrm>
          </p:grpSpPr>
          <p:sp>
            <p:nvSpPr>
              <p:cNvPr id="66" name="矩形 65"/>
              <p:cNvSpPr/>
              <p:nvPr/>
            </p:nvSpPr>
            <p:spPr>
              <a:xfrm>
                <a:off x="7483989" y="3615760"/>
                <a:ext cx="2184346" cy="302390"/>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050" dirty="0">
                    <a:solidFill>
                      <a:schemeClr val="tx1">
                        <a:lumMod val="75000"/>
                        <a:lumOff val="25000"/>
                      </a:schemeClr>
                    </a:solidFill>
                    <a:latin typeface="+mn-ea"/>
                  </a:rPr>
                  <a:t>用户可以在投影仪或者</a:t>
                </a:r>
                <a:r>
                  <a:rPr lang="zh-CN" altLang="en-US" sz="1050" dirty="0" smtClean="0">
                    <a:solidFill>
                      <a:schemeClr val="tx1">
                        <a:lumMod val="75000"/>
                        <a:lumOff val="25000"/>
                      </a:schemeClr>
                    </a:solidFill>
                    <a:latin typeface="+mn-ea"/>
                  </a:rPr>
                  <a:t>计算机</a:t>
                </a:r>
                <a:endParaRPr lang="zh-CN" altLang="en-US" sz="1050" dirty="0">
                  <a:solidFill>
                    <a:schemeClr val="tx1">
                      <a:lumMod val="75000"/>
                      <a:lumOff val="25000"/>
                    </a:schemeClr>
                  </a:solidFill>
                  <a:latin typeface="+mn-ea"/>
                </a:endParaRPr>
              </a:p>
            </p:txBody>
          </p:sp>
          <p:sp>
            <p:nvSpPr>
              <p:cNvPr id="67" name="矩形 66"/>
              <p:cNvSpPr/>
              <p:nvPr/>
            </p:nvSpPr>
            <p:spPr>
              <a:xfrm>
                <a:off x="7483989" y="3236385"/>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mn-ea"/>
                  </a:rPr>
                  <a:t>标题文字添加</a:t>
                </a:r>
              </a:p>
            </p:txBody>
          </p:sp>
        </p:grpSp>
      </p:grpSp>
      <p:grpSp>
        <p:nvGrpSpPr>
          <p:cNvPr id="13" name="组合 12"/>
          <p:cNvGrpSpPr/>
          <p:nvPr/>
        </p:nvGrpSpPr>
        <p:grpSpPr>
          <a:xfrm>
            <a:off x="6664368" y="5503822"/>
            <a:ext cx="2184346" cy="681765"/>
            <a:chOff x="6664368" y="5503822"/>
            <a:chExt cx="2184346" cy="681765"/>
          </a:xfrm>
        </p:grpSpPr>
        <p:sp>
          <p:nvSpPr>
            <p:cNvPr id="61" name="Rectangle 60"/>
            <p:cNvSpPr/>
            <p:nvPr/>
          </p:nvSpPr>
          <p:spPr>
            <a:xfrm>
              <a:off x="6772585" y="5880124"/>
              <a:ext cx="228600" cy="50292"/>
            </a:xfrm>
            <a:prstGeom prst="rect">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900"/>
            </a:p>
          </p:txBody>
        </p:sp>
        <p:grpSp>
          <p:nvGrpSpPr>
            <p:cNvPr id="68" name="组合 67"/>
            <p:cNvGrpSpPr/>
            <p:nvPr/>
          </p:nvGrpSpPr>
          <p:grpSpPr>
            <a:xfrm>
              <a:off x="6664368" y="5503822"/>
              <a:ext cx="2184346" cy="681765"/>
              <a:chOff x="7483989" y="3236385"/>
              <a:chExt cx="2184346" cy="681765"/>
            </a:xfrm>
          </p:grpSpPr>
          <p:sp>
            <p:nvSpPr>
              <p:cNvPr id="69" name="矩形 68"/>
              <p:cNvSpPr/>
              <p:nvPr/>
            </p:nvSpPr>
            <p:spPr>
              <a:xfrm>
                <a:off x="7483989" y="3615760"/>
                <a:ext cx="2184346" cy="302390"/>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050" dirty="0">
                    <a:solidFill>
                      <a:schemeClr val="tx1">
                        <a:lumMod val="75000"/>
                        <a:lumOff val="25000"/>
                      </a:schemeClr>
                    </a:solidFill>
                    <a:latin typeface="+mn-ea"/>
                  </a:rPr>
                  <a:t>用户可以在投影仪或者</a:t>
                </a:r>
                <a:r>
                  <a:rPr lang="zh-CN" altLang="en-US" sz="1050" dirty="0" smtClean="0">
                    <a:solidFill>
                      <a:schemeClr val="tx1">
                        <a:lumMod val="75000"/>
                        <a:lumOff val="25000"/>
                      </a:schemeClr>
                    </a:solidFill>
                    <a:latin typeface="+mn-ea"/>
                  </a:rPr>
                  <a:t>计算机</a:t>
                </a:r>
                <a:endParaRPr lang="zh-CN" altLang="en-US" sz="1050" dirty="0">
                  <a:solidFill>
                    <a:schemeClr val="tx1">
                      <a:lumMod val="75000"/>
                      <a:lumOff val="25000"/>
                    </a:schemeClr>
                  </a:solidFill>
                  <a:latin typeface="+mn-ea"/>
                </a:endParaRPr>
              </a:p>
            </p:txBody>
          </p:sp>
          <p:sp>
            <p:nvSpPr>
              <p:cNvPr id="70" name="矩形 69"/>
              <p:cNvSpPr/>
              <p:nvPr/>
            </p:nvSpPr>
            <p:spPr>
              <a:xfrm>
                <a:off x="7483989" y="3236385"/>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mn-ea"/>
                  </a:rPr>
                  <a:t>标题文字添加</a:t>
                </a:r>
              </a:p>
            </p:txBody>
          </p:sp>
        </p:grpSp>
      </p:grpSp>
      <p:grpSp>
        <p:nvGrpSpPr>
          <p:cNvPr id="12" name="组合 11"/>
          <p:cNvGrpSpPr/>
          <p:nvPr/>
        </p:nvGrpSpPr>
        <p:grpSpPr>
          <a:xfrm>
            <a:off x="666750" y="5355873"/>
            <a:ext cx="5180932" cy="681765"/>
            <a:chOff x="666750" y="5355873"/>
            <a:chExt cx="5180932" cy="681765"/>
          </a:xfrm>
        </p:grpSpPr>
        <p:sp>
          <p:nvSpPr>
            <p:cNvPr id="51" name="Rectangle 50"/>
            <p:cNvSpPr/>
            <p:nvPr/>
          </p:nvSpPr>
          <p:spPr>
            <a:xfrm>
              <a:off x="763337" y="5722156"/>
              <a:ext cx="228600" cy="50292"/>
            </a:xfrm>
            <a:prstGeom prst="rect">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900"/>
            </a:p>
          </p:txBody>
        </p:sp>
        <p:grpSp>
          <p:nvGrpSpPr>
            <p:cNvPr id="71" name="组合 70"/>
            <p:cNvGrpSpPr/>
            <p:nvPr/>
          </p:nvGrpSpPr>
          <p:grpSpPr>
            <a:xfrm>
              <a:off x="666750" y="5355873"/>
              <a:ext cx="5180932" cy="681765"/>
              <a:chOff x="7483989" y="3236385"/>
              <a:chExt cx="5180932" cy="681765"/>
            </a:xfrm>
          </p:grpSpPr>
          <p:sp>
            <p:nvSpPr>
              <p:cNvPr id="72" name="矩形 71"/>
              <p:cNvSpPr/>
              <p:nvPr/>
            </p:nvSpPr>
            <p:spPr>
              <a:xfrm>
                <a:off x="7483989" y="3615760"/>
                <a:ext cx="5180932" cy="302390"/>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050" dirty="0" smtClean="0">
                    <a:solidFill>
                      <a:schemeClr val="tx1">
                        <a:lumMod val="75000"/>
                        <a:lumOff val="25000"/>
                      </a:schemeClr>
                    </a:solidFill>
                    <a:latin typeface="+mn-ea"/>
                  </a:rPr>
                  <a:t>用户可以在投影仪或者计算机上进行演示也可以将演示文稿打印出来制作成胶片</a:t>
                </a:r>
                <a:endParaRPr lang="zh-CN" altLang="en-US" sz="1050" dirty="0">
                  <a:solidFill>
                    <a:schemeClr val="tx1">
                      <a:lumMod val="75000"/>
                      <a:lumOff val="25000"/>
                    </a:schemeClr>
                  </a:solidFill>
                  <a:latin typeface="+mn-ea"/>
                </a:endParaRPr>
              </a:p>
            </p:txBody>
          </p:sp>
          <p:sp>
            <p:nvSpPr>
              <p:cNvPr id="73" name="矩形 72"/>
              <p:cNvSpPr/>
              <p:nvPr/>
            </p:nvSpPr>
            <p:spPr>
              <a:xfrm>
                <a:off x="7483989" y="3236385"/>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mn-ea"/>
                  </a:rPr>
                  <a:t>标题文字添加</a:t>
                </a:r>
              </a:p>
            </p:txBody>
          </p:sp>
        </p:grpSp>
      </p:grpSp>
    </p:spTree>
    <p:extLst>
      <p:ext uri="{BB962C8B-B14F-4D97-AF65-F5344CB8AC3E}">
        <p14:creationId xmlns:p14="http://schemas.microsoft.com/office/powerpoint/2010/main" val="35368331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Effect transition="in" filter="fade">
                                      <p:cBhvr>
                                        <p:cTn id="9" dur="500"/>
                                        <p:tgtEl>
                                          <p:spTgt spid="33"/>
                                        </p:tgtEl>
                                      </p:cBhvr>
                                    </p:animEffect>
                                  </p:childTnLst>
                                </p:cTn>
                              </p:par>
                              <p:par>
                                <p:cTn id="10" presetID="53" presetClass="entr" presetSubtype="16" fill="hold" nodeType="with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p:cTn id="12" dur="500" fill="hold"/>
                                        <p:tgtEl>
                                          <p:spTgt spid="34"/>
                                        </p:tgtEl>
                                        <p:attrNameLst>
                                          <p:attrName>ppt_w</p:attrName>
                                        </p:attrNameLst>
                                      </p:cBhvr>
                                      <p:tavLst>
                                        <p:tav tm="0">
                                          <p:val>
                                            <p:fltVal val="0"/>
                                          </p:val>
                                        </p:tav>
                                        <p:tav tm="100000">
                                          <p:val>
                                            <p:strVal val="#ppt_w"/>
                                          </p:val>
                                        </p:tav>
                                      </p:tavLst>
                                    </p:anim>
                                    <p:anim calcmode="lin" valueType="num">
                                      <p:cBhvr>
                                        <p:cTn id="13" dur="500" fill="hold"/>
                                        <p:tgtEl>
                                          <p:spTgt spid="34"/>
                                        </p:tgtEl>
                                        <p:attrNameLst>
                                          <p:attrName>ppt_h</p:attrName>
                                        </p:attrNameLst>
                                      </p:cBhvr>
                                      <p:tavLst>
                                        <p:tav tm="0">
                                          <p:val>
                                            <p:fltVal val="0"/>
                                          </p:val>
                                        </p:tav>
                                        <p:tav tm="100000">
                                          <p:val>
                                            <p:strVal val="#ppt_h"/>
                                          </p:val>
                                        </p:tav>
                                      </p:tavLst>
                                    </p:anim>
                                    <p:animEffect transition="in" filter="fade">
                                      <p:cBhvr>
                                        <p:cTn id="14" dur="500"/>
                                        <p:tgtEl>
                                          <p:spTgt spid="34"/>
                                        </p:tgtEl>
                                      </p:cBhvr>
                                    </p:animEffect>
                                  </p:childTnLst>
                                </p:cTn>
                              </p:par>
                              <p:par>
                                <p:cTn id="15" presetID="53" presetClass="entr" presetSubtype="16"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p:cTn id="17" dur="500" fill="hold"/>
                                        <p:tgtEl>
                                          <p:spTgt spid="35"/>
                                        </p:tgtEl>
                                        <p:attrNameLst>
                                          <p:attrName>ppt_w</p:attrName>
                                        </p:attrNameLst>
                                      </p:cBhvr>
                                      <p:tavLst>
                                        <p:tav tm="0">
                                          <p:val>
                                            <p:fltVal val="0"/>
                                          </p:val>
                                        </p:tav>
                                        <p:tav tm="100000">
                                          <p:val>
                                            <p:strVal val="#ppt_w"/>
                                          </p:val>
                                        </p:tav>
                                      </p:tavLst>
                                    </p:anim>
                                    <p:anim calcmode="lin" valueType="num">
                                      <p:cBhvr>
                                        <p:cTn id="18" dur="500" fill="hold"/>
                                        <p:tgtEl>
                                          <p:spTgt spid="35"/>
                                        </p:tgtEl>
                                        <p:attrNameLst>
                                          <p:attrName>ppt_h</p:attrName>
                                        </p:attrNameLst>
                                      </p:cBhvr>
                                      <p:tavLst>
                                        <p:tav tm="0">
                                          <p:val>
                                            <p:fltVal val="0"/>
                                          </p:val>
                                        </p:tav>
                                        <p:tav tm="100000">
                                          <p:val>
                                            <p:strVal val="#ppt_h"/>
                                          </p:val>
                                        </p:tav>
                                      </p:tavLst>
                                    </p:anim>
                                    <p:animEffect transition="in" filter="fade">
                                      <p:cBhvr>
                                        <p:cTn id="19" dur="500"/>
                                        <p:tgtEl>
                                          <p:spTgt spid="35"/>
                                        </p:tgtEl>
                                      </p:cBhvr>
                                    </p:animEffect>
                                  </p:childTnLst>
                                </p:cTn>
                              </p:par>
                              <p:par>
                                <p:cTn id="20" presetID="53" presetClass="entr" presetSubtype="16" fill="hold" nodeType="with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p:cTn id="22" dur="500" fill="hold"/>
                                        <p:tgtEl>
                                          <p:spTgt spid="36"/>
                                        </p:tgtEl>
                                        <p:attrNameLst>
                                          <p:attrName>ppt_w</p:attrName>
                                        </p:attrNameLst>
                                      </p:cBhvr>
                                      <p:tavLst>
                                        <p:tav tm="0">
                                          <p:val>
                                            <p:fltVal val="0"/>
                                          </p:val>
                                        </p:tav>
                                        <p:tav tm="100000">
                                          <p:val>
                                            <p:strVal val="#ppt_w"/>
                                          </p:val>
                                        </p:tav>
                                      </p:tavLst>
                                    </p:anim>
                                    <p:anim calcmode="lin" valueType="num">
                                      <p:cBhvr>
                                        <p:cTn id="23" dur="500" fill="hold"/>
                                        <p:tgtEl>
                                          <p:spTgt spid="36"/>
                                        </p:tgtEl>
                                        <p:attrNameLst>
                                          <p:attrName>ppt_h</p:attrName>
                                        </p:attrNameLst>
                                      </p:cBhvr>
                                      <p:tavLst>
                                        <p:tav tm="0">
                                          <p:val>
                                            <p:fltVal val="0"/>
                                          </p:val>
                                        </p:tav>
                                        <p:tav tm="100000">
                                          <p:val>
                                            <p:strVal val="#ppt_h"/>
                                          </p:val>
                                        </p:tav>
                                      </p:tavLst>
                                    </p:anim>
                                    <p:animEffect transition="in" filter="fade">
                                      <p:cBhvr>
                                        <p:cTn id="24" dur="500"/>
                                        <p:tgtEl>
                                          <p:spTgt spid="36"/>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500"/>
                                        <p:tgtEl>
                                          <p:spTgt spid="3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500"/>
                                        <p:tgtEl>
                                          <p:spTgt spid="3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fade">
                                      <p:cBhvr>
                                        <p:cTn id="34" dur="500"/>
                                        <p:tgtEl>
                                          <p:spTgt spid="4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500"/>
                                        <p:tgtEl>
                                          <p:spTgt spid="41"/>
                                        </p:tgtEl>
                                      </p:cBhvr>
                                    </p:animEffect>
                                  </p:childTnLst>
                                </p:cTn>
                              </p:par>
                            </p:childTnLst>
                          </p:cTn>
                        </p:par>
                        <p:par>
                          <p:cTn id="38" fill="hold">
                            <p:stCondLst>
                              <p:cond delay="1000"/>
                            </p:stCondLst>
                            <p:childTnLst>
                              <p:par>
                                <p:cTn id="39" presetID="12" presetClass="entr" presetSubtype="8"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500"/>
                                        <p:tgtEl>
                                          <p:spTgt spid="15"/>
                                        </p:tgtEl>
                                        <p:attrNameLst>
                                          <p:attrName>ppt_x</p:attrName>
                                        </p:attrNameLst>
                                      </p:cBhvr>
                                      <p:tavLst>
                                        <p:tav tm="0">
                                          <p:val>
                                            <p:strVal val="#ppt_x-#ppt_w*1.125000"/>
                                          </p:val>
                                        </p:tav>
                                        <p:tav tm="100000">
                                          <p:val>
                                            <p:strVal val="#ppt_x"/>
                                          </p:val>
                                        </p:tav>
                                      </p:tavLst>
                                    </p:anim>
                                    <p:animEffect transition="in" filter="wipe(right)">
                                      <p:cBhvr>
                                        <p:cTn id="42" dur="500"/>
                                        <p:tgtEl>
                                          <p:spTgt spid="15"/>
                                        </p:tgtEl>
                                      </p:cBhvr>
                                    </p:animEffect>
                                  </p:childTnLst>
                                </p:cTn>
                              </p:par>
                              <p:par>
                                <p:cTn id="43" presetID="12" presetClass="entr" presetSubtype="8" fill="hold" nodeType="with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00"/>
                                        <p:tgtEl>
                                          <p:spTgt spid="14"/>
                                        </p:tgtEl>
                                        <p:attrNameLst>
                                          <p:attrName>ppt_x</p:attrName>
                                        </p:attrNameLst>
                                      </p:cBhvr>
                                      <p:tavLst>
                                        <p:tav tm="0">
                                          <p:val>
                                            <p:strVal val="#ppt_x-#ppt_w*1.125000"/>
                                          </p:val>
                                        </p:tav>
                                        <p:tav tm="100000">
                                          <p:val>
                                            <p:strVal val="#ppt_x"/>
                                          </p:val>
                                        </p:tav>
                                      </p:tavLst>
                                    </p:anim>
                                    <p:animEffect transition="in" filter="wipe(right)">
                                      <p:cBhvr>
                                        <p:cTn id="46" dur="500"/>
                                        <p:tgtEl>
                                          <p:spTgt spid="14"/>
                                        </p:tgtEl>
                                      </p:cBhvr>
                                    </p:animEffect>
                                  </p:childTnLst>
                                </p:cTn>
                              </p:par>
                              <p:par>
                                <p:cTn id="47" presetID="12" presetClass="entr" presetSubtype="8" fill="hold" nodeType="with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p:tgtEl>
                                          <p:spTgt spid="13"/>
                                        </p:tgtEl>
                                        <p:attrNameLst>
                                          <p:attrName>ppt_x</p:attrName>
                                        </p:attrNameLst>
                                      </p:cBhvr>
                                      <p:tavLst>
                                        <p:tav tm="0">
                                          <p:val>
                                            <p:strVal val="#ppt_x-#ppt_w*1.125000"/>
                                          </p:val>
                                        </p:tav>
                                        <p:tav tm="100000">
                                          <p:val>
                                            <p:strVal val="#ppt_x"/>
                                          </p:val>
                                        </p:tav>
                                      </p:tavLst>
                                    </p:anim>
                                    <p:animEffect transition="in" filter="wipe(right)">
                                      <p:cBhvr>
                                        <p:cTn id="50" dur="500"/>
                                        <p:tgtEl>
                                          <p:spTgt spid="13"/>
                                        </p:tgtEl>
                                      </p:cBhvr>
                                    </p:animEffect>
                                  </p:childTnLst>
                                </p:cTn>
                              </p:par>
                              <p:par>
                                <p:cTn id="51" presetID="12" presetClass="entr" presetSubtype="8" fill="hold" nodeType="with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additive="base">
                                        <p:cTn id="53" dur="500"/>
                                        <p:tgtEl>
                                          <p:spTgt spid="12"/>
                                        </p:tgtEl>
                                        <p:attrNameLst>
                                          <p:attrName>ppt_x</p:attrName>
                                        </p:attrNameLst>
                                      </p:cBhvr>
                                      <p:tavLst>
                                        <p:tav tm="0">
                                          <p:val>
                                            <p:strVal val="#ppt_x-#ppt_w*1.125000"/>
                                          </p:val>
                                        </p:tav>
                                        <p:tav tm="100000">
                                          <p:val>
                                            <p:strVal val="#ppt_x"/>
                                          </p:val>
                                        </p:tav>
                                      </p:tavLst>
                                    </p:anim>
                                    <p:animEffect transition="in" filter="wipe(right)">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12192000" cy="3429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Rectangle 2"/>
          <p:cNvSpPr/>
          <p:nvPr/>
        </p:nvSpPr>
        <p:spPr>
          <a:xfrm>
            <a:off x="0" y="3429000"/>
            <a:ext cx="12192000"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Arial"/>
              <a:ea typeface="微软雅黑"/>
              <a:cs typeface="+mn-cs"/>
            </a:endParaRPr>
          </a:p>
        </p:txBody>
      </p:sp>
      <p:sp>
        <p:nvSpPr>
          <p:cNvPr id="15" name="Freeform 5"/>
          <p:cNvSpPr>
            <a:spLocks noChangeArrowheads="1"/>
          </p:cNvSpPr>
          <p:nvPr/>
        </p:nvSpPr>
        <p:spPr bwMode="auto">
          <a:xfrm>
            <a:off x="1485528" y="992739"/>
            <a:ext cx="1445699" cy="1443521"/>
          </a:xfrm>
          <a:custGeom>
            <a:avLst/>
            <a:gdLst>
              <a:gd name="connsiteX0" fmla="*/ 479039 w 608838"/>
              <a:gd name="connsiteY0" fmla="*/ 260137 h 607921"/>
              <a:gd name="connsiteX1" fmla="*/ 464992 w 608838"/>
              <a:gd name="connsiteY1" fmla="*/ 265936 h 607921"/>
              <a:gd name="connsiteX2" fmla="*/ 464992 w 608838"/>
              <a:gd name="connsiteY2" fmla="*/ 293989 h 607921"/>
              <a:gd name="connsiteX3" fmla="*/ 523960 w 608838"/>
              <a:gd name="connsiteY3" fmla="*/ 352870 h 607921"/>
              <a:gd name="connsiteX4" fmla="*/ 464992 w 608838"/>
              <a:gd name="connsiteY4" fmla="*/ 411651 h 607921"/>
              <a:gd name="connsiteX5" fmla="*/ 464992 w 608838"/>
              <a:gd name="connsiteY5" fmla="*/ 439704 h 607921"/>
              <a:gd name="connsiteX6" fmla="*/ 493087 w 608838"/>
              <a:gd name="connsiteY6" fmla="*/ 439704 h 607921"/>
              <a:gd name="connsiteX7" fmla="*/ 566052 w 608838"/>
              <a:gd name="connsiteY7" fmla="*/ 366846 h 607921"/>
              <a:gd name="connsiteX8" fmla="*/ 566052 w 608838"/>
              <a:gd name="connsiteY8" fmla="*/ 338794 h 607921"/>
              <a:gd name="connsiteX9" fmla="*/ 493087 w 608838"/>
              <a:gd name="connsiteY9" fmla="*/ 265936 h 607921"/>
              <a:gd name="connsiteX10" fmla="*/ 479039 w 608838"/>
              <a:gd name="connsiteY10" fmla="*/ 260137 h 607921"/>
              <a:gd name="connsiteX11" fmla="*/ 129799 w 608838"/>
              <a:gd name="connsiteY11" fmla="*/ 260137 h 607921"/>
              <a:gd name="connsiteX12" fmla="*/ 115752 w 608838"/>
              <a:gd name="connsiteY12" fmla="*/ 265936 h 607921"/>
              <a:gd name="connsiteX13" fmla="*/ 42787 w 608838"/>
              <a:gd name="connsiteY13" fmla="*/ 338794 h 607921"/>
              <a:gd name="connsiteX14" fmla="*/ 42787 w 608838"/>
              <a:gd name="connsiteY14" fmla="*/ 366846 h 607921"/>
              <a:gd name="connsiteX15" fmla="*/ 115752 w 608838"/>
              <a:gd name="connsiteY15" fmla="*/ 439704 h 607921"/>
              <a:gd name="connsiteX16" fmla="*/ 143846 w 608838"/>
              <a:gd name="connsiteY16" fmla="*/ 439704 h 607921"/>
              <a:gd name="connsiteX17" fmla="*/ 143846 w 608838"/>
              <a:gd name="connsiteY17" fmla="*/ 411750 h 607921"/>
              <a:gd name="connsiteX18" fmla="*/ 84878 w 608838"/>
              <a:gd name="connsiteY18" fmla="*/ 352870 h 607921"/>
              <a:gd name="connsiteX19" fmla="*/ 143846 w 608838"/>
              <a:gd name="connsiteY19" fmla="*/ 293989 h 607921"/>
              <a:gd name="connsiteX20" fmla="*/ 143846 w 608838"/>
              <a:gd name="connsiteY20" fmla="*/ 265936 h 607921"/>
              <a:gd name="connsiteX21" fmla="*/ 129799 w 608838"/>
              <a:gd name="connsiteY21" fmla="*/ 260137 h 607921"/>
              <a:gd name="connsiteX22" fmla="*/ 0 w 608838"/>
              <a:gd name="connsiteY22" fmla="*/ 147976 h 607921"/>
              <a:gd name="connsiteX23" fmla="*/ 608838 w 608838"/>
              <a:gd name="connsiteY23" fmla="*/ 147976 h 607921"/>
              <a:gd name="connsiteX24" fmla="*/ 608838 w 608838"/>
              <a:gd name="connsiteY24" fmla="*/ 560340 h 607921"/>
              <a:gd name="connsiteX25" fmla="*/ 561187 w 608838"/>
              <a:gd name="connsiteY25" fmla="*/ 607921 h 607921"/>
              <a:gd name="connsiteX26" fmla="*/ 47651 w 608838"/>
              <a:gd name="connsiteY26" fmla="*/ 607921 h 607921"/>
              <a:gd name="connsiteX27" fmla="*/ 0 w 608838"/>
              <a:gd name="connsiteY27" fmla="*/ 560340 h 607921"/>
              <a:gd name="connsiteX28" fmla="*/ 132728 w 608838"/>
              <a:gd name="connsiteY28" fmla="*/ 29631 h 607921"/>
              <a:gd name="connsiteX29" fmla="*/ 107909 w 608838"/>
              <a:gd name="connsiteY29" fmla="*/ 54407 h 607921"/>
              <a:gd name="connsiteX30" fmla="*/ 132728 w 608838"/>
              <a:gd name="connsiteY30" fmla="*/ 79182 h 607921"/>
              <a:gd name="connsiteX31" fmla="*/ 157546 w 608838"/>
              <a:gd name="connsiteY31" fmla="*/ 54407 h 607921"/>
              <a:gd name="connsiteX32" fmla="*/ 132728 w 608838"/>
              <a:gd name="connsiteY32" fmla="*/ 29631 h 607921"/>
              <a:gd name="connsiteX33" fmla="*/ 56387 w 608838"/>
              <a:gd name="connsiteY33" fmla="*/ 29631 h 607921"/>
              <a:gd name="connsiteX34" fmla="*/ 31569 w 608838"/>
              <a:gd name="connsiteY34" fmla="*/ 54407 h 607921"/>
              <a:gd name="connsiteX35" fmla="*/ 56387 w 608838"/>
              <a:gd name="connsiteY35" fmla="*/ 79182 h 607921"/>
              <a:gd name="connsiteX36" fmla="*/ 81205 w 608838"/>
              <a:gd name="connsiteY36" fmla="*/ 54407 h 607921"/>
              <a:gd name="connsiteX37" fmla="*/ 56387 w 608838"/>
              <a:gd name="connsiteY37" fmla="*/ 29631 h 607921"/>
              <a:gd name="connsiteX38" fmla="*/ 47651 w 608838"/>
              <a:gd name="connsiteY38" fmla="*/ 0 h 607921"/>
              <a:gd name="connsiteX39" fmla="*/ 561187 w 608838"/>
              <a:gd name="connsiteY39" fmla="*/ 0 h 607921"/>
              <a:gd name="connsiteX40" fmla="*/ 608838 w 608838"/>
              <a:gd name="connsiteY40" fmla="*/ 47569 h 607921"/>
              <a:gd name="connsiteX41" fmla="*/ 608838 w 608838"/>
              <a:gd name="connsiteY41" fmla="*/ 108318 h 607921"/>
              <a:gd name="connsiteX42" fmla="*/ 0 w 608838"/>
              <a:gd name="connsiteY42" fmla="*/ 108318 h 607921"/>
              <a:gd name="connsiteX43" fmla="*/ 0 w 608838"/>
              <a:gd name="connsiteY43" fmla="*/ 47569 h 607921"/>
              <a:gd name="connsiteX44" fmla="*/ 47651 w 608838"/>
              <a:gd name="connsiteY44" fmla="*/ 0 h 607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08838" h="607921">
                <a:moveTo>
                  <a:pt x="479039" y="260137"/>
                </a:moveTo>
                <a:cubicBezTo>
                  <a:pt x="473952" y="260137"/>
                  <a:pt x="468864" y="262070"/>
                  <a:pt x="464992" y="265936"/>
                </a:cubicBezTo>
                <a:cubicBezTo>
                  <a:pt x="457249" y="273668"/>
                  <a:pt x="457249" y="286257"/>
                  <a:pt x="464992" y="293989"/>
                </a:cubicBezTo>
                <a:lnTo>
                  <a:pt x="523960" y="352870"/>
                </a:lnTo>
                <a:lnTo>
                  <a:pt x="464992" y="411651"/>
                </a:lnTo>
                <a:cubicBezTo>
                  <a:pt x="457249" y="419482"/>
                  <a:pt x="457249" y="431972"/>
                  <a:pt x="464992" y="439704"/>
                </a:cubicBezTo>
                <a:cubicBezTo>
                  <a:pt x="472736" y="447436"/>
                  <a:pt x="485343" y="447436"/>
                  <a:pt x="493087" y="439704"/>
                </a:cubicBezTo>
                <a:lnTo>
                  <a:pt x="566052" y="366846"/>
                </a:lnTo>
                <a:cubicBezTo>
                  <a:pt x="573894" y="359115"/>
                  <a:pt x="573894" y="346526"/>
                  <a:pt x="566052" y="338794"/>
                </a:cubicBezTo>
                <a:lnTo>
                  <a:pt x="493087" y="265936"/>
                </a:lnTo>
                <a:cubicBezTo>
                  <a:pt x="489215" y="262070"/>
                  <a:pt x="484127" y="260137"/>
                  <a:pt x="479039" y="260137"/>
                </a:cubicBezTo>
                <a:close/>
                <a:moveTo>
                  <a:pt x="129799" y="260137"/>
                </a:moveTo>
                <a:cubicBezTo>
                  <a:pt x="124711" y="260137"/>
                  <a:pt x="119624" y="262070"/>
                  <a:pt x="115752" y="265936"/>
                </a:cubicBezTo>
                <a:lnTo>
                  <a:pt x="42787" y="338794"/>
                </a:lnTo>
                <a:cubicBezTo>
                  <a:pt x="35043" y="346526"/>
                  <a:pt x="35043" y="359115"/>
                  <a:pt x="42787" y="366846"/>
                </a:cubicBezTo>
                <a:lnTo>
                  <a:pt x="115752" y="439704"/>
                </a:lnTo>
                <a:cubicBezTo>
                  <a:pt x="123495" y="447436"/>
                  <a:pt x="136103" y="447436"/>
                  <a:pt x="143846" y="439704"/>
                </a:cubicBezTo>
                <a:cubicBezTo>
                  <a:pt x="151589" y="431972"/>
                  <a:pt x="151589" y="419482"/>
                  <a:pt x="143846" y="411750"/>
                </a:cubicBezTo>
                <a:lnTo>
                  <a:pt x="84878" y="352870"/>
                </a:lnTo>
                <a:lnTo>
                  <a:pt x="143846" y="293989"/>
                </a:lnTo>
                <a:cubicBezTo>
                  <a:pt x="151589" y="286257"/>
                  <a:pt x="151589" y="273668"/>
                  <a:pt x="143846" y="265936"/>
                </a:cubicBezTo>
                <a:cubicBezTo>
                  <a:pt x="139975" y="262070"/>
                  <a:pt x="134887" y="260137"/>
                  <a:pt x="129799" y="260137"/>
                </a:cubicBezTo>
                <a:close/>
                <a:moveTo>
                  <a:pt x="0" y="147976"/>
                </a:moveTo>
                <a:lnTo>
                  <a:pt x="608838" y="147976"/>
                </a:lnTo>
                <a:lnTo>
                  <a:pt x="608838" y="560340"/>
                </a:lnTo>
                <a:cubicBezTo>
                  <a:pt x="608838" y="586609"/>
                  <a:pt x="587495" y="607921"/>
                  <a:pt x="561187" y="607921"/>
                </a:cubicBezTo>
                <a:lnTo>
                  <a:pt x="47651" y="607921"/>
                </a:lnTo>
                <a:cubicBezTo>
                  <a:pt x="21344" y="607921"/>
                  <a:pt x="0" y="586609"/>
                  <a:pt x="0" y="560340"/>
                </a:cubicBezTo>
                <a:close/>
                <a:moveTo>
                  <a:pt x="132728" y="29631"/>
                </a:moveTo>
                <a:cubicBezTo>
                  <a:pt x="119028" y="29631"/>
                  <a:pt x="107909" y="40731"/>
                  <a:pt x="107909" y="54407"/>
                </a:cubicBezTo>
                <a:cubicBezTo>
                  <a:pt x="107909" y="68083"/>
                  <a:pt x="119028" y="79182"/>
                  <a:pt x="132728" y="79182"/>
                </a:cubicBezTo>
                <a:cubicBezTo>
                  <a:pt x="146427" y="79182"/>
                  <a:pt x="157546" y="68083"/>
                  <a:pt x="157546" y="54407"/>
                </a:cubicBezTo>
                <a:cubicBezTo>
                  <a:pt x="157546" y="40731"/>
                  <a:pt x="146427" y="29631"/>
                  <a:pt x="132728" y="29631"/>
                </a:cubicBezTo>
                <a:close/>
                <a:moveTo>
                  <a:pt x="56387" y="29631"/>
                </a:moveTo>
                <a:cubicBezTo>
                  <a:pt x="42687" y="29631"/>
                  <a:pt x="31569" y="40731"/>
                  <a:pt x="31569" y="54407"/>
                </a:cubicBezTo>
                <a:cubicBezTo>
                  <a:pt x="31569" y="68083"/>
                  <a:pt x="42687" y="79182"/>
                  <a:pt x="56387" y="79182"/>
                </a:cubicBezTo>
                <a:cubicBezTo>
                  <a:pt x="70186" y="79182"/>
                  <a:pt x="81205" y="68083"/>
                  <a:pt x="81205" y="54407"/>
                </a:cubicBezTo>
                <a:cubicBezTo>
                  <a:pt x="81205" y="40731"/>
                  <a:pt x="70186" y="29631"/>
                  <a:pt x="56387" y="29631"/>
                </a:cubicBezTo>
                <a:close/>
                <a:moveTo>
                  <a:pt x="47651" y="0"/>
                </a:moveTo>
                <a:lnTo>
                  <a:pt x="561187" y="0"/>
                </a:lnTo>
                <a:cubicBezTo>
                  <a:pt x="587495" y="0"/>
                  <a:pt x="608838" y="21307"/>
                  <a:pt x="608838" y="47569"/>
                </a:cubicBezTo>
                <a:lnTo>
                  <a:pt x="608838" y="108318"/>
                </a:lnTo>
                <a:lnTo>
                  <a:pt x="0" y="108318"/>
                </a:lnTo>
                <a:lnTo>
                  <a:pt x="0" y="47569"/>
                </a:lnTo>
                <a:cubicBezTo>
                  <a:pt x="0" y="21307"/>
                  <a:pt x="21344" y="0"/>
                  <a:pt x="47651" y="0"/>
                </a:cubicBezTo>
                <a:close/>
              </a:path>
            </a:pathLst>
          </a:custGeom>
          <a:solidFill>
            <a:schemeClr val="bg1"/>
          </a:solidFill>
          <a:ln>
            <a:noFill/>
          </a:ln>
          <a:effectLs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Arial"/>
              <a:ea typeface="微软雅黑"/>
              <a:cs typeface="+mn-cs"/>
            </a:endParaRPr>
          </a:p>
        </p:txBody>
      </p:sp>
      <p:grpSp>
        <p:nvGrpSpPr>
          <p:cNvPr id="16" name="组合 15"/>
          <p:cNvGrpSpPr/>
          <p:nvPr/>
        </p:nvGrpSpPr>
        <p:grpSpPr>
          <a:xfrm>
            <a:off x="4178300" y="4555521"/>
            <a:ext cx="7318375" cy="1268851"/>
            <a:chOff x="4135734" y="2879362"/>
            <a:chExt cx="7318375" cy="1268851"/>
          </a:xfrm>
        </p:grpSpPr>
        <p:sp>
          <p:nvSpPr>
            <p:cNvPr id="17" name="矩形 16"/>
            <p:cNvSpPr/>
            <p:nvPr/>
          </p:nvSpPr>
          <p:spPr>
            <a:xfrm>
              <a:off x="4135734" y="3615760"/>
              <a:ext cx="7318375" cy="532453"/>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3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white"/>
                  </a:solidFill>
                  <a:effectLst/>
                  <a:uLnTx/>
                  <a:uFillTx/>
                  <a:latin typeface="微软雅黑"/>
                  <a:ea typeface="微软雅黑"/>
                  <a:cs typeface="+mn-cs"/>
                </a:rPr>
                <a:t>用户可以在投影仪或者计算机上进行演示也可以将演示文稿打印出来制作成胶片用户可以在投影仪或者计算机上进行演示也可以将演示</a:t>
              </a:r>
              <a:r>
                <a:rPr kumimoji="0" lang="zh-CN" altLang="en-US" sz="1100" b="0" i="0" u="none" strike="noStrike" kern="1200" cap="none" spc="0" normalizeH="0" baseline="0" noProof="0" dirty="0" smtClean="0">
                  <a:ln>
                    <a:noFill/>
                  </a:ln>
                  <a:solidFill>
                    <a:prstClr val="white"/>
                  </a:solidFill>
                  <a:effectLst/>
                  <a:uLnTx/>
                  <a:uFillTx/>
                  <a:latin typeface="微软雅黑"/>
                  <a:ea typeface="微软雅黑"/>
                  <a:cs typeface="+mn-cs"/>
                </a:rPr>
                <a:t>文稿可以</a:t>
              </a:r>
              <a:r>
                <a:rPr kumimoji="0" lang="zh-CN" altLang="en-US" sz="1100" b="0" i="0" u="none" strike="noStrike" kern="1200" cap="none" spc="0" normalizeH="0" baseline="0" noProof="0" dirty="0">
                  <a:ln>
                    <a:noFill/>
                  </a:ln>
                  <a:solidFill>
                    <a:prstClr val="white"/>
                  </a:solidFill>
                  <a:effectLst/>
                  <a:uLnTx/>
                  <a:uFillTx/>
                  <a:latin typeface="微软雅黑"/>
                  <a:ea typeface="微软雅黑"/>
                  <a:cs typeface="+mn-cs"/>
                </a:rPr>
                <a:t>在投影仪或者计算机上进行演示也可以将演示文稿打印出来制作成</a:t>
              </a:r>
              <a:r>
                <a:rPr kumimoji="0" lang="zh-CN" altLang="en-US" sz="1100" b="0" i="0" u="none" strike="noStrike" kern="1200" cap="none" spc="0" normalizeH="0" baseline="0" noProof="0" dirty="0" smtClean="0">
                  <a:ln>
                    <a:noFill/>
                  </a:ln>
                  <a:solidFill>
                    <a:prstClr val="white"/>
                  </a:solidFill>
                  <a:effectLst/>
                  <a:uLnTx/>
                  <a:uFillTx/>
                  <a:latin typeface="微软雅黑"/>
                  <a:ea typeface="微软雅黑"/>
                  <a:cs typeface="+mn-cs"/>
                </a:rPr>
                <a:t>胶片</a:t>
              </a:r>
              <a:endParaRPr kumimoji="0" lang="zh-CN" altLang="en-US" sz="11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18" name="矩形 17"/>
            <p:cNvSpPr/>
            <p:nvPr/>
          </p:nvSpPr>
          <p:spPr>
            <a:xfrm>
              <a:off x="8288634" y="2879362"/>
              <a:ext cx="3165475" cy="609398"/>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white"/>
                  </a:solidFill>
                  <a:effectLst/>
                  <a:uLnTx/>
                  <a:uFillTx/>
                  <a:latin typeface="微软雅黑"/>
                  <a:ea typeface="微软雅黑"/>
                  <a:cs typeface="+mn-cs"/>
                </a:rPr>
                <a:t>标题文字添加</a:t>
              </a:r>
            </a:p>
          </p:txBody>
        </p:sp>
      </p:grpSp>
      <p:cxnSp>
        <p:nvCxnSpPr>
          <p:cNvPr id="20" name="直接连接符 19"/>
          <p:cNvCxnSpPr/>
          <p:nvPr/>
        </p:nvCxnSpPr>
        <p:spPr>
          <a:xfrm>
            <a:off x="10668000" y="5190319"/>
            <a:ext cx="6985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6680200" y="2588060"/>
            <a:ext cx="4829175" cy="1098506"/>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en-US" altLang="zh-CN" sz="6000" b="1" i="0" u="none" strike="noStrike" kern="1200" cap="none" spc="0" normalizeH="0" baseline="0" noProof="0" dirty="0" smtClean="0">
                <a:ln>
                  <a:noFill/>
                </a:ln>
                <a:solidFill>
                  <a:srgbClr val="4EADE3"/>
                </a:solidFill>
                <a:effectLst/>
                <a:uLnTx/>
                <a:uFillTx/>
                <a:latin typeface="Arial"/>
                <a:ea typeface="微软雅黑"/>
                <a:cs typeface="+mn-cs"/>
              </a:rPr>
              <a:t>PART 03</a:t>
            </a:r>
            <a:endParaRPr kumimoji="0" lang="zh-CN" altLang="en-US" sz="6000" b="1" i="0" u="none" strike="noStrike" kern="1200" cap="none" spc="0" normalizeH="0" baseline="0" noProof="0" dirty="0">
              <a:ln>
                <a:noFill/>
              </a:ln>
              <a:solidFill>
                <a:srgbClr val="4EADE3"/>
              </a:solidFill>
              <a:effectLst/>
              <a:uLnTx/>
              <a:uFillTx/>
              <a:latin typeface="Arial"/>
              <a:ea typeface="微软雅黑"/>
              <a:cs typeface="+mn-cs"/>
            </a:endParaRPr>
          </a:p>
        </p:txBody>
      </p:sp>
    </p:spTree>
    <p:extLst>
      <p:ext uri="{BB962C8B-B14F-4D97-AF65-F5344CB8AC3E}">
        <p14:creationId xmlns:p14="http://schemas.microsoft.com/office/powerpoint/2010/main" val="20799779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childTnLst>
                                </p:cTn>
                              </p:par>
                            </p:childTnLst>
                          </p:cTn>
                        </p:par>
                        <p:par>
                          <p:cTn id="19" fill="hold">
                            <p:stCondLst>
                              <p:cond delay="1000"/>
                            </p:stCondLst>
                            <p:childTnLst>
                              <p:par>
                                <p:cTn id="20" presetID="42" presetClass="entr" presetSubtype="0"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1000" fill="hold"/>
                                        <p:tgtEl>
                                          <p:spTgt spid="21"/>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2" presetClass="entr" presetSubtype="8"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fill="hold"/>
                                        <p:tgtEl>
                                          <p:spTgt spid="16"/>
                                        </p:tgtEl>
                                        <p:attrNameLst>
                                          <p:attrName>ppt_x</p:attrName>
                                        </p:attrNameLst>
                                      </p:cBhvr>
                                      <p:tavLst>
                                        <p:tav tm="0">
                                          <p:val>
                                            <p:strVal val="0-#ppt_w/2"/>
                                          </p:val>
                                        </p:tav>
                                        <p:tav tm="100000">
                                          <p:val>
                                            <p:strVal val="#ppt_x"/>
                                          </p:val>
                                        </p:tav>
                                      </p:tavLst>
                                    </p:anim>
                                    <p:anim calcmode="lin" valueType="num">
                                      <p:cBhvr additive="base">
                                        <p:cTn id="29" dur="500" fill="hold"/>
                                        <p:tgtEl>
                                          <p:spTgt spid="16"/>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2" presetClass="entr" presetSubtype="2"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right)">
                                      <p:cBhvr>
                                        <p:cTn id="3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5" grpId="0" animBg="1"/>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rot="1800000">
            <a:off x="5240237" y="2381205"/>
            <a:ext cx="4707399" cy="4424327"/>
          </a:xfrm>
          <a:custGeom>
            <a:avLst/>
            <a:gdLst>
              <a:gd name="connsiteX0" fmla="*/ 0 w 4707399"/>
              <a:gd name="connsiteY0" fmla="*/ 0 h 4410061"/>
              <a:gd name="connsiteX1" fmla="*/ 4707399 w 4707399"/>
              <a:gd name="connsiteY1" fmla="*/ 0 h 4410061"/>
              <a:gd name="connsiteX2" fmla="*/ 4707399 w 4707399"/>
              <a:gd name="connsiteY2" fmla="*/ 4410061 h 4410061"/>
              <a:gd name="connsiteX3" fmla="*/ 0 w 4707399"/>
              <a:gd name="connsiteY3" fmla="*/ 4410061 h 4410061"/>
              <a:gd name="connsiteX4" fmla="*/ 0 w 4707399"/>
              <a:gd name="connsiteY4" fmla="*/ 0 h 4410061"/>
              <a:gd name="connsiteX0" fmla="*/ 0 w 4707399"/>
              <a:gd name="connsiteY0" fmla="*/ 14266 h 4424327"/>
              <a:gd name="connsiteX1" fmla="*/ 1217254 w 4707399"/>
              <a:gd name="connsiteY1" fmla="*/ 0 h 4424327"/>
              <a:gd name="connsiteX2" fmla="*/ 4707399 w 4707399"/>
              <a:gd name="connsiteY2" fmla="*/ 14266 h 4424327"/>
              <a:gd name="connsiteX3" fmla="*/ 4707399 w 4707399"/>
              <a:gd name="connsiteY3" fmla="*/ 4424327 h 4424327"/>
              <a:gd name="connsiteX4" fmla="*/ 0 w 4707399"/>
              <a:gd name="connsiteY4" fmla="*/ 4424327 h 4424327"/>
              <a:gd name="connsiteX5" fmla="*/ 0 w 4707399"/>
              <a:gd name="connsiteY5" fmla="*/ 14266 h 4424327"/>
              <a:gd name="connsiteX0" fmla="*/ 0 w 4707399"/>
              <a:gd name="connsiteY0" fmla="*/ 4424327 h 4424327"/>
              <a:gd name="connsiteX1" fmla="*/ 1217254 w 4707399"/>
              <a:gd name="connsiteY1" fmla="*/ 0 h 4424327"/>
              <a:gd name="connsiteX2" fmla="*/ 4707399 w 4707399"/>
              <a:gd name="connsiteY2" fmla="*/ 14266 h 4424327"/>
              <a:gd name="connsiteX3" fmla="*/ 4707399 w 4707399"/>
              <a:gd name="connsiteY3" fmla="*/ 4424327 h 4424327"/>
              <a:gd name="connsiteX4" fmla="*/ 0 w 4707399"/>
              <a:gd name="connsiteY4" fmla="*/ 4424327 h 4424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07399" h="4424327">
                <a:moveTo>
                  <a:pt x="0" y="4424327"/>
                </a:moveTo>
                <a:lnTo>
                  <a:pt x="1217254" y="0"/>
                </a:lnTo>
                <a:lnTo>
                  <a:pt x="4707399" y="14266"/>
                </a:lnTo>
                <a:lnTo>
                  <a:pt x="4707399" y="4424327"/>
                </a:lnTo>
                <a:lnTo>
                  <a:pt x="0" y="4424327"/>
                </a:lnTo>
                <a:close/>
              </a:path>
            </a:pathLst>
          </a:custGeom>
          <a:gradFill>
            <a:gsLst>
              <a:gs pos="0">
                <a:schemeClr val="bg1">
                  <a:lumMod val="50000"/>
                </a:schemeClr>
              </a:gs>
              <a:gs pos="75000">
                <a:schemeClr val="bg1">
                  <a:alpha val="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sp>
        <p:nvSpPr>
          <p:cNvPr id="28" name="矩形 27"/>
          <p:cNvSpPr/>
          <p:nvPr/>
        </p:nvSpPr>
        <p:spPr>
          <a:xfrm rot="1800000">
            <a:off x="881156" y="2914213"/>
            <a:ext cx="1514803" cy="840343"/>
          </a:xfrm>
          <a:custGeom>
            <a:avLst/>
            <a:gdLst>
              <a:gd name="connsiteX0" fmla="*/ 0 w 1514803"/>
              <a:gd name="connsiteY0" fmla="*/ 0 h 830774"/>
              <a:gd name="connsiteX1" fmla="*/ 1514803 w 1514803"/>
              <a:gd name="connsiteY1" fmla="*/ 0 h 830774"/>
              <a:gd name="connsiteX2" fmla="*/ 1514803 w 1514803"/>
              <a:gd name="connsiteY2" fmla="*/ 830774 h 830774"/>
              <a:gd name="connsiteX3" fmla="*/ 0 w 1514803"/>
              <a:gd name="connsiteY3" fmla="*/ 830774 h 830774"/>
              <a:gd name="connsiteX4" fmla="*/ 0 w 1514803"/>
              <a:gd name="connsiteY4" fmla="*/ 0 h 830774"/>
              <a:gd name="connsiteX0" fmla="*/ 0 w 1514803"/>
              <a:gd name="connsiteY0" fmla="*/ 9569 h 840343"/>
              <a:gd name="connsiteX1" fmla="*/ 213891 w 1514803"/>
              <a:gd name="connsiteY1" fmla="*/ 0 h 840343"/>
              <a:gd name="connsiteX2" fmla="*/ 1514803 w 1514803"/>
              <a:gd name="connsiteY2" fmla="*/ 9569 h 840343"/>
              <a:gd name="connsiteX3" fmla="*/ 1514803 w 1514803"/>
              <a:gd name="connsiteY3" fmla="*/ 840343 h 840343"/>
              <a:gd name="connsiteX4" fmla="*/ 0 w 1514803"/>
              <a:gd name="connsiteY4" fmla="*/ 840343 h 840343"/>
              <a:gd name="connsiteX5" fmla="*/ 0 w 1514803"/>
              <a:gd name="connsiteY5" fmla="*/ 9569 h 840343"/>
              <a:gd name="connsiteX0" fmla="*/ 0 w 1514803"/>
              <a:gd name="connsiteY0" fmla="*/ 840343 h 840343"/>
              <a:gd name="connsiteX1" fmla="*/ 213891 w 1514803"/>
              <a:gd name="connsiteY1" fmla="*/ 0 h 840343"/>
              <a:gd name="connsiteX2" fmla="*/ 1514803 w 1514803"/>
              <a:gd name="connsiteY2" fmla="*/ 9569 h 840343"/>
              <a:gd name="connsiteX3" fmla="*/ 1514803 w 1514803"/>
              <a:gd name="connsiteY3" fmla="*/ 840343 h 840343"/>
              <a:gd name="connsiteX4" fmla="*/ 0 w 1514803"/>
              <a:gd name="connsiteY4" fmla="*/ 840343 h 840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4803" h="840343">
                <a:moveTo>
                  <a:pt x="0" y="840343"/>
                </a:moveTo>
                <a:lnTo>
                  <a:pt x="213891" y="0"/>
                </a:lnTo>
                <a:lnTo>
                  <a:pt x="1514803" y="9569"/>
                </a:lnTo>
                <a:lnTo>
                  <a:pt x="1514803" y="840343"/>
                </a:lnTo>
                <a:lnTo>
                  <a:pt x="0" y="840343"/>
                </a:lnTo>
                <a:close/>
              </a:path>
            </a:pathLst>
          </a:custGeom>
          <a:gradFill>
            <a:gsLst>
              <a:gs pos="0">
                <a:schemeClr val="bg1">
                  <a:lumMod val="50000"/>
                </a:schemeClr>
              </a:gs>
              <a:gs pos="75000">
                <a:schemeClr val="bg1">
                  <a:alpha val="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sp>
        <p:nvSpPr>
          <p:cNvPr id="29" name="矩形 27"/>
          <p:cNvSpPr/>
          <p:nvPr/>
        </p:nvSpPr>
        <p:spPr>
          <a:xfrm rot="1800000">
            <a:off x="881156" y="4381308"/>
            <a:ext cx="1514803" cy="840343"/>
          </a:xfrm>
          <a:custGeom>
            <a:avLst/>
            <a:gdLst>
              <a:gd name="connsiteX0" fmla="*/ 0 w 1514803"/>
              <a:gd name="connsiteY0" fmla="*/ 0 h 830774"/>
              <a:gd name="connsiteX1" fmla="*/ 1514803 w 1514803"/>
              <a:gd name="connsiteY1" fmla="*/ 0 h 830774"/>
              <a:gd name="connsiteX2" fmla="*/ 1514803 w 1514803"/>
              <a:gd name="connsiteY2" fmla="*/ 830774 h 830774"/>
              <a:gd name="connsiteX3" fmla="*/ 0 w 1514803"/>
              <a:gd name="connsiteY3" fmla="*/ 830774 h 830774"/>
              <a:gd name="connsiteX4" fmla="*/ 0 w 1514803"/>
              <a:gd name="connsiteY4" fmla="*/ 0 h 830774"/>
              <a:gd name="connsiteX0" fmla="*/ 0 w 1514803"/>
              <a:gd name="connsiteY0" fmla="*/ 9569 h 840343"/>
              <a:gd name="connsiteX1" fmla="*/ 213891 w 1514803"/>
              <a:gd name="connsiteY1" fmla="*/ 0 h 840343"/>
              <a:gd name="connsiteX2" fmla="*/ 1514803 w 1514803"/>
              <a:gd name="connsiteY2" fmla="*/ 9569 h 840343"/>
              <a:gd name="connsiteX3" fmla="*/ 1514803 w 1514803"/>
              <a:gd name="connsiteY3" fmla="*/ 840343 h 840343"/>
              <a:gd name="connsiteX4" fmla="*/ 0 w 1514803"/>
              <a:gd name="connsiteY4" fmla="*/ 840343 h 840343"/>
              <a:gd name="connsiteX5" fmla="*/ 0 w 1514803"/>
              <a:gd name="connsiteY5" fmla="*/ 9569 h 840343"/>
              <a:gd name="connsiteX0" fmla="*/ 0 w 1514803"/>
              <a:gd name="connsiteY0" fmla="*/ 840343 h 840343"/>
              <a:gd name="connsiteX1" fmla="*/ 213891 w 1514803"/>
              <a:gd name="connsiteY1" fmla="*/ 0 h 840343"/>
              <a:gd name="connsiteX2" fmla="*/ 1514803 w 1514803"/>
              <a:gd name="connsiteY2" fmla="*/ 9569 h 840343"/>
              <a:gd name="connsiteX3" fmla="*/ 1514803 w 1514803"/>
              <a:gd name="connsiteY3" fmla="*/ 840343 h 840343"/>
              <a:gd name="connsiteX4" fmla="*/ 0 w 1514803"/>
              <a:gd name="connsiteY4" fmla="*/ 840343 h 840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4803" h="840343">
                <a:moveTo>
                  <a:pt x="0" y="840343"/>
                </a:moveTo>
                <a:lnTo>
                  <a:pt x="213891" y="0"/>
                </a:lnTo>
                <a:lnTo>
                  <a:pt x="1514803" y="9569"/>
                </a:lnTo>
                <a:lnTo>
                  <a:pt x="1514803" y="840343"/>
                </a:lnTo>
                <a:lnTo>
                  <a:pt x="0" y="840343"/>
                </a:lnTo>
                <a:close/>
              </a:path>
            </a:pathLst>
          </a:custGeom>
          <a:gradFill>
            <a:gsLst>
              <a:gs pos="0">
                <a:schemeClr val="bg1">
                  <a:lumMod val="50000"/>
                </a:schemeClr>
              </a:gs>
              <a:gs pos="75000">
                <a:schemeClr val="bg1">
                  <a:alpha val="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sp>
        <p:nvSpPr>
          <p:cNvPr id="30" name="矩形 27"/>
          <p:cNvSpPr/>
          <p:nvPr/>
        </p:nvSpPr>
        <p:spPr>
          <a:xfrm rot="1800000">
            <a:off x="8236314" y="2914213"/>
            <a:ext cx="1514803" cy="840343"/>
          </a:xfrm>
          <a:custGeom>
            <a:avLst/>
            <a:gdLst>
              <a:gd name="connsiteX0" fmla="*/ 0 w 1514803"/>
              <a:gd name="connsiteY0" fmla="*/ 0 h 830774"/>
              <a:gd name="connsiteX1" fmla="*/ 1514803 w 1514803"/>
              <a:gd name="connsiteY1" fmla="*/ 0 h 830774"/>
              <a:gd name="connsiteX2" fmla="*/ 1514803 w 1514803"/>
              <a:gd name="connsiteY2" fmla="*/ 830774 h 830774"/>
              <a:gd name="connsiteX3" fmla="*/ 0 w 1514803"/>
              <a:gd name="connsiteY3" fmla="*/ 830774 h 830774"/>
              <a:gd name="connsiteX4" fmla="*/ 0 w 1514803"/>
              <a:gd name="connsiteY4" fmla="*/ 0 h 830774"/>
              <a:gd name="connsiteX0" fmla="*/ 0 w 1514803"/>
              <a:gd name="connsiteY0" fmla="*/ 9569 h 840343"/>
              <a:gd name="connsiteX1" fmla="*/ 213891 w 1514803"/>
              <a:gd name="connsiteY1" fmla="*/ 0 h 840343"/>
              <a:gd name="connsiteX2" fmla="*/ 1514803 w 1514803"/>
              <a:gd name="connsiteY2" fmla="*/ 9569 h 840343"/>
              <a:gd name="connsiteX3" fmla="*/ 1514803 w 1514803"/>
              <a:gd name="connsiteY3" fmla="*/ 840343 h 840343"/>
              <a:gd name="connsiteX4" fmla="*/ 0 w 1514803"/>
              <a:gd name="connsiteY4" fmla="*/ 840343 h 840343"/>
              <a:gd name="connsiteX5" fmla="*/ 0 w 1514803"/>
              <a:gd name="connsiteY5" fmla="*/ 9569 h 840343"/>
              <a:gd name="connsiteX0" fmla="*/ 0 w 1514803"/>
              <a:gd name="connsiteY0" fmla="*/ 840343 h 840343"/>
              <a:gd name="connsiteX1" fmla="*/ 213891 w 1514803"/>
              <a:gd name="connsiteY1" fmla="*/ 0 h 840343"/>
              <a:gd name="connsiteX2" fmla="*/ 1514803 w 1514803"/>
              <a:gd name="connsiteY2" fmla="*/ 9569 h 840343"/>
              <a:gd name="connsiteX3" fmla="*/ 1514803 w 1514803"/>
              <a:gd name="connsiteY3" fmla="*/ 840343 h 840343"/>
              <a:gd name="connsiteX4" fmla="*/ 0 w 1514803"/>
              <a:gd name="connsiteY4" fmla="*/ 840343 h 840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4803" h="840343">
                <a:moveTo>
                  <a:pt x="0" y="840343"/>
                </a:moveTo>
                <a:lnTo>
                  <a:pt x="213891" y="0"/>
                </a:lnTo>
                <a:lnTo>
                  <a:pt x="1514803" y="9569"/>
                </a:lnTo>
                <a:lnTo>
                  <a:pt x="1514803" y="840343"/>
                </a:lnTo>
                <a:lnTo>
                  <a:pt x="0" y="840343"/>
                </a:lnTo>
                <a:close/>
              </a:path>
            </a:pathLst>
          </a:custGeom>
          <a:gradFill>
            <a:gsLst>
              <a:gs pos="0">
                <a:schemeClr val="bg1">
                  <a:lumMod val="50000"/>
                </a:schemeClr>
              </a:gs>
              <a:gs pos="75000">
                <a:schemeClr val="bg1">
                  <a:alpha val="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sp>
        <p:nvSpPr>
          <p:cNvPr id="31" name="矩形 27"/>
          <p:cNvSpPr/>
          <p:nvPr/>
        </p:nvSpPr>
        <p:spPr>
          <a:xfrm rot="1800000">
            <a:off x="8236314" y="4381308"/>
            <a:ext cx="1514803" cy="840343"/>
          </a:xfrm>
          <a:custGeom>
            <a:avLst/>
            <a:gdLst>
              <a:gd name="connsiteX0" fmla="*/ 0 w 1514803"/>
              <a:gd name="connsiteY0" fmla="*/ 0 h 830774"/>
              <a:gd name="connsiteX1" fmla="*/ 1514803 w 1514803"/>
              <a:gd name="connsiteY1" fmla="*/ 0 h 830774"/>
              <a:gd name="connsiteX2" fmla="*/ 1514803 w 1514803"/>
              <a:gd name="connsiteY2" fmla="*/ 830774 h 830774"/>
              <a:gd name="connsiteX3" fmla="*/ 0 w 1514803"/>
              <a:gd name="connsiteY3" fmla="*/ 830774 h 830774"/>
              <a:gd name="connsiteX4" fmla="*/ 0 w 1514803"/>
              <a:gd name="connsiteY4" fmla="*/ 0 h 830774"/>
              <a:gd name="connsiteX0" fmla="*/ 0 w 1514803"/>
              <a:gd name="connsiteY0" fmla="*/ 9569 h 840343"/>
              <a:gd name="connsiteX1" fmla="*/ 213891 w 1514803"/>
              <a:gd name="connsiteY1" fmla="*/ 0 h 840343"/>
              <a:gd name="connsiteX2" fmla="*/ 1514803 w 1514803"/>
              <a:gd name="connsiteY2" fmla="*/ 9569 h 840343"/>
              <a:gd name="connsiteX3" fmla="*/ 1514803 w 1514803"/>
              <a:gd name="connsiteY3" fmla="*/ 840343 h 840343"/>
              <a:gd name="connsiteX4" fmla="*/ 0 w 1514803"/>
              <a:gd name="connsiteY4" fmla="*/ 840343 h 840343"/>
              <a:gd name="connsiteX5" fmla="*/ 0 w 1514803"/>
              <a:gd name="connsiteY5" fmla="*/ 9569 h 840343"/>
              <a:gd name="connsiteX0" fmla="*/ 0 w 1514803"/>
              <a:gd name="connsiteY0" fmla="*/ 840343 h 840343"/>
              <a:gd name="connsiteX1" fmla="*/ 213891 w 1514803"/>
              <a:gd name="connsiteY1" fmla="*/ 0 h 840343"/>
              <a:gd name="connsiteX2" fmla="*/ 1514803 w 1514803"/>
              <a:gd name="connsiteY2" fmla="*/ 9569 h 840343"/>
              <a:gd name="connsiteX3" fmla="*/ 1514803 w 1514803"/>
              <a:gd name="connsiteY3" fmla="*/ 840343 h 840343"/>
              <a:gd name="connsiteX4" fmla="*/ 0 w 1514803"/>
              <a:gd name="connsiteY4" fmla="*/ 840343 h 840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4803" h="840343">
                <a:moveTo>
                  <a:pt x="0" y="840343"/>
                </a:moveTo>
                <a:lnTo>
                  <a:pt x="213891" y="0"/>
                </a:lnTo>
                <a:lnTo>
                  <a:pt x="1514803" y="9569"/>
                </a:lnTo>
                <a:lnTo>
                  <a:pt x="1514803" y="840343"/>
                </a:lnTo>
                <a:lnTo>
                  <a:pt x="0" y="840343"/>
                </a:lnTo>
                <a:close/>
              </a:path>
            </a:pathLst>
          </a:custGeom>
          <a:gradFill>
            <a:gsLst>
              <a:gs pos="0">
                <a:schemeClr val="bg1">
                  <a:lumMod val="50000"/>
                </a:schemeClr>
              </a:gs>
              <a:gs pos="75000">
                <a:schemeClr val="bg1">
                  <a:alpha val="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sp>
        <p:nvSpPr>
          <p:cNvPr id="58" name="Rectangle 57"/>
          <p:cNvSpPr/>
          <p:nvPr/>
        </p:nvSpPr>
        <p:spPr>
          <a:xfrm>
            <a:off x="4476751" y="2099321"/>
            <a:ext cx="1619250" cy="1628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59" name="Rectangle 58"/>
          <p:cNvSpPr/>
          <p:nvPr/>
        </p:nvSpPr>
        <p:spPr>
          <a:xfrm>
            <a:off x="6096000" y="2099321"/>
            <a:ext cx="1619250" cy="1628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60" name="Rectangle 59"/>
          <p:cNvSpPr/>
          <p:nvPr/>
        </p:nvSpPr>
        <p:spPr>
          <a:xfrm>
            <a:off x="4476751" y="3717032"/>
            <a:ext cx="1619250" cy="16287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61" name="Rectangle 60"/>
          <p:cNvSpPr/>
          <p:nvPr/>
        </p:nvSpPr>
        <p:spPr>
          <a:xfrm>
            <a:off x="6096000" y="3717032"/>
            <a:ext cx="1619250" cy="16287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6" name="Rectangle 15"/>
          <p:cNvSpPr/>
          <p:nvPr/>
        </p:nvSpPr>
        <p:spPr>
          <a:xfrm>
            <a:off x="767408" y="2700010"/>
            <a:ext cx="617352" cy="62097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p:cNvSpPr/>
          <p:nvPr/>
        </p:nvSpPr>
        <p:spPr>
          <a:xfrm>
            <a:off x="767408" y="4167801"/>
            <a:ext cx="617352" cy="6209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p:cNvSpPr/>
          <p:nvPr/>
        </p:nvSpPr>
        <p:spPr>
          <a:xfrm>
            <a:off x="8127702" y="2700010"/>
            <a:ext cx="617352" cy="6209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Rectangle 18"/>
          <p:cNvSpPr/>
          <p:nvPr/>
        </p:nvSpPr>
        <p:spPr>
          <a:xfrm>
            <a:off x="8127702" y="4167801"/>
            <a:ext cx="617352" cy="62097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3" name="Rectangle 22"/>
          <p:cNvSpPr/>
          <p:nvPr/>
        </p:nvSpPr>
        <p:spPr>
          <a:xfrm>
            <a:off x="4475820" y="3717032"/>
            <a:ext cx="1619250" cy="16287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2" name="Rectangle 21"/>
          <p:cNvSpPr/>
          <p:nvPr/>
        </p:nvSpPr>
        <p:spPr>
          <a:xfrm>
            <a:off x="4476751" y="2124276"/>
            <a:ext cx="1619250" cy="160380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4" name="Rectangle 23"/>
          <p:cNvSpPr/>
          <p:nvPr/>
        </p:nvSpPr>
        <p:spPr>
          <a:xfrm>
            <a:off x="6096000" y="2096852"/>
            <a:ext cx="1619250" cy="1628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5" name="Rectangle 24"/>
          <p:cNvSpPr/>
          <p:nvPr/>
        </p:nvSpPr>
        <p:spPr>
          <a:xfrm>
            <a:off x="6096000" y="3717032"/>
            <a:ext cx="1619250" cy="16287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32" name="组合 31"/>
          <p:cNvGrpSpPr/>
          <p:nvPr/>
        </p:nvGrpSpPr>
        <p:grpSpPr>
          <a:xfrm>
            <a:off x="674782" y="358608"/>
            <a:ext cx="4885993" cy="716067"/>
            <a:chOff x="5402407" y="1247256"/>
            <a:chExt cx="4885993" cy="716067"/>
          </a:xfrm>
        </p:grpSpPr>
        <p:sp>
          <p:nvSpPr>
            <p:cNvPr id="33" name="文本框 32"/>
            <p:cNvSpPr txBox="1"/>
            <p:nvPr/>
          </p:nvSpPr>
          <p:spPr>
            <a:xfrm>
              <a:off x="5402407" y="1247256"/>
              <a:ext cx="3295317"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mn-ea"/>
                </a:rPr>
                <a:t>标题文字添加此处</a:t>
              </a:r>
              <a:endParaRPr lang="zh-CN" altLang="en-US" sz="2800" b="1" dirty="0">
                <a:solidFill>
                  <a:schemeClr val="tx1">
                    <a:lumMod val="75000"/>
                    <a:lumOff val="25000"/>
                  </a:schemeClr>
                </a:solidFill>
                <a:latin typeface="+mn-ea"/>
              </a:endParaRPr>
            </a:p>
          </p:txBody>
        </p:sp>
        <p:sp>
          <p:nvSpPr>
            <p:cNvPr id="34" name="文本框 33"/>
            <p:cNvSpPr txBox="1"/>
            <p:nvPr/>
          </p:nvSpPr>
          <p:spPr>
            <a:xfrm>
              <a:off x="5402408" y="16935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grpSp>
        <p:nvGrpSpPr>
          <p:cNvPr id="35" name="组合 34"/>
          <p:cNvGrpSpPr/>
          <p:nvPr/>
        </p:nvGrpSpPr>
        <p:grpSpPr>
          <a:xfrm>
            <a:off x="1503488" y="2586547"/>
            <a:ext cx="2466611" cy="911828"/>
            <a:chOff x="7483989" y="3236385"/>
            <a:chExt cx="2466611" cy="911828"/>
          </a:xfrm>
        </p:grpSpPr>
        <p:sp>
          <p:nvSpPr>
            <p:cNvPr id="36" name="矩形 35"/>
            <p:cNvSpPr/>
            <p:nvPr/>
          </p:nvSpPr>
          <p:spPr>
            <a:xfrm>
              <a:off x="7483989" y="3615760"/>
              <a:ext cx="2466611" cy="532453"/>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a:t>
              </a:r>
              <a:r>
                <a:rPr lang="zh-CN" altLang="en-US" sz="1100" dirty="0" smtClean="0">
                  <a:solidFill>
                    <a:schemeClr val="tx1">
                      <a:lumMod val="75000"/>
                      <a:lumOff val="25000"/>
                    </a:schemeClr>
                  </a:solidFill>
                  <a:latin typeface="+mn-ea"/>
                </a:rPr>
                <a:t>出来</a:t>
              </a:r>
              <a:endParaRPr lang="zh-CN" altLang="en-US" sz="1100" dirty="0">
                <a:solidFill>
                  <a:schemeClr val="tx1">
                    <a:lumMod val="75000"/>
                    <a:lumOff val="25000"/>
                  </a:schemeClr>
                </a:solidFill>
                <a:latin typeface="+mn-ea"/>
              </a:endParaRPr>
            </a:p>
          </p:txBody>
        </p:sp>
        <p:sp>
          <p:nvSpPr>
            <p:cNvPr id="37" name="矩形 36"/>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标题文字添加</a:t>
              </a:r>
            </a:p>
          </p:txBody>
        </p:sp>
      </p:grpSp>
      <p:grpSp>
        <p:nvGrpSpPr>
          <p:cNvPr id="38" name="组合 37"/>
          <p:cNvGrpSpPr/>
          <p:nvPr/>
        </p:nvGrpSpPr>
        <p:grpSpPr>
          <a:xfrm>
            <a:off x="1503488" y="4022376"/>
            <a:ext cx="2466611" cy="911828"/>
            <a:chOff x="7483989" y="3236385"/>
            <a:chExt cx="2466611" cy="911828"/>
          </a:xfrm>
        </p:grpSpPr>
        <p:sp>
          <p:nvSpPr>
            <p:cNvPr id="39" name="矩形 38"/>
            <p:cNvSpPr/>
            <p:nvPr/>
          </p:nvSpPr>
          <p:spPr>
            <a:xfrm>
              <a:off x="7483989" y="3615760"/>
              <a:ext cx="2466611" cy="532453"/>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a:t>
              </a:r>
              <a:r>
                <a:rPr lang="zh-CN" altLang="en-US" sz="1100" dirty="0" smtClean="0">
                  <a:solidFill>
                    <a:schemeClr val="tx1">
                      <a:lumMod val="75000"/>
                      <a:lumOff val="25000"/>
                    </a:schemeClr>
                  </a:solidFill>
                  <a:latin typeface="+mn-ea"/>
                </a:rPr>
                <a:t>出来</a:t>
              </a:r>
              <a:endParaRPr lang="zh-CN" altLang="en-US" sz="1100" dirty="0">
                <a:solidFill>
                  <a:schemeClr val="tx1">
                    <a:lumMod val="75000"/>
                    <a:lumOff val="25000"/>
                  </a:schemeClr>
                </a:solidFill>
                <a:latin typeface="+mn-ea"/>
              </a:endParaRPr>
            </a:p>
          </p:txBody>
        </p:sp>
        <p:sp>
          <p:nvSpPr>
            <p:cNvPr id="40" name="矩形 39"/>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标题文字添加</a:t>
              </a:r>
            </a:p>
          </p:txBody>
        </p:sp>
      </p:grpSp>
      <p:grpSp>
        <p:nvGrpSpPr>
          <p:cNvPr id="41" name="组合 40"/>
          <p:cNvGrpSpPr/>
          <p:nvPr/>
        </p:nvGrpSpPr>
        <p:grpSpPr>
          <a:xfrm>
            <a:off x="8861075" y="2586547"/>
            <a:ext cx="2466611" cy="911828"/>
            <a:chOff x="7483989" y="3236385"/>
            <a:chExt cx="2466611" cy="911828"/>
          </a:xfrm>
        </p:grpSpPr>
        <p:sp>
          <p:nvSpPr>
            <p:cNvPr id="42" name="矩形 41"/>
            <p:cNvSpPr/>
            <p:nvPr/>
          </p:nvSpPr>
          <p:spPr>
            <a:xfrm>
              <a:off x="7483989" y="3615760"/>
              <a:ext cx="2466611" cy="532453"/>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a:t>
              </a:r>
              <a:r>
                <a:rPr lang="zh-CN" altLang="en-US" sz="1100" dirty="0" smtClean="0">
                  <a:solidFill>
                    <a:schemeClr val="tx1">
                      <a:lumMod val="75000"/>
                      <a:lumOff val="25000"/>
                    </a:schemeClr>
                  </a:solidFill>
                  <a:latin typeface="+mn-ea"/>
                </a:rPr>
                <a:t>出来</a:t>
              </a:r>
              <a:endParaRPr lang="zh-CN" altLang="en-US" sz="1100" dirty="0">
                <a:solidFill>
                  <a:schemeClr val="tx1">
                    <a:lumMod val="75000"/>
                    <a:lumOff val="25000"/>
                  </a:schemeClr>
                </a:solidFill>
                <a:latin typeface="+mn-ea"/>
              </a:endParaRPr>
            </a:p>
          </p:txBody>
        </p:sp>
        <p:sp>
          <p:nvSpPr>
            <p:cNvPr id="43" name="矩形 42"/>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标题文字添加</a:t>
              </a:r>
            </a:p>
          </p:txBody>
        </p:sp>
      </p:grpSp>
      <p:grpSp>
        <p:nvGrpSpPr>
          <p:cNvPr id="44" name="组合 43"/>
          <p:cNvGrpSpPr/>
          <p:nvPr/>
        </p:nvGrpSpPr>
        <p:grpSpPr>
          <a:xfrm>
            <a:off x="8861075" y="4022376"/>
            <a:ext cx="2466611" cy="911828"/>
            <a:chOff x="7483989" y="3236385"/>
            <a:chExt cx="2466611" cy="911828"/>
          </a:xfrm>
        </p:grpSpPr>
        <p:sp>
          <p:nvSpPr>
            <p:cNvPr id="45" name="矩形 44"/>
            <p:cNvSpPr/>
            <p:nvPr/>
          </p:nvSpPr>
          <p:spPr>
            <a:xfrm>
              <a:off x="7483989" y="3615760"/>
              <a:ext cx="2466611" cy="532453"/>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a:t>
              </a:r>
              <a:r>
                <a:rPr lang="zh-CN" altLang="en-US" sz="1100" dirty="0" smtClean="0">
                  <a:solidFill>
                    <a:schemeClr val="tx1">
                      <a:lumMod val="75000"/>
                      <a:lumOff val="25000"/>
                    </a:schemeClr>
                  </a:solidFill>
                  <a:latin typeface="+mn-ea"/>
                </a:rPr>
                <a:t>出来</a:t>
              </a:r>
              <a:endParaRPr lang="zh-CN" altLang="en-US" sz="1100" dirty="0">
                <a:solidFill>
                  <a:schemeClr val="tx1">
                    <a:lumMod val="75000"/>
                    <a:lumOff val="25000"/>
                  </a:schemeClr>
                </a:solidFill>
                <a:latin typeface="+mn-ea"/>
              </a:endParaRPr>
            </a:p>
          </p:txBody>
        </p:sp>
        <p:sp>
          <p:nvSpPr>
            <p:cNvPr id="46" name="矩形 45"/>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标题文字添加</a:t>
              </a:r>
            </a:p>
          </p:txBody>
        </p:sp>
      </p:grpSp>
    </p:spTree>
    <p:extLst>
      <p:ext uri="{BB962C8B-B14F-4D97-AF65-F5344CB8AC3E}">
        <p14:creationId xmlns:p14="http://schemas.microsoft.com/office/powerpoint/2010/main" val="234876108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animEffect transition="in" filter="fade">
                                      <p:cBhvr>
                                        <p:cTn id="9" dur="500"/>
                                        <p:tgtEl>
                                          <p:spTgt spid="5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9"/>
                                        </p:tgtEl>
                                        <p:attrNameLst>
                                          <p:attrName>style.visibility</p:attrName>
                                        </p:attrNameLst>
                                      </p:cBhvr>
                                      <p:to>
                                        <p:strVal val="visible"/>
                                      </p:to>
                                    </p:set>
                                    <p:anim calcmode="lin" valueType="num">
                                      <p:cBhvr>
                                        <p:cTn id="12" dur="500" fill="hold"/>
                                        <p:tgtEl>
                                          <p:spTgt spid="59"/>
                                        </p:tgtEl>
                                        <p:attrNameLst>
                                          <p:attrName>ppt_w</p:attrName>
                                        </p:attrNameLst>
                                      </p:cBhvr>
                                      <p:tavLst>
                                        <p:tav tm="0">
                                          <p:val>
                                            <p:fltVal val="0"/>
                                          </p:val>
                                        </p:tav>
                                        <p:tav tm="100000">
                                          <p:val>
                                            <p:strVal val="#ppt_w"/>
                                          </p:val>
                                        </p:tav>
                                      </p:tavLst>
                                    </p:anim>
                                    <p:anim calcmode="lin" valueType="num">
                                      <p:cBhvr>
                                        <p:cTn id="13" dur="500" fill="hold"/>
                                        <p:tgtEl>
                                          <p:spTgt spid="59"/>
                                        </p:tgtEl>
                                        <p:attrNameLst>
                                          <p:attrName>ppt_h</p:attrName>
                                        </p:attrNameLst>
                                      </p:cBhvr>
                                      <p:tavLst>
                                        <p:tav tm="0">
                                          <p:val>
                                            <p:fltVal val="0"/>
                                          </p:val>
                                        </p:tav>
                                        <p:tav tm="100000">
                                          <p:val>
                                            <p:strVal val="#ppt_h"/>
                                          </p:val>
                                        </p:tav>
                                      </p:tavLst>
                                    </p:anim>
                                    <p:animEffect transition="in" filter="fade">
                                      <p:cBhvr>
                                        <p:cTn id="14" dur="500"/>
                                        <p:tgtEl>
                                          <p:spTgt spid="5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0"/>
                                        </p:tgtEl>
                                        <p:attrNameLst>
                                          <p:attrName>style.visibility</p:attrName>
                                        </p:attrNameLst>
                                      </p:cBhvr>
                                      <p:to>
                                        <p:strVal val="visible"/>
                                      </p:to>
                                    </p:set>
                                    <p:anim calcmode="lin" valueType="num">
                                      <p:cBhvr>
                                        <p:cTn id="17" dur="500" fill="hold"/>
                                        <p:tgtEl>
                                          <p:spTgt spid="60"/>
                                        </p:tgtEl>
                                        <p:attrNameLst>
                                          <p:attrName>ppt_w</p:attrName>
                                        </p:attrNameLst>
                                      </p:cBhvr>
                                      <p:tavLst>
                                        <p:tav tm="0">
                                          <p:val>
                                            <p:fltVal val="0"/>
                                          </p:val>
                                        </p:tav>
                                        <p:tav tm="100000">
                                          <p:val>
                                            <p:strVal val="#ppt_w"/>
                                          </p:val>
                                        </p:tav>
                                      </p:tavLst>
                                    </p:anim>
                                    <p:anim calcmode="lin" valueType="num">
                                      <p:cBhvr>
                                        <p:cTn id="18" dur="500" fill="hold"/>
                                        <p:tgtEl>
                                          <p:spTgt spid="60"/>
                                        </p:tgtEl>
                                        <p:attrNameLst>
                                          <p:attrName>ppt_h</p:attrName>
                                        </p:attrNameLst>
                                      </p:cBhvr>
                                      <p:tavLst>
                                        <p:tav tm="0">
                                          <p:val>
                                            <p:fltVal val="0"/>
                                          </p:val>
                                        </p:tav>
                                        <p:tav tm="100000">
                                          <p:val>
                                            <p:strVal val="#ppt_h"/>
                                          </p:val>
                                        </p:tav>
                                      </p:tavLst>
                                    </p:anim>
                                    <p:animEffect transition="in" filter="fade">
                                      <p:cBhvr>
                                        <p:cTn id="19" dur="500"/>
                                        <p:tgtEl>
                                          <p:spTgt spid="6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1"/>
                                        </p:tgtEl>
                                        <p:attrNameLst>
                                          <p:attrName>style.visibility</p:attrName>
                                        </p:attrNameLst>
                                      </p:cBhvr>
                                      <p:to>
                                        <p:strVal val="visible"/>
                                      </p:to>
                                    </p:set>
                                    <p:anim calcmode="lin" valueType="num">
                                      <p:cBhvr>
                                        <p:cTn id="22" dur="500" fill="hold"/>
                                        <p:tgtEl>
                                          <p:spTgt spid="61"/>
                                        </p:tgtEl>
                                        <p:attrNameLst>
                                          <p:attrName>ppt_w</p:attrName>
                                        </p:attrNameLst>
                                      </p:cBhvr>
                                      <p:tavLst>
                                        <p:tav tm="0">
                                          <p:val>
                                            <p:fltVal val="0"/>
                                          </p:val>
                                        </p:tav>
                                        <p:tav tm="100000">
                                          <p:val>
                                            <p:strVal val="#ppt_w"/>
                                          </p:val>
                                        </p:tav>
                                      </p:tavLst>
                                    </p:anim>
                                    <p:anim calcmode="lin" valueType="num">
                                      <p:cBhvr>
                                        <p:cTn id="23" dur="500" fill="hold"/>
                                        <p:tgtEl>
                                          <p:spTgt spid="61"/>
                                        </p:tgtEl>
                                        <p:attrNameLst>
                                          <p:attrName>ppt_h</p:attrName>
                                        </p:attrNameLst>
                                      </p:cBhvr>
                                      <p:tavLst>
                                        <p:tav tm="0">
                                          <p:val>
                                            <p:fltVal val="0"/>
                                          </p:val>
                                        </p:tav>
                                        <p:tav tm="100000">
                                          <p:val>
                                            <p:strVal val="#ppt_h"/>
                                          </p:val>
                                        </p:tav>
                                      </p:tavLst>
                                    </p:anim>
                                    <p:animEffect transition="in" filter="fade">
                                      <p:cBhvr>
                                        <p:cTn id="24" dur="500"/>
                                        <p:tgtEl>
                                          <p:spTgt spid="6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ppt_w</p:attrName>
                                        </p:attrNameLst>
                                      </p:cBhvr>
                                      <p:tavLst>
                                        <p:tav tm="0">
                                          <p:val>
                                            <p:fltVal val="0"/>
                                          </p:val>
                                        </p:tav>
                                        <p:tav tm="100000">
                                          <p:val>
                                            <p:strVal val="#ppt_w"/>
                                          </p:val>
                                        </p:tav>
                                      </p:tavLst>
                                    </p:anim>
                                    <p:anim calcmode="lin" valueType="num">
                                      <p:cBhvr>
                                        <p:cTn id="28" dur="500" fill="hold"/>
                                        <p:tgtEl>
                                          <p:spTgt spid="23"/>
                                        </p:tgtEl>
                                        <p:attrNameLst>
                                          <p:attrName>ppt_h</p:attrName>
                                        </p:attrNameLst>
                                      </p:cBhvr>
                                      <p:tavLst>
                                        <p:tav tm="0">
                                          <p:val>
                                            <p:fltVal val="0"/>
                                          </p:val>
                                        </p:tav>
                                        <p:tav tm="100000">
                                          <p:val>
                                            <p:strVal val="#ppt_h"/>
                                          </p:val>
                                        </p:tav>
                                      </p:tavLst>
                                    </p:anim>
                                    <p:animEffect transition="in" filter="fade">
                                      <p:cBhvr>
                                        <p:cTn id="29" dur="500"/>
                                        <p:tgtEl>
                                          <p:spTgt spid="23"/>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p:cTn id="32" dur="500" fill="hold"/>
                                        <p:tgtEl>
                                          <p:spTgt spid="22"/>
                                        </p:tgtEl>
                                        <p:attrNameLst>
                                          <p:attrName>ppt_w</p:attrName>
                                        </p:attrNameLst>
                                      </p:cBhvr>
                                      <p:tavLst>
                                        <p:tav tm="0">
                                          <p:val>
                                            <p:fltVal val="0"/>
                                          </p:val>
                                        </p:tav>
                                        <p:tav tm="100000">
                                          <p:val>
                                            <p:strVal val="#ppt_w"/>
                                          </p:val>
                                        </p:tav>
                                      </p:tavLst>
                                    </p:anim>
                                    <p:anim calcmode="lin" valueType="num">
                                      <p:cBhvr>
                                        <p:cTn id="33" dur="500" fill="hold"/>
                                        <p:tgtEl>
                                          <p:spTgt spid="22"/>
                                        </p:tgtEl>
                                        <p:attrNameLst>
                                          <p:attrName>ppt_h</p:attrName>
                                        </p:attrNameLst>
                                      </p:cBhvr>
                                      <p:tavLst>
                                        <p:tav tm="0">
                                          <p:val>
                                            <p:fltVal val="0"/>
                                          </p:val>
                                        </p:tav>
                                        <p:tav tm="100000">
                                          <p:val>
                                            <p:strVal val="#ppt_h"/>
                                          </p:val>
                                        </p:tav>
                                      </p:tavLst>
                                    </p:anim>
                                    <p:animEffect transition="in" filter="fade">
                                      <p:cBhvr>
                                        <p:cTn id="34" dur="500"/>
                                        <p:tgtEl>
                                          <p:spTgt spid="22"/>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fltVal val="0"/>
                                          </p:val>
                                        </p:tav>
                                        <p:tav tm="100000">
                                          <p:val>
                                            <p:strVal val="#ppt_w"/>
                                          </p:val>
                                        </p:tav>
                                      </p:tavLst>
                                    </p:anim>
                                    <p:anim calcmode="lin" valueType="num">
                                      <p:cBhvr>
                                        <p:cTn id="38" dur="500" fill="hold"/>
                                        <p:tgtEl>
                                          <p:spTgt spid="24"/>
                                        </p:tgtEl>
                                        <p:attrNameLst>
                                          <p:attrName>ppt_h</p:attrName>
                                        </p:attrNameLst>
                                      </p:cBhvr>
                                      <p:tavLst>
                                        <p:tav tm="0">
                                          <p:val>
                                            <p:fltVal val="0"/>
                                          </p:val>
                                        </p:tav>
                                        <p:tav tm="100000">
                                          <p:val>
                                            <p:strVal val="#ppt_h"/>
                                          </p:val>
                                        </p:tav>
                                      </p:tavLst>
                                    </p:anim>
                                    <p:animEffect transition="in" filter="fade">
                                      <p:cBhvr>
                                        <p:cTn id="39" dur="500"/>
                                        <p:tgtEl>
                                          <p:spTgt spid="2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ppt_w</p:attrName>
                                        </p:attrNameLst>
                                      </p:cBhvr>
                                      <p:tavLst>
                                        <p:tav tm="0">
                                          <p:val>
                                            <p:fltVal val="0"/>
                                          </p:val>
                                        </p:tav>
                                        <p:tav tm="100000">
                                          <p:val>
                                            <p:strVal val="#ppt_w"/>
                                          </p:val>
                                        </p:tav>
                                      </p:tavLst>
                                    </p:anim>
                                    <p:anim calcmode="lin" valueType="num">
                                      <p:cBhvr>
                                        <p:cTn id="43" dur="500" fill="hold"/>
                                        <p:tgtEl>
                                          <p:spTgt spid="25"/>
                                        </p:tgtEl>
                                        <p:attrNameLst>
                                          <p:attrName>ppt_h</p:attrName>
                                        </p:attrNameLst>
                                      </p:cBhvr>
                                      <p:tavLst>
                                        <p:tav tm="0">
                                          <p:val>
                                            <p:fltVal val="0"/>
                                          </p:val>
                                        </p:tav>
                                        <p:tav tm="100000">
                                          <p:val>
                                            <p:strVal val="#ppt_h"/>
                                          </p:val>
                                        </p:tav>
                                      </p:tavLst>
                                    </p:anim>
                                    <p:animEffect transition="in" filter="fade">
                                      <p:cBhvr>
                                        <p:cTn id="44" dur="500"/>
                                        <p:tgtEl>
                                          <p:spTgt spid="25"/>
                                        </p:tgtEl>
                                      </p:cBhvr>
                                    </p:animEffect>
                                  </p:childTnLst>
                                </p:cTn>
                              </p:par>
                            </p:childTnLst>
                          </p:cTn>
                        </p:par>
                        <p:par>
                          <p:cTn id="45" fill="hold">
                            <p:stCondLst>
                              <p:cond delay="500"/>
                            </p:stCondLst>
                            <p:childTnLst>
                              <p:par>
                                <p:cTn id="46" presetID="10" presetClass="entr" presetSubtype="0"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fade">
                                      <p:cBhvr>
                                        <p:cTn id="48" dur="500"/>
                                        <p:tgtEl>
                                          <p:spTgt spid="27"/>
                                        </p:tgtEl>
                                      </p:cBhvr>
                                    </p:animEffect>
                                  </p:childTnLst>
                                </p:cTn>
                              </p:par>
                            </p:childTnLst>
                          </p:cTn>
                        </p:par>
                        <p:par>
                          <p:cTn id="49" fill="hold">
                            <p:stCondLst>
                              <p:cond delay="1000"/>
                            </p:stCondLst>
                            <p:childTnLst>
                              <p:par>
                                <p:cTn id="50" presetID="10" presetClass="entr" presetSubtype="0"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500"/>
                                        <p:tgtEl>
                                          <p:spTgt spid="16"/>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500"/>
                                        <p:tgtEl>
                                          <p:spTgt spid="1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500"/>
                                        <p:tgtEl>
                                          <p:spTgt spid="18"/>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fade">
                                      <p:cBhvr>
                                        <p:cTn id="61" dur="500"/>
                                        <p:tgtEl>
                                          <p:spTgt spid="19"/>
                                        </p:tgtEl>
                                      </p:cBhvr>
                                    </p:animEffect>
                                  </p:childTnLst>
                                </p:cTn>
                              </p:par>
                            </p:childTnLst>
                          </p:cTn>
                        </p:par>
                        <p:par>
                          <p:cTn id="62" fill="hold">
                            <p:stCondLst>
                              <p:cond delay="1500"/>
                            </p:stCondLst>
                            <p:childTnLst>
                              <p:par>
                                <p:cTn id="63" presetID="10" presetClass="entr" presetSubtype="0" fill="hold" grpId="0" nodeType="after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fade">
                                      <p:cBhvr>
                                        <p:cTn id="65" dur="500"/>
                                        <p:tgtEl>
                                          <p:spTgt spid="28"/>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500"/>
                                        <p:tgtEl>
                                          <p:spTgt spid="29"/>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fade">
                                      <p:cBhvr>
                                        <p:cTn id="71" dur="500"/>
                                        <p:tgtEl>
                                          <p:spTgt spid="30"/>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1"/>
                                        </p:tgtEl>
                                        <p:attrNameLst>
                                          <p:attrName>style.visibility</p:attrName>
                                        </p:attrNameLst>
                                      </p:cBhvr>
                                      <p:to>
                                        <p:strVal val="visible"/>
                                      </p:to>
                                    </p:set>
                                    <p:animEffect transition="in" filter="fade">
                                      <p:cBhvr>
                                        <p:cTn id="74" dur="500"/>
                                        <p:tgtEl>
                                          <p:spTgt spid="31"/>
                                        </p:tgtEl>
                                      </p:cBhvr>
                                    </p:animEffect>
                                  </p:childTnLst>
                                </p:cTn>
                              </p:par>
                            </p:childTnLst>
                          </p:cTn>
                        </p:par>
                        <p:par>
                          <p:cTn id="75" fill="hold">
                            <p:stCondLst>
                              <p:cond delay="2000"/>
                            </p:stCondLst>
                            <p:childTnLst>
                              <p:par>
                                <p:cTn id="76" presetID="12" presetClass="entr" presetSubtype="8" fill="hold" nodeType="afterEffect">
                                  <p:stCondLst>
                                    <p:cond delay="0"/>
                                  </p:stCondLst>
                                  <p:childTnLst>
                                    <p:set>
                                      <p:cBhvr>
                                        <p:cTn id="77" dur="1" fill="hold">
                                          <p:stCondLst>
                                            <p:cond delay="0"/>
                                          </p:stCondLst>
                                        </p:cTn>
                                        <p:tgtEl>
                                          <p:spTgt spid="35"/>
                                        </p:tgtEl>
                                        <p:attrNameLst>
                                          <p:attrName>style.visibility</p:attrName>
                                        </p:attrNameLst>
                                      </p:cBhvr>
                                      <p:to>
                                        <p:strVal val="visible"/>
                                      </p:to>
                                    </p:set>
                                    <p:anim calcmode="lin" valueType="num">
                                      <p:cBhvr additive="base">
                                        <p:cTn id="78" dur="500"/>
                                        <p:tgtEl>
                                          <p:spTgt spid="35"/>
                                        </p:tgtEl>
                                        <p:attrNameLst>
                                          <p:attrName>ppt_x</p:attrName>
                                        </p:attrNameLst>
                                      </p:cBhvr>
                                      <p:tavLst>
                                        <p:tav tm="0">
                                          <p:val>
                                            <p:strVal val="#ppt_x-#ppt_w*1.125000"/>
                                          </p:val>
                                        </p:tav>
                                        <p:tav tm="100000">
                                          <p:val>
                                            <p:strVal val="#ppt_x"/>
                                          </p:val>
                                        </p:tav>
                                      </p:tavLst>
                                    </p:anim>
                                    <p:animEffect transition="in" filter="wipe(right)">
                                      <p:cBhvr>
                                        <p:cTn id="79" dur="500"/>
                                        <p:tgtEl>
                                          <p:spTgt spid="35"/>
                                        </p:tgtEl>
                                      </p:cBhvr>
                                    </p:animEffect>
                                  </p:childTnLst>
                                </p:cTn>
                              </p:par>
                              <p:par>
                                <p:cTn id="80" presetID="12" presetClass="entr" presetSubtype="8" fill="hold" nodeType="withEffect">
                                  <p:stCondLst>
                                    <p:cond delay="0"/>
                                  </p:stCondLst>
                                  <p:childTnLst>
                                    <p:set>
                                      <p:cBhvr>
                                        <p:cTn id="81" dur="1" fill="hold">
                                          <p:stCondLst>
                                            <p:cond delay="0"/>
                                          </p:stCondLst>
                                        </p:cTn>
                                        <p:tgtEl>
                                          <p:spTgt spid="38"/>
                                        </p:tgtEl>
                                        <p:attrNameLst>
                                          <p:attrName>style.visibility</p:attrName>
                                        </p:attrNameLst>
                                      </p:cBhvr>
                                      <p:to>
                                        <p:strVal val="visible"/>
                                      </p:to>
                                    </p:set>
                                    <p:anim calcmode="lin" valueType="num">
                                      <p:cBhvr additive="base">
                                        <p:cTn id="82" dur="500"/>
                                        <p:tgtEl>
                                          <p:spTgt spid="38"/>
                                        </p:tgtEl>
                                        <p:attrNameLst>
                                          <p:attrName>ppt_x</p:attrName>
                                        </p:attrNameLst>
                                      </p:cBhvr>
                                      <p:tavLst>
                                        <p:tav tm="0">
                                          <p:val>
                                            <p:strVal val="#ppt_x-#ppt_w*1.125000"/>
                                          </p:val>
                                        </p:tav>
                                        <p:tav tm="100000">
                                          <p:val>
                                            <p:strVal val="#ppt_x"/>
                                          </p:val>
                                        </p:tav>
                                      </p:tavLst>
                                    </p:anim>
                                    <p:animEffect transition="in" filter="wipe(right)">
                                      <p:cBhvr>
                                        <p:cTn id="83" dur="500"/>
                                        <p:tgtEl>
                                          <p:spTgt spid="38"/>
                                        </p:tgtEl>
                                      </p:cBhvr>
                                    </p:animEffect>
                                  </p:childTnLst>
                                </p:cTn>
                              </p:par>
                              <p:par>
                                <p:cTn id="84" presetID="12" presetClass="entr" presetSubtype="8" fill="hold" nodeType="withEffect">
                                  <p:stCondLst>
                                    <p:cond delay="0"/>
                                  </p:stCondLst>
                                  <p:childTnLst>
                                    <p:set>
                                      <p:cBhvr>
                                        <p:cTn id="85" dur="1" fill="hold">
                                          <p:stCondLst>
                                            <p:cond delay="0"/>
                                          </p:stCondLst>
                                        </p:cTn>
                                        <p:tgtEl>
                                          <p:spTgt spid="41"/>
                                        </p:tgtEl>
                                        <p:attrNameLst>
                                          <p:attrName>style.visibility</p:attrName>
                                        </p:attrNameLst>
                                      </p:cBhvr>
                                      <p:to>
                                        <p:strVal val="visible"/>
                                      </p:to>
                                    </p:set>
                                    <p:anim calcmode="lin" valueType="num">
                                      <p:cBhvr additive="base">
                                        <p:cTn id="86" dur="500"/>
                                        <p:tgtEl>
                                          <p:spTgt spid="41"/>
                                        </p:tgtEl>
                                        <p:attrNameLst>
                                          <p:attrName>ppt_x</p:attrName>
                                        </p:attrNameLst>
                                      </p:cBhvr>
                                      <p:tavLst>
                                        <p:tav tm="0">
                                          <p:val>
                                            <p:strVal val="#ppt_x-#ppt_w*1.125000"/>
                                          </p:val>
                                        </p:tav>
                                        <p:tav tm="100000">
                                          <p:val>
                                            <p:strVal val="#ppt_x"/>
                                          </p:val>
                                        </p:tav>
                                      </p:tavLst>
                                    </p:anim>
                                    <p:animEffect transition="in" filter="wipe(right)">
                                      <p:cBhvr>
                                        <p:cTn id="87" dur="500"/>
                                        <p:tgtEl>
                                          <p:spTgt spid="41"/>
                                        </p:tgtEl>
                                      </p:cBhvr>
                                    </p:animEffect>
                                  </p:childTnLst>
                                </p:cTn>
                              </p:par>
                              <p:par>
                                <p:cTn id="88" presetID="12" presetClass="entr" presetSubtype="8" fill="hold" nodeType="withEffect">
                                  <p:stCondLst>
                                    <p:cond delay="0"/>
                                  </p:stCondLst>
                                  <p:childTnLst>
                                    <p:set>
                                      <p:cBhvr>
                                        <p:cTn id="89" dur="1" fill="hold">
                                          <p:stCondLst>
                                            <p:cond delay="0"/>
                                          </p:stCondLst>
                                        </p:cTn>
                                        <p:tgtEl>
                                          <p:spTgt spid="44"/>
                                        </p:tgtEl>
                                        <p:attrNameLst>
                                          <p:attrName>style.visibility</p:attrName>
                                        </p:attrNameLst>
                                      </p:cBhvr>
                                      <p:to>
                                        <p:strVal val="visible"/>
                                      </p:to>
                                    </p:set>
                                    <p:anim calcmode="lin" valueType="num">
                                      <p:cBhvr additive="base">
                                        <p:cTn id="90" dur="500"/>
                                        <p:tgtEl>
                                          <p:spTgt spid="44"/>
                                        </p:tgtEl>
                                        <p:attrNameLst>
                                          <p:attrName>ppt_x</p:attrName>
                                        </p:attrNameLst>
                                      </p:cBhvr>
                                      <p:tavLst>
                                        <p:tav tm="0">
                                          <p:val>
                                            <p:strVal val="#ppt_x-#ppt_w*1.125000"/>
                                          </p:val>
                                        </p:tav>
                                        <p:tav tm="100000">
                                          <p:val>
                                            <p:strVal val="#ppt_x"/>
                                          </p:val>
                                        </p:tav>
                                      </p:tavLst>
                                    </p:anim>
                                    <p:animEffect transition="in" filter="wipe(right)">
                                      <p:cBhvr>
                                        <p:cTn id="9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58" grpId="0" animBg="1"/>
      <p:bldP spid="59" grpId="0" animBg="1"/>
      <p:bldP spid="60" grpId="0" animBg="1"/>
      <p:bldP spid="61" grpId="0" animBg="1"/>
      <p:bldP spid="16" grpId="0" animBg="1"/>
      <p:bldP spid="17" grpId="0" animBg="1"/>
      <p:bldP spid="18" grpId="0" animBg="1"/>
      <p:bldP spid="19" grpId="0" animBg="1"/>
      <p:bldP spid="23" grpId="0" animBg="1"/>
      <p:bldP spid="22" grpId="0" animBg="1"/>
      <p:bldP spid="24" grpId="0" animBg="1"/>
      <p:bldP spid="2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矩形 41"/>
          <p:cNvSpPr/>
          <p:nvPr/>
        </p:nvSpPr>
        <p:spPr>
          <a:xfrm rot="1800000">
            <a:off x="1423652" y="2322291"/>
            <a:ext cx="3985497" cy="2936645"/>
          </a:xfrm>
          <a:custGeom>
            <a:avLst/>
            <a:gdLst>
              <a:gd name="connsiteX0" fmla="*/ 0 w 4000427"/>
              <a:gd name="connsiteY0" fmla="*/ 0 h 2929775"/>
              <a:gd name="connsiteX1" fmla="*/ 4000427 w 4000427"/>
              <a:gd name="connsiteY1" fmla="*/ 0 h 2929775"/>
              <a:gd name="connsiteX2" fmla="*/ 4000427 w 4000427"/>
              <a:gd name="connsiteY2" fmla="*/ 2929775 h 2929775"/>
              <a:gd name="connsiteX3" fmla="*/ 0 w 4000427"/>
              <a:gd name="connsiteY3" fmla="*/ 2929775 h 2929775"/>
              <a:gd name="connsiteX4" fmla="*/ 0 w 4000427"/>
              <a:gd name="connsiteY4" fmla="*/ 0 h 2929775"/>
              <a:gd name="connsiteX0" fmla="*/ 0 w 4000427"/>
              <a:gd name="connsiteY0" fmla="*/ 17871 h 2947646"/>
              <a:gd name="connsiteX1" fmla="*/ 955236 w 4000427"/>
              <a:gd name="connsiteY1" fmla="*/ 0 h 2947646"/>
              <a:gd name="connsiteX2" fmla="*/ 4000427 w 4000427"/>
              <a:gd name="connsiteY2" fmla="*/ 17871 h 2947646"/>
              <a:gd name="connsiteX3" fmla="*/ 4000427 w 4000427"/>
              <a:gd name="connsiteY3" fmla="*/ 2947646 h 2947646"/>
              <a:gd name="connsiteX4" fmla="*/ 0 w 4000427"/>
              <a:gd name="connsiteY4" fmla="*/ 2947646 h 2947646"/>
              <a:gd name="connsiteX5" fmla="*/ 0 w 4000427"/>
              <a:gd name="connsiteY5" fmla="*/ 17871 h 2947646"/>
              <a:gd name="connsiteX0" fmla="*/ 0 w 4000427"/>
              <a:gd name="connsiteY0" fmla="*/ 2947646 h 2947646"/>
              <a:gd name="connsiteX1" fmla="*/ 955236 w 4000427"/>
              <a:gd name="connsiteY1" fmla="*/ 0 h 2947646"/>
              <a:gd name="connsiteX2" fmla="*/ 4000427 w 4000427"/>
              <a:gd name="connsiteY2" fmla="*/ 17871 h 2947646"/>
              <a:gd name="connsiteX3" fmla="*/ 4000427 w 4000427"/>
              <a:gd name="connsiteY3" fmla="*/ 2947646 h 2947646"/>
              <a:gd name="connsiteX4" fmla="*/ 0 w 4000427"/>
              <a:gd name="connsiteY4" fmla="*/ 2947646 h 2947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0427" h="2947646">
                <a:moveTo>
                  <a:pt x="0" y="2947646"/>
                </a:moveTo>
                <a:lnTo>
                  <a:pt x="955236" y="0"/>
                </a:lnTo>
                <a:lnTo>
                  <a:pt x="4000427" y="17871"/>
                </a:lnTo>
                <a:lnTo>
                  <a:pt x="4000427" y="2947646"/>
                </a:lnTo>
                <a:lnTo>
                  <a:pt x="0" y="2947646"/>
                </a:lnTo>
                <a:close/>
              </a:path>
            </a:pathLst>
          </a:custGeom>
          <a:gradFill>
            <a:gsLst>
              <a:gs pos="0">
                <a:schemeClr val="bg1">
                  <a:lumMod val="50000"/>
                </a:schemeClr>
              </a:gs>
              <a:gs pos="75000">
                <a:schemeClr val="bg1">
                  <a:alpha val="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sp>
        <p:nvSpPr>
          <p:cNvPr id="43" name="矩形 41"/>
          <p:cNvSpPr/>
          <p:nvPr/>
        </p:nvSpPr>
        <p:spPr>
          <a:xfrm rot="1800000">
            <a:off x="4145953" y="2322292"/>
            <a:ext cx="3985497" cy="2936645"/>
          </a:xfrm>
          <a:custGeom>
            <a:avLst/>
            <a:gdLst>
              <a:gd name="connsiteX0" fmla="*/ 0 w 4000427"/>
              <a:gd name="connsiteY0" fmla="*/ 0 h 2929775"/>
              <a:gd name="connsiteX1" fmla="*/ 4000427 w 4000427"/>
              <a:gd name="connsiteY1" fmla="*/ 0 h 2929775"/>
              <a:gd name="connsiteX2" fmla="*/ 4000427 w 4000427"/>
              <a:gd name="connsiteY2" fmla="*/ 2929775 h 2929775"/>
              <a:gd name="connsiteX3" fmla="*/ 0 w 4000427"/>
              <a:gd name="connsiteY3" fmla="*/ 2929775 h 2929775"/>
              <a:gd name="connsiteX4" fmla="*/ 0 w 4000427"/>
              <a:gd name="connsiteY4" fmla="*/ 0 h 2929775"/>
              <a:gd name="connsiteX0" fmla="*/ 0 w 4000427"/>
              <a:gd name="connsiteY0" fmla="*/ 17871 h 2947646"/>
              <a:gd name="connsiteX1" fmla="*/ 955236 w 4000427"/>
              <a:gd name="connsiteY1" fmla="*/ 0 h 2947646"/>
              <a:gd name="connsiteX2" fmla="*/ 4000427 w 4000427"/>
              <a:gd name="connsiteY2" fmla="*/ 17871 h 2947646"/>
              <a:gd name="connsiteX3" fmla="*/ 4000427 w 4000427"/>
              <a:gd name="connsiteY3" fmla="*/ 2947646 h 2947646"/>
              <a:gd name="connsiteX4" fmla="*/ 0 w 4000427"/>
              <a:gd name="connsiteY4" fmla="*/ 2947646 h 2947646"/>
              <a:gd name="connsiteX5" fmla="*/ 0 w 4000427"/>
              <a:gd name="connsiteY5" fmla="*/ 17871 h 2947646"/>
              <a:gd name="connsiteX0" fmla="*/ 0 w 4000427"/>
              <a:gd name="connsiteY0" fmla="*/ 2947646 h 2947646"/>
              <a:gd name="connsiteX1" fmla="*/ 955236 w 4000427"/>
              <a:gd name="connsiteY1" fmla="*/ 0 h 2947646"/>
              <a:gd name="connsiteX2" fmla="*/ 4000427 w 4000427"/>
              <a:gd name="connsiteY2" fmla="*/ 17871 h 2947646"/>
              <a:gd name="connsiteX3" fmla="*/ 4000427 w 4000427"/>
              <a:gd name="connsiteY3" fmla="*/ 2947646 h 2947646"/>
              <a:gd name="connsiteX4" fmla="*/ 0 w 4000427"/>
              <a:gd name="connsiteY4" fmla="*/ 2947646 h 2947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0427" h="2947646">
                <a:moveTo>
                  <a:pt x="0" y="2947646"/>
                </a:moveTo>
                <a:lnTo>
                  <a:pt x="955236" y="0"/>
                </a:lnTo>
                <a:lnTo>
                  <a:pt x="4000427" y="17871"/>
                </a:lnTo>
                <a:lnTo>
                  <a:pt x="4000427" y="2947646"/>
                </a:lnTo>
                <a:lnTo>
                  <a:pt x="0" y="2947646"/>
                </a:lnTo>
                <a:close/>
              </a:path>
            </a:pathLst>
          </a:custGeom>
          <a:gradFill>
            <a:gsLst>
              <a:gs pos="0">
                <a:schemeClr val="bg1">
                  <a:lumMod val="50000"/>
                </a:schemeClr>
              </a:gs>
              <a:gs pos="75000">
                <a:schemeClr val="bg1">
                  <a:alpha val="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sp>
        <p:nvSpPr>
          <p:cNvPr id="44" name="矩形 41"/>
          <p:cNvSpPr/>
          <p:nvPr/>
        </p:nvSpPr>
        <p:spPr>
          <a:xfrm rot="1800000">
            <a:off x="6861818" y="2322292"/>
            <a:ext cx="3985497" cy="2936645"/>
          </a:xfrm>
          <a:custGeom>
            <a:avLst/>
            <a:gdLst>
              <a:gd name="connsiteX0" fmla="*/ 0 w 4000427"/>
              <a:gd name="connsiteY0" fmla="*/ 0 h 2929775"/>
              <a:gd name="connsiteX1" fmla="*/ 4000427 w 4000427"/>
              <a:gd name="connsiteY1" fmla="*/ 0 h 2929775"/>
              <a:gd name="connsiteX2" fmla="*/ 4000427 w 4000427"/>
              <a:gd name="connsiteY2" fmla="*/ 2929775 h 2929775"/>
              <a:gd name="connsiteX3" fmla="*/ 0 w 4000427"/>
              <a:gd name="connsiteY3" fmla="*/ 2929775 h 2929775"/>
              <a:gd name="connsiteX4" fmla="*/ 0 w 4000427"/>
              <a:gd name="connsiteY4" fmla="*/ 0 h 2929775"/>
              <a:gd name="connsiteX0" fmla="*/ 0 w 4000427"/>
              <a:gd name="connsiteY0" fmla="*/ 17871 h 2947646"/>
              <a:gd name="connsiteX1" fmla="*/ 955236 w 4000427"/>
              <a:gd name="connsiteY1" fmla="*/ 0 h 2947646"/>
              <a:gd name="connsiteX2" fmla="*/ 4000427 w 4000427"/>
              <a:gd name="connsiteY2" fmla="*/ 17871 h 2947646"/>
              <a:gd name="connsiteX3" fmla="*/ 4000427 w 4000427"/>
              <a:gd name="connsiteY3" fmla="*/ 2947646 h 2947646"/>
              <a:gd name="connsiteX4" fmla="*/ 0 w 4000427"/>
              <a:gd name="connsiteY4" fmla="*/ 2947646 h 2947646"/>
              <a:gd name="connsiteX5" fmla="*/ 0 w 4000427"/>
              <a:gd name="connsiteY5" fmla="*/ 17871 h 2947646"/>
              <a:gd name="connsiteX0" fmla="*/ 0 w 4000427"/>
              <a:gd name="connsiteY0" fmla="*/ 2947646 h 2947646"/>
              <a:gd name="connsiteX1" fmla="*/ 955236 w 4000427"/>
              <a:gd name="connsiteY1" fmla="*/ 0 h 2947646"/>
              <a:gd name="connsiteX2" fmla="*/ 4000427 w 4000427"/>
              <a:gd name="connsiteY2" fmla="*/ 17871 h 2947646"/>
              <a:gd name="connsiteX3" fmla="*/ 4000427 w 4000427"/>
              <a:gd name="connsiteY3" fmla="*/ 2947646 h 2947646"/>
              <a:gd name="connsiteX4" fmla="*/ 0 w 4000427"/>
              <a:gd name="connsiteY4" fmla="*/ 2947646 h 2947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0427" h="2947646">
                <a:moveTo>
                  <a:pt x="0" y="2947646"/>
                </a:moveTo>
                <a:lnTo>
                  <a:pt x="955236" y="0"/>
                </a:lnTo>
                <a:lnTo>
                  <a:pt x="4000427" y="17871"/>
                </a:lnTo>
                <a:lnTo>
                  <a:pt x="4000427" y="2947646"/>
                </a:lnTo>
                <a:lnTo>
                  <a:pt x="0" y="2947646"/>
                </a:lnTo>
                <a:close/>
              </a:path>
            </a:pathLst>
          </a:custGeom>
          <a:gradFill>
            <a:gsLst>
              <a:gs pos="0">
                <a:schemeClr val="bg1">
                  <a:lumMod val="50000"/>
                </a:schemeClr>
              </a:gs>
              <a:gs pos="75000">
                <a:schemeClr val="bg1">
                  <a:alpha val="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sp>
        <p:nvSpPr>
          <p:cNvPr id="45" name="矩形 41"/>
          <p:cNvSpPr/>
          <p:nvPr/>
        </p:nvSpPr>
        <p:spPr>
          <a:xfrm rot="1800000">
            <a:off x="9560360" y="2322292"/>
            <a:ext cx="3985497" cy="2936645"/>
          </a:xfrm>
          <a:custGeom>
            <a:avLst/>
            <a:gdLst>
              <a:gd name="connsiteX0" fmla="*/ 0 w 4000427"/>
              <a:gd name="connsiteY0" fmla="*/ 0 h 2929775"/>
              <a:gd name="connsiteX1" fmla="*/ 4000427 w 4000427"/>
              <a:gd name="connsiteY1" fmla="*/ 0 h 2929775"/>
              <a:gd name="connsiteX2" fmla="*/ 4000427 w 4000427"/>
              <a:gd name="connsiteY2" fmla="*/ 2929775 h 2929775"/>
              <a:gd name="connsiteX3" fmla="*/ 0 w 4000427"/>
              <a:gd name="connsiteY3" fmla="*/ 2929775 h 2929775"/>
              <a:gd name="connsiteX4" fmla="*/ 0 w 4000427"/>
              <a:gd name="connsiteY4" fmla="*/ 0 h 2929775"/>
              <a:gd name="connsiteX0" fmla="*/ 0 w 4000427"/>
              <a:gd name="connsiteY0" fmla="*/ 17871 h 2947646"/>
              <a:gd name="connsiteX1" fmla="*/ 955236 w 4000427"/>
              <a:gd name="connsiteY1" fmla="*/ 0 h 2947646"/>
              <a:gd name="connsiteX2" fmla="*/ 4000427 w 4000427"/>
              <a:gd name="connsiteY2" fmla="*/ 17871 h 2947646"/>
              <a:gd name="connsiteX3" fmla="*/ 4000427 w 4000427"/>
              <a:gd name="connsiteY3" fmla="*/ 2947646 h 2947646"/>
              <a:gd name="connsiteX4" fmla="*/ 0 w 4000427"/>
              <a:gd name="connsiteY4" fmla="*/ 2947646 h 2947646"/>
              <a:gd name="connsiteX5" fmla="*/ 0 w 4000427"/>
              <a:gd name="connsiteY5" fmla="*/ 17871 h 2947646"/>
              <a:gd name="connsiteX0" fmla="*/ 0 w 4000427"/>
              <a:gd name="connsiteY0" fmla="*/ 2947646 h 2947646"/>
              <a:gd name="connsiteX1" fmla="*/ 955236 w 4000427"/>
              <a:gd name="connsiteY1" fmla="*/ 0 h 2947646"/>
              <a:gd name="connsiteX2" fmla="*/ 4000427 w 4000427"/>
              <a:gd name="connsiteY2" fmla="*/ 17871 h 2947646"/>
              <a:gd name="connsiteX3" fmla="*/ 4000427 w 4000427"/>
              <a:gd name="connsiteY3" fmla="*/ 2947646 h 2947646"/>
              <a:gd name="connsiteX4" fmla="*/ 0 w 4000427"/>
              <a:gd name="connsiteY4" fmla="*/ 2947646 h 2947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0427" h="2947646">
                <a:moveTo>
                  <a:pt x="0" y="2947646"/>
                </a:moveTo>
                <a:lnTo>
                  <a:pt x="955236" y="0"/>
                </a:lnTo>
                <a:lnTo>
                  <a:pt x="4000427" y="17871"/>
                </a:lnTo>
                <a:lnTo>
                  <a:pt x="4000427" y="2947646"/>
                </a:lnTo>
                <a:lnTo>
                  <a:pt x="0" y="2947646"/>
                </a:lnTo>
                <a:close/>
              </a:path>
            </a:pathLst>
          </a:custGeom>
          <a:gradFill>
            <a:gsLst>
              <a:gs pos="0">
                <a:schemeClr val="bg1">
                  <a:lumMod val="50000"/>
                </a:schemeClr>
              </a:gs>
              <a:gs pos="75000">
                <a:schemeClr val="bg1">
                  <a:alpha val="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pic>
        <p:nvPicPr>
          <p:cNvPr id="36" name="图片占位符 2"/>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957263" y="2009775"/>
            <a:ext cx="2303462" cy="2076450"/>
          </a:xfrm>
          <a:prstGeom prst="rect">
            <a:avLst/>
          </a:prstGeom>
          <a:solidFill>
            <a:schemeClr val="bg2"/>
          </a:solidFill>
        </p:spPr>
      </p:pic>
      <p:pic>
        <p:nvPicPr>
          <p:cNvPr id="37" name="图片占位符 3"/>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3671888" y="2009775"/>
            <a:ext cx="2305050" cy="2076450"/>
          </a:xfrm>
          <a:prstGeom prst="rect">
            <a:avLst/>
          </a:prstGeom>
          <a:solidFill>
            <a:schemeClr val="bg2"/>
          </a:solidFill>
        </p:spPr>
      </p:pic>
      <p:pic>
        <p:nvPicPr>
          <p:cNvPr id="38" name="图片占位符 4"/>
          <p:cNvPicPr>
            <a:picLocks noChangeAspect="1"/>
          </p:cNvPicPr>
          <p:nvPr/>
        </p:nvPicPr>
        <p:blipFill>
          <a:blip r:embed="rId5" cstate="hqprint">
            <a:extLst>
              <a:ext uri="{28A0092B-C50C-407E-A947-70E740481C1C}">
                <a14:useLocalDpi xmlns:a14="http://schemas.microsoft.com/office/drawing/2010/main"/>
              </a:ext>
            </a:extLst>
          </a:blip>
          <a:srcRect/>
          <a:stretch>
            <a:fillRect/>
          </a:stretch>
        </p:blipFill>
        <p:spPr>
          <a:xfrm>
            <a:off x="6388100" y="2009775"/>
            <a:ext cx="2303463" cy="2076450"/>
          </a:xfrm>
          <a:prstGeom prst="rect">
            <a:avLst/>
          </a:prstGeom>
          <a:solidFill>
            <a:schemeClr val="bg2"/>
          </a:solidFill>
        </p:spPr>
      </p:pic>
      <p:pic>
        <p:nvPicPr>
          <p:cNvPr id="39" name="图片占位符 6"/>
          <p:cNvPicPr>
            <a:picLocks noChangeAspect="1"/>
          </p:cNvPicPr>
          <p:nvPr/>
        </p:nvPicPr>
        <p:blipFill>
          <a:blip r:embed="rId6" cstate="hqprint">
            <a:extLst>
              <a:ext uri="{28A0092B-C50C-407E-A947-70E740481C1C}">
                <a14:useLocalDpi xmlns:a14="http://schemas.microsoft.com/office/drawing/2010/main"/>
              </a:ext>
            </a:extLst>
          </a:blip>
          <a:srcRect/>
          <a:stretch>
            <a:fillRect/>
          </a:stretch>
        </p:blipFill>
        <p:spPr>
          <a:xfrm>
            <a:off x="9123363" y="2009775"/>
            <a:ext cx="2303462" cy="2076450"/>
          </a:xfrm>
          <a:prstGeom prst="rect">
            <a:avLst/>
          </a:prstGeom>
          <a:solidFill>
            <a:schemeClr val="bg2"/>
          </a:solidFill>
        </p:spPr>
      </p:pic>
      <p:sp>
        <p:nvSpPr>
          <p:cNvPr id="2" name="Rectangle 1"/>
          <p:cNvSpPr/>
          <p:nvPr/>
        </p:nvSpPr>
        <p:spPr>
          <a:xfrm>
            <a:off x="956469" y="2010535"/>
            <a:ext cx="2304603" cy="20759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1" name="Rectangle 11"/>
          <p:cNvSpPr>
            <a:spLocks noChangeArrowheads="1"/>
          </p:cNvSpPr>
          <p:nvPr/>
        </p:nvSpPr>
        <p:spPr bwMode="auto">
          <a:xfrm>
            <a:off x="785019" y="1872457"/>
            <a:ext cx="608806" cy="609600"/>
          </a:xfrm>
          <a:prstGeom prst="rect">
            <a:avLst/>
          </a:prstGeom>
          <a:solidFill>
            <a:schemeClr val="accent1"/>
          </a:solidFill>
          <a:ln>
            <a:noFill/>
          </a:ln>
          <a:extLst/>
        </p:spPr>
        <p:txBody>
          <a:bodyPr vert="horz" wrap="square" lIns="45720" tIns="22860" rIns="45720" bIns="22860" numCol="1" anchor="t" anchorCtr="0" compatLnSpc="1">
            <a:prstTxWarp prst="textNoShape">
              <a:avLst/>
            </a:prstTxWarp>
          </a:bodyPr>
          <a:lstStyle/>
          <a:p>
            <a:endParaRPr lang="en-US" sz="900">
              <a:solidFill>
                <a:schemeClr val="bg1"/>
              </a:solidFill>
            </a:endParaRPr>
          </a:p>
        </p:txBody>
      </p:sp>
      <p:sp>
        <p:nvSpPr>
          <p:cNvPr id="12" name="Rectangle 12"/>
          <p:cNvSpPr>
            <a:spLocks noChangeArrowheads="1"/>
          </p:cNvSpPr>
          <p:nvPr/>
        </p:nvSpPr>
        <p:spPr bwMode="auto">
          <a:xfrm>
            <a:off x="1027224" y="2025638"/>
            <a:ext cx="22442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2100" b="1" dirty="0">
                <a:solidFill>
                  <a:schemeClr val="bg1"/>
                </a:solidFill>
                <a:latin typeface="Poppins Medium" panose="02000000000000000000" pitchFamily="2" charset="0"/>
              </a:rPr>
              <a:t>1.</a:t>
            </a:r>
            <a:endParaRPr lang="en-US" altLang="en-US" sz="900" dirty="0">
              <a:solidFill>
                <a:schemeClr val="bg1"/>
              </a:solidFill>
            </a:endParaRPr>
          </a:p>
        </p:txBody>
      </p:sp>
      <p:sp>
        <p:nvSpPr>
          <p:cNvPr id="25" name="Rectangle 24"/>
          <p:cNvSpPr/>
          <p:nvPr/>
        </p:nvSpPr>
        <p:spPr>
          <a:xfrm>
            <a:off x="3665263" y="2010535"/>
            <a:ext cx="2372818" cy="20759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4" name="Rectangle 14"/>
          <p:cNvSpPr>
            <a:spLocks noChangeArrowheads="1"/>
          </p:cNvSpPr>
          <p:nvPr/>
        </p:nvSpPr>
        <p:spPr bwMode="auto">
          <a:xfrm>
            <a:off x="3497263" y="1872457"/>
            <a:ext cx="608806" cy="609600"/>
          </a:xfrm>
          <a:prstGeom prst="rect">
            <a:avLst/>
          </a:prstGeom>
          <a:solidFill>
            <a:schemeClr val="accent4"/>
          </a:solidFill>
          <a:ln>
            <a:noFill/>
          </a:ln>
          <a:extLst/>
        </p:spPr>
        <p:txBody>
          <a:bodyPr vert="horz" wrap="square" lIns="45720" tIns="22860" rIns="45720" bIns="22860" numCol="1" anchor="t" anchorCtr="0" compatLnSpc="1">
            <a:prstTxWarp prst="textNoShape">
              <a:avLst/>
            </a:prstTxWarp>
          </a:bodyPr>
          <a:lstStyle/>
          <a:p>
            <a:endParaRPr lang="en-US" sz="900">
              <a:solidFill>
                <a:schemeClr val="bg1"/>
              </a:solidFill>
            </a:endParaRPr>
          </a:p>
        </p:txBody>
      </p:sp>
      <p:sp>
        <p:nvSpPr>
          <p:cNvPr id="26" name="Rectangle 25"/>
          <p:cNvSpPr/>
          <p:nvPr/>
        </p:nvSpPr>
        <p:spPr>
          <a:xfrm>
            <a:off x="6348028" y="2010535"/>
            <a:ext cx="2372818" cy="20759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5" name="Rectangle 15"/>
          <p:cNvSpPr>
            <a:spLocks noChangeArrowheads="1"/>
          </p:cNvSpPr>
          <p:nvPr/>
        </p:nvSpPr>
        <p:spPr bwMode="auto">
          <a:xfrm>
            <a:off x="3708512" y="2025638"/>
            <a:ext cx="22442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2100" b="1" dirty="0">
                <a:solidFill>
                  <a:schemeClr val="bg1"/>
                </a:solidFill>
                <a:latin typeface="Poppins Medium" panose="02000000000000000000" pitchFamily="2" charset="0"/>
              </a:rPr>
              <a:t>2.</a:t>
            </a:r>
            <a:endParaRPr lang="en-US" altLang="en-US" sz="900" dirty="0">
              <a:solidFill>
                <a:schemeClr val="bg1"/>
              </a:solidFill>
            </a:endParaRPr>
          </a:p>
        </p:txBody>
      </p:sp>
      <p:sp>
        <p:nvSpPr>
          <p:cNvPr id="17" name="Rectangle 17"/>
          <p:cNvSpPr>
            <a:spLocks noChangeArrowheads="1"/>
          </p:cNvSpPr>
          <p:nvPr/>
        </p:nvSpPr>
        <p:spPr bwMode="auto">
          <a:xfrm>
            <a:off x="6208713" y="1872457"/>
            <a:ext cx="609600" cy="609600"/>
          </a:xfrm>
          <a:prstGeom prst="rect">
            <a:avLst/>
          </a:prstGeom>
          <a:solidFill>
            <a:schemeClr val="accent2"/>
          </a:solidFill>
          <a:ln>
            <a:noFill/>
          </a:ln>
          <a:extLst/>
        </p:spPr>
        <p:txBody>
          <a:bodyPr vert="horz" wrap="square" lIns="45720" tIns="22860" rIns="45720" bIns="22860" numCol="1" anchor="t" anchorCtr="0" compatLnSpc="1">
            <a:prstTxWarp prst="textNoShape">
              <a:avLst/>
            </a:prstTxWarp>
          </a:bodyPr>
          <a:lstStyle/>
          <a:p>
            <a:endParaRPr lang="en-US" sz="900">
              <a:solidFill>
                <a:schemeClr val="bg1"/>
              </a:solidFill>
            </a:endParaRPr>
          </a:p>
        </p:txBody>
      </p:sp>
      <p:sp>
        <p:nvSpPr>
          <p:cNvPr id="18" name="Rectangle 18"/>
          <p:cNvSpPr>
            <a:spLocks noChangeArrowheads="1"/>
          </p:cNvSpPr>
          <p:nvPr/>
        </p:nvSpPr>
        <p:spPr bwMode="auto">
          <a:xfrm>
            <a:off x="6417580" y="2024844"/>
            <a:ext cx="22442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2100" b="1">
                <a:solidFill>
                  <a:schemeClr val="bg1"/>
                </a:solidFill>
                <a:latin typeface="Poppins Medium" panose="02000000000000000000" pitchFamily="2" charset="0"/>
              </a:rPr>
              <a:t>3.</a:t>
            </a:r>
            <a:endParaRPr lang="en-US" altLang="en-US" sz="900">
              <a:solidFill>
                <a:schemeClr val="bg1"/>
              </a:solidFill>
            </a:endParaRPr>
          </a:p>
        </p:txBody>
      </p:sp>
      <p:sp>
        <p:nvSpPr>
          <p:cNvPr id="27" name="Rectangle 26"/>
          <p:cNvSpPr/>
          <p:nvPr/>
        </p:nvSpPr>
        <p:spPr>
          <a:xfrm>
            <a:off x="9122680" y="2010535"/>
            <a:ext cx="2372818" cy="20759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0" name="Rectangle 20"/>
          <p:cNvSpPr>
            <a:spLocks noChangeArrowheads="1"/>
          </p:cNvSpPr>
          <p:nvPr/>
        </p:nvSpPr>
        <p:spPr bwMode="auto">
          <a:xfrm>
            <a:off x="8920957" y="1872457"/>
            <a:ext cx="609600" cy="609600"/>
          </a:xfrm>
          <a:prstGeom prst="rect">
            <a:avLst/>
          </a:prstGeom>
          <a:solidFill>
            <a:schemeClr val="accent3"/>
          </a:solidFill>
          <a:ln>
            <a:noFill/>
          </a:ln>
          <a:extLst/>
        </p:spPr>
        <p:txBody>
          <a:bodyPr vert="horz" wrap="square" lIns="45720" tIns="22860" rIns="45720" bIns="22860" numCol="1" anchor="t" anchorCtr="0" compatLnSpc="1">
            <a:prstTxWarp prst="textNoShape">
              <a:avLst/>
            </a:prstTxWarp>
          </a:bodyPr>
          <a:lstStyle/>
          <a:p>
            <a:endParaRPr lang="en-US" sz="900">
              <a:solidFill>
                <a:schemeClr val="bg1"/>
              </a:solidFill>
            </a:endParaRPr>
          </a:p>
        </p:txBody>
      </p:sp>
      <p:sp>
        <p:nvSpPr>
          <p:cNvPr id="21" name="Rectangle 21"/>
          <p:cNvSpPr>
            <a:spLocks noChangeArrowheads="1"/>
          </p:cNvSpPr>
          <p:nvPr/>
        </p:nvSpPr>
        <p:spPr bwMode="auto">
          <a:xfrm>
            <a:off x="9122680" y="2024844"/>
            <a:ext cx="22442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2100" b="1">
                <a:solidFill>
                  <a:schemeClr val="bg1"/>
                </a:solidFill>
                <a:latin typeface="Poppins Medium" panose="02000000000000000000" pitchFamily="2" charset="0"/>
              </a:rPr>
              <a:t>4.</a:t>
            </a:r>
            <a:endParaRPr lang="en-US" altLang="en-US" sz="900">
              <a:solidFill>
                <a:schemeClr val="bg1"/>
              </a:solidFill>
            </a:endParaRPr>
          </a:p>
        </p:txBody>
      </p:sp>
      <p:grpSp>
        <p:nvGrpSpPr>
          <p:cNvPr id="55" name="组合 54"/>
          <p:cNvGrpSpPr/>
          <p:nvPr/>
        </p:nvGrpSpPr>
        <p:grpSpPr>
          <a:xfrm>
            <a:off x="674782" y="358608"/>
            <a:ext cx="4885993" cy="716067"/>
            <a:chOff x="5402407" y="1247256"/>
            <a:chExt cx="4885993" cy="716067"/>
          </a:xfrm>
        </p:grpSpPr>
        <p:sp>
          <p:nvSpPr>
            <p:cNvPr id="56" name="文本框 55"/>
            <p:cNvSpPr txBox="1"/>
            <p:nvPr/>
          </p:nvSpPr>
          <p:spPr>
            <a:xfrm>
              <a:off x="5402407" y="1247256"/>
              <a:ext cx="3295317"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mn-ea"/>
                </a:rPr>
                <a:t>标题文字添加此处</a:t>
              </a:r>
              <a:endParaRPr lang="zh-CN" altLang="en-US" sz="2800" b="1" dirty="0">
                <a:solidFill>
                  <a:schemeClr val="tx1">
                    <a:lumMod val="75000"/>
                    <a:lumOff val="25000"/>
                  </a:schemeClr>
                </a:solidFill>
                <a:latin typeface="+mn-ea"/>
              </a:endParaRPr>
            </a:p>
          </p:txBody>
        </p:sp>
        <p:sp>
          <p:nvSpPr>
            <p:cNvPr id="57" name="文本框 56"/>
            <p:cNvSpPr txBox="1"/>
            <p:nvPr/>
          </p:nvSpPr>
          <p:spPr>
            <a:xfrm>
              <a:off x="5402408" y="16935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grpSp>
        <p:nvGrpSpPr>
          <p:cNvPr id="58" name="组合 57"/>
          <p:cNvGrpSpPr/>
          <p:nvPr/>
        </p:nvGrpSpPr>
        <p:grpSpPr>
          <a:xfrm>
            <a:off x="956467" y="4320122"/>
            <a:ext cx="2304258" cy="1351949"/>
            <a:chOff x="7483989" y="3236385"/>
            <a:chExt cx="2304258" cy="1351949"/>
          </a:xfrm>
        </p:grpSpPr>
        <p:sp>
          <p:nvSpPr>
            <p:cNvPr id="59" name="矩形 58"/>
            <p:cNvSpPr/>
            <p:nvPr/>
          </p:nvSpPr>
          <p:spPr>
            <a:xfrm>
              <a:off x="7483989" y="3615760"/>
              <a:ext cx="2304258" cy="97257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用户可以在投影仪或者计算机上进行演示也可以将演示文稿打印出来制作成胶片用户可以在投影仪或者计算机上进行演示也</a:t>
              </a:r>
              <a:r>
                <a:rPr lang="zh-CN" altLang="en-US" sz="1100" dirty="0" smtClean="0">
                  <a:solidFill>
                    <a:schemeClr val="tx1">
                      <a:lumMod val="75000"/>
                      <a:lumOff val="25000"/>
                    </a:schemeClr>
                  </a:solidFill>
                  <a:latin typeface="+mn-ea"/>
                </a:rPr>
                <a:t>可以</a:t>
              </a:r>
              <a:endParaRPr lang="zh-CN" altLang="en-US" sz="1100" dirty="0">
                <a:solidFill>
                  <a:schemeClr val="tx1">
                    <a:lumMod val="75000"/>
                    <a:lumOff val="25000"/>
                  </a:schemeClr>
                </a:solidFill>
                <a:latin typeface="+mn-ea"/>
              </a:endParaRPr>
            </a:p>
          </p:txBody>
        </p:sp>
        <p:sp>
          <p:nvSpPr>
            <p:cNvPr id="60" name="矩形 59"/>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标题文字添加</a:t>
              </a:r>
            </a:p>
          </p:txBody>
        </p:sp>
      </p:grpSp>
      <p:grpSp>
        <p:nvGrpSpPr>
          <p:cNvPr id="61" name="组合 60"/>
          <p:cNvGrpSpPr/>
          <p:nvPr/>
        </p:nvGrpSpPr>
        <p:grpSpPr>
          <a:xfrm>
            <a:off x="3662575" y="4320122"/>
            <a:ext cx="2304258" cy="1351949"/>
            <a:chOff x="7483989" y="3236385"/>
            <a:chExt cx="2304258" cy="1351949"/>
          </a:xfrm>
        </p:grpSpPr>
        <p:sp>
          <p:nvSpPr>
            <p:cNvPr id="62" name="矩形 61"/>
            <p:cNvSpPr/>
            <p:nvPr/>
          </p:nvSpPr>
          <p:spPr>
            <a:xfrm>
              <a:off x="7483989" y="3615760"/>
              <a:ext cx="2304258" cy="97257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用户可以在投影仪或者计算机上进行演示也可以将演示文稿打印出来制作成胶片用户可以在投影仪或者计算机上进行演示也</a:t>
              </a:r>
              <a:r>
                <a:rPr lang="zh-CN" altLang="en-US" sz="1100" dirty="0" smtClean="0">
                  <a:solidFill>
                    <a:schemeClr val="tx1">
                      <a:lumMod val="75000"/>
                      <a:lumOff val="25000"/>
                    </a:schemeClr>
                  </a:solidFill>
                  <a:latin typeface="+mn-ea"/>
                </a:rPr>
                <a:t>可以</a:t>
              </a:r>
              <a:endParaRPr lang="zh-CN" altLang="en-US" sz="1100" dirty="0">
                <a:solidFill>
                  <a:schemeClr val="tx1">
                    <a:lumMod val="75000"/>
                    <a:lumOff val="25000"/>
                  </a:schemeClr>
                </a:solidFill>
                <a:latin typeface="+mn-ea"/>
              </a:endParaRPr>
            </a:p>
          </p:txBody>
        </p:sp>
        <p:sp>
          <p:nvSpPr>
            <p:cNvPr id="63" name="矩形 62"/>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标题文字添加</a:t>
              </a:r>
            </a:p>
          </p:txBody>
        </p:sp>
      </p:grpSp>
      <p:grpSp>
        <p:nvGrpSpPr>
          <p:cNvPr id="64" name="组合 63"/>
          <p:cNvGrpSpPr/>
          <p:nvPr/>
        </p:nvGrpSpPr>
        <p:grpSpPr>
          <a:xfrm>
            <a:off x="6382308" y="4320122"/>
            <a:ext cx="2304258" cy="1351949"/>
            <a:chOff x="7483989" y="3236385"/>
            <a:chExt cx="2304258" cy="1351949"/>
          </a:xfrm>
        </p:grpSpPr>
        <p:sp>
          <p:nvSpPr>
            <p:cNvPr id="65" name="矩形 64"/>
            <p:cNvSpPr/>
            <p:nvPr/>
          </p:nvSpPr>
          <p:spPr>
            <a:xfrm>
              <a:off x="7483989" y="3615760"/>
              <a:ext cx="2304258" cy="97257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用户可以在投影仪或者计算机上进行演示也可以将演示文稿打印出来制作成胶片用户可以在投影仪或者计算机上进行演示也</a:t>
              </a:r>
              <a:r>
                <a:rPr lang="zh-CN" altLang="en-US" sz="1100" dirty="0" smtClean="0">
                  <a:solidFill>
                    <a:schemeClr val="tx1">
                      <a:lumMod val="75000"/>
                      <a:lumOff val="25000"/>
                    </a:schemeClr>
                  </a:solidFill>
                  <a:latin typeface="+mn-ea"/>
                </a:rPr>
                <a:t>可以</a:t>
              </a:r>
              <a:endParaRPr lang="zh-CN" altLang="en-US" sz="1100" dirty="0">
                <a:solidFill>
                  <a:schemeClr val="tx1">
                    <a:lumMod val="75000"/>
                    <a:lumOff val="25000"/>
                  </a:schemeClr>
                </a:solidFill>
                <a:latin typeface="+mn-ea"/>
              </a:endParaRPr>
            </a:p>
          </p:txBody>
        </p:sp>
        <p:sp>
          <p:nvSpPr>
            <p:cNvPr id="66" name="矩形 65"/>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标题文字添加</a:t>
              </a:r>
            </a:p>
          </p:txBody>
        </p:sp>
      </p:grpSp>
      <p:grpSp>
        <p:nvGrpSpPr>
          <p:cNvPr id="67" name="组合 66"/>
          <p:cNvGrpSpPr/>
          <p:nvPr/>
        </p:nvGrpSpPr>
        <p:grpSpPr>
          <a:xfrm>
            <a:off x="9123363" y="4320122"/>
            <a:ext cx="2304258" cy="1351949"/>
            <a:chOff x="7483989" y="3236385"/>
            <a:chExt cx="2304258" cy="1351949"/>
          </a:xfrm>
        </p:grpSpPr>
        <p:sp>
          <p:nvSpPr>
            <p:cNvPr id="68" name="矩形 67"/>
            <p:cNvSpPr/>
            <p:nvPr/>
          </p:nvSpPr>
          <p:spPr>
            <a:xfrm>
              <a:off x="7483989" y="3615760"/>
              <a:ext cx="2304258" cy="97257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用户可以在投影仪或者计算机上进行演示也可以将演示文稿打印出来制作成胶片用户可以在投影仪或者计算机上进行演示也</a:t>
              </a:r>
              <a:r>
                <a:rPr lang="zh-CN" altLang="en-US" sz="1100" dirty="0" smtClean="0">
                  <a:solidFill>
                    <a:schemeClr val="tx1">
                      <a:lumMod val="75000"/>
                      <a:lumOff val="25000"/>
                    </a:schemeClr>
                  </a:solidFill>
                  <a:latin typeface="+mn-ea"/>
                </a:rPr>
                <a:t>可以</a:t>
              </a:r>
              <a:endParaRPr lang="zh-CN" altLang="en-US" sz="1100" dirty="0">
                <a:solidFill>
                  <a:schemeClr val="tx1">
                    <a:lumMod val="75000"/>
                    <a:lumOff val="25000"/>
                  </a:schemeClr>
                </a:solidFill>
                <a:latin typeface="+mn-ea"/>
              </a:endParaRPr>
            </a:p>
          </p:txBody>
        </p:sp>
        <p:sp>
          <p:nvSpPr>
            <p:cNvPr id="69" name="矩形 68"/>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标题文字添加</a:t>
              </a:r>
            </a:p>
          </p:txBody>
        </p:sp>
      </p:grpSp>
    </p:spTree>
    <p:extLst>
      <p:ext uri="{BB962C8B-B14F-4D97-AF65-F5344CB8AC3E}">
        <p14:creationId xmlns:p14="http://schemas.microsoft.com/office/powerpoint/2010/main" val="158485675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1+#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500" fill="hold"/>
                                        <p:tgtEl>
                                          <p:spTgt spid="37"/>
                                        </p:tgtEl>
                                        <p:attrNameLst>
                                          <p:attrName>ppt_x</p:attrName>
                                        </p:attrNameLst>
                                      </p:cBhvr>
                                      <p:tavLst>
                                        <p:tav tm="0">
                                          <p:val>
                                            <p:strVal val="1+#ppt_w/2"/>
                                          </p:val>
                                        </p:tav>
                                        <p:tav tm="100000">
                                          <p:val>
                                            <p:strVal val="#ppt_x"/>
                                          </p:val>
                                        </p:tav>
                                      </p:tavLst>
                                    </p:anim>
                                    <p:anim calcmode="lin" valueType="num">
                                      <p:cBhvr additive="base">
                                        <p:cTn id="12" dur="500" fill="hold"/>
                                        <p:tgtEl>
                                          <p:spTgt spid="37"/>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38"/>
                                        </p:tgtEl>
                                        <p:attrNameLst>
                                          <p:attrName>style.visibility</p:attrName>
                                        </p:attrNameLst>
                                      </p:cBhvr>
                                      <p:to>
                                        <p:strVal val="visible"/>
                                      </p:to>
                                    </p:set>
                                    <p:anim calcmode="lin" valueType="num">
                                      <p:cBhvr additive="base">
                                        <p:cTn id="15" dur="500" fill="hold"/>
                                        <p:tgtEl>
                                          <p:spTgt spid="38"/>
                                        </p:tgtEl>
                                        <p:attrNameLst>
                                          <p:attrName>ppt_x</p:attrName>
                                        </p:attrNameLst>
                                      </p:cBhvr>
                                      <p:tavLst>
                                        <p:tav tm="0">
                                          <p:val>
                                            <p:strVal val="1+#ppt_w/2"/>
                                          </p:val>
                                        </p:tav>
                                        <p:tav tm="100000">
                                          <p:val>
                                            <p:strVal val="#ppt_x"/>
                                          </p:val>
                                        </p:tav>
                                      </p:tavLst>
                                    </p:anim>
                                    <p:anim calcmode="lin" valueType="num">
                                      <p:cBhvr additive="base">
                                        <p:cTn id="16" dur="500" fill="hold"/>
                                        <p:tgtEl>
                                          <p:spTgt spid="38"/>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500" fill="hold"/>
                                        <p:tgtEl>
                                          <p:spTgt spid="39"/>
                                        </p:tgtEl>
                                        <p:attrNameLst>
                                          <p:attrName>ppt_x</p:attrName>
                                        </p:attrNameLst>
                                      </p:cBhvr>
                                      <p:tavLst>
                                        <p:tav tm="0">
                                          <p:val>
                                            <p:strVal val="1+#ppt_w/2"/>
                                          </p:val>
                                        </p:tav>
                                        <p:tav tm="100000">
                                          <p:val>
                                            <p:strVal val="#ppt_x"/>
                                          </p:val>
                                        </p:tav>
                                      </p:tavLst>
                                    </p:anim>
                                    <p:anim calcmode="lin" valueType="num">
                                      <p:cBhvr additive="base">
                                        <p:cTn id="20" dur="500" fill="hold"/>
                                        <p:tgtEl>
                                          <p:spTgt spid="39"/>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nodePh="1">
                                  <p:stCondLst>
                                    <p:cond delay="0"/>
                                  </p:stCondLst>
                                  <p:endCondLst>
                                    <p:cond evt="begin" delay="0">
                                      <p:tn val="21"/>
                                    </p:cond>
                                  </p:end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1+#ppt_w/2"/>
                                          </p:val>
                                        </p:tav>
                                        <p:tav tm="100000">
                                          <p:val>
                                            <p:strVal val="#ppt_x"/>
                                          </p:val>
                                        </p:tav>
                                      </p:tavLst>
                                    </p:anim>
                                    <p:anim calcmode="lin" valueType="num">
                                      <p:cBhvr additive="base">
                                        <p:cTn id="24" dur="500" fill="hold"/>
                                        <p:tgtEl>
                                          <p:spTgt spid="2"/>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1+#ppt_w/2"/>
                                          </p:val>
                                        </p:tav>
                                        <p:tav tm="100000">
                                          <p:val>
                                            <p:strVal val="#ppt_x"/>
                                          </p:val>
                                        </p:tav>
                                      </p:tavLst>
                                    </p:anim>
                                    <p:anim calcmode="lin" valueType="num">
                                      <p:cBhvr additive="base">
                                        <p:cTn id="28" dur="500" fill="hold"/>
                                        <p:tgtEl>
                                          <p:spTgt spid="11"/>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1+#ppt_w/2"/>
                                          </p:val>
                                        </p:tav>
                                        <p:tav tm="100000">
                                          <p:val>
                                            <p:strVal val="#ppt_x"/>
                                          </p:val>
                                        </p:tav>
                                      </p:tavLst>
                                    </p:anim>
                                    <p:anim calcmode="lin" valueType="num">
                                      <p:cBhvr additive="base">
                                        <p:cTn id="32" dur="500" fill="hold"/>
                                        <p:tgtEl>
                                          <p:spTgt spid="12"/>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nodePh="1">
                                  <p:stCondLst>
                                    <p:cond delay="0"/>
                                  </p:stCondLst>
                                  <p:endCondLst>
                                    <p:cond evt="begin" delay="0">
                                      <p:tn val="33"/>
                                    </p:cond>
                                  </p:end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500" fill="hold"/>
                                        <p:tgtEl>
                                          <p:spTgt spid="25"/>
                                        </p:tgtEl>
                                        <p:attrNameLst>
                                          <p:attrName>ppt_x</p:attrName>
                                        </p:attrNameLst>
                                      </p:cBhvr>
                                      <p:tavLst>
                                        <p:tav tm="0">
                                          <p:val>
                                            <p:strVal val="1+#ppt_w/2"/>
                                          </p:val>
                                        </p:tav>
                                        <p:tav tm="100000">
                                          <p:val>
                                            <p:strVal val="#ppt_x"/>
                                          </p:val>
                                        </p:tav>
                                      </p:tavLst>
                                    </p:anim>
                                    <p:anim calcmode="lin" valueType="num">
                                      <p:cBhvr additive="base">
                                        <p:cTn id="36" dur="500" fill="hold"/>
                                        <p:tgtEl>
                                          <p:spTgt spid="25"/>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1+#ppt_w/2"/>
                                          </p:val>
                                        </p:tav>
                                        <p:tav tm="100000">
                                          <p:val>
                                            <p:strVal val="#ppt_x"/>
                                          </p:val>
                                        </p:tav>
                                      </p:tavLst>
                                    </p:anim>
                                    <p:anim calcmode="lin" valueType="num">
                                      <p:cBhvr additive="base">
                                        <p:cTn id="40" dur="500" fill="hold"/>
                                        <p:tgtEl>
                                          <p:spTgt spid="14"/>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nodePh="1">
                                  <p:stCondLst>
                                    <p:cond delay="0"/>
                                  </p:stCondLst>
                                  <p:endCondLst>
                                    <p:cond evt="begin" delay="0">
                                      <p:tn val="41"/>
                                    </p:cond>
                                  </p:end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500" fill="hold"/>
                                        <p:tgtEl>
                                          <p:spTgt spid="26"/>
                                        </p:tgtEl>
                                        <p:attrNameLst>
                                          <p:attrName>ppt_x</p:attrName>
                                        </p:attrNameLst>
                                      </p:cBhvr>
                                      <p:tavLst>
                                        <p:tav tm="0">
                                          <p:val>
                                            <p:strVal val="1+#ppt_w/2"/>
                                          </p:val>
                                        </p:tav>
                                        <p:tav tm="100000">
                                          <p:val>
                                            <p:strVal val="#ppt_x"/>
                                          </p:val>
                                        </p:tav>
                                      </p:tavLst>
                                    </p:anim>
                                    <p:anim calcmode="lin" valueType="num">
                                      <p:cBhvr additive="base">
                                        <p:cTn id="44" dur="500" fill="hold"/>
                                        <p:tgtEl>
                                          <p:spTgt spid="26"/>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1+#ppt_w/2"/>
                                          </p:val>
                                        </p:tav>
                                        <p:tav tm="100000">
                                          <p:val>
                                            <p:strVal val="#ppt_x"/>
                                          </p:val>
                                        </p:tav>
                                      </p:tavLst>
                                    </p:anim>
                                    <p:anim calcmode="lin" valueType="num">
                                      <p:cBhvr additive="base">
                                        <p:cTn id="48" dur="500" fill="hold"/>
                                        <p:tgtEl>
                                          <p:spTgt spid="15"/>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additive="base">
                                        <p:cTn id="51" dur="500" fill="hold"/>
                                        <p:tgtEl>
                                          <p:spTgt spid="17"/>
                                        </p:tgtEl>
                                        <p:attrNameLst>
                                          <p:attrName>ppt_x</p:attrName>
                                        </p:attrNameLst>
                                      </p:cBhvr>
                                      <p:tavLst>
                                        <p:tav tm="0">
                                          <p:val>
                                            <p:strVal val="1+#ppt_w/2"/>
                                          </p:val>
                                        </p:tav>
                                        <p:tav tm="100000">
                                          <p:val>
                                            <p:strVal val="#ppt_x"/>
                                          </p:val>
                                        </p:tav>
                                      </p:tavLst>
                                    </p:anim>
                                    <p:anim calcmode="lin" valueType="num">
                                      <p:cBhvr additive="base">
                                        <p:cTn id="52" dur="500" fill="hold"/>
                                        <p:tgtEl>
                                          <p:spTgt spid="17"/>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500" fill="hold"/>
                                        <p:tgtEl>
                                          <p:spTgt spid="18"/>
                                        </p:tgtEl>
                                        <p:attrNameLst>
                                          <p:attrName>ppt_x</p:attrName>
                                        </p:attrNameLst>
                                      </p:cBhvr>
                                      <p:tavLst>
                                        <p:tav tm="0">
                                          <p:val>
                                            <p:strVal val="1+#ppt_w/2"/>
                                          </p:val>
                                        </p:tav>
                                        <p:tav tm="100000">
                                          <p:val>
                                            <p:strVal val="#ppt_x"/>
                                          </p:val>
                                        </p:tav>
                                      </p:tavLst>
                                    </p:anim>
                                    <p:anim calcmode="lin" valueType="num">
                                      <p:cBhvr additive="base">
                                        <p:cTn id="56" dur="500" fill="hold"/>
                                        <p:tgtEl>
                                          <p:spTgt spid="18"/>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nodePh="1">
                                  <p:stCondLst>
                                    <p:cond delay="0"/>
                                  </p:stCondLst>
                                  <p:endCondLst>
                                    <p:cond evt="begin" delay="0">
                                      <p:tn val="57"/>
                                    </p:cond>
                                  </p:endCondLst>
                                  <p:childTnLst>
                                    <p:set>
                                      <p:cBhvr>
                                        <p:cTn id="58" dur="1" fill="hold">
                                          <p:stCondLst>
                                            <p:cond delay="0"/>
                                          </p:stCondLst>
                                        </p:cTn>
                                        <p:tgtEl>
                                          <p:spTgt spid="27"/>
                                        </p:tgtEl>
                                        <p:attrNameLst>
                                          <p:attrName>style.visibility</p:attrName>
                                        </p:attrNameLst>
                                      </p:cBhvr>
                                      <p:to>
                                        <p:strVal val="visible"/>
                                      </p:to>
                                    </p:set>
                                    <p:anim calcmode="lin" valueType="num">
                                      <p:cBhvr additive="base">
                                        <p:cTn id="59" dur="500" fill="hold"/>
                                        <p:tgtEl>
                                          <p:spTgt spid="27"/>
                                        </p:tgtEl>
                                        <p:attrNameLst>
                                          <p:attrName>ppt_x</p:attrName>
                                        </p:attrNameLst>
                                      </p:cBhvr>
                                      <p:tavLst>
                                        <p:tav tm="0">
                                          <p:val>
                                            <p:strVal val="1+#ppt_w/2"/>
                                          </p:val>
                                        </p:tav>
                                        <p:tav tm="100000">
                                          <p:val>
                                            <p:strVal val="#ppt_x"/>
                                          </p:val>
                                        </p:tav>
                                      </p:tavLst>
                                    </p:anim>
                                    <p:anim calcmode="lin" valueType="num">
                                      <p:cBhvr additive="base">
                                        <p:cTn id="60" dur="500" fill="hold"/>
                                        <p:tgtEl>
                                          <p:spTgt spid="27"/>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 calcmode="lin" valueType="num">
                                      <p:cBhvr additive="base">
                                        <p:cTn id="63" dur="500" fill="hold"/>
                                        <p:tgtEl>
                                          <p:spTgt spid="20"/>
                                        </p:tgtEl>
                                        <p:attrNameLst>
                                          <p:attrName>ppt_x</p:attrName>
                                        </p:attrNameLst>
                                      </p:cBhvr>
                                      <p:tavLst>
                                        <p:tav tm="0">
                                          <p:val>
                                            <p:strVal val="1+#ppt_w/2"/>
                                          </p:val>
                                        </p:tav>
                                        <p:tav tm="100000">
                                          <p:val>
                                            <p:strVal val="#ppt_x"/>
                                          </p:val>
                                        </p:tav>
                                      </p:tavLst>
                                    </p:anim>
                                    <p:anim calcmode="lin" valueType="num">
                                      <p:cBhvr additive="base">
                                        <p:cTn id="64" dur="500" fill="hold"/>
                                        <p:tgtEl>
                                          <p:spTgt spid="20"/>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cBhvr additive="base">
                                        <p:cTn id="67" dur="500" fill="hold"/>
                                        <p:tgtEl>
                                          <p:spTgt spid="21"/>
                                        </p:tgtEl>
                                        <p:attrNameLst>
                                          <p:attrName>ppt_x</p:attrName>
                                        </p:attrNameLst>
                                      </p:cBhvr>
                                      <p:tavLst>
                                        <p:tav tm="0">
                                          <p:val>
                                            <p:strVal val="1+#ppt_w/2"/>
                                          </p:val>
                                        </p:tav>
                                        <p:tav tm="100000">
                                          <p:val>
                                            <p:strVal val="#ppt_x"/>
                                          </p:val>
                                        </p:tav>
                                      </p:tavLst>
                                    </p:anim>
                                    <p:anim calcmode="lin" valueType="num">
                                      <p:cBhvr additive="base">
                                        <p:cTn id="68" dur="500" fill="hold"/>
                                        <p:tgtEl>
                                          <p:spTgt spid="21"/>
                                        </p:tgtEl>
                                        <p:attrNameLst>
                                          <p:attrName>ppt_y</p:attrName>
                                        </p:attrNameLst>
                                      </p:cBhvr>
                                      <p:tavLst>
                                        <p:tav tm="0">
                                          <p:val>
                                            <p:strVal val="#ppt_y"/>
                                          </p:val>
                                        </p:tav>
                                        <p:tav tm="100000">
                                          <p:val>
                                            <p:strVal val="#ppt_y"/>
                                          </p:val>
                                        </p:tav>
                                      </p:tavLst>
                                    </p:anim>
                                  </p:childTnLst>
                                </p:cTn>
                              </p:par>
                            </p:childTnLst>
                          </p:cTn>
                        </p:par>
                        <p:par>
                          <p:cTn id="69" fill="hold">
                            <p:stCondLst>
                              <p:cond delay="500"/>
                            </p:stCondLst>
                            <p:childTnLst>
                              <p:par>
                                <p:cTn id="70" presetID="10" presetClass="entr" presetSubtype="0" fill="hold" grpId="0" nodeType="afterEffect">
                                  <p:stCondLst>
                                    <p:cond delay="0"/>
                                  </p:stCondLst>
                                  <p:childTnLst>
                                    <p:set>
                                      <p:cBhvr>
                                        <p:cTn id="71" dur="1" fill="hold">
                                          <p:stCondLst>
                                            <p:cond delay="0"/>
                                          </p:stCondLst>
                                        </p:cTn>
                                        <p:tgtEl>
                                          <p:spTgt spid="45"/>
                                        </p:tgtEl>
                                        <p:attrNameLst>
                                          <p:attrName>style.visibility</p:attrName>
                                        </p:attrNameLst>
                                      </p:cBhvr>
                                      <p:to>
                                        <p:strVal val="visible"/>
                                      </p:to>
                                    </p:set>
                                    <p:animEffect transition="in" filter="fade">
                                      <p:cBhvr>
                                        <p:cTn id="72" dur="500"/>
                                        <p:tgtEl>
                                          <p:spTgt spid="45"/>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fade">
                                      <p:cBhvr>
                                        <p:cTn id="75" dur="500"/>
                                        <p:tgtEl>
                                          <p:spTgt spid="4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3"/>
                                        </p:tgtEl>
                                        <p:attrNameLst>
                                          <p:attrName>style.visibility</p:attrName>
                                        </p:attrNameLst>
                                      </p:cBhvr>
                                      <p:to>
                                        <p:strVal val="visible"/>
                                      </p:to>
                                    </p:set>
                                    <p:animEffect transition="in" filter="fade">
                                      <p:cBhvr>
                                        <p:cTn id="78" dur="500"/>
                                        <p:tgtEl>
                                          <p:spTgt spid="43"/>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42"/>
                                        </p:tgtEl>
                                        <p:attrNameLst>
                                          <p:attrName>style.visibility</p:attrName>
                                        </p:attrNameLst>
                                      </p:cBhvr>
                                      <p:to>
                                        <p:strVal val="visible"/>
                                      </p:to>
                                    </p:set>
                                    <p:animEffect transition="in" filter="fade">
                                      <p:cBhvr>
                                        <p:cTn id="81" dur="500"/>
                                        <p:tgtEl>
                                          <p:spTgt spid="42"/>
                                        </p:tgtEl>
                                      </p:cBhvr>
                                    </p:animEffect>
                                  </p:childTnLst>
                                </p:cTn>
                              </p:par>
                            </p:childTnLst>
                          </p:cTn>
                        </p:par>
                        <p:par>
                          <p:cTn id="82" fill="hold">
                            <p:stCondLst>
                              <p:cond delay="1000"/>
                            </p:stCondLst>
                            <p:childTnLst>
                              <p:par>
                                <p:cTn id="83" presetID="12" presetClass="entr" presetSubtype="1" fill="hold" nodeType="afterEffect">
                                  <p:stCondLst>
                                    <p:cond delay="0"/>
                                  </p:stCondLst>
                                  <p:childTnLst>
                                    <p:set>
                                      <p:cBhvr>
                                        <p:cTn id="84" dur="1" fill="hold">
                                          <p:stCondLst>
                                            <p:cond delay="0"/>
                                          </p:stCondLst>
                                        </p:cTn>
                                        <p:tgtEl>
                                          <p:spTgt spid="58"/>
                                        </p:tgtEl>
                                        <p:attrNameLst>
                                          <p:attrName>style.visibility</p:attrName>
                                        </p:attrNameLst>
                                      </p:cBhvr>
                                      <p:to>
                                        <p:strVal val="visible"/>
                                      </p:to>
                                    </p:set>
                                    <p:anim calcmode="lin" valueType="num">
                                      <p:cBhvr additive="base">
                                        <p:cTn id="85" dur="500"/>
                                        <p:tgtEl>
                                          <p:spTgt spid="58"/>
                                        </p:tgtEl>
                                        <p:attrNameLst>
                                          <p:attrName>ppt_y</p:attrName>
                                        </p:attrNameLst>
                                      </p:cBhvr>
                                      <p:tavLst>
                                        <p:tav tm="0">
                                          <p:val>
                                            <p:strVal val="#ppt_y-#ppt_h*1.125000"/>
                                          </p:val>
                                        </p:tav>
                                        <p:tav tm="100000">
                                          <p:val>
                                            <p:strVal val="#ppt_y"/>
                                          </p:val>
                                        </p:tav>
                                      </p:tavLst>
                                    </p:anim>
                                    <p:animEffect transition="in" filter="wipe(down)">
                                      <p:cBhvr>
                                        <p:cTn id="86" dur="500"/>
                                        <p:tgtEl>
                                          <p:spTgt spid="58"/>
                                        </p:tgtEl>
                                      </p:cBhvr>
                                    </p:animEffect>
                                  </p:childTnLst>
                                </p:cTn>
                              </p:par>
                            </p:childTnLst>
                          </p:cTn>
                        </p:par>
                        <p:par>
                          <p:cTn id="87" fill="hold">
                            <p:stCondLst>
                              <p:cond delay="1500"/>
                            </p:stCondLst>
                            <p:childTnLst>
                              <p:par>
                                <p:cTn id="88" presetID="12" presetClass="entr" presetSubtype="1" fill="hold" nodeType="afterEffect">
                                  <p:stCondLst>
                                    <p:cond delay="0"/>
                                  </p:stCondLst>
                                  <p:childTnLst>
                                    <p:set>
                                      <p:cBhvr>
                                        <p:cTn id="89" dur="1" fill="hold">
                                          <p:stCondLst>
                                            <p:cond delay="0"/>
                                          </p:stCondLst>
                                        </p:cTn>
                                        <p:tgtEl>
                                          <p:spTgt spid="61"/>
                                        </p:tgtEl>
                                        <p:attrNameLst>
                                          <p:attrName>style.visibility</p:attrName>
                                        </p:attrNameLst>
                                      </p:cBhvr>
                                      <p:to>
                                        <p:strVal val="visible"/>
                                      </p:to>
                                    </p:set>
                                    <p:anim calcmode="lin" valueType="num">
                                      <p:cBhvr additive="base">
                                        <p:cTn id="90" dur="500"/>
                                        <p:tgtEl>
                                          <p:spTgt spid="61"/>
                                        </p:tgtEl>
                                        <p:attrNameLst>
                                          <p:attrName>ppt_y</p:attrName>
                                        </p:attrNameLst>
                                      </p:cBhvr>
                                      <p:tavLst>
                                        <p:tav tm="0">
                                          <p:val>
                                            <p:strVal val="#ppt_y-#ppt_h*1.125000"/>
                                          </p:val>
                                        </p:tav>
                                        <p:tav tm="100000">
                                          <p:val>
                                            <p:strVal val="#ppt_y"/>
                                          </p:val>
                                        </p:tav>
                                      </p:tavLst>
                                    </p:anim>
                                    <p:animEffect transition="in" filter="wipe(down)">
                                      <p:cBhvr>
                                        <p:cTn id="91" dur="500"/>
                                        <p:tgtEl>
                                          <p:spTgt spid="61"/>
                                        </p:tgtEl>
                                      </p:cBhvr>
                                    </p:animEffect>
                                  </p:childTnLst>
                                </p:cTn>
                              </p:par>
                            </p:childTnLst>
                          </p:cTn>
                        </p:par>
                        <p:par>
                          <p:cTn id="92" fill="hold">
                            <p:stCondLst>
                              <p:cond delay="2000"/>
                            </p:stCondLst>
                            <p:childTnLst>
                              <p:par>
                                <p:cTn id="93" presetID="12" presetClass="entr" presetSubtype="1" fill="hold" nodeType="afterEffect">
                                  <p:stCondLst>
                                    <p:cond delay="0"/>
                                  </p:stCondLst>
                                  <p:childTnLst>
                                    <p:set>
                                      <p:cBhvr>
                                        <p:cTn id="94" dur="1" fill="hold">
                                          <p:stCondLst>
                                            <p:cond delay="0"/>
                                          </p:stCondLst>
                                        </p:cTn>
                                        <p:tgtEl>
                                          <p:spTgt spid="64"/>
                                        </p:tgtEl>
                                        <p:attrNameLst>
                                          <p:attrName>style.visibility</p:attrName>
                                        </p:attrNameLst>
                                      </p:cBhvr>
                                      <p:to>
                                        <p:strVal val="visible"/>
                                      </p:to>
                                    </p:set>
                                    <p:anim calcmode="lin" valueType="num">
                                      <p:cBhvr additive="base">
                                        <p:cTn id="95" dur="500"/>
                                        <p:tgtEl>
                                          <p:spTgt spid="64"/>
                                        </p:tgtEl>
                                        <p:attrNameLst>
                                          <p:attrName>ppt_y</p:attrName>
                                        </p:attrNameLst>
                                      </p:cBhvr>
                                      <p:tavLst>
                                        <p:tav tm="0">
                                          <p:val>
                                            <p:strVal val="#ppt_y-#ppt_h*1.125000"/>
                                          </p:val>
                                        </p:tav>
                                        <p:tav tm="100000">
                                          <p:val>
                                            <p:strVal val="#ppt_y"/>
                                          </p:val>
                                        </p:tav>
                                      </p:tavLst>
                                    </p:anim>
                                    <p:animEffect transition="in" filter="wipe(down)">
                                      <p:cBhvr>
                                        <p:cTn id="96" dur="500"/>
                                        <p:tgtEl>
                                          <p:spTgt spid="64"/>
                                        </p:tgtEl>
                                      </p:cBhvr>
                                    </p:animEffect>
                                  </p:childTnLst>
                                </p:cTn>
                              </p:par>
                            </p:childTnLst>
                          </p:cTn>
                        </p:par>
                        <p:par>
                          <p:cTn id="97" fill="hold">
                            <p:stCondLst>
                              <p:cond delay="2500"/>
                            </p:stCondLst>
                            <p:childTnLst>
                              <p:par>
                                <p:cTn id="98" presetID="12" presetClass="entr" presetSubtype="1" fill="hold" nodeType="afterEffect">
                                  <p:stCondLst>
                                    <p:cond delay="0"/>
                                  </p:stCondLst>
                                  <p:childTnLst>
                                    <p:set>
                                      <p:cBhvr>
                                        <p:cTn id="99" dur="1" fill="hold">
                                          <p:stCondLst>
                                            <p:cond delay="0"/>
                                          </p:stCondLst>
                                        </p:cTn>
                                        <p:tgtEl>
                                          <p:spTgt spid="67"/>
                                        </p:tgtEl>
                                        <p:attrNameLst>
                                          <p:attrName>style.visibility</p:attrName>
                                        </p:attrNameLst>
                                      </p:cBhvr>
                                      <p:to>
                                        <p:strVal val="visible"/>
                                      </p:to>
                                    </p:set>
                                    <p:anim calcmode="lin" valueType="num">
                                      <p:cBhvr additive="base">
                                        <p:cTn id="100" dur="500"/>
                                        <p:tgtEl>
                                          <p:spTgt spid="67"/>
                                        </p:tgtEl>
                                        <p:attrNameLst>
                                          <p:attrName>ppt_y</p:attrName>
                                        </p:attrNameLst>
                                      </p:cBhvr>
                                      <p:tavLst>
                                        <p:tav tm="0">
                                          <p:val>
                                            <p:strVal val="#ppt_y-#ppt_h*1.125000"/>
                                          </p:val>
                                        </p:tav>
                                        <p:tav tm="100000">
                                          <p:val>
                                            <p:strVal val="#ppt_y"/>
                                          </p:val>
                                        </p:tav>
                                      </p:tavLst>
                                    </p:anim>
                                    <p:animEffect transition="in" filter="wipe(down)">
                                      <p:cBhvr>
                                        <p:cTn id="101"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P spid="45" grpId="0" animBg="1"/>
      <p:bldP spid="2" grpId="0"/>
      <p:bldP spid="11" grpId="0" animBg="1"/>
      <p:bldP spid="12" grpId="0"/>
      <p:bldP spid="25" grpId="0"/>
      <p:bldP spid="14" grpId="0" animBg="1"/>
      <p:bldP spid="26" grpId="0"/>
      <p:bldP spid="15" grpId="0"/>
      <p:bldP spid="17" grpId="0" animBg="1"/>
      <p:bldP spid="18" grpId="0"/>
      <p:bldP spid="27" grpId="0"/>
      <p:bldP spid="20" grpId="0" animBg="1"/>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rot="1800000">
            <a:off x="811426" y="2228041"/>
            <a:ext cx="539105" cy="348499"/>
          </a:xfrm>
          <a:custGeom>
            <a:avLst/>
            <a:gdLst>
              <a:gd name="connsiteX0" fmla="*/ 0 w 539105"/>
              <a:gd name="connsiteY0" fmla="*/ 0 h 348499"/>
              <a:gd name="connsiteX1" fmla="*/ 539105 w 539105"/>
              <a:gd name="connsiteY1" fmla="*/ 0 h 348499"/>
              <a:gd name="connsiteX2" fmla="*/ 539105 w 539105"/>
              <a:gd name="connsiteY2" fmla="*/ 348499 h 348499"/>
              <a:gd name="connsiteX3" fmla="*/ 0 w 539105"/>
              <a:gd name="connsiteY3" fmla="*/ 348499 h 348499"/>
              <a:gd name="connsiteX4" fmla="*/ 0 w 539105"/>
              <a:gd name="connsiteY4" fmla="*/ 0 h 348499"/>
              <a:gd name="connsiteX0" fmla="*/ 0 w 539105"/>
              <a:gd name="connsiteY0" fmla="*/ 0 h 348499"/>
              <a:gd name="connsiteX1" fmla="*/ 97481 w 539105"/>
              <a:gd name="connsiteY1" fmla="*/ 4583 h 348499"/>
              <a:gd name="connsiteX2" fmla="*/ 539105 w 539105"/>
              <a:gd name="connsiteY2" fmla="*/ 0 h 348499"/>
              <a:gd name="connsiteX3" fmla="*/ 539105 w 539105"/>
              <a:gd name="connsiteY3" fmla="*/ 348499 h 348499"/>
              <a:gd name="connsiteX4" fmla="*/ 0 w 539105"/>
              <a:gd name="connsiteY4" fmla="*/ 348499 h 348499"/>
              <a:gd name="connsiteX5" fmla="*/ 0 w 539105"/>
              <a:gd name="connsiteY5" fmla="*/ 0 h 348499"/>
              <a:gd name="connsiteX0" fmla="*/ 0 w 539105"/>
              <a:gd name="connsiteY0" fmla="*/ 348499 h 348499"/>
              <a:gd name="connsiteX1" fmla="*/ 97481 w 539105"/>
              <a:gd name="connsiteY1" fmla="*/ 4583 h 348499"/>
              <a:gd name="connsiteX2" fmla="*/ 539105 w 539105"/>
              <a:gd name="connsiteY2" fmla="*/ 0 h 348499"/>
              <a:gd name="connsiteX3" fmla="*/ 539105 w 539105"/>
              <a:gd name="connsiteY3" fmla="*/ 348499 h 348499"/>
              <a:gd name="connsiteX4" fmla="*/ 0 w 539105"/>
              <a:gd name="connsiteY4" fmla="*/ 348499 h 3484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05" h="348499">
                <a:moveTo>
                  <a:pt x="0" y="348499"/>
                </a:moveTo>
                <a:lnTo>
                  <a:pt x="97481" y="4583"/>
                </a:lnTo>
                <a:lnTo>
                  <a:pt x="539105" y="0"/>
                </a:lnTo>
                <a:lnTo>
                  <a:pt x="539105" y="348499"/>
                </a:lnTo>
                <a:lnTo>
                  <a:pt x="0" y="348499"/>
                </a:lnTo>
                <a:close/>
              </a:path>
            </a:pathLst>
          </a:custGeom>
          <a:gradFill>
            <a:gsLst>
              <a:gs pos="0">
                <a:schemeClr val="bg1">
                  <a:lumMod val="50000"/>
                </a:schemeClr>
              </a:gs>
              <a:gs pos="75000">
                <a:schemeClr val="bg1">
                  <a:alpha val="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sp>
        <p:nvSpPr>
          <p:cNvPr id="38" name="矩形 36"/>
          <p:cNvSpPr/>
          <p:nvPr/>
        </p:nvSpPr>
        <p:spPr>
          <a:xfrm rot="1800000">
            <a:off x="3753443" y="2228041"/>
            <a:ext cx="539105" cy="348499"/>
          </a:xfrm>
          <a:custGeom>
            <a:avLst/>
            <a:gdLst>
              <a:gd name="connsiteX0" fmla="*/ 0 w 539105"/>
              <a:gd name="connsiteY0" fmla="*/ 0 h 348499"/>
              <a:gd name="connsiteX1" fmla="*/ 539105 w 539105"/>
              <a:gd name="connsiteY1" fmla="*/ 0 h 348499"/>
              <a:gd name="connsiteX2" fmla="*/ 539105 w 539105"/>
              <a:gd name="connsiteY2" fmla="*/ 348499 h 348499"/>
              <a:gd name="connsiteX3" fmla="*/ 0 w 539105"/>
              <a:gd name="connsiteY3" fmla="*/ 348499 h 348499"/>
              <a:gd name="connsiteX4" fmla="*/ 0 w 539105"/>
              <a:gd name="connsiteY4" fmla="*/ 0 h 348499"/>
              <a:gd name="connsiteX0" fmla="*/ 0 w 539105"/>
              <a:gd name="connsiteY0" fmla="*/ 0 h 348499"/>
              <a:gd name="connsiteX1" fmla="*/ 97481 w 539105"/>
              <a:gd name="connsiteY1" fmla="*/ 4583 h 348499"/>
              <a:gd name="connsiteX2" fmla="*/ 539105 w 539105"/>
              <a:gd name="connsiteY2" fmla="*/ 0 h 348499"/>
              <a:gd name="connsiteX3" fmla="*/ 539105 w 539105"/>
              <a:gd name="connsiteY3" fmla="*/ 348499 h 348499"/>
              <a:gd name="connsiteX4" fmla="*/ 0 w 539105"/>
              <a:gd name="connsiteY4" fmla="*/ 348499 h 348499"/>
              <a:gd name="connsiteX5" fmla="*/ 0 w 539105"/>
              <a:gd name="connsiteY5" fmla="*/ 0 h 348499"/>
              <a:gd name="connsiteX0" fmla="*/ 0 w 539105"/>
              <a:gd name="connsiteY0" fmla="*/ 348499 h 348499"/>
              <a:gd name="connsiteX1" fmla="*/ 97481 w 539105"/>
              <a:gd name="connsiteY1" fmla="*/ 4583 h 348499"/>
              <a:gd name="connsiteX2" fmla="*/ 539105 w 539105"/>
              <a:gd name="connsiteY2" fmla="*/ 0 h 348499"/>
              <a:gd name="connsiteX3" fmla="*/ 539105 w 539105"/>
              <a:gd name="connsiteY3" fmla="*/ 348499 h 348499"/>
              <a:gd name="connsiteX4" fmla="*/ 0 w 539105"/>
              <a:gd name="connsiteY4" fmla="*/ 348499 h 3484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05" h="348499">
                <a:moveTo>
                  <a:pt x="0" y="348499"/>
                </a:moveTo>
                <a:lnTo>
                  <a:pt x="97481" y="4583"/>
                </a:lnTo>
                <a:lnTo>
                  <a:pt x="539105" y="0"/>
                </a:lnTo>
                <a:lnTo>
                  <a:pt x="539105" y="348499"/>
                </a:lnTo>
                <a:lnTo>
                  <a:pt x="0" y="348499"/>
                </a:lnTo>
                <a:close/>
              </a:path>
            </a:pathLst>
          </a:custGeom>
          <a:gradFill>
            <a:gsLst>
              <a:gs pos="0">
                <a:schemeClr val="bg1">
                  <a:lumMod val="50000"/>
                </a:schemeClr>
              </a:gs>
              <a:gs pos="75000">
                <a:schemeClr val="bg1">
                  <a:alpha val="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sp>
        <p:nvSpPr>
          <p:cNvPr id="39" name="矩形 36"/>
          <p:cNvSpPr/>
          <p:nvPr/>
        </p:nvSpPr>
        <p:spPr>
          <a:xfrm rot="1800000">
            <a:off x="811427" y="4291616"/>
            <a:ext cx="539105" cy="348499"/>
          </a:xfrm>
          <a:custGeom>
            <a:avLst/>
            <a:gdLst>
              <a:gd name="connsiteX0" fmla="*/ 0 w 539105"/>
              <a:gd name="connsiteY0" fmla="*/ 0 h 348499"/>
              <a:gd name="connsiteX1" fmla="*/ 539105 w 539105"/>
              <a:gd name="connsiteY1" fmla="*/ 0 h 348499"/>
              <a:gd name="connsiteX2" fmla="*/ 539105 w 539105"/>
              <a:gd name="connsiteY2" fmla="*/ 348499 h 348499"/>
              <a:gd name="connsiteX3" fmla="*/ 0 w 539105"/>
              <a:gd name="connsiteY3" fmla="*/ 348499 h 348499"/>
              <a:gd name="connsiteX4" fmla="*/ 0 w 539105"/>
              <a:gd name="connsiteY4" fmla="*/ 0 h 348499"/>
              <a:gd name="connsiteX0" fmla="*/ 0 w 539105"/>
              <a:gd name="connsiteY0" fmla="*/ 0 h 348499"/>
              <a:gd name="connsiteX1" fmla="*/ 97481 w 539105"/>
              <a:gd name="connsiteY1" fmla="*/ 4583 h 348499"/>
              <a:gd name="connsiteX2" fmla="*/ 539105 w 539105"/>
              <a:gd name="connsiteY2" fmla="*/ 0 h 348499"/>
              <a:gd name="connsiteX3" fmla="*/ 539105 w 539105"/>
              <a:gd name="connsiteY3" fmla="*/ 348499 h 348499"/>
              <a:gd name="connsiteX4" fmla="*/ 0 w 539105"/>
              <a:gd name="connsiteY4" fmla="*/ 348499 h 348499"/>
              <a:gd name="connsiteX5" fmla="*/ 0 w 539105"/>
              <a:gd name="connsiteY5" fmla="*/ 0 h 348499"/>
              <a:gd name="connsiteX0" fmla="*/ 0 w 539105"/>
              <a:gd name="connsiteY0" fmla="*/ 348499 h 348499"/>
              <a:gd name="connsiteX1" fmla="*/ 97481 w 539105"/>
              <a:gd name="connsiteY1" fmla="*/ 4583 h 348499"/>
              <a:gd name="connsiteX2" fmla="*/ 539105 w 539105"/>
              <a:gd name="connsiteY2" fmla="*/ 0 h 348499"/>
              <a:gd name="connsiteX3" fmla="*/ 539105 w 539105"/>
              <a:gd name="connsiteY3" fmla="*/ 348499 h 348499"/>
              <a:gd name="connsiteX4" fmla="*/ 0 w 539105"/>
              <a:gd name="connsiteY4" fmla="*/ 348499 h 3484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05" h="348499">
                <a:moveTo>
                  <a:pt x="0" y="348499"/>
                </a:moveTo>
                <a:lnTo>
                  <a:pt x="97481" y="4583"/>
                </a:lnTo>
                <a:lnTo>
                  <a:pt x="539105" y="0"/>
                </a:lnTo>
                <a:lnTo>
                  <a:pt x="539105" y="348499"/>
                </a:lnTo>
                <a:lnTo>
                  <a:pt x="0" y="348499"/>
                </a:lnTo>
                <a:close/>
              </a:path>
            </a:pathLst>
          </a:custGeom>
          <a:gradFill>
            <a:gsLst>
              <a:gs pos="0">
                <a:schemeClr val="bg1">
                  <a:lumMod val="50000"/>
                </a:schemeClr>
              </a:gs>
              <a:gs pos="75000">
                <a:schemeClr val="bg1">
                  <a:alpha val="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sp>
        <p:nvSpPr>
          <p:cNvPr id="40" name="矩形 36"/>
          <p:cNvSpPr/>
          <p:nvPr/>
        </p:nvSpPr>
        <p:spPr>
          <a:xfrm rot="1800000">
            <a:off x="3753444" y="4291616"/>
            <a:ext cx="539105" cy="348499"/>
          </a:xfrm>
          <a:custGeom>
            <a:avLst/>
            <a:gdLst>
              <a:gd name="connsiteX0" fmla="*/ 0 w 539105"/>
              <a:gd name="connsiteY0" fmla="*/ 0 h 348499"/>
              <a:gd name="connsiteX1" fmla="*/ 539105 w 539105"/>
              <a:gd name="connsiteY1" fmla="*/ 0 h 348499"/>
              <a:gd name="connsiteX2" fmla="*/ 539105 w 539105"/>
              <a:gd name="connsiteY2" fmla="*/ 348499 h 348499"/>
              <a:gd name="connsiteX3" fmla="*/ 0 w 539105"/>
              <a:gd name="connsiteY3" fmla="*/ 348499 h 348499"/>
              <a:gd name="connsiteX4" fmla="*/ 0 w 539105"/>
              <a:gd name="connsiteY4" fmla="*/ 0 h 348499"/>
              <a:gd name="connsiteX0" fmla="*/ 0 w 539105"/>
              <a:gd name="connsiteY0" fmla="*/ 0 h 348499"/>
              <a:gd name="connsiteX1" fmla="*/ 97481 w 539105"/>
              <a:gd name="connsiteY1" fmla="*/ 4583 h 348499"/>
              <a:gd name="connsiteX2" fmla="*/ 539105 w 539105"/>
              <a:gd name="connsiteY2" fmla="*/ 0 h 348499"/>
              <a:gd name="connsiteX3" fmla="*/ 539105 w 539105"/>
              <a:gd name="connsiteY3" fmla="*/ 348499 h 348499"/>
              <a:gd name="connsiteX4" fmla="*/ 0 w 539105"/>
              <a:gd name="connsiteY4" fmla="*/ 348499 h 348499"/>
              <a:gd name="connsiteX5" fmla="*/ 0 w 539105"/>
              <a:gd name="connsiteY5" fmla="*/ 0 h 348499"/>
              <a:gd name="connsiteX0" fmla="*/ 0 w 539105"/>
              <a:gd name="connsiteY0" fmla="*/ 348499 h 348499"/>
              <a:gd name="connsiteX1" fmla="*/ 97481 w 539105"/>
              <a:gd name="connsiteY1" fmla="*/ 4583 h 348499"/>
              <a:gd name="connsiteX2" fmla="*/ 539105 w 539105"/>
              <a:gd name="connsiteY2" fmla="*/ 0 h 348499"/>
              <a:gd name="connsiteX3" fmla="*/ 539105 w 539105"/>
              <a:gd name="connsiteY3" fmla="*/ 348499 h 348499"/>
              <a:gd name="connsiteX4" fmla="*/ 0 w 539105"/>
              <a:gd name="connsiteY4" fmla="*/ 348499 h 3484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9105" h="348499">
                <a:moveTo>
                  <a:pt x="0" y="348499"/>
                </a:moveTo>
                <a:lnTo>
                  <a:pt x="97481" y="4583"/>
                </a:lnTo>
                <a:lnTo>
                  <a:pt x="539105" y="0"/>
                </a:lnTo>
                <a:lnTo>
                  <a:pt x="539105" y="348499"/>
                </a:lnTo>
                <a:lnTo>
                  <a:pt x="0" y="348499"/>
                </a:lnTo>
                <a:close/>
              </a:path>
            </a:pathLst>
          </a:custGeom>
          <a:gradFill>
            <a:gsLst>
              <a:gs pos="0">
                <a:schemeClr val="bg1">
                  <a:lumMod val="50000"/>
                </a:schemeClr>
              </a:gs>
              <a:gs pos="75000">
                <a:schemeClr val="bg1">
                  <a:alpha val="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sp>
        <p:nvSpPr>
          <p:cNvPr id="6" name="任意多边形 5"/>
          <p:cNvSpPr/>
          <p:nvPr/>
        </p:nvSpPr>
        <p:spPr>
          <a:xfrm>
            <a:off x="7155543" y="1741714"/>
            <a:ext cx="5050971" cy="5123543"/>
          </a:xfrm>
          <a:custGeom>
            <a:avLst/>
            <a:gdLst>
              <a:gd name="connsiteX0" fmla="*/ 5050971 w 5050971"/>
              <a:gd name="connsiteY0" fmla="*/ 682172 h 5123543"/>
              <a:gd name="connsiteX1" fmla="*/ 5050971 w 5050971"/>
              <a:gd name="connsiteY1" fmla="*/ 5123543 h 5123543"/>
              <a:gd name="connsiteX2" fmla="*/ 2844800 w 5050971"/>
              <a:gd name="connsiteY2" fmla="*/ 5094515 h 5123543"/>
              <a:gd name="connsiteX3" fmla="*/ 696686 w 5050971"/>
              <a:gd name="connsiteY3" fmla="*/ 3831772 h 5123543"/>
              <a:gd name="connsiteX4" fmla="*/ 1059543 w 5050971"/>
              <a:gd name="connsiteY4" fmla="*/ 2844800 h 5123543"/>
              <a:gd name="connsiteX5" fmla="*/ 0 w 5050971"/>
              <a:gd name="connsiteY5" fmla="*/ 2249715 h 5123543"/>
              <a:gd name="connsiteX6" fmla="*/ 2249714 w 5050971"/>
              <a:gd name="connsiteY6" fmla="*/ 0 h 5123543"/>
              <a:gd name="connsiteX7" fmla="*/ 2946400 w 5050971"/>
              <a:gd name="connsiteY7" fmla="*/ 449943 h 5123543"/>
              <a:gd name="connsiteX8" fmla="*/ 4310743 w 5050971"/>
              <a:gd name="connsiteY8" fmla="*/ 217715 h 5123543"/>
              <a:gd name="connsiteX9" fmla="*/ 5050971 w 5050971"/>
              <a:gd name="connsiteY9" fmla="*/ 682172 h 5123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50971" h="5123543">
                <a:moveTo>
                  <a:pt x="5050971" y="682172"/>
                </a:moveTo>
                <a:lnTo>
                  <a:pt x="5050971" y="5123543"/>
                </a:lnTo>
                <a:lnTo>
                  <a:pt x="2844800" y="5094515"/>
                </a:lnTo>
                <a:lnTo>
                  <a:pt x="696686" y="3831772"/>
                </a:lnTo>
                <a:lnTo>
                  <a:pt x="1059543" y="2844800"/>
                </a:lnTo>
                <a:lnTo>
                  <a:pt x="0" y="2249715"/>
                </a:lnTo>
                <a:lnTo>
                  <a:pt x="2249714" y="0"/>
                </a:lnTo>
                <a:lnTo>
                  <a:pt x="2946400" y="449943"/>
                </a:lnTo>
                <a:lnTo>
                  <a:pt x="4310743" y="217715"/>
                </a:lnTo>
                <a:lnTo>
                  <a:pt x="5050971" y="682172"/>
                </a:lnTo>
                <a:close/>
              </a:path>
            </a:pathLst>
          </a:custGeom>
          <a:gradFill>
            <a:gsLst>
              <a:gs pos="0">
                <a:schemeClr val="bg1">
                  <a:lumMod val="50000"/>
                </a:schemeClr>
              </a:gs>
              <a:gs pos="75000">
                <a:schemeClr val="bg1">
                  <a:alpha val="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sp>
        <p:nvSpPr>
          <p:cNvPr id="14" name="Rectangle 10"/>
          <p:cNvSpPr>
            <a:spLocks noChangeArrowheads="1"/>
          </p:cNvSpPr>
          <p:nvPr/>
        </p:nvSpPr>
        <p:spPr bwMode="auto">
          <a:xfrm>
            <a:off x="9414669" y="4012407"/>
            <a:ext cx="1769269" cy="1770063"/>
          </a:xfrm>
          <a:prstGeom prst="rect">
            <a:avLst/>
          </a:prstGeom>
          <a:solidFill>
            <a:schemeClr val="accent1"/>
          </a:solidFill>
          <a:ln>
            <a:noFill/>
          </a:ln>
          <a:extLst/>
        </p:spPr>
        <p:txBody>
          <a:bodyPr vert="horz" wrap="square" lIns="45720" tIns="22860" rIns="45720" bIns="22860" numCol="1" anchor="t" anchorCtr="0" compatLnSpc="1">
            <a:prstTxWarp prst="textNoShape">
              <a:avLst/>
            </a:prstTxWarp>
          </a:bodyPr>
          <a:lstStyle/>
          <a:p>
            <a:endParaRPr lang="en-US" sz="900"/>
          </a:p>
        </p:txBody>
      </p:sp>
      <p:sp>
        <p:nvSpPr>
          <p:cNvPr id="15" name="Rectangle 11"/>
          <p:cNvSpPr>
            <a:spLocks noChangeArrowheads="1"/>
          </p:cNvSpPr>
          <p:nvPr/>
        </p:nvSpPr>
        <p:spPr bwMode="auto">
          <a:xfrm>
            <a:off x="9414669" y="1994694"/>
            <a:ext cx="2016919" cy="2017713"/>
          </a:xfrm>
          <a:prstGeom prst="rect">
            <a:avLst/>
          </a:prstGeom>
          <a:solidFill>
            <a:schemeClr val="accent2"/>
          </a:solidFill>
          <a:ln>
            <a:noFill/>
          </a:ln>
          <a:extLst/>
        </p:spPr>
        <p:txBody>
          <a:bodyPr vert="horz" wrap="square" lIns="45720" tIns="22860" rIns="45720" bIns="22860" numCol="1" anchor="t" anchorCtr="0" compatLnSpc="1">
            <a:prstTxWarp prst="textNoShape">
              <a:avLst/>
            </a:prstTxWarp>
          </a:bodyPr>
          <a:lstStyle/>
          <a:p>
            <a:endParaRPr lang="en-US" sz="900"/>
          </a:p>
        </p:txBody>
      </p:sp>
      <p:sp>
        <p:nvSpPr>
          <p:cNvPr id="16" name="Rectangle 12"/>
          <p:cNvSpPr>
            <a:spLocks noChangeArrowheads="1"/>
          </p:cNvSpPr>
          <p:nvPr/>
        </p:nvSpPr>
        <p:spPr bwMode="auto">
          <a:xfrm>
            <a:off x="7126288" y="1723232"/>
            <a:ext cx="2288382" cy="2289175"/>
          </a:xfrm>
          <a:prstGeom prst="rect">
            <a:avLst/>
          </a:prstGeom>
          <a:solidFill>
            <a:schemeClr val="accent3"/>
          </a:solidFill>
          <a:ln>
            <a:noFill/>
          </a:ln>
          <a:extLst/>
        </p:spPr>
        <p:txBody>
          <a:bodyPr vert="horz" wrap="square" lIns="45720" tIns="22860" rIns="45720" bIns="22860" numCol="1" anchor="t" anchorCtr="0" compatLnSpc="1">
            <a:prstTxWarp prst="textNoShape">
              <a:avLst/>
            </a:prstTxWarp>
          </a:bodyPr>
          <a:lstStyle/>
          <a:p>
            <a:endParaRPr lang="en-US" sz="900"/>
          </a:p>
        </p:txBody>
      </p:sp>
      <p:sp>
        <p:nvSpPr>
          <p:cNvPr id="17" name="Rectangle 13"/>
          <p:cNvSpPr>
            <a:spLocks noChangeArrowheads="1"/>
          </p:cNvSpPr>
          <p:nvPr/>
        </p:nvSpPr>
        <p:spPr bwMode="auto">
          <a:xfrm>
            <a:off x="760413" y="2161382"/>
            <a:ext cx="258763" cy="258763"/>
          </a:xfrm>
          <a:prstGeom prst="rect">
            <a:avLst/>
          </a:prstGeom>
          <a:solidFill>
            <a:schemeClr val="accent3"/>
          </a:solidFill>
          <a:ln>
            <a:noFill/>
          </a:ln>
          <a:extLst/>
        </p:spPr>
        <p:txBody>
          <a:bodyPr vert="horz" wrap="square" lIns="45720" tIns="22860" rIns="45720" bIns="22860" numCol="1" anchor="t" anchorCtr="0" compatLnSpc="1">
            <a:prstTxWarp prst="textNoShape">
              <a:avLst/>
            </a:prstTxWarp>
          </a:bodyPr>
          <a:lstStyle/>
          <a:p>
            <a:endParaRPr lang="en-US" sz="900"/>
          </a:p>
        </p:txBody>
      </p:sp>
      <p:sp>
        <p:nvSpPr>
          <p:cNvPr id="18" name="Rectangle 14"/>
          <p:cNvSpPr>
            <a:spLocks noChangeArrowheads="1"/>
          </p:cNvSpPr>
          <p:nvPr/>
        </p:nvSpPr>
        <p:spPr bwMode="auto">
          <a:xfrm>
            <a:off x="7827169" y="4012407"/>
            <a:ext cx="1587500" cy="1587500"/>
          </a:xfrm>
          <a:prstGeom prst="rect">
            <a:avLst/>
          </a:prstGeom>
          <a:solidFill>
            <a:schemeClr val="accent4"/>
          </a:solidFill>
          <a:ln>
            <a:noFill/>
          </a:ln>
          <a:extLst/>
        </p:spPr>
        <p:txBody>
          <a:bodyPr vert="horz" wrap="square" lIns="45720" tIns="22860" rIns="45720" bIns="22860" numCol="1" anchor="t" anchorCtr="0" compatLnSpc="1">
            <a:prstTxWarp prst="textNoShape">
              <a:avLst/>
            </a:prstTxWarp>
          </a:bodyPr>
          <a:lstStyle/>
          <a:p>
            <a:endParaRPr lang="en-US" sz="900"/>
          </a:p>
        </p:txBody>
      </p:sp>
      <p:grpSp>
        <p:nvGrpSpPr>
          <p:cNvPr id="2" name="Group 1"/>
          <p:cNvGrpSpPr/>
          <p:nvPr/>
        </p:nvGrpSpPr>
        <p:grpSpPr>
          <a:xfrm>
            <a:off x="7855744" y="2478882"/>
            <a:ext cx="828675" cy="828675"/>
            <a:chOff x="15711488" y="4957763"/>
            <a:chExt cx="1657350" cy="1657350"/>
          </a:xfrm>
          <a:solidFill>
            <a:schemeClr val="bg1"/>
          </a:solidFill>
        </p:grpSpPr>
        <p:sp>
          <p:nvSpPr>
            <p:cNvPr id="19" name="Freeform 15"/>
            <p:cNvSpPr>
              <a:spLocks/>
            </p:cNvSpPr>
            <p:nvPr/>
          </p:nvSpPr>
          <p:spPr bwMode="auto">
            <a:xfrm>
              <a:off x="16590963" y="5224463"/>
              <a:ext cx="777875" cy="1123950"/>
            </a:xfrm>
            <a:custGeom>
              <a:avLst/>
              <a:gdLst>
                <a:gd name="T0" fmla="*/ 176 w 245"/>
                <a:gd name="T1" fmla="*/ 354 h 354"/>
                <a:gd name="T2" fmla="*/ 245 w 245"/>
                <a:gd name="T3" fmla="*/ 177 h 354"/>
                <a:gd name="T4" fmla="*/ 176 w 245"/>
                <a:gd name="T5" fmla="*/ 0 h 354"/>
                <a:gd name="T6" fmla="*/ 0 w 245"/>
                <a:gd name="T7" fmla="*/ 177 h 354"/>
                <a:gd name="T8" fmla="*/ 176 w 245"/>
                <a:gd name="T9" fmla="*/ 354 h 354"/>
              </a:gdLst>
              <a:ahLst/>
              <a:cxnLst>
                <a:cxn ang="0">
                  <a:pos x="T0" y="T1"/>
                </a:cxn>
                <a:cxn ang="0">
                  <a:pos x="T2" y="T3"/>
                </a:cxn>
                <a:cxn ang="0">
                  <a:pos x="T4" y="T5"/>
                </a:cxn>
                <a:cxn ang="0">
                  <a:pos x="T6" y="T7"/>
                </a:cxn>
                <a:cxn ang="0">
                  <a:pos x="T8" y="T9"/>
                </a:cxn>
              </a:cxnLst>
              <a:rect l="0" t="0" r="r" b="b"/>
              <a:pathLst>
                <a:path w="245" h="354">
                  <a:moveTo>
                    <a:pt x="176" y="354"/>
                  </a:moveTo>
                  <a:cubicBezTo>
                    <a:pt x="221" y="305"/>
                    <a:pt x="245" y="243"/>
                    <a:pt x="245" y="177"/>
                  </a:cubicBezTo>
                  <a:cubicBezTo>
                    <a:pt x="245" y="111"/>
                    <a:pt x="221" y="49"/>
                    <a:pt x="176" y="0"/>
                  </a:cubicBezTo>
                  <a:cubicBezTo>
                    <a:pt x="0" y="177"/>
                    <a:pt x="0" y="177"/>
                    <a:pt x="0" y="177"/>
                  </a:cubicBezTo>
                  <a:lnTo>
                    <a:pt x="176" y="3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20" name="Freeform 16"/>
            <p:cNvSpPr>
              <a:spLocks/>
            </p:cNvSpPr>
            <p:nvPr/>
          </p:nvSpPr>
          <p:spPr bwMode="auto">
            <a:xfrm>
              <a:off x="16575088" y="4957763"/>
              <a:ext cx="527050" cy="746125"/>
            </a:xfrm>
            <a:custGeom>
              <a:avLst/>
              <a:gdLst>
                <a:gd name="T0" fmla="*/ 0 w 166"/>
                <a:gd name="T1" fmla="*/ 0 h 235"/>
                <a:gd name="T2" fmla="*/ 0 w 166"/>
                <a:gd name="T3" fmla="*/ 235 h 235"/>
                <a:gd name="T4" fmla="*/ 166 w 166"/>
                <a:gd name="T5" fmla="*/ 69 h 235"/>
                <a:gd name="T6" fmla="*/ 0 w 166"/>
                <a:gd name="T7" fmla="*/ 0 h 235"/>
              </a:gdLst>
              <a:ahLst/>
              <a:cxnLst>
                <a:cxn ang="0">
                  <a:pos x="T0" y="T1"/>
                </a:cxn>
                <a:cxn ang="0">
                  <a:pos x="T2" y="T3"/>
                </a:cxn>
                <a:cxn ang="0">
                  <a:pos x="T4" y="T5"/>
                </a:cxn>
                <a:cxn ang="0">
                  <a:pos x="T6" y="T7"/>
                </a:cxn>
              </a:cxnLst>
              <a:rect l="0" t="0" r="r" b="b"/>
              <a:pathLst>
                <a:path w="166" h="235">
                  <a:moveTo>
                    <a:pt x="0" y="0"/>
                  </a:moveTo>
                  <a:cubicBezTo>
                    <a:pt x="0" y="235"/>
                    <a:pt x="0" y="235"/>
                    <a:pt x="0" y="235"/>
                  </a:cubicBezTo>
                  <a:cubicBezTo>
                    <a:pt x="166" y="69"/>
                    <a:pt x="166" y="69"/>
                    <a:pt x="166" y="69"/>
                  </a:cubicBezTo>
                  <a:cubicBezTo>
                    <a:pt x="120" y="27"/>
                    <a:pt x="62" y="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21" name="Freeform 17"/>
            <p:cNvSpPr>
              <a:spLocks/>
            </p:cNvSpPr>
            <p:nvPr/>
          </p:nvSpPr>
          <p:spPr bwMode="auto">
            <a:xfrm>
              <a:off x="15711488" y="4957763"/>
              <a:ext cx="1390650" cy="1657350"/>
            </a:xfrm>
            <a:custGeom>
              <a:avLst/>
              <a:gdLst>
                <a:gd name="T0" fmla="*/ 250 w 438"/>
                <a:gd name="T1" fmla="*/ 265 h 522"/>
                <a:gd name="T2" fmla="*/ 250 w 438"/>
                <a:gd name="T3" fmla="*/ 0 h 522"/>
                <a:gd name="T4" fmla="*/ 77 w 438"/>
                <a:gd name="T5" fmla="*/ 76 h 522"/>
                <a:gd name="T6" fmla="*/ 0 w 438"/>
                <a:gd name="T7" fmla="*/ 261 h 522"/>
                <a:gd name="T8" fmla="*/ 77 w 438"/>
                <a:gd name="T9" fmla="*/ 446 h 522"/>
                <a:gd name="T10" fmla="*/ 261 w 438"/>
                <a:gd name="T11" fmla="*/ 522 h 522"/>
                <a:gd name="T12" fmla="*/ 438 w 438"/>
                <a:gd name="T13" fmla="*/ 453 h 522"/>
                <a:gd name="T14" fmla="*/ 250 w 438"/>
                <a:gd name="T15" fmla="*/ 265 h 5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8" h="522">
                  <a:moveTo>
                    <a:pt x="250" y="265"/>
                  </a:moveTo>
                  <a:cubicBezTo>
                    <a:pt x="250" y="0"/>
                    <a:pt x="250" y="0"/>
                    <a:pt x="250" y="0"/>
                  </a:cubicBezTo>
                  <a:cubicBezTo>
                    <a:pt x="185" y="3"/>
                    <a:pt x="123" y="30"/>
                    <a:pt x="77" y="76"/>
                  </a:cubicBezTo>
                  <a:cubicBezTo>
                    <a:pt x="27" y="126"/>
                    <a:pt x="0" y="191"/>
                    <a:pt x="0" y="261"/>
                  </a:cubicBezTo>
                  <a:cubicBezTo>
                    <a:pt x="0" y="331"/>
                    <a:pt x="27" y="396"/>
                    <a:pt x="77" y="446"/>
                  </a:cubicBezTo>
                  <a:cubicBezTo>
                    <a:pt x="126" y="495"/>
                    <a:pt x="192" y="522"/>
                    <a:pt x="261" y="522"/>
                  </a:cubicBezTo>
                  <a:cubicBezTo>
                    <a:pt x="327" y="522"/>
                    <a:pt x="390" y="498"/>
                    <a:pt x="438" y="453"/>
                  </a:cubicBezTo>
                  <a:lnTo>
                    <a:pt x="250" y="2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nvGrpSpPr>
          <p:cNvPr id="4" name="Group 3"/>
          <p:cNvGrpSpPr/>
          <p:nvPr/>
        </p:nvGrpSpPr>
        <p:grpSpPr>
          <a:xfrm>
            <a:off x="10065544" y="4634707"/>
            <a:ext cx="468313" cy="566738"/>
            <a:chOff x="20131088" y="9269413"/>
            <a:chExt cx="936625" cy="1133475"/>
          </a:xfrm>
          <a:solidFill>
            <a:schemeClr val="bg1"/>
          </a:solidFill>
        </p:grpSpPr>
        <p:sp>
          <p:nvSpPr>
            <p:cNvPr id="22" name="Oval 18"/>
            <p:cNvSpPr>
              <a:spLocks noChangeArrowheads="1"/>
            </p:cNvSpPr>
            <p:nvPr/>
          </p:nvSpPr>
          <p:spPr bwMode="auto">
            <a:xfrm>
              <a:off x="20353338" y="9269413"/>
              <a:ext cx="492125" cy="4921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23" name="Oval 19"/>
            <p:cNvSpPr>
              <a:spLocks noChangeArrowheads="1"/>
            </p:cNvSpPr>
            <p:nvPr/>
          </p:nvSpPr>
          <p:spPr bwMode="auto">
            <a:xfrm>
              <a:off x="20131088" y="9717088"/>
              <a:ext cx="936625" cy="6858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nvGrpSpPr>
          <p:cNvPr id="3" name="Group 2"/>
          <p:cNvGrpSpPr/>
          <p:nvPr/>
        </p:nvGrpSpPr>
        <p:grpSpPr>
          <a:xfrm>
            <a:off x="10117932" y="2753519"/>
            <a:ext cx="611188" cy="500063"/>
            <a:chOff x="20235863" y="5507038"/>
            <a:chExt cx="1222375" cy="1000125"/>
          </a:xfrm>
          <a:solidFill>
            <a:schemeClr val="bg1"/>
          </a:solidFill>
        </p:grpSpPr>
        <p:sp>
          <p:nvSpPr>
            <p:cNvPr id="24" name="Freeform 20"/>
            <p:cNvSpPr>
              <a:spLocks/>
            </p:cNvSpPr>
            <p:nvPr/>
          </p:nvSpPr>
          <p:spPr bwMode="auto">
            <a:xfrm>
              <a:off x="20661313" y="5881688"/>
              <a:ext cx="371475" cy="371475"/>
            </a:xfrm>
            <a:custGeom>
              <a:avLst/>
              <a:gdLst>
                <a:gd name="T0" fmla="*/ 117 w 117"/>
                <a:gd name="T1" fmla="*/ 59 h 117"/>
                <a:gd name="T2" fmla="*/ 58 w 117"/>
                <a:gd name="T3" fmla="*/ 117 h 117"/>
                <a:gd name="T4" fmla="*/ 0 w 117"/>
                <a:gd name="T5" fmla="*/ 58 h 117"/>
                <a:gd name="T6" fmla="*/ 59 w 117"/>
                <a:gd name="T7" fmla="*/ 0 h 117"/>
                <a:gd name="T8" fmla="*/ 117 w 117"/>
                <a:gd name="T9" fmla="*/ 59 h 117"/>
              </a:gdLst>
              <a:ahLst/>
              <a:cxnLst>
                <a:cxn ang="0">
                  <a:pos x="T0" y="T1"/>
                </a:cxn>
                <a:cxn ang="0">
                  <a:pos x="T2" y="T3"/>
                </a:cxn>
                <a:cxn ang="0">
                  <a:pos x="T4" y="T5"/>
                </a:cxn>
                <a:cxn ang="0">
                  <a:pos x="T6" y="T7"/>
                </a:cxn>
                <a:cxn ang="0">
                  <a:pos x="T8" y="T9"/>
                </a:cxn>
              </a:cxnLst>
              <a:rect l="0" t="0" r="r" b="b"/>
              <a:pathLst>
                <a:path w="117" h="117">
                  <a:moveTo>
                    <a:pt x="117" y="59"/>
                  </a:moveTo>
                  <a:cubicBezTo>
                    <a:pt x="117" y="91"/>
                    <a:pt x="90" y="117"/>
                    <a:pt x="58" y="117"/>
                  </a:cubicBezTo>
                  <a:cubicBezTo>
                    <a:pt x="26" y="116"/>
                    <a:pt x="0" y="90"/>
                    <a:pt x="0" y="58"/>
                  </a:cubicBezTo>
                  <a:cubicBezTo>
                    <a:pt x="1" y="25"/>
                    <a:pt x="27" y="0"/>
                    <a:pt x="59" y="0"/>
                  </a:cubicBezTo>
                  <a:cubicBezTo>
                    <a:pt x="91" y="0"/>
                    <a:pt x="117" y="27"/>
                    <a:pt x="117"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25" name="Freeform 21"/>
            <p:cNvSpPr>
              <a:spLocks noEditPoints="1"/>
            </p:cNvSpPr>
            <p:nvPr/>
          </p:nvSpPr>
          <p:spPr bwMode="auto">
            <a:xfrm>
              <a:off x="20235863" y="5507038"/>
              <a:ext cx="1222375" cy="1000125"/>
            </a:xfrm>
            <a:custGeom>
              <a:avLst/>
              <a:gdLst>
                <a:gd name="T0" fmla="*/ 362 w 385"/>
                <a:gd name="T1" fmla="*/ 38 h 315"/>
                <a:gd name="T2" fmla="*/ 269 w 385"/>
                <a:gd name="T3" fmla="*/ 38 h 315"/>
                <a:gd name="T4" fmla="*/ 269 w 385"/>
                <a:gd name="T5" fmla="*/ 22 h 315"/>
                <a:gd name="T6" fmla="*/ 246 w 385"/>
                <a:gd name="T7" fmla="*/ 0 h 315"/>
                <a:gd name="T8" fmla="*/ 139 w 385"/>
                <a:gd name="T9" fmla="*/ 0 h 315"/>
                <a:gd name="T10" fmla="*/ 116 w 385"/>
                <a:gd name="T11" fmla="*/ 22 h 315"/>
                <a:gd name="T12" fmla="*/ 116 w 385"/>
                <a:gd name="T13" fmla="*/ 38 h 315"/>
                <a:gd name="T14" fmla="*/ 101 w 385"/>
                <a:gd name="T15" fmla="*/ 38 h 315"/>
                <a:gd name="T16" fmla="*/ 82 w 385"/>
                <a:gd name="T17" fmla="*/ 26 h 315"/>
                <a:gd name="T18" fmla="*/ 80 w 385"/>
                <a:gd name="T19" fmla="*/ 26 h 315"/>
                <a:gd name="T20" fmla="*/ 61 w 385"/>
                <a:gd name="T21" fmla="*/ 38 h 315"/>
                <a:gd name="T22" fmla="*/ 23 w 385"/>
                <a:gd name="T23" fmla="*/ 38 h 315"/>
                <a:gd name="T24" fmla="*/ 0 w 385"/>
                <a:gd name="T25" fmla="*/ 60 h 315"/>
                <a:gd name="T26" fmla="*/ 0 w 385"/>
                <a:gd name="T27" fmla="*/ 292 h 315"/>
                <a:gd name="T28" fmla="*/ 23 w 385"/>
                <a:gd name="T29" fmla="*/ 315 h 315"/>
                <a:gd name="T30" fmla="*/ 362 w 385"/>
                <a:gd name="T31" fmla="*/ 315 h 315"/>
                <a:gd name="T32" fmla="*/ 385 w 385"/>
                <a:gd name="T33" fmla="*/ 292 h 315"/>
                <a:gd name="T34" fmla="*/ 385 w 385"/>
                <a:gd name="T35" fmla="*/ 60 h 315"/>
                <a:gd name="T36" fmla="*/ 362 w 385"/>
                <a:gd name="T37" fmla="*/ 38 h 315"/>
                <a:gd name="T38" fmla="*/ 58 w 385"/>
                <a:gd name="T39" fmla="*/ 272 h 315"/>
                <a:gd name="T40" fmla="*/ 48 w 385"/>
                <a:gd name="T41" fmla="*/ 262 h 315"/>
                <a:gd name="T42" fmla="*/ 58 w 385"/>
                <a:gd name="T43" fmla="*/ 251 h 315"/>
                <a:gd name="T44" fmla="*/ 69 w 385"/>
                <a:gd name="T45" fmla="*/ 262 h 315"/>
                <a:gd name="T46" fmla="*/ 58 w 385"/>
                <a:gd name="T47" fmla="*/ 272 h 315"/>
                <a:gd name="T48" fmla="*/ 191 w 385"/>
                <a:gd name="T49" fmla="*/ 272 h 315"/>
                <a:gd name="T50" fmla="*/ 97 w 385"/>
                <a:gd name="T51" fmla="*/ 175 h 315"/>
                <a:gd name="T52" fmla="*/ 194 w 385"/>
                <a:gd name="T53" fmla="*/ 80 h 315"/>
                <a:gd name="T54" fmla="*/ 288 w 385"/>
                <a:gd name="T55" fmla="*/ 177 h 315"/>
                <a:gd name="T56" fmla="*/ 191 w 385"/>
                <a:gd name="T57" fmla="*/ 27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85" h="315">
                  <a:moveTo>
                    <a:pt x="362" y="38"/>
                  </a:moveTo>
                  <a:cubicBezTo>
                    <a:pt x="269" y="38"/>
                    <a:pt x="269" y="38"/>
                    <a:pt x="269" y="38"/>
                  </a:cubicBezTo>
                  <a:cubicBezTo>
                    <a:pt x="269" y="22"/>
                    <a:pt x="269" y="22"/>
                    <a:pt x="269" y="22"/>
                  </a:cubicBezTo>
                  <a:cubicBezTo>
                    <a:pt x="269" y="10"/>
                    <a:pt x="259" y="0"/>
                    <a:pt x="246" y="0"/>
                  </a:cubicBezTo>
                  <a:cubicBezTo>
                    <a:pt x="139" y="0"/>
                    <a:pt x="139" y="0"/>
                    <a:pt x="139" y="0"/>
                  </a:cubicBezTo>
                  <a:cubicBezTo>
                    <a:pt x="126" y="0"/>
                    <a:pt x="116" y="10"/>
                    <a:pt x="116" y="22"/>
                  </a:cubicBezTo>
                  <a:cubicBezTo>
                    <a:pt x="116" y="38"/>
                    <a:pt x="116" y="38"/>
                    <a:pt x="116" y="38"/>
                  </a:cubicBezTo>
                  <a:cubicBezTo>
                    <a:pt x="101" y="38"/>
                    <a:pt x="101" y="38"/>
                    <a:pt x="101" y="38"/>
                  </a:cubicBezTo>
                  <a:cubicBezTo>
                    <a:pt x="97" y="31"/>
                    <a:pt x="90" y="26"/>
                    <a:pt x="82" y="26"/>
                  </a:cubicBezTo>
                  <a:cubicBezTo>
                    <a:pt x="80" y="26"/>
                    <a:pt x="80" y="26"/>
                    <a:pt x="80" y="26"/>
                  </a:cubicBezTo>
                  <a:cubicBezTo>
                    <a:pt x="72" y="26"/>
                    <a:pt x="65" y="31"/>
                    <a:pt x="61" y="38"/>
                  </a:cubicBezTo>
                  <a:cubicBezTo>
                    <a:pt x="23" y="38"/>
                    <a:pt x="23" y="38"/>
                    <a:pt x="23" y="38"/>
                  </a:cubicBezTo>
                  <a:cubicBezTo>
                    <a:pt x="10" y="38"/>
                    <a:pt x="0" y="48"/>
                    <a:pt x="0" y="60"/>
                  </a:cubicBezTo>
                  <a:cubicBezTo>
                    <a:pt x="0" y="292"/>
                    <a:pt x="0" y="292"/>
                    <a:pt x="0" y="292"/>
                  </a:cubicBezTo>
                  <a:cubicBezTo>
                    <a:pt x="0" y="305"/>
                    <a:pt x="10" y="315"/>
                    <a:pt x="23" y="315"/>
                  </a:cubicBezTo>
                  <a:cubicBezTo>
                    <a:pt x="362" y="315"/>
                    <a:pt x="362" y="315"/>
                    <a:pt x="362" y="315"/>
                  </a:cubicBezTo>
                  <a:cubicBezTo>
                    <a:pt x="375" y="315"/>
                    <a:pt x="385" y="305"/>
                    <a:pt x="385" y="292"/>
                  </a:cubicBezTo>
                  <a:cubicBezTo>
                    <a:pt x="385" y="60"/>
                    <a:pt x="385" y="60"/>
                    <a:pt x="385" y="60"/>
                  </a:cubicBezTo>
                  <a:cubicBezTo>
                    <a:pt x="385" y="48"/>
                    <a:pt x="375" y="38"/>
                    <a:pt x="362" y="38"/>
                  </a:cubicBezTo>
                  <a:close/>
                  <a:moveTo>
                    <a:pt x="58" y="272"/>
                  </a:moveTo>
                  <a:cubicBezTo>
                    <a:pt x="52" y="272"/>
                    <a:pt x="47" y="267"/>
                    <a:pt x="48" y="262"/>
                  </a:cubicBezTo>
                  <a:cubicBezTo>
                    <a:pt x="48" y="256"/>
                    <a:pt x="52" y="251"/>
                    <a:pt x="58" y="251"/>
                  </a:cubicBezTo>
                  <a:cubicBezTo>
                    <a:pt x="64" y="251"/>
                    <a:pt x="69" y="256"/>
                    <a:pt x="69" y="262"/>
                  </a:cubicBezTo>
                  <a:cubicBezTo>
                    <a:pt x="69" y="268"/>
                    <a:pt x="64" y="272"/>
                    <a:pt x="58" y="272"/>
                  </a:cubicBezTo>
                  <a:close/>
                  <a:moveTo>
                    <a:pt x="191" y="272"/>
                  </a:moveTo>
                  <a:cubicBezTo>
                    <a:pt x="139" y="272"/>
                    <a:pt x="96" y="228"/>
                    <a:pt x="97" y="175"/>
                  </a:cubicBezTo>
                  <a:cubicBezTo>
                    <a:pt x="97" y="122"/>
                    <a:pt x="141" y="80"/>
                    <a:pt x="194" y="80"/>
                  </a:cubicBezTo>
                  <a:cubicBezTo>
                    <a:pt x="247" y="81"/>
                    <a:pt x="289" y="124"/>
                    <a:pt x="288" y="177"/>
                  </a:cubicBezTo>
                  <a:cubicBezTo>
                    <a:pt x="288" y="230"/>
                    <a:pt x="244" y="273"/>
                    <a:pt x="191" y="2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nvGrpSpPr>
          <p:cNvPr id="5" name="Group 4"/>
          <p:cNvGrpSpPr/>
          <p:nvPr/>
        </p:nvGrpSpPr>
        <p:grpSpPr>
          <a:xfrm>
            <a:off x="8438357" y="4620419"/>
            <a:ext cx="366713" cy="447675"/>
            <a:chOff x="16876713" y="9240838"/>
            <a:chExt cx="733425" cy="895350"/>
          </a:xfrm>
          <a:solidFill>
            <a:schemeClr val="bg1"/>
          </a:solidFill>
        </p:grpSpPr>
        <p:sp>
          <p:nvSpPr>
            <p:cNvPr id="26" name="Freeform 22"/>
            <p:cNvSpPr>
              <a:spLocks noEditPoints="1"/>
            </p:cNvSpPr>
            <p:nvPr/>
          </p:nvSpPr>
          <p:spPr bwMode="auto">
            <a:xfrm>
              <a:off x="16876713" y="9240838"/>
              <a:ext cx="733425" cy="895350"/>
            </a:xfrm>
            <a:custGeom>
              <a:avLst/>
              <a:gdLst>
                <a:gd name="T0" fmla="*/ 118 w 231"/>
                <a:gd name="T1" fmla="*/ 2 h 282"/>
                <a:gd name="T2" fmla="*/ 1 w 231"/>
                <a:gd name="T3" fmla="*/ 113 h 282"/>
                <a:gd name="T4" fmla="*/ 97 w 231"/>
                <a:gd name="T5" fmla="*/ 274 h 282"/>
                <a:gd name="T6" fmla="*/ 126 w 231"/>
                <a:gd name="T7" fmla="*/ 275 h 282"/>
                <a:gd name="T8" fmla="*/ 229 w 231"/>
                <a:gd name="T9" fmla="*/ 119 h 282"/>
                <a:gd name="T10" fmla="*/ 118 w 231"/>
                <a:gd name="T11" fmla="*/ 2 h 282"/>
                <a:gd name="T12" fmla="*/ 115 w 231"/>
                <a:gd name="T13" fmla="*/ 169 h 282"/>
                <a:gd name="T14" fmla="*/ 50 w 231"/>
                <a:gd name="T15" fmla="*/ 102 h 282"/>
                <a:gd name="T16" fmla="*/ 116 w 231"/>
                <a:gd name="T17" fmla="*/ 37 h 282"/>
                <a:gd name="T18" fmla="*/ 181 w 231"/>
                <a:gd name="T19" fmla="*/ 104 h 282"/>
                <a:gd name="T20" fmla="*/ 115 w 231"/>
                <a:gd name="T21" fmla="*/ 16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 h="282">
                  <a:moveTo>
                    <a:pt x="118" y="2"/>
                  </a:moveTo>
                  <a:cubicBezTo>
                    <a:pt x="55" y="0"/>
                    <a:pt x="3" y="50"/>
                    <a:pt x="1" y="113"/>
                  </a:cubicBezTo>
                  <a:cubicBezTo>
                    <a:pt x="0" y="176"/>
                    <a:pt x="97" y="274"/>
                    <a:pt x="97" y="274"/>
                  </a:cubicBezTo>
                  <a:cubicBezTo>
                    <a:pt x="104" y="282"/>
                    <a:pt x="117" y="282"/>
                    <a:pt x="126" y="275"/>
                  </a:cubicBezTo>
                  <a:cubicBezTo>
                    <a:pt x="126" y="275"/>
                    <a:pt x="228" y="182"/>
                    <a:pt x="229" y="119"/>
                  </a:cubicBezTo>
                  <a:cubicBezTo>
                    <a:pt x="231" y="56"/>
                    <a:pt x="181" y="3"/>
                    <a:pt x="118" y="2"/>
                  </a:cubicBezTo>
                  <a:close/>
                  <a:moveTo>
                    <a:pt x="115" y="169"/>
                  </a:moveTo>
                  <a:cubicBezTo>
                    <a:pt x="78" y="168"/>
                    <a:pt x="49" y="139"/>
                    <a:pt x="50" y="102"/>
                  </a:cubicBezTo>
                  <a:cubicBezTo>
                    <a:pt x="50" y="66"/>
                    <a:pt x="80" y="37"/>
                    <a:pt x="116" y="37"/>
                  </a:cubicBezTo>
                  <a:cubicBezTo>
                    <a:pt x="152" y="38"/>
                    <a:pt x="181" y="68"/>
                    <a:pt x="181" y="104"/>
                  </a:cubicBezTo>
                  <a:cubicBezTo>
                    <a:pt x="181" y="140"/>
                    <a:pt x="151" y="169"/>
                    <a:pt x="115" y="1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27" name="Freeform 23"/>
            <p:cNvSpPr>
              <a:spLocks/>
            </p:cNvSpPr>
            <p:nvPr/>
          </p:nvSpPr>
          <p:spPr bwMode="auto">
            <a:xfrm>
              <a:off x="17146588" y="9472613"/>
              <a:ext cx="193675" cy="190500"/>
            </a:xfrm>
            <a:custGeom>
              <a:avLst/>
              <a:gdLst>
                <a:gd name="T0" fmla="*/ 61 w 61"/>
                <a:gd name="T1" fmla="*/ 30 h 60"/>
                <a:gd name="T2" fmla="*/ 30 w 61"/>
                <a:gd name="T3" fmla="*/ 60 h 60"/>
                <a:gd name="T4" fmla="*/ 0 w 61"/>
                <a:gd name="T5" fmla="*/ 30 h 60"/>
                <a:gd name="T6" fmla="*/ 31 w 61"/>
                <a:gd name="T7" fmla="*/ 0 h 60"/>
                <a:gd name="T8" fmla="*/ 61 w 61"/>
                <a:gd name="T9" fmla="*/ 30 h 60"/>
              </a:gdLst>
              <a:ahLst/>
              <a:cxnLst>
                <a:cxn ang="0">
                  <a:pos x="T0" y="T1"/>
                </a:cxn>
                <a:cxn ang="0">
                  <a:pos x="T2" y="T3"/>
                </a:cxn>
                <a:cxn ang="0">
                  <a:pos x="T4" y="T5"/>
                </a:cxn>
                <a:cxn ang="0">
                  <a:pos x="T6" y="T7"/>
                </a:cxn>
                <a:cxn ang="0">
                  <a:pos x="T8" y="T9"/>
                </a:cxn>
              </a:cxnLst>
              <a:rect l="0" t="0" r="r" b="b"/>
              <a:pathLst>
                <a:path w="61" h="60">
                  <a:moveTo>
                    <a:pt x="61" y="30"/>
                  </a:moveTo>
                  <a:cubicBezTo>
                    <a:pt x="60" y="47"/>
                    <a:pt x="47" y="60"/>
                    <a:pt x="30" y="60"/>
                  </a:cubicBezTo>
                  <a:cubicBezTo>
                    <a:pt x="13" y="60"/>
                    <a:pt x="0" y="46"/>
                    <a:pt x="0" y="30"/>
                  </a:cubicBezTo>
                  <a:cubicBezTo>
                    <a:pt x="0" y="13"/>
                    <a:pt x="14" y="0"/>
                    <a:pt x="31" y="0"/>
                  </a:cubicBezTo>
                  <a:cubicBezTo>
                    <a:pt x="47" y="0"/>
                    <a:pt x="61" y="14"/>
                    <a:pt x="61"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sp>
        <p:nvSpPr>
          <p:cNvPr id="34" name="Rectangle 30"/>
          <p:cNvSpPr>
            <a:spLocks noChangeArrowheads="1"/>
          </p:cNvSpPr>
          <p:nvPr/>
        </p:nvSpPr>
        <p:spPr bwMode="auto">
          <a:xfrm>
            <a:off x="3704432" y="2161382"/>
            <a:ext cx="258763" cy="258763"/>
          </a:xfrm>
          <a:prstGeom prst="rect">
            <a:avLst/>
          </a:prstGeom>
          <a:solidFill>
            <a:schemeClr val="accent2"/>
          </a:solidFill>
          <a:ln>
            <a:noFill/>
          </a:ln>
          <a:extLst/>
        </p:spPr>
        <p:txBody>
          <a:bodyPr vert="horz" wrap="square" lIns="45720" tIns="22860" rIns="45720" bIns="22860" numCol="1" anchor="t" anchorCtr="0" compatLnSpc="1">
            <a:prstTxWarp prst="textNoShape">
              <a:avLst/>
            </a:prstTxWarp>
          </a:bodyPr>
          <a:lstStyle/>
          <a:p>
            <a:endParaRPr lang="en-US" sz="900"/>
          </a:p>
        </p:txBody>
      </p:sp>
      <p:sp>
        <p:nvSpPr>
          <p:cNvPr id="41" name="Rectangle 37"/>
          <p:cNvSpPr>
            <a:spLocks noChangeArrowheads="1"/>
          </p:cNvSpPr>
          <p:nvPr/>
        </p:nvSpPr>
        <p:spPr bwMode="auto">
          <a:xfrm>
            <a:off x="760413" y="4236244"/>
            <a:ext cx="258763" cy="258763"/>
          </a:xfrm>
          <a:prstGeom prst="rect">
            <a:avLst/>
          </a:prstGeom>
          <a:solidFill>
            <a:schemeClr val="accent4"/>
          </a:solidFill>
          <a:ln>
            <a:noFill/>
          </a:ln>
          <a:extLst/>
        </p:spPr>
        <p:txBody>
          <a:bodyPr vert="horz" wrap="square" lIns="45720" tIns="22860" rIns="45720" bIns="22860" numCol="1" anchor="t" anchorCtr="0" compatLnSpc="1">
            <a:prstTxWarp prst="textNoShape">
              <a:avLst/>
            </a:prstTxWarp>
          </a:bodyPr>
          <a:lstStyle/>
          <a:p>
            <a:endParaRPr lang="en-US" sz="900"/>
          </a:p>
        </p:txBody>
      </p:sp>
      <p:sp>
        <p:nvSpPr>
          <p:cNvPr id="48" name="Rectangle 44"/>
          <p:cNvSpPr>
            <a:spLocks noChangeArrowheads="1"/>
          </p:cNvSpPr>
          <p:nvPr/>
        </p:nvSpPr>
        <p:spPr bwMode="auto">
          <a:xfrm>
            <a:off x="3704432" y="4236244"/>
            <a:ext cx="258763" cy="258763"/>
          </a:xfrm>
          <a:prstGeom prst="rect">
            <a:avLst/>
          </a:prstGeom>
          <a:solidFill>
            <a:schemeClr val="accent1"/>
          </a:solidFill>
          <a:ln>
            <a:noFill/>
          </a:ln>
          <a:extLst/>
        </p:spPr>
        <p:txBody>
          <a:bodyPr vert="horz" wrap="square" lIns="45720" tIns="22860" rIns="45720" bIns="22860" numCol="1" anchor="t" anchorCtr="0" compatLnSpc="1">
            <a:prstTxWarp prst="textNoShape">
              <a:avLst/>
            </a:prstTxWarp>
          </a:bodyPr>
          <a:lstStyle/>
          <a:p>
            <a:endParaRPr lang="en-US" sz="900"/>
          </a:p>
        </p:txBody>
      </p:sp>
      <p:grpSp>
        <p:nvGrpSpPr>
          <p:cNvPr id="45" name="组合 44"/>
          <p:cNvGrpSpPr/>
          <p:nvPr/>
        </p:nvGrpSpPr>
        <p:grpSpPr>
          <a:xfrm>
            <a:off x="674782" y="358608"/>
            <a:ext cx="4885993" cy="716067"/>
            <a:chOff x="5402407" y="1247256"/>
            <a:chExt cx="4885993" cy="716067"/>
          </a:xfrm>
        </p:grpSpPr>
        <p:sp>
          <p:nvSpPr>
            <p:cNvPr id="46" name="文本框 45"/>
            <p:cNvSpPr txBox="1"/>
            <p:nvPr/>
          </p:nvSpPr>
          <p:spPr>
            <a:xfrm>
              <a:off x="5402407" y="1247256"/>
              <a:ext cx="3295317"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mn-ea"/>
                </a:rPr>
                <a:t>标题文字添加此处</a:t>
              </a:r>
              <a:endParaRPr lang="zh-CN" altLang="en-US" sz="2800" b="1" dirty="0">
                <a:solidFill>
                  <a:schemeClr val="tx1">
                    <a:lumMod val="75000"/>
                    <a:lumOff val="25000"/>
                  </a:schemeClr>
                </a:solidFill>
                <a:latin typeface="+mn-ea"/>
              </a:endParaRPr>
            </a:p>
          </p:txBody>
        </p:sp>
        <p:sp>
          <p:nvSpPr>
            <p:cNvPr id="47" name="文本框 46"/>
            <p:cNvSpPr txBox="1"/>
            <p:nvPr/>
          </p:nvSpPr>
          <p:spPr>
            <a:xfrm>
              <a:off x="5402408" y="16935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grpSp>
        <p:nvGrpSpPr>
          <p:cNvPr id="49" name="组合 48"/>
          <p:cNvGrpSpPr/>
          <p:nvPr/>
        </p:nvGrpSpPr>
        <p:grpSpPr>
          <a:xfrm>
            <a:off x="3997595" y="2071082"/>
            <a:ext cx="2646853" cy="1351949"/>
            <a:chOff x="7483989" y="3236385"/>
            <a:chExt cx="2646853" cy="1351949"/>
          </a:xfrm>
        </p:grpSpPr>
        <p:sp>
          <p:nvSpPr>
            <p:cNvPr id="50" name="矩形 49"/>
            <p:cNvSpPr/>
            <p:nvPr/>
          </p:nvSpPr>
          <p:spPr>
            <a:xfrm>
              <a:off x="7483989" y="3615760"/>
              <a:ext cx="2646853" cy="97257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用户可以在投影仪或者计算机上进行演示也可以将演示文稿打印出来制作成胶片用户可以在投影仪或者计算机上进行演示也可以将演示文稿打印</a:t>
              </a:r>
              <a:r>
                <a:rPr lang="zh-CN" altLang="en-US" sz="1100" dirty="0" smtClean="0">
                  <a:solidFill>
                    <a:schemeClr val="tx1">
                      <a:lumMod val="75000"/>
                      <a:lumOff val="25000"/>
                    </a:schemeClr>
                  </a:solidFill>
                  <a:latin typeface="+mn-ea"/>
                </a:rPr>
                <a:t>出来</a:t>
              </a:r>
              <a:endParaRPr lang="zh-CN" altLang="en-US" sz="1100" dirty="0">
                <a:solidFill>
                  <a:schemeClr val="tx1">
                    <a:lumMod val="75000"/>
                    <a:lumOff val="25000"/>
                  </a:schemeClr>
                </a:solidFill>
                <a:latin typeface="+mn-ea"/>
              </a:endParaRPr>
            </a:p>
          </p:txBody>
        </p:sp>
        <p:sp>
          <p:nvSpPr>
            <p:cNvPr id="51" name="矩形 50"/>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标题文字添加</a:t>
              </a:r>
            </a:p>
          </p:txBody>
        </p:sp>
      </p:grpSp>
      <p:grpSp>
        <p:nvGrpSpPr>
          <p:cNvPr id="52" name="组合 51"/>
          <p:cNvGrpSpPr/>
          <p:nvPr/>
        </p:nvGrpSpPr>
        <p:grpSpPr>
          <a:xfrm>
            <a:off x="1039046" y="2071082"/>
            <a:ext cx="2646853" cy="1351949"/>
            <a:chOff x="7483989" y="3236385"/>
            <a:chExt cx="2646853" cy="1351949"/>
          </a:xfrm>
        </p:grpSpPr>
        <p:sp>
          <p:nvSpPr>
            <p:cNvPr id="53" name="矩形 52"/>
            <p:cNvSpPr/>
            <p:nvPr/>
          </p:nvSpPr>
          <p:spPr>
            <a:xfrm>
              <a:off x="7483989" y="3615760"/>
              <a:ext cx="2646853" cy="97257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用户可以在投影仪或者计算机上进行演示也可以将演示文稿打印出来制作成胶片用户可以在投影仪或者计算机上进行演示也可以将演示文稿打印</a:t>
              </a:r>
              <a:r>
                <a:rPr lang="zh-CN" altLang="en-US" sz="1100" dirty="0" smtClean="0">
                  <a:solidFill>
                    <a:schemeClr val="tx1">
                      <a:lumMod val="75000"/>
                      <a:lumOff val="25000"/>
                    </a:schemeClr>
                  </a:solidFill>
                  <a:latin typeface="+mn-ea"/>
                </a:rPr>
                <a:t>出来</a:t>
              </a:r>
              <a:endParaRPr lang="zh-CN" altLang="en-US" sz="1100" dirty="0">
                <a:solidFill>
                  <a:schemeClr val="tx1">
                    <a:lumMod val="75000"/>
                    <a:lumOff val="25000"/>
                  </a:schemeClr>
                </a:solidFill>
                <a:latin typeface="+mn-ea"/>
              </a:endParaRPr>
            </a:p>
          </p:txBody>
        </p:sp>
        <p:sp>
          <p:nvSpPr>
            <p:cNvPr id="54" name="矩形 53"/>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标题文字添加</a:t>
              </a:r>
            </a:p>
          </p:txBody>
        </p:sp>
      </p:grpSp>
      <p:grpSp>
        <p:nvGrpSpPr>
          <p:cNvPr id="55" name="组合 54"/>
          <p:cNvGrpSpPr/>
          <p:nvPr/>
        </p:nvGrpSpPr>
        <p:grpSpPr>
          <a:xfrm>
            <a:off x="3997595" y="4142882"/>
            <a:ext cx="2646853" cy="1351949"/>
            <a:chOff x="7483989" y="3236385"/>
            <a:chExt cx="2646853" cy="1351949"/>
          </a:xfrm>
        </p:grpSpPr>
        <p:sp>
          <p:nvSpPr>
            <p:cNvPr id="56" name="矩形 55"/>
            <p:cNvSpPr/>
            <p:nvPr/>
          </p:nvSpPr>
          <p:spPr>
            <a:xfrm>
              <a:off x="7483989" y="3615760"/>
              <a:ext cx="2646853" cy="97257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用户可以在投影仪或者计算机上进行演示也可以将演示文稿打印出来制作成胶片用户可以在投影仪或者计算机上进行演示也可以将演示文稿打印</a:t>
              </a:r>
              <a:r>
                <a:rPr lang="zh-CN" altLang="en-US" sz="1100" dirty="0" smtClean="0">
                  <a:solidFill>
                    <a:schemeClr val="tx1">
                      <a:lumMod val="75000"/>
                      <a:lumOff val="25000"/>
                    </a:schemeClr>
                  </a:solidFill>
                  <a:latin typeface="+mn-ea"/>
                </a:rPr>
                <a:t>出来</a:t>
              </a:r>
              <a:endParaRPr lang="zh-CN" altLang="en-US" sz="1100" dirty="0">
                <a:solidFill>
                  <a:schemeClr val="tx1">
                    <a:lumMod val="75000"/>
                    <a:lumOff val="25000"/>
                  </a:schemeClr>
                </a:solidFill>
                <a:latin typeface="+mn-ea"/>
              </a:endParaRPr>
            </a:p>
          </p:txBody>
        </p:sp>
        <p:sp>
          <p:nvSpPr>
            <p:cNvPr id="65" name="矩形 64"/>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标题文字添加</a:t>
              </a:r>
            </a:p>
          </p:txBody>
        </p:sp>
      </p:grpSp>
      <p:grpSp>
        <p:nvGrpSpPr>
          <p:cNvPr id="66" name="组合 65"/>
          <p:cNvGrpSpPr/>
          <p:nvPr/>
        </p:nvGrpSpPr>
        <p:grpSpPr>
          <a:xfrm>
            <a:off x="1039046" y="4142882"/>
            <a:ext cx="2646853" cy="1351949"/>
            <a:chOff x="7483989" y="3236385"/>
            <a:chExt cx="2646853" cy="1351949"/>
          </a:xfrm>
        </p:grpSpPr>
        <p:sp>
          <p:nvSpPr>
            <p:cNvPr id="67" name="矩形 66"/>
            <p:cNvSpPr/>
            <p:nvPr/>
          </p:nvSpPr>
          <p:spPr>
            <a:xfrm>
              <a:off x="7483989" y="3615760"/>
              <a:ext cx="2646853" cy="97257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用户可以在投影仪或者计算机上进行演示也可以将演示文稿打印出来制作成胶片用户可以在投影仪或者计算机上进行演示也可以将演示文稿打印</a:t>
              </a:r>
              <a:r>
                <a:rPr lang="zh-CN" altLang="en-US" sz="1100" dirty="0" smtClean="0">
                  <a:solidFill>
                    <a:schemeClr val="tx1">
                      <a:lumMod val="75000"/>
                      <a:lumOff val="25000"/>
                    </a:schemeClr>
                  </a:solidFill>
                  <a:latin typeface="+mn-ea"/>
                </a:rPr>
                <a:t>出来</a:t>
              </a:r>
              <a:endParaRPr lang="zh-CN" altLang="en-US" sz="1100" dirty="0">
                <a:solidFill>
                  <a:schemeClr val="tx1">
                    <a:lumMod val="75000"/>
                    <a:lumOff val="25000"/>
                  </a:schemeClr>
                </a:solidFill>
                <a:latin typeface="+mn-ea"/>
              </a:endParaRPr>
            </a:p>
          </p:txBody>
        </p:sp>
        <p:sp>
          <p:nvSpPr>
            <p:cNvPr id="68" name="矩形 67"/>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标题文字添加</a:t>
              </a:r>
            </a:p>
          </p:txBody>
        </p:sp>
      </p:grpSp>
    </p:spTree>
    <p:extLst>
      <p:ext uri="{BB962C8B-B14F-4D97-AF65-F5344CB8AC3E}">
        <p14:creationId xmlns:p14="http://schemas.microsoft.com/office/powerpoint/2010/main" val="152385997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1+#ppt_w/2"/>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6"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1+#ppt_w/2"/>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par>
                                <p:cTn id="21" presetID="2" presetClass="entr" presetSubtype="6"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1+#ppt_w/2"/>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1+#ppt_w/2"/>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par>
                                <p:cTn id="29" presetID="2" presetClass="entr" presetSubtype="6" fill="hold" nodeType="with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1+#ppt_w/2"/>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par>
                                <p:cTn id="33" presetID="2" presetClass="entr" presetSubtype="6" fill="hold" nodeType="with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1+#ppt_w/2"/>
                                          </p:val>
                                        </p:tav>
                                        <p:tav tm="100000">
                                          <p:val>
                                            <p:strVal val="#ppt_x"/>
                                          </p:val>
                                        </p:tav>
                                      </p:tavLst>
                                    </p:anim>
                                    <p:anim calcmode="lin" valueType="num">
                                      <p:cBhvr additive="base">
                                        <p:cTn id="36" dur="500" fill="hold"/>
                                        <p:tgtEl>
                                          <p:spTgt spid="5"/>
                                        </p:tgtEl>
                                        <p:attrNameLst>
                                          <p:attrName>ppt_y</p:attrName>
                                        </p:attrNameLst>
                                      </p:cBhvr>
                                      <p:tavLst>
                                        <p:tav tm="0">
                                          <p:val>
                                            <p:strVal val="1+#ppt_h/2"/>
                                          </p:val>
                                        </p:tav>
                                        <p:tav tm="100000">
                                          <p:val>
                                            <p:strVal val="#ppt_y"/>
                                          </p:val>
                                        </p:tav>
                                      </p:tavLst>
                                    </p:anim>
                                  </p:childTnLst>
                                </p:cTn>
                              </p:par>
                            </p:childTnLst>
                          </p:cTn>
                        </p:par>
                        <p:par>
                          <p:cTn id="37" fill="hold">
                            <p:stCondLst>
                              <p:cond delay="500"/>
                            </p:stCondLst>
                            <p:childTnLst>
                              <p:par>
                                <p:cTn id="38" presetID="10" presetClass="entr" presetSubtype="0"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childTnLst>
                          </p:cTn>
                        </p:par>
                        <p:par>
                          <p:cTn id="41" fill="hold">
                            <p:stCondLst>
                              <p:cond delay="1000"/>
                            </p:stCondLst>
                            <p:childTnLst>
                              <p:par>
                                <p:cTn id="42" presetID="42" presetClass="entr" presetSubtype="0"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fade">
                                      <p:cBhvr>
                                        <p:cTn id="44" dur="1000"/>
                                        <p:tgtEl>
                                          <p:spTgt spid="37"/>
                                        </p:tgtEl>
                                      </p:cBhvr>
                                    </p:animEffect>
                                    <p:anim calcmode="lin" valueType="num">
                                      <p:cBhvr>
                                        <p:cTn id="45" dur="1000" fill="hold"/>
                                        <p:tgtEl>
                                          <p:spTgt spid="37"/>
                                        </p:tgtEl>
                                        <p:attrNameLst>
                                          <p:attrName>ppt_x</p:attrName>
                                        </p:attrNameLst>
                                      </p:cBhvr>
                                      <p:tavLst>
                                        <p:tav tm="0">
                                          <p:val>
                                            <p:strVal val="#ppt_x"/>
                                          </p:val>
                                        </p:tav>
                                        <p:tav tm="100000">
                                          <p:val>
                                            <p:strVal val="#ppt_x"/>
                                          </p:val>
                                        </p:tav>
                                      </p:tavLst>
                                    </p:anim>
                                    <p:anim calcmode="lin" valueType="num">
                                      <p:cBhvr>
                                        <p:cTn id="46" dur="1000" fill="hold"/>
                                        <p:tgtEl>
                                          <p:spTgt spid="37"/>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fade">
                                      <p:cBhvr>
                                        <p:cTn id="49" dur="1000"/>
                                        <p:tgtEl>
                                          <p:spTgt spid="38"/>
                                        </p:tgtEl>
                                      </p:cBhvr>
                                    </p:animEffect>
                                    <p:anim calcmode="lin" valueType="num">
                                      <p:cBhvr>
                                        <p:cTn id="50" dur="1000" fill="hold"/>
                                        <p:tgtEl>
                                          <p:spTgt spid="38"/>
                                        </p:tgtEl>
                                        <p:attrNameLst>
                                          <p:attrName>ppt_x</p:attrName>
                                        </p:attrNameLst>
                                      </p:cBhvr>
                                      <p:tavLst>
                                        <p:tav tm="0">
                                          <p:val>
                                            <p:strVal val="#ppt_x"/>
                                          </p:val>
                                        </p:tav>
                                        <p:tav tm="100000">
                                          <p:val>
                                            <p:strVal val="#ppt_x"/>
                                          </p:val>
                                        </p:tav>
                                      </p:tavLst>
                                    </p:anim>
                                    <p:anim calcmode="lin" valueType="num">
                                      <p:cBhvr>
                                        <p:cTn id="51" dur="1000" fill="hold"/>
                                        <p:tgtEl>
                                          <p:spTgt spid="38"/>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fade">
                                      <p:cBhvr>
                                        <p:cTn id="54" dur="1000"/>
                                        <p:tgtEl>
                                          <p:spTgt spid="39"/>
                                        </p:tgtEl>
                                      </p:cBhvr>
                                    </p:animEffect>
                                    <p:anim calcmode="lin" valueType="num">
                                      <p:cBhvr>
                                        <p:cTn id="55" dur="1000" fill="hold"/>
                                        <p:tgtEl>
                                          <p:spTgt spid="39"/>
                                        </p:tgtEl>
                                        <p:attrNameLst>
                                          <p:attrName>ppt_x</p:attrName>
                                        </p:attrNameLst>
                                      </p:cBhvr>
                                      <p:tavLst>
                                        <p:tav tm="0">
                                          <p:val>
                                            <p:strVal val="#ppt_x"/>
                                          </p:val>
                                        </p:tav>
                                        <p:tav tm="100000">
                                          <p:val>
                                            <p:strVal val="#ppt_x"/>
                                          </p:val>
                                        </p:tav>
                                      </p:tavLst>
                                    </p:anim>
                                    <p:anim calcmode="lin" valueType="num">
                                      <p:cBhvr>
                                        <p:cTn id="56" dur="1000" fill="hold"/>
                                        <p:tgtEl>
                                          <p:spTgt spid="39"/>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40"/>
                                        </p:tgtEl>
                                        <p:attrNameLst>
                                          <p:attrName>style.visibility</p:attrName>
                                        </p:attrNameLst>
                                      </p:cBhvr>
                                      <p:to>
                                        <p:strVal val="visible"/>
                                      </p:to>
                                    </p:set>
                                    <p:animEffect transition="in" filter="fade">
                                      <p:cBhvr>
                                        <p:cTn id="59" dur="1000"/>
                                        <p:tgtEl>
                                          <p:spTgt spid="40"/>
                                        </p:tgtEl>
                                      </p:cBhvr>
                                    </p:animEffect>
                                    <p:anim calcmode="lin" valueType="num">
                                      <p:cBhvr>
                                        <p:cTn id="60" dur="1000" fill="hold"/>
                                        <p:tgtEl>
                                          <p:spTgt spid="40"/>
                                        </p:tgtEl>
                                        <p:attrNameLst>
                                          <p:attrName>ppt_x</p:attrName>
                                        </p:attrNameLst>
                                      </p:cBhvr>
                                      <p:tavLst>
                                        <p:tav tm="0">
                                          <p:val>
                                            <p:strVal val="#ppt_x"/>
                                          </p:val>
                                        </p:tav>
                                        <p:tav tm="100000">
                                          <p:val>
                                            <p:strVal val="#ppt_x"/>
                                          </p:val>
                                        </p:tav>
                                      </p:tavLst>
                                    </p:anim>
                                    <p:anim calcmode="lin" valueType="num">
                                      <p:cBhvr>
                                        <p:cTn id="61" dur="1000" fill="hold"/>
                                        <p:tgtEl>
                                          <p:spTgt spid="40"/>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1000"/>
                                        <p:tgtEl>
                                          <p:spTgt spid="17"/>
                                        </p:tgtEl>
                                      </p:cBhvr>
                                    </p:animEffect>
                                    <p:anim calcmode="lin" valueType="num">
                                      <p:cBhvr>
                                        <p:cTn id="65" dur="1000" fill="hold"/>
                                        <p:tgtEl>
                                          <p:spTgt spid="17"/>
                                        </p:tgtEl>
                                        <p:attrNameLst>
                                          <p:attrName>ppt_x</p:attrName>
                                        </p:attrNameLst>
                                      </p:cBhvr>
                                      <p:tavLst>
                                        <p:tav tm="0">
                                          <p:val>
                                            <p:strVal val="#ppt_x"/>
                                          </p:val>
                                        </p:tav>
                                        <p:tav tm="100000">
                                          <p:val>
                                            <p:strVal val="#ppt_x"/>
                                          </p:val>
                                        </p:tav>
                                      </p:tavLst>
                                    </p:anim>
                                    <p:anim calcmode="lin" valueType="num">
                                      <p:cBhvr>
                                        <p:cTn id="66" dur="1000" fill="hold"/>
                                        <p:tgtEl>
                                          <p:spTgt spid="17"/>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34"/>
                                        </p:tgtEl>
                                        <p:attrNameLst>
                                          <p:attrName>style.visibility</p:attrName>
                                        </p:attrNameLst>
                                      </p:cBhvr>
                                      <p:to>
                                        <p:strVal val="visible"/>
                                      </p:to>
                                    </p:set>
                                    <p:animEffect transition="in" filter="fade">
                                      <p:cBhvr>
                                        <p:cTn id="69" dur="1000"/>
                                        <p:tgtEl>
                                          <p:spTgt spid="34"/>
                                        </p:tgtEl>
                                      </p:cBhvr>
                                    </p:animEffect>
                                    <p:anim calcmode="lin" valueType="num">
                                      <p:cBhvr>
                                        <p:cTn id="70" dur="1000" fill="hold"/>
                                        <p:tgtEl>
                                          <p:spTgt spid="34"/>
                                        </p:tgtEl>
                                        <p:attrNameLst>
                                          <p:attrName>ppt_x</p:attrName>
                                        </p:attrNameLst>
                                      </p:cBhvr>
                                      <p:tavLst>
                                        <p:tav tm="0">
                                          <p:val>
                                            <p:strVal val="#ppt_x"/>
                                          </p:val>
                                        </p:tav>
                                        <p:tav tm="100000">
                                          <p:val>
                                            <p:strVal val="#ppt_x"/>
                                          </p:val>
                                        </p:tav>
                                      </p:tavLst>
                                    </p:anim>
                                    <p:anim calcmode="lin" valueType="num">
                                      <p:cBhvr>
                                        <p:cTn id="71" dur="1000" fill="hold"/>
                                        <p:tgtEl>
                                          <p:spTgt spid="34"/>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41"/>
                                        </p:tgtEl>
                                        <p:attrNameLst>
                                          <p:attrName>style.visibility</p:attrName>
                                        </p:attrNameLst>
                                      </p:cBhvr>
                                      <p:to>
                                        <p:strVal val="visible"/>
                                      </p:to>
                                    </p:set>
                                    <p:animEffect transition="in" filter="fade">
                                      <p:cBhvr>
                                        <p:cTn id="74" dur="1000"/>
                                        <p:tgtEl>
                                          <p:spTgt spid="41"/>
                                        </p:tgtEl>
                                      </p:cBhvr>
                                    </p:animEffect>
                                    <p:anim calcmode="lin" valueType="num">
                                      <p:cBhvr>
                                        <p:cTn id="75" dur="1000" fill="hold"/>
                                        <p:tgtEl>
                                          <p:spTgt spid="41"/>
                                        </p:tgtEl>
                                        <p:attrNameLst>
                                          <p:attrName>ppt_x</p:attrName>
                                        </p:attrNameLst>
                                      </p:cBhvr>
                                      <p:tavLst>
                                        <p:tav tm="0">
                                          <p:val>
                                            <p:strVal val="#ppt_x"/>
                                          </p:val>
                                        </p:tav>
                                        <p:tav tm="100000">
                                          <p:val>
                                            <p:strVal val="#ppt_x"/>
                                          </p:val>
                                        </p:tav>
                                      </p:tavLst>
                                    </p:anim>
                                    <p:anim calcmode="lin" valueType="num">
                                      <p:cBhvr>
                                        <p:cTn id="76" dur="1000" fill="hold"/>
                                        <p:tgtEl>
                                          <p:spTgt spid="41"/>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48"/>
                                        </p:tgtEl>
                                        <p:attrNameLst>
                                          <p:attrName>style.visibility</p:attrName>
                                        </p:attrNameLst>
                                      </p:cBhvr>
                                      <p:to>
                                        <p:strVal val="visible"/>
                                      </p:to>
                                    </p:set>
                                    <p:animEffect transition="in" filter="fade">
                                      <p:cBhvr>
                                        <p:cTn id="79" dur="1000"/>
                                        <p:tgtEl>
                                          <p:spTgt spid="48"/>
                                        </p:tgtEl>
                                      </p:cBhvr>
                                    </p:animEffect>
                                    <p:anim calcmode="lin" valueType="num">
                                      <p:cBhvr>
                                        <p:cTn id="80" dur="1000" fill="hold"/>
                                        <p:tgtEl>
                                          <p:spTgt spid="48"/>
                                        </p:tgtEl>
                                        <p:attrNameLst>
                                          <p:attrName>ppt_x</p:attrName>
                                        </p:attrNameLst>
                                      </p:cBhvr>
                                      <p:tavLst>
                                        <p:tav tm="0">
                                          <p:val>
                                            <p:strVal val="#ppt_x"/>
                                          </p:val>
                                        </p:tav>
                                        <p:tav tm="100000">
                                          <p:val>
                                            <p:strVal val="#ppt_x"/>
                                          </p:val>
                                        </p:tav>
                                      </p:tavLst>
                                    </p:anim>
                                    <p:anim calcmode="lin" valueType="num">
                                      <p:cBhvr>
                                        <p:cTn id="81" dur="1000" fill="hold"/>
                                        <p:tgtEl>
                                          <p:spTgt spid="48"/>
                                        </p:tgtEl>
                                        <p:attrNameLst>
                                          <p:attrName>ppt_y</p:attrName>
                                        </p:attrNameLst>
                                      </p:cBhvr>
                                      <p:tavLst>
                                        <p:tav tm="0">
                                          <p:val>
                                            <p:strVal val="#ppt_y+.1"/>
                                          </p:val>
                                        </p:tav>
                                        <p:tav tm="100000">
                                          <p:val>
                                            <p:strVal val="#ppt_y"/>
                                          </p:val>
                                        </p:tav>
                                      </p:tavLst>
                                    </p:anim>
                                  </p:childTnLst>
                                </p:cTn>
                              </p:par>
                              <p:par>
                                <p:cTn id="82" presetID="42" presetClass="entr" presetSubtype="0" fill="hold" nodeType="withEffect">
                                  <p:stCondLst>
                                    <p:cond delay="0"/>
                                  </p:stCondLst>
                                  <p:childTnLst>
                                    <p:set>
                                      <p:cBhvr>
                                        <p:cTn id="83" dur="1" fill="hold">
                                          <p:stCondLst>
                                            <p:cond delay="0"/>
                                          </p:stCondLst>
                                        </p:cTn>
                                        <p:tgtEl>
                                          <p:spTgt spid="49"/>
                                        </p:tgtEl>
                                        <p:attrNameLst>
                                          <p:attrName>style.visibility</p:attrName>
                                        </p:attrNameLst>
                                      </p:cBhvr>
                                      <p:to>
                                        <p:strVal val="visible"/>
                                      </p:to>
                                    </p:set>
                                    <p:animEffect transition="in" filter="fade">
                                      <p:cBhvr>
                                        <p:cTn id="84" dur="1000"/>
                                        <p:tgtEl>
                                          <p:spTgt spid="49"/>
                                        </p:tgtEl>
                                      </p:cBhvr>
                                    </p:animEffect>
                                    <p:anim calcmode="lin" valueType="num">
                                      <p:cBhvr>
                                        <p:cTn id="85" dur="1000" fill="hold"/>
                                        <p:tgtEl>
                                          <p:spTgt spid="49"/>
                                        </p:tgtEl>
                                        <p:attrNameLst>
                                          <p:attrName>ppt_x</p:attrName>
                                        </p:attrNameLst>
                                      </p:cBhvr>
                                      <p:tavLst>
                                        <p:tav tm="0">
                                          <p:val>
                                            <p:strVal val="#ppt_x"/>
                                          </p:val>
                                        </p:tav>
                                        <p:tav tm="100000">
                                          <p:val>
                                            <p:strVal val="#ppt_x"/>
                                          </p:val>
                                        </p:tav>
                                      </p:tavLst>
                                    </p:anim>
                                    <p:anim calcmode="lin" valueType="num">
                                      <p:cBhvr>
                                        <p:cTn id="86" dur="1000" fill="hold"/>
                                        <p:tgtEl>
                                          <p:spTgt spid="49"/>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0"/>
                                  </p:stCondLst>
                                  <p:childTnLst>
                                    <p:set>
                                      <p:cBhvr>
                                        <p:cTn id="88" dur="1" fill="hold">
                                          <p:stCondLst>
                                            <p:cond delay="0"/>
                                          </p:stCondLst>
                                        </p:cTn>
                                        <p:tgtEl>
                                          <p:spTgt spid="52"/>
                                        </p:tgtEl>
                                        <p:attrNameLst>
                                          <p:attrName>style.visibility</p:attrName>
                                        </p:attrNameLst>
                                      </p:cBhvr>
                                      <p:to>
                                        <p:strVal val="visible"/>
                                      </p:to>
                                    </p:set>
                                    <p:animEffect transition="in" filter="fade">
                                      <p:cBhvr>
                                        <p:cTn id="89" dur="1000"/>
                                        <p:tgtEl>
                                          <p:spTgt spid="52"/>
                                        </p:tgtEl>
                                      </p:cBhvr>
                                    </p:animEffect>
                                    <p:anim calcmode="lin" valueType="num">
                                      <p:cBhvr>
                                        <p:cTn id="90" dur="1000" fill="hold"/>
                                        <p:tgtEl>
                                          <p:spTgt spid="52"/>
                                        </p:tgtEl>
                                        <p:attrNameLst>
                                          <p:attrName>ppt_x</p:attrName>
                                        </p:attrNameLst>
                                      </p:cBhvr>
                                      <p:tavLst>
                                        <p:tav tm="0">
                                          <p:val>
                                            <p:strVal val="#ppt_x"/>
                                          </p:val>
                                        </p:tav>
                                        <p:tav tm="100000">
                                          <p:val>
                                            <p:strVal val="#ppt_x"/>
                                          </p:val>
                                        </p:tav>
                                      </p:tavLst>
                                    </p:anim>
                                    <p:anim calcmode="lin" valueType="num">
                                      <p:cBhvr>
                                        <p:cTn id="91" dur="1000" fill="hold"/>
                                        <p:tgtEl>
                                          <p:spTgt spid="52"/>
                                        </p:tgtEl>
                                        <p:attrNameLst>
                                          <p:attrName>ppt_y</p:attrName>
                                        </p:attrNameLst>
                                      </p:cBhvr>
                                      <p:tavLst>
                                        <p:tav tm="0">
                                          <p:val>
                                            <p:strVal val="#ppt_y+.1"/>
                                          </p:val>
                                        </p:tav>
                                        <p:tav tm="100000">
                                          <p:val>
                                            <p:strVal val="#ppt_y"/>
                                          </p:val>
                                        </p:tav>
                                      </p:tavLst>
                                    </p:anim>
                                  </p:childTnLst>
                                </p:cTn>
                              </p:par>
                              <p:par>
                                <p:cTn id="92" presetID="42" presetClass="entr" presetSubtype="0" fill="hold" nodeType="withEffect">
                                  <p:stCondLst>
                                    <p:cond delay="0"/>
                                  </p:stCondLst>
                                  <p:childTnLst>
                                    <p:set>
                                      <p:cBhvr>
                                        <p:cTn id="93" dur="1" fill="hold">
                                          <p:stCondLst>
                                            <p:cond delay="0"/>
                                          </p:stCondLst>
                                        </p:cTn>
                                        <p:tgtEl>
                                          <p:spTgt spid="55"/>
                                        </p:tgtEl>
                                        <p:attrNameLst>
                                          <p:attrName>style.visibility</p:attrName>
                                        </p:attrNameLst>
                                      </p:cBhvr>
                                      <p:to>
                                        <p:strVal val="visible"/>
                                      </p:to>
                                    </p:set>
                                    <p:animEffect transition="in" filter="fade">
                                      <p:cBhvr>
                                        <p:cTn id="94" dur="1000"/>
                                        <p:tgtEl>
                                          <p:spTgt spid="55"/>
                                        </p:tgtEl>
                                      </p:cBhvr>
                                    </p:animEffect>
                                    <p:anim calcmode="lin" valueType="num">
                                      <p:cBhvr>
                                        <p:cTn id="95" dur="1000" fill="hold"/>
                                        <p:tgtEl>
                                          <p:spTgt spid="55"/>
                                        </p:tgtEl>
                                        <p:attrNameLst>
                                          <p:attrName>ppt_x</p:attrName>
                                        </p:attrNameLst>
                                      </p:cBhvr>
                                      <p:tavLst>
                                        <p:tav tm="0">
                                          <p:val>
                                            <p:strVal val="#ppt_x"/>
                                          </p:val>
                                        </p:tav>
                                        <p:tav tm="100000">
                                          <p:val>
                                            <p:strVal val="#ppt_x"/>
                                          </p:val>
                                        </p:tav>
                                      </p:tavLst>
                                    </p:anim>
                                    <p:anim calcmode="lin" valueType="num">
                                      <p:cBhvr>
                                        <p:cTn id="96" dur="1000" fill="hold"/>
                                        <p:tgtEl>
                                          <p:spTgt spid="55"/>
                                        </p:tgtEl>
                                        <p:attrNameLst>
                                          <p:attrName>ppt_y</p:attrName>
                                        </p:attrNameLst>
                                      </p:cBhvr>
                                      <p:tavLst>
                                        <p:tav tm="0">
                                          <p:val>
                                            <p:strVal val="#ppt_y+.1"/>
                                          </p:val>
                                        </p:tav>
                                        <p:tav tm="100000">
                                          <p:val>
                                            <p:strVal val="#ppt_y"/>
                                          </p:val>
                                        </p:tav>
                                      </p:tavLst>
                                    </p:anim>
                                  </p:childTnLst>
                                </p:cTn>
                              </p:par>
                              <p:par>
                                <p:cTn id="97" presetID="42" presetClass="entr" presetSubtype="0" fill="hold" nodeType="withEffect">
                                  <p:stCondLst>
                                    <p:cond delay="0"/>
                                  </p:stCondLst>
                                  <p:childTnLst>
                                    <p:set>
                                      <p:cBhvr>
                                        <p:cTn id="98" dur="1" fill="hold">
                                          <p:stCondLst>
                                            <p:cond delay="0"/>
                                          </p:stCondLst>
                                        </p:cTn>
                                        <p:tgtEl>
                                          <p:spTgt spid="66"/>
                                        </p:tgtEl>
                                        <p:attrNameLst>
                                          <p:attrName>style.visibility</p:attrName>
                                        </p:attrNameLst>
                                      </p:cBhvr>
                                      <p:to>
                                        <p:strVal val="visible"/>
                                      </p:to>
                                    </p:set>
                                    <p:animEffect transition="in" filter="fade">
                                      <p:cBhvr>
                                        <p:cTn id="99" dur="1000"/>
                                        <p:tgtEl>
                                          <p:spTgt spid="66"/>
                                        </p:tgtEl>
                                      </p:cBhvr>
                                    </p:animEffect>
                                    <p:anim calcmode="lin" valueType="num">
                                      <p:cBhvr>
                                        <p:cTn id="100" dur="1000" fill="hold"/>
                                        <p:tgtEl>
                                          <p:spTgt spid="66"/>
                                        </p:tgtEl>
                                        <p:attrNameLst>
                                          <p:attrName>ppt_x</p:attrName>
                                        </p:attrNameLst>
                                      </p:cBhvr>
                                      <p:tavLst>
                                        <p:tav tm="0">
                                          <p:val>
                                            <p:strVal val="#ppt_x"/>
                                          </p:val>
                                        </p:tav>
                                        <p:tav tm="100000">
                                          <p:val>
                                            <p:strVal val="#ppt_x"/>
                                          </p:val>
                                        </p:tav>
                                      </p:tavLst>
                                    </p:anim>
                                    <p:anim calcmode="lin" valueType="num">
                                      <p:cBhvr>
                                        <p:cTn id="101"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6" grpId="0" animBg="1"/>
      <p:bldP spid="14" grpId="0" animBg="1"/>
      <p:bldP spid="15" grpId="0" animBg="1"/>
      <p:bldP spid="16" grpId="0" animBg="1"/>
      <p:bldP spid="17" grpId="0" animBg="1"/>
      <p:bldP spid="18" grpId="0" animBg="1"/>
      <p:bldP spid="34" grpId="0" animBg="1"/>
      <p:bldP spid="41" grpId="0" animBg="1"/>
      <p:bldP spid="4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rot="1800000">
            <a:off x="7281354" y="1912280"/>
            <a:ext cx="4513027" cy="2975706"/>
          </a:xfrm>
          <a:custGeom>
            <a:avLst/>
            <a:gdLst>
              <a:gd name="connsiteX0" fmla="*/ 0 w 4513027"/>
              <a:gd name="connsiteY0" fmla="*/ 0 h 2972460"/>
              <a:gd name="connsiteX1" fmla="*/ 4513027 w 4513027"/>
              <a:gd name="connsiteY1" fmla="*/ 0 h 2972460"/>
              <a:gd name="connsiteX2" fmla="*/ 4513027 w 4513027"/>
              <a:gd name="connsiteY2" fmla="*/ 2972460 h 2972460"/>
              <a:gd name="connsiteX3" fmla="*/ 0 w 4513027"/>
              <a:gd name="connsiteY3" fmla="*/ 2972460 h 2972460"/>
              <a:gd name="connsiteX4" fmla="*/ 0 w 4513027"/>
              <a:gd name="connsiteY4" fmla="*/ 0 h 2972460"/>
              <a:gd name="connsiteX0" fmla="*/ 0 w 4513027"/>
              <a:gd name="connsiteY0" fmla="*/ 3246 h 2975706"/>
              <a:gd name="connsiteX1" fmla="*/ 2071884 w 4513027"/>
              <a:gd name="connsiteY1" fmla="*/ 0 h 2975706"/>
              <a:gd name="connsiteX2" fmla="*/ 4513027 w 4513027"/>
              <a:gd name="connsiteY2" fmla="*/ 3246 h 2975706"/>
              <a:gd name="connsiteX3" fmla="*/ 4513027 w 4513027"/>
              <a:gd name="connsiteY3" fmla="*/ 2975706 h 2975706"/>
              <a:gd name="connsiteX4" fmla="*/ 0 w 4513027"/>
              <a:gd name="connsiteY4" fmla="*/ 2975706 h 2975706"/>
              <a:gd name="connsiteX5" fmla="*/ 0 w 4513027"/>
              <a:gd name="connsiteY5" fmla="*/ 3246 h 2975706"/>
              <a:gd name="connsiteX0" fmla="*/ 0 w 4513027"/>
              <a:gd name="connsiteY0" fmla="*/ 2975706 h 2975706"/>
              <a:gd name="connsiteX1" fmla="*/ 2071884 w 4513027"/>
              <a:gd name="connsiteY1" fmla="*/ 0 h 2975706"/>
              <a:gd name="connsiteX2" fmla="*/ 4513027 w 4513027"/>
              <a:gd name="connsiteY2" fmla="*/ 3246 h 2975706"/>
              <a:gd name="connsiteX3" fmla="*/ 4513027 w 4513027"/>
              <a:gd name="connsiteY3" fmla="*/ 2975706 h 2975706"/>
              <a:gd name="connsiteX4" fmla="*/ 0 w 4513027"/>
              <a:gd name="connsiteY4" fmla="*/ 2975706 h 29757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13027" h="2975706">
                <a:moveTo>
                  <a:pt x="0" y="2975706"/>
                </a:moveTo>
                <a:lnTo>
                  <a:pt x="2071884" y="0"/>
                </a:lnTo>
                <a:lnTo>
                  <a:pt x="4513027" y="3246"/>
                </a:lnTo>
                <a:lnTo>
                  <a:pt x="4513027" y="2975706"/>
                </a:lnTo>
                <a:lnTo>
                  <a:pt x="0" y="2975706"/>
                </a:lnTo>
                <a:close/>
              </a:path>
            </a:pathLst>
          </a:custGeom>
          <a:gradFill>
            <a:gsLst>
              <a:gs pos="0">
                <a:schemeClr val="bg1">
                  <a:lumMod val="50000"/>
                </a:schemeClr>
              </a:gs>
              <a:gs pos="75000">
                <a:schemeClr val="bg1">
                  <a:alpha val="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sp>
        <p:nvSpPr>
          <p:cNvPr id="34" name="矩形 32"/>
          <p:cNvSpPr/>
          <p:nvPr/>
        </p:nvSpPr>
        <p:spPr>
          <a:xfrm rot="1800000">
            <a:off x="2603786" y="1924980"/>
            <a:ext cx="4513027" cy="2975706"/>
          </a:xfrm>
          <a:custGeom>
            <a:avLst/>
            <a:gdLst>
              <a:gd name="connsiteX0" fmla="*/ 0 w 4513027"/>
              <a:gd name="connsiteY0" fmla="*/ 0 h 2972460"/>
              <a:gd name="connsiteX1" fmla="*/ 4513027 w 4513027"/>
              <a:gd name="connsiteY1" fmla="*/ 0 h 2972460"/>
              <a:gd name="connsiteX2" fmla="*/ 4513027 w 4513027"/>
              <a:gd name="connsiteY2" fmla="*/ 2972460 h 2972460"/>
              <a:gd name="connsiteX3" fmla="*/ 0 w 4513027"/>
              <a:gd name="connsiteY3" fmla="*/ 2972460 h 2972460"/>
              <a:gd name="connsiteX4" fmla="*/ 0 w 4513027"/>
              <a:gd name="connsiteY4" fmla="*/ 0 h 2972460"/>
              <a:gd name="connsiteX0" fmla="*/ 0 w 4513027"/>
              <a:gd name="connsiteY0" fmla="*/ 3246 h 2975706"/>
              <a:gd name="connsiteX1" fmla="*/ 2071884 w 4513027"/>
              <a:gd name="connsiteY1" fmla="*/ 0 h 2975706"/>
              <a:gd name="connsiteX2" fmla="*/ 4513027 w 4513027"/>
              <a:gd name="connsiteY2" fmla="*/ 3246 h 2975706"/>
              <a:gd name="connsiteX3" fmla="*/ 4513027 w 4513027"/>
              <a:gd name="connsiteY3" fmla="*/ 2975706 h 2975706"/>
              <a:gd name="connsiteX4" fmla="*/ 0 w 4513027"/>
              <a:gd name="connsiteY4" fmla="*/ 2975706 h 2975706"/>
              <a:gd name="connsiteX5" fmla="*/ 0 w 4513027"/>
              <a:gd name="connsiteY5" fmla="*/ 3246 h 2975706"/>
              <a:gd name="connsiteX0" fmla="*/ 0 w 4513027"/>
              <a:gd name="connsiteY0" fmla="*/ 2975706 h 2975706"/>
              <a:gd name="connsiteX1" fmla="*/ 2071884 w 4513027"/>
              <a:gd name="connsiteY1" fmla="*/ 0 h 2975706"/>
              <a:gd name="connsiteX2" fmla="*/ 4513027 w 4513027"/>
              <a:gd name="connsiteY2" fmla="*/ 3246 h 2975706"/>
              <a:gd name="connsiteX3" fmla="*/ 4513027 w 4513027"/>
              <a:gd name="connsiteY3" fmla="*/ 2975706 h 2975706"/>
              <a:gd name="connsiteX4" fmla="*/ 0 w 4513027"/>
              <a:gd name="connsiteY4" fmla="*/ 2975706 h 29757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13027" h="2975706">
                <a:moveTo>
                  <a:pt x="0" y="2975706"/>
                </a:moveTo>
                <a:lnTo>
                  <a:pt x="2071884" y="0"/>
                </a:lnTo>
                <a:lnTo>
                  <a:pt x="4513027" y="3246"/>
                </a:lnTo>
                <a:lnTo>
                  <a:pt x="4513027" y="2975706"/>
                </a:lnTo>
                <a:lnTo>
                  <a:pt x="0" y="2975706"/>
                </a:lnTo>
                <a:close/>
              </a:path>
            </a:pathLst>
          </a:custGeom>
          <a:gradFill>
            <a:gsLst>
              <a:gs pos="0">
                <a:schemeClr val="bg1">
                  <a:lumMod val="50000"/>
                </a:schemeClr>
              </a:gs>
              <a:gs pos="75000">
                <a:schemeClr val="bg1">
                  <a:alpha val="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sp>
        <p:nvSpPr>
          <p:cNvPr id="35" name="矩形 32"/>
          <p:cNvSpPr/>
          <p:nvPr/>
        </p:nvSpPr>
        <p:spPr>
          <a:xfrm rot="1800000">
            <a:off x="4905912" y="3997928"/>
            <a:ext cx="4476221" cy="3106423"/>
          </a:xfrm>
          <a:custGeom>
            <a:avLst/>
            <a:gdLst>
              <a:gd name="connsiteX0" fmla="*/ 0 w 4513027"/>
              <a:gd name="connsiteY0" fmla="*/ 0 h 2972460"/>
              <a:gd name="connsiteX1" fmla="*/ 4513027 w 4513027"/>
              <a:gd name="connsiteY1" fmla="*/ 0 h 2972460"/>
              <a:gd name="connsiteX2" fmla="*/ 4513027 w 4513027"/>
              <a:gd name="connsiteY2" fmla="*/ 2972460 h 2972460"/>
              <a:gd name="connsiteX3" fmla="*/ 0 w 4513027"/>
              <a:gd name="connsiteY3" fmla="*/ 2972460 h 2972460"/>
              <a:gd name="connsiteX4" fmla="*/ 0 w 4513027"/>
              <a:gd name="connsiteY4" fmla="*/ 0 h 2972460"/>
              <a:gd name="connsiteX0" fmla="*/ 0 w 4513027"/>
              <a:gd name="connsiteY0" fmla="*/ 3246 h 2975706"/>
              <a:gd name="connsiteX1" fmla="*/ 2071884 w 4513027"/>
              <a:gd name="connsiteY1" fmla="*/ 0 h 2975706"/>
              <a:gd name="connsiteX2" fmla="*/ 4513027 w 4513027"/>
              <a:gd name="connsiteY2" fmla="*/ 3246 h 2975706"/>
              <a:gd name="connsiteX3" fmla="*/ 4513027 w 4513027"/>
              <a:gd name="connsiteY3" fmla="*/ 2975706 h 2975706"/>
              <a:gd name="connsiteX4" fmla="*/ 0 w 4513027"/>
              <a:gd name="connsiteY4" fmla="*/ 2975706 h 2975706"/>
              <a:gd name="connsiteX5" fmla="*/ 0 w 4513027"/>
              <a:gd name="connsiteY5" fmla="*/ 3246 h 2975706"/>
              <a:gd name="connsiteX0" fmla="*/ 0 w 4513027"/>
              <a:gd name="connsiteY0" fmla="*/ 2975706 h 2975706"/>
              <a:gd name="connsiteX1" fmla="*/ 2071884 w 4513027"/>
              <a:gd name="connsiteY1" fmla="*/ 0 h 2975706"/>
              <a:gd name="connsiteX2" fmla="*/ 4513027 w 4513027"/>
              <a:gd name="connsiteY2" fmla="*/ 3246 h 2975706"/>
              <a:gd name="connsiteX3" fmla="*/ 4513027 w 4513027"/>
              <a:gd name="connsiteY3" fmla="*/ 2975706 h 2975706"/>
              <a:gd name="connsiteX4" fmla="*/ 0 w 4513027"/>
              <a:gd name="connsiteY4" fmla="*/ 2975706 h 2975706"/>
              <a:gd name="connsiteX0" fmla="*/ 0 w 4513027"/>
              <a:gd name="connsiteY0" fmla="*/ 2979871 h 2979871"/>
              <a:gd name="connsiteX1" fmla="*/ 2071884 w 4513027"/>
              <a:gd name="connsiteY1" fmla="*/ 4165 h 2979871"/>
              <a:gd name="connsiteX2" fmla="*/ 2319255 w 4513027"/>
              <a:gd name="connsiteY2" fmla="*/ 0 h 2979871"/>
              <a:gd name="connsiteX3" fmla="*/ 4513027 w 4513027"/>
              <a:gd name="connsiteY3" fmla="*/ 7411 h 2979871"/>
              <a:gd name="connsiteX4" fmla="*/ 4513027 w 4513027"/>
              <a:gd name="connsiteY4" fmla="*/ 2979871 h 2979871"/>
              <a:gd name="connsiteX5" fmla="*/ 0 w 4513027"/>
              <a:gd name="connsiteY5" fmla="*/ 2979871 h 2979871"/>
              <a:gd name="connsiteX0" fmla="*/ 0 w 4513027"/>
              <a:gd name="connsiteY0" fmla="*/ 2979871 h 2979871"/>
              <a:gd name="connsiteX1" fmla="*/ 2319255 w 4513027"/>
              <a:gd name="connsiteY1" fmla="*/ 0 h 2979871"/>
              <a:gd name="connsiteX2" fmla="*/ 4513027 w 4513027"/>
              <a:gd name="connsiteY2" fmla="*/ 7411 h 2979871"/>
              <a:gd name="connsiteX3" fmla="*/ 4513027 w 4513027"/>
              <a:gd name="connsiteY3" fmla="*/ 2979871 h 2979871"/>
              <a:gd name="connsiteX4" fmla="*/ 0 w 4513027"/>
              <a:gd name="connsiteY4" fmla="*/ 2979871 h 2979871"/>
              <a:gd name="connsiteX0" fmla="*/ 0 w 4513027"/>
              <a:gd name="connsiteY0" fmla="*/ 2972460 h 2972460"/>
              <a:gd name="connsiteX1" fmla="*/ 2309866 w 4513027"/>
              <a:gd name="connsiteY1" fmla="*/ 6195 h 2972460"/>
              <a:gd name="connsiteX2" fmla="*/ 4513027 w 4513027"/>
              <a:gd name="connsiteY2" fmla="*/ 0 h 2972460"/>
              <a:gd name="connsiteX3" fmla="*/ 4513027 w 4513027"/>
              <a:gd name="connsiteY3" fmla="*/ 2972460 h 2972460"/>
              <a:gd name="connsiteX4" fmla="*/ 0 w 4513027"/>
              <a:gd name="connsiteY4" fmla="*/ 2972460 h 2972460"/>
              <a:gd name="connsiteX0" fmla="*/ 0 w 4476221"/>
              <a:gd name="connsiteY0" fmla="*/ 2960546 h 2972460"/>
              <a:gd name="connsiteX1" fmla="*/ 2273060 w 4476221"/>
              <a:gd name="connsiteY1" fmla="*/ 6195 h 2972460"/>
              <a:gd name="connsiteX2" fmla="*/ 4476221 w 4476221"/>
              <a:gd name="connsiteY2" fmla="*/ 0 h 2972460"/>
              <a:gd name="connsiteX3" fmla="*/ 4476221 w 4476221"/>
              <a:gd name="connsiteY3" fmla="*/ 2972460 h 2972460"/>
              <a:gd name="connsiteX4" fmla="*/ 0 w 4476221"/>
              <a:gd name="connsiteY4" fmla="*/ 2960546 h 2972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6221" h="2972460">
                <a:moveTo>
                  <a:pt x="0" y="2960546"/>
                </a:moveTo>
                <a:lnTo>
                  <a:pt x="2273060" y="6195"/>
                </a:lnTo>
                <a:lnTo>
                  <a:pt x="4476221" y="0"/>
                </a:lnTo>
                <a:lnTo>
                  <a:pt x="4476221" y="2972460"/>
                </a:lnTo>
                <a:lnTo>
                  <a:pt x="0" y="2960546"/>
                </a:lnTo>
                <a:close/>
              </a:path>
            </a:pathLst>
          </a:custGeom>
          <a:gradFill>
            <a:gsLst>
              <a:gs pos="0">
                <a:schemeClr val="bg1">
                  <a:lumMod val="50000"/>
                </a:schemeClr>
              </a:gs>
              <a:gs pos="75000">
                <a:schemeClr val="bg1">
                  <a:alpha val="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sp>
        <p:nvSpPr>
          <p:cNvPr id="17" name="Rectangle 12"/>
          <p:cNvSpPr>
            <a:spLocks noChangeArrowheads="1"/>
          </p:cNvSpPr>
          <p:nvPr/>
        </p:nvSpPr>
        <p:spPr bwMode="auto">
          <a:xfrm>
            <a:off x="4425950" y="4223544"/>
            <a:ext cx="3298825" cy="1561306"/>
          </a:xfrm>
          <a:prstGeom prst="rect">
            <a:avLst/>
          </a:prstGeom>
          <a:solidFill>
            <a:schemeClr val="accent6"/>
          </a:solidFill>
          <a:ln>
            <a:noFill/>
          </a:ln>
          <a:extLst/>
        </p:spPr>
        <p:txBody>
          <a:bodyPr vert="horz" wrap="square" lIns="45720" tIns="22860" rIns="45720" bIns="22860" numCol="1" anchor="t" anchorCtr="0" compatLnSpc="1">
            <a:prstTxWarp prst="textNoShape">
              <a:avLst/>
            </a:prstTxWarp>
          </a:bodyPr>
          <a:lstStyle/>
          <a:p>
            <a:endParaRPr lang="en-US" sz="900">
              <a:solidFill>
                <a:schemeClr val="accent1"/>
              </a:solidFill>
            </a:endParaRPr>
          </a:p>
        </p:txBody>
      </p:sp>
      <p:sp>
        <p:nvSpPr>
          <p:cNvPr id="18" name="Freeform 13"/>
          <p:cNvSpPr>
            <a:spLocks/>
          </p:cNvSpPr>
          <p:nvPr/>
        </p:nvSpPr>
        <p:spPr bwMode="auto">
          <a:xfrm>
            <a:off x="7724775" y="4223544"/>
            <a:ext cx="244475" cy="296863"/>
          </a:xfrm>
          <a:custGeom>
            <a:avLst/>
            <a:gdLst>
              <a:gd name="T0" fmla="*/ 0 w 308"/>
              <a:gd name="T1" fmla="*/ 374 h 374"/>
              <a:gd name="T2" fmla="*/ 308 w 308"/>
              <a:gd name="T3" fmla="*/ 0 h 374"/>
              <a:gd name="T4" fmla="*/ 0 w 308"/>
              <a:gd name="T5" fmla="*/ 0 h 374"/>
              <a:gd name="T6" fmla="*/ 0 w 308"/>
              <a:gd name="T7" fmla="*/ 374 h 374"/>
            </a:gdLst>
            <a:ahLst/>
            <a:cxnLst>
              <a:cxn ang="0">
                <a:pos x="T0" y="T1"/>
              </a:cxn>
              <a:cxn ang="0">
                <a:pos x="T2" y="T3"/>
              </a:cxn>
              <a:cxn ang="0">
                <a:pos x="T4" y="T5"/>
              </a:cxn>
              <a:cxn ang="0">
                <a:pos x="T6" y="T7"/>
              </a:cxn>
            </a:cxnLst>
            <a:rect l="0" t="0" r="r" b="b"/>
            <a:pathLst>
              <a:path w="308" h="374">
                <a:moveTo>
                  <a:pt x="0" y="374"/>
                </a:moveTo>
                <a:lnTo>
                  <a:pt x="308" y="0"/>
                </a:lnTo>
                <a:lnTo>
                  <a:pt x="0" y="0"/>
                </a:lnTo>
                <a:lnTo>
                  <a:pt x="0" y="374"/>
                </a:lnTo>
                <a:close/>
              </a:path>
            </a:pathLst>
          </a:custGeom>
          <a:solidFill>
            <a:schemeClr val="accent6"/>
          </a:solidFill>
          <a:ln>
            <a:noFill/>
          </a:ln>
          <a:extLst/>
        </p:spPr>
        <p:txBody>
          <a:bodyPr vert="horz" wrap="square" lIns="45720" tIns="22860" rIns="45720" bIns="22860" numCol="1" anchor="t" anchorCtr="0" compatLnSpc="1">
            <a:prstTxWarp prst="textNoShape">
              <a:avLst/>
            </a:prstTxWarp>
          </a:bodyPr>
          <a:lstStyle/>
          <a:p>
            <a:endParaRPr lang="en-US" sz="900">
              <a:solidFill>
                <a:schemeClr val="accent1"/>
              </a:solidFill>
            </a:endParaRPr>
          </a:p>
        </p:txBody>
      </p:sp>
      <p:sp>
        <p:nvSpPr>
          <p:cNvPr id="20" name="Rectangle 15"/>
          <p:cNvSpPr>
            <a:spLocks noChangeArrowheads="1"/>
          </p:cNvSpPr>
          <p:nvPr/>
        </p:nvSpPr>
        <p:spPr bwMode="auto">
          <a:xfrm>
            <a:off x="2174875" y="2033588"/>
            <a:ext cx="3298825" cy="1561306"/>
          </a:xfrm>
          <a:prstGeom prst="rect">
            <a:avLst/>
          </a:prstGeom>
          <a:solidFill>
            <a:schemeClr val="accent1"/>
          </a:solidFill>
          <a:ln>
            <a:noFill/>
          </a:ln>
          <a:extLst/>
        </p:spPr>
        <p:txBody>
          <a:bodyPr vert="horz" wrap="square" lIns="45720" tIns="22860" rIns="45720" bIns="22860" numCol="1" anchor="t" anchorCtr="0" compatLnSpc="1">
            <a:prstTxWarp prst="textNoShape">
              <a:avLst/>
            </a:prstTxWarp>
          </a:bodyPr>
          <a:lstStyle/>
          <a:p>
            <a:endParaRPr lang="en-US" sz="900">
              <a:solidFill>
                <a:schemeClr val="accent1"/>
              </a:solidFill>
            </a:endParaRPr>
          </a:p>
        </p:txBody>
      </p:sp>
      <p:sp>
        <p:nvSpPr>
          <p:cNvPr id="21" name="Freeform 16"/>
          <p:cNvSpPr>
            <a:spLocks/>
          </p:cNvSpPr>
          <p:nvPr/>
        </p:nvSpPr>
        <p:spPr bwMode="auto">
          <a:xfrm>
            <a:off x="1930400" y="2033588"/>
            <a:ext cx="244475" cy="296863"/>
          </a:xfrm>
          <a:custGeom>
            <a:avLst/>
            <a:gdLst>
              <a:gd name="T0" fmla="*/ 308 w 308"/>
              <a:gd name="T1" fmla="*/ 374 h 374"/>
              <a:gd name="T2" fmla="*/ 0 w 308"/>
              <a:gd name="T3" fmla="*/ 0 h 374"/>
              <a:gd name="T4" fmla="*/ 308 w 308"/>
              <a:gd name="T5" fmla="*/ 0 h 374"/>
              <a:gd name="T6" fmla="*/ 308 w 308"/>
              <a:gd name="T7" fmla="*/ 374 h 374"/>
            </a:gdLst>
            <a:ahLst/>
            <a:cxnLst>
              <a:cxn ang="0">
                <a:pos x="T0" y="T1"/>
              </a:cxn>
              <a:cxn ang="0">
                <a:pos x="T2" y="T3"/>
              </a:cxn>
              <a:cxn ang="0">
                <a:pos x="T4" y="T5"/>
              </a:cxn>
              <a:cxn ang="0">
                <a:pos x="T6" y="T7"/>
              </a:cxn>
            </a:cxnLst>
            <a:rect l="0" t="0" r="r" b="b"/>
            <a:pathLst>
              <a:path w="308" h="374">
                <a:moveTo>
                  <a:pt x="308" y="374"/>
                </a:moveTo>
                <a:lnTo>
                  <a:pt x="0" y="0"/>
                </a:lnTo>
                <a:lnTo>
                  <a:pt x="308" y="0"/>
                </a:lnTo>
                <a:lnTo>
                  <a:pt x="308" y="374"/>
                </a:lnTo>
                <a:close/>
              </a:path>
            </a:pathLst>
          </a:custGeom>
          <a:solidFill>
            <a:schemeClr val="accent1"/>
          </a:solidFill>
          <a:ln>
            <a:noFill/>
          </a:ln>
          <a:extLst/>
        </p:spPr>
        <p:txBody>
          <a:bodyPr vert="horz" wrap="square" lIns="45720" tIns="22860" rIns="45720" bIns="22860" numCol="1" anchor="t" anchorCtr="0" compatLnSpc="1">
            <a:prstTxWarp prst="textNoShape">
              <a:avLst/>
            </a:prstTxWarp>
          </a:bodyPr>
          <a:lstStyle/>
          <a:p>
            <a:endParaRPr lang="en-US" sz="900">
              <a:solidFill>
                <a:schemeClr val="accent1"/>
              </a:solidFill>
            </a:endParaRPr>
          </a:p>
        </p:txBody>
      </p:sp>
      <p:sp>
        <p:nvSpPr>
          <p:cNvPr id="29" name="Freeform 24"/>
          <p:cNvSpPr>
            <a:spLocks noEditPoints="1"/>
          </p:cNvSpPr>
          <p:nvPr/>
        </p:nvSpPr>
        <p:spPr bwMode="auto">
          <a:xfrm>
            <a:off x="2486025" y="2228850"/>
            <a:ext cx="265113" cy="228600"/>
          </a:xfrm>
          <a:custGeom>
            <a:avLst/>
            <a:gdLst>
              <a:gd name="T0" fmla="*/ 72 w 167"/>
              <a:gd name="T1" fmla="*/ 144 h 144"/>
              <a:gd name="T2" fmla="*/ 8 w 167"/>
              <a:gd name="T3" fmla="*/ 144 h 144"/>
              <a:gd name="T4" fmla="*/ 0 w 167"/>
              <a:gd name="T5" fmla="*/ 79 h 144"/>
              <a:gd name="T6" fmla="*/ 72 w 167"/>
              <a:gd name="T7" fmla="*/ 0 h 144"/>
              <a:gd name="T8" fmla="*/ 72 w 167"/>
              <a:gd name="T9" fmla="*/ 31 h 144"/>
              <a:gd name="T10" fmla="*/ 38 w 167"/>
              <a:gd name="T11" fmla="*/ 67 h 144"/>
              <a:gd name="T12" fmla="*/ 38 w 167"/>
              <a:gd name="T13" fmla="*/ 83 h 144"/>
              <a:gd name="T14" fmla="*/ 72 w 167"/>
              <a:gd name="T15" fmla="*/ 83 h 144"/>
              <a:gd name="T16" fmla="*/ 72 w 167"/>
              <a:gd name="T17" fmla="*/ 144 h 144"/>
              <a:gd name="T18" fmla="*/ 167 w 167"/>
              <a:gd name="T19" fmla="*/ 144 h 144"/>
              <a:gd name="T20" fmla="*/ 103 w 167"/>
              <a:gd name="T21" fmla="*/ 144 h 144"/>
              <a:gd name="T22" fmla="*/ 95 w 167"/>
              <a:gd name="T23" fmla="*/ 79 h 144"/>
              <a:gd name="T24" fmla="*/ 166 w 167"/>
              <a:gd name="T25" fmla="*/ 0 h 144"/>
              <a:gd name="T26" fmla="*/ 166 w 167"/>
              <a:gd name="T27" fmla="*/ 31 h 144"/>
              <a:gd name="T28" fmla="*/ 133 w 167"/>
              <a:gd name="T29" fmla="*/ 67 h 144"/>
              <a:gd name="T30" fmla="*/ 133 w 167"/>
              <a:gd name="T31" fmla="*/ 83 h 144"/>
              <a:gd name="T32" fmla="*/ 167 w 167"/>
              <a:gd name="T33" fmla="*/ 83 h 144"/>
              <a:gd name="T34" fmla="*/ 167 w 167"/>
              <a:gd name="T35"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7" h="144">
                <a:moveTo>
                  <a:pt x="72" y="144"/>
                </a:moveTo>
                <a:cubicBezTo>
                  <a:pt x="8" y="144"/>
                  <a:pt x="8" y="144"/>
                  <a:pt x="8" y="144"/>
                </a:cubicBezTo>
                <a:cubicBezTo>
                  <a:pt x="3" y="119"/>
                  <a:pt x="0" y="98"/>
                  <a:pt x="0" y="79"/>
                </a:cubicBezTo>
                <a:cubicBezTo>
                  <a:pt x="0" y="26"/>
                  <a:pt x="24" y="0"/>
                  <a:pt x="72" y="0"/>
                </a:cubicBezTo>
                <a:cubicBezTo>
                  <a:pt x="72" y="31"/>
                  <a:pt x="72" y="31"/>
                  <a:pt x="72" y="31"/>
                </a:cubicBezTo>
                <a:cubicBezTo>
                  <a:pt x="49" y="31"/>
                  <a:pt x="38" y="43"/>
                  <a:pt x="38" y="67"/>
                </a:cubicBezTo>
                <a:cubicBezTo>
                  <a:pt x="38" y="83"/>
                  <a:pt x="38" y="83"/>
                  <a:pt x="38" y="83"/>
                </a:cubicBezTo>
                <a:cubicBezTo>
                  <a:pt x="72" y="83"/>
                  <a:pt x="72" y="83"/>
                  <a:pt x="72" y="83"/>
                </a:cubicBezTo>
                <a:lnTo>
                  <a:pt x="72" y="144"/>
                </a:lnTo>
                <a:close/>
                <a:moveTo>
                  <a:pt x="167" y="144"/>
                </a:moveTo>
                <a:cubicBezTo>
                  <a:pt x="103" y="144"/>
                  <a:pt x="103" y="144"/>
                  <a:pt x="103" y="144"/>
                </a:cubicBezTo>
                <a:cubicBezTo>
                  <a:pt x="98" y="119"/>
                  <a:pt x="95" y="98"/>
                  <a:pt x="95" y="79"/>
                </a:cubicBezTo>
                <a:cubicBezTo>
                  <a:pt x="95" y="26"/>
                  <a:pt x="119" y="0"/>
                  <a:pt x="166" y="0"/>
                </a:cubicBezTo>
                <a:cubicBezTo>
                  <a:pt x="166" y="31"/>
                  <a:pt x="166" y="31"/>
                  <a:pt x="166" y="31"/>
                </a:cubicBezTo>
                <a:cubicBezTo>
                  <a:pt x="144" y="31"/>
                  <a:pt x="133" y="43"/>
                  <a:pt x="133" y="67"/>
                </a:cubicBezTo>
                <a:cubicBezTo>
                  <a:pt x="133" y="83"/>
                  <a:pt x="133" y="83"/>
                  <a:pt x="133" y="83"/>
                </a:cubicBezTo>
                <a:cubicBezTo>
                  <a:pt x="167" y="83"/>
                  <a:pt x="167" y="83"/>
                  <a:pt x="167" y="83"/>
                </a:cubicBezTo>
                <a:lnTo>
                  <a:pt x="167" y="144"/>
                </a:lnTo>
                <a:close/>
              </a:path>
            </a:pathLst>
          </a:custGeom>
          <a:solidFill>
            <a:schemeClr val="bg1"/>
          </a:solidFill>
          <a:ln>
            <a:noFill/>
          </a:ln>
          <a:extLst/>
        </p:spPr>
        <p:txBody>
          <a:bodyPr vert="horz" wrap="square" lIns="45720" tIns="22860" rIns="45720" bIns="22860" numCol="1" anchor="t" anchorCtr="0" compatLnSpc="1">
            <a:prstTxWarp prst="textNoShape">
              <a:avLst/>
            </a:prstTxWarp>
          </a:bodyPr>
          <a:lstStyle/>
          <a:p>
            <a:endParaRPr lang="en-US" sz="900">
              <a:solidFill>
                <a:schemeClr val="accent1"/>
              </a:solidFill>
            </a:endParaRPr>
          </a:p>
        </p:txBody>
      </p:sp>
      <p:sp>
        <p:nvSpPr>
          <p:cNvPr id="30" name="Freeform 25"/>
          <p:cNvSpPr>
            <a:spLocks noEditPoints="1"/>
          </p:cNvSpPr>
          <p:nvPr/>
        </p:nvSpPr>
        <p:spPr bwMode="auto">
          <a:xfrm>
            <a:off x="4981575" y="3127375"/>
            <a:ext cx="287338" cy="246856"/>
          </a:xfrm>
          <a:custGeom>
            <a:avLst/>
            <a:gdLst>
              <a:gd name="T0" fmla="*/ 0 w 181"/>
              <a:gd name="T1" fmla="*/ 0 h 155"/>
              <a:gd name="T2" fmla="*/ 69 w 181"/>
              <a:gd name="T3" fmla="*/ 0 h 155"/>
              <a:gd name="T4" fmla="*/ 78 w 181"/>
              <a:gd name="T5" fmla="*/ 69 h 155"/>
              <a:gd name="T6" fmla="*/ 1 w 181"/>
              <a:gd name="T7" fmla="*/ 155 h 155"/>
              <a:gd name="T8" fmla="*/ 1 w 181"/>
              <a:gd name="T9" fmla="*/ 122 h 155"/>
              <a:gd name="T10" fmla="*/ 37 w 181"/>
              <a:gd name="T11" fmla="*/ 82 h 155"/>
              <a:gd name="T12" fmla="*/ 37 w 181"/>
              <a:gd name="T13" fmla="*/ 65 h 155"/>
              <a:gd name="T14" fmla="*/ 0 w 181"/>
              <a:gd name="T15" fmla="*/ 65 h 155"/>
              <a:gd name="T16" fmla="*/ 0 w 181"/>
              <a:gd name="T17" fmla="*/ 0 h 155"/>
              <a:gd name="T18" fmla="*/ 103 w 181"/>
              <a:gd name="T19" fmla="*/ 0 h 155"/>
              <a:gd name="T20" fmla="*/ 172 w 181"/>
              <a:gd name="T21" fmla="*/ 0 h 155"/>
              <a:gd name="T22" fmla="*/ 181 w 181"/>
              <a:gd name="T23" fmla="*/ 69 h 155"/>
              <a:gd name="T24" fmla="*/ 104 w 181"/>
              <a:gd name="T25" fmla="*/ 155 h 155"/>
              <a:gd name="T26" fmla="*/ 104 w 181"/>
              <a:gd name="T27" fmla="*/ 122 h 155"/>
              <a:gd name="T28" fmla="*/ 140 w 181"/>
              <a:gd name="T29" fmla="*/ 82 h 155"/>
              <a:gd name="T30" fmla="*/ 140 w 181"/>
              <a:gd name="T31" fmla="*/ 65 h 155"/>
              <a:gd name="T32" fmla="*/ 103 w 181"/>
              <a:gd name="T33" fmla="*/ 65 h 155"/>
              <a:gd name="T34" fmla="*/ 103 w 181"/>
              <a:gd name="T35"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1" h="155">
                <a:moveTo>
                  <a:pt x="0" y="0"/>
                </a:moveTo>
                <a:cubicBezTo>
                  <a:pt x="69" y="0"/>
                  <a:pt x="69" y="0"/>
                  <a:pt x="69" y="0"/>
                </a:cubicBezTo>
                <a:cubicBezTo>
                  <a:pt x="75" y="27"/>
                  <a:pt x="78" y="50"/>
                  <a:pt x="78" y="69"/>
                </a:cubicBezTo>
                <a:cubicBezTo>
                  <a:pt x="78" y="127"/>
                  <a:pt x="52" y="155"/>
                  <a:pt x="1" y="155"/>
                </a:cubicBezTo>
                <a:cubicBezTo>
                  <a:pt x="1" y="122"/>
                  <a:pt x="1" y="122"/>
                  <a:pt x="1" y="122"/>
                </a:cubicBezTo>
                <a:cubicBezTo>
                  <a:pt x="25" y="122"/>
                  <a:pt x="37" y="109"/>
                  <a:pt x="37" y="82"/>
                </a:cubicBezTo>
                <a:cubicBezTo>
                  <a:pt x="37" y="65"/>
                  <a:pt x="37" y="65"/>
                  <a:pt x="37" y="65"/>
                </a:cubicBezTo>
                <a:cubicBezTo>
                  <a:pt x="0" y="65"/>
                  <a:pt x="0" y="65"/>
                  <a:pt x="0" y="65"/>
                </a:cubicBezTo>
                <a:lnTo>
                  <a:pt x="0" y="0"/>
                </a:lnTo>
                <a:close/>
                <a:moveTo>
                  <a:pt x="103" y="0"/>
                </a:moveTo>
                <a:cubicBezTo>
                  <a:pt x="172" y="0"/>
                  <a:pt x="172" y="0"/>
                  <a:pt x="172" y="0"/>
                </a:cubicBezTo>
                <a:cubicBezTo>
                  <a:pt x="178" y="27"/>
                  <a:pt x="181" y="50"/>
                  <a:pt x="181" y="69"/>
                </a:cubicBezTo>
                <a:cubicBezTo>
                  <a:pt x="181" y="127"/>
                  <a:pt x="155" y="155"/>
                  <a:pt x="104" y="155"/>
                </a:cubicBezTo>
                <a:cubicBezTo>
                  <a:pt x="104" y="122"/>
                  <a:pt x="104" y="122"/>
                  <a:pt x="104" y="122"/>
                </a:cubicBezTo>
                <a:cubicBezTo>
                  <a:pt x="128" y="122"/>
                  <a:pt x="140" y="109"/>
                  <a:pt x="140" y="82"/>
                </a:cubicBezTo>
                <a:cubicBezTo>
                  <a:pt x="140" y="65"/>
                  <a:pt x="140" y="65"/>
                  <a:pt x="140" y="65"/>
                </a:cubicBezTo>
                <a:cubicBezTo>
                  <a:pt x="103" y="65"/>
                  <a:pt x="103" y="65"/>
                  <a:pt x="103" y="65"/>
                </a:cubicBezTo>
                <a:lnTo>
                  <a:pt x="103" y="0"/>
                </a:lnTo>
                <a:close/>
              </a:path>
            </a:pathLst>
          </a:custGeom>
          <a:solidFill>
            <a:schemeClr val="bg1"/>
          </a:solidFill>
          <a:ln>
            <a:noFill/>
          </a:ln>
          <a:extLst/>
        </p:spPr>
        <p:txBody>
          <a:bodyPr vert="horz" wrap="square" lIns="45720" tIns="22860" rIns="45720" bIns="22860" numCol="1" anchor="t" anchorCtr="0" compatLnSpc="1">
            <a:prstTxWarp prst="textNoShape">
              <a:avLst/>
            </a:prstTxWarp>
          </a:bodyPr>
          <a:lstStyle/>
          <a:p>
            <a:endParaRPr lang="en-US" sz="900">
              <a:solidFill>
                <a:schemeClr val="accent1"/>
              </a:solidFill>
            </a:endParaRPr>
          </a:p>
        </p:txBody>
      </p:sp>
      <p:sp>
        <p:nvSpPr>
          <p:cNvPr id="49" name="Freeform 44"/>
          <p:cNvSpPr>
            <a:spLocks noEditPoints="1"/>
          </p:cNvSpPr>
          <p:nvPr/>
        </p:nvSpPr>
        <p:spPr bwMode="auto">
          <a:xfrm>
            <a:off x="4737100" y="4418807"/>
            <a:ext cx="265113" cy="228600"/>
          </a:xfrm>
          <a:custGeom>
            <a:avLst/>
            <a:gdLst>
              <a:gd name="T0" fmla="*/ 72 w 167"/>
              <a:gd name="T1" fmla="*/ 144 h 144"/>
              <a:gd name="T2" fmla="*/ 8 w 167"/>
              <a:gd name="T3" fmla="*/ 144 h 144"/>
              <a:gd name="T4" fmla="*/ 0 w 167"/>
              <a:gd name="T5" fmla="*/ 79 h 144"/>
              <a:gd name="T6" fmla="*/ 71 w 167"/>
              <a:gd name="T7" fmla="*/ 0 h 144"/>
              <a:gd name="T8" fmla="*/ 71 w 167"/>
              <a:gd name="T9" fmla="*/ 31 h 144"/>
              <a:gd name="T10" fmla="*/ 38 w 167"/>
              <a:gd name="T11" fmla="*/ 67 h 144"/>
              <a:gd name="T12" fmla="*/ 38 w 167"/>
              <a:gd name="T13" fmla="*/ 83 h 144"/>
              <a:gd name="T14" fmla="*/ 72 w 167"/>
              <a:gd name="T15" fmla="*/ 83 h 144"/>
              <a:gd name="T16" fmla="*/ 72 w 167"/>
              <a:gd name="T17" fmla="*/ 144 h 144"/>
              <a:gd name="T18" fmla="*/ 167 w 167"/>
              <a:gd name="T19" fmla="*/ 144 h 144"/>
              <a:gd name="T20" fmla="*/ 103 w 167"/>
              <a:gd name="T21" fmla="*/ 144 h 144"/>
              <a:gd name="T22" fmla="*/ 95 w 167"/>
              <a:gd name="T23" fmla="*/ 79 h 144"/>
              <a:gd name="T24" fmla="*/ 166 w 167"/>
              <a:gd name="T25" fmla="*/ 0 h 144"/>
              <a:gd name="T26" fmla="*/ 166 w 167"/>
              <a:gd name="T27" fmla="*/ 31 h 144"/>
              <a:gd name="T28" fmla="*/ 133 w 167"/>
              <a:gd name="T29" fmla="*/ 67 h 144"/>
              <a:gd name="T30" fmla="*/ 133 w 167"/>
              <a:gd name="T31" fmla="*/ 83 h 144"/>
              <a:gd name="T32" fmla="*/ 167 w 167"/>
              <a:gd name="T33" fmla="*/ 83 h 144"/>
              <a:gd name="T34" fmla="*/ 167 w 167"/>
              <a:gd name="T35"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7" h="144">
                <a:moveTo>
                  <a:pt x="72" y="144"/>
                </a:moveTo>
                <a:cubicBezTo>
                  <a:pt x="8" y="144"/>
                  <a:pt x="8" y="144"/>
                  <a:pt x="8" y="144"/>
                </a:cubicBezTo>
                <a:cubicBezTo>
                  <a:pt x="3" y="120"/>
                  <a:pt x="0" y="98"/>
                  <a:pt x="0" y="79"/>
                </a:cubicBezTo>
                <a:cubicBezTo>
                  <a:pt x="0" y="26"/>
                  <a:pt x="24" y="0"/>
                  <a:pt x="71" y="0"/>
                </a:cubicBezTo>
                <a:cubicBezTo>
                  <a:pt x="71" y="31"/>
                  <a:pt x="71" y="31"/>
                  <a:pt x="71" y="31"/>
                </a:cubicBezTo>
                <a:cubicBezTo>
                  <a:pt x="49" y="31"/>
                  <a:pt x="38" y="43"/>
                  <a:pt x="38" y="67"/>
                </a:cubicBezTo>
                <a:cubicBezTo>
                  <a:pt x="38" y="83"/>
                  <a:pt x="38" y="83"/>
                  <a:pt x="38" y="83"/>
                </a:cubicBezTo>
                <a:cubicBezTo>
                  <a:pt x="72" y="83"/>
                  <a:pt x="72" y="83"/>
                  <a:pt x="72" y="83"/>
                </a:cubicBezTo>
                <a:lnTo>
                  <a:pt x="72" y="144"/>
                </a:lnTo>
                <a:close/>
                <a:moveTo>
                  <a:pt x="167" y="144"/>
                </a:moveTo>
                <a:cubicBezTo>
                  <a:pt x="103" y="144"/>
                  <a:pt x="103" y="144"/>
                  <a:pt x="103" y="144"/>
                </a:cubicBezTo>
                <a:cubicBezTo>
                  <a:pt x="97" y="120"/>
                  <a:pt x="95" y="98"/>
                  <a:pt x="95" y="79"/>
                </a:cubicBezTo>
                <a:cubicBezTo>
                  <a:pt x="95" y="26"/>
                  <a:pt x="119" y="0"/>
                  <a:pt x="166" y="0"/>
                </a:cubicBezTo>
                <a:cubicBezTo>
                  <a:pt x="166" y="31"/>
                  <a:pt x="166" y="31"/>
                  <a:pt x="166" y="31"/>
                </a:cubicBezTo>
                <a:cubicBezTo>
                  <a:pt x="144" y="31"/>
                  <a:pt x="133" y="43"/>
                  <a:pt x="133" y="67"/>
                </a:cubicBezTo>
                <a:cubicBezTo>
                  <a:pt x="133" y="83"/>
                  <a:pt x="133" y="83"/>
                  <a:pt x="133" y="83"/>
                </a:cubicBezTo>
                <a:cubicBezTo>
                  <a:pt x="167" y="83"/>
                  <a:pt x="167" y="83"/>
                  <a:pt x="167" y="83"/>
                </a:cubicBezTo>
                <a:lnTo>
                  <a:pt x="167" y="144"/>
                </a:lnTo>
                <a:close/>
              </a:path>
            </a:pathLst>
          </a:custGeom>
          <a:solidFill>
            <a:schemeClr val="bg1"/>
          </a:solidFill>
          <a:ln>
            <a:noFill/>
          </a:ln>
          <a:extLst/>
        </p:spPr>
        <p:txBody>
          <a:bodyPr vert="horz" wrap="square" lIns="45720" tIns="22860" rIns="45720" bIns="22860" numCol="1" anchor="t" anchorCtr="0" compatLnSpc="1">
            <a:prstTxWarp prst="textNoShape">
              <a:avLst/>
            </a:prstTxWarp>
          </a:bodyPr>
          <a:lstStyle/>
          <a:p>
            <a:endParaRPr lang="en-US" sz="900">
              <a:solidFill>
                <a:schemeClr val="accent1"/>
              </a:solidFill>
            </a:endParaRPr>
          </a:p>
        </p:txBody>
      </p:sp>
      <p:sp>
        <p:nvSpPr>
          <p:cNvPr id="50" name="Freeform 45"/>
          <p:cNvSpPr>
            <a:spLocks noEditPoints="1"/>
          </p:cNvSpPr>
          <p:nvPr/>
        </p:nvSpPr>
        <p:spPr bwMode="auto">
          <a:xfrm>
            <a:off x="7232650" y="5317332"/>
            <a:ext cx="287338" cy="246063"/>
          </a:xfrm>
          <a:custGeom>
            <a:avLst/>
            <a:gdLst>
              <a:gd name="T0" fmla="*/ 0 w 181"/>
              <a:gd name="T1" fmla="*/ 0 h 155"/>
              <a:gd name="T2" fmla="*/ 69 w 181"/>
              <a:gd name="T3" fmla="*/ 0 h 155"/>
              <a:gd name="T4" fmla="*/ 78 w 181"/>
              <a:gd name="T5" fmla="*/ 70 h 155"/>
              <a:gd name="T6" fmla="*/ 0 w 181"/>
              <a:gd name="T7" fmla="*/ 155 h 155"/>
              <a:gd name="T8" fmla="*/ 0 w 181"/>
              <a:gd name="T9" fmla="*/ 122 h 155"/>
              <a:gd name="T10" fmla="*/ 37 w 181"/>
              <a:gd name="T11" fmla="*/ 82 h 155"/>
              <a:gd name="T12" fmla="*/ 37 w 181"/>
              <a:gd name="T13" fmla="*/ 65 h 155"/>
              <a:gd name="T14" fmla="*/ 0 w 181"/>
              <a:gd name="T15" fmla="*/ 65 h 155"/>
              <a:gd name="T16" fmla="*/ 0 w 181"/>
              <a:gd name="T17" fmla="*/ 0 h 155"/>
              <a:gd name="T18" fmla="*/ 103 w 181"/>
              <a:gd name="T19" fmla="*/ 0 h 155"/>
              <a:gd name="T20" fmla="*/ 172 w 181"/>
              <a:gd name="T21" fmla="*/ 0 h 155"/>
              <a:gd name="T22" fmla="*/ 181 w 181"/>
              <a:gd name="T23" fmla="*/ 70 h 155"/>
              <a:gd name="T24" fmla="*/ 104 w 181"/>
              <a:gd name="T25" fmla="*/ 155 h 155"/>
              <a:gd name="T26" fmla="*/ 104 w 181"/>
              <a:gd name="T27" fmla="*/ 122 h 155"/>
              <a:gd name="T28" fmla="*/ 140 w 181"/>
              <a:gd name="T29" fmla="*/ 82 h 155"/>
              <a:gd name="T30" fmla="*/ 140 w 181"/>
              <a:gd name="T31" fmla="*/ 65 h 155"/>
              <a:gd name="T32" fmla="*/ 103 w 181"/>
              <a:gd name="T33" fmla="*/ 65 h 155"/>
              <a:gd name="T34" fmla="*/ 103 w 181"/>
              <a:gd name="T35"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1" h="155">
                <a:moveTo>
                  <a:pt x="0" y="0"/>
                </a:moveTo>
                <a:cubicBezTo>
                  <a:pt x="69" y="0"/>
                  <a:pt x="69" y="0"/>
                  <a:pt x="69" y="0"/>
                </a:cubicBezTo>
                <a:cubicBezTo>
                  <a:pt x="75" y="27"/>
                  <a:pt x="78" y="50"/>
                  <a:pt x="78" y="70"/>
                </a:cubicBezTo>
                <a:cubicBezTo>
                  <a:pt x="78" y="127"/>
                  <a:pt x="52" y="155"/>
                  <a:pt x="0" y="155"/>
                </a:cubicBezTo>
                <a:cubicBezTo>
                  <a:pt x="0" y="122"/>
                  <a:pt x="0" y="122"/>
                  <a:pt x="0" y="122"/>
                </a:cubicBezTo>
                <a:cubicBezTo>
                  <a:pt x="25" y="122"/>
                  <a:pt x="37" y="109"/>
                  <a:pt x="37" y="82"/>
                </a:cubicBezTo>
                <a:cubicBezTo>
                  <a:pt x="37" y="65"/>
                  <a:pt x="37" y="65"/>
                  <a:pt x="37" y="65"/>
                </a:cubicBezTo>
                <a:cubicBezTo>
                  <a:pt x="0" y="65"/>
                  <a:pt x="0" y="65"/>
                  <a:pt x="0" y="65"/>
                </a:cubicBezTo>
                <a:lnTo>
                  <a:pt x="0" y="0"/>
                </a:lnTo>
                <a:close/>
                <a:moveTo>
                  <a:pt x="103" y="0"/>
                </a:moveTo>
                <a:cubicBezTo>
                  <a:pt x="172" y="0"/>
                  <a:pt x="172" y="0"/>
                  <a:pt x="172" y="0"/>
                </a:cubicBezTo>
                <a:cubicBezTo>
                  <a:pt x="178" y="27"/>
                  <a:pt x="181" y="50"/>
                  <a:pt x="181" y="70"/>
                </a:cubicBezTo>
                <a:cubicBezTo>
                  <a:pt x="181" y="127"/>
                  <a:pt x="155" y="155"/>
                  <a:pt x="104" y="155"/>
                </a:cubicBezTo>
                <a:cubicBezTo>
                  <a:pt x="104" y="122"/>
                  <a:pt x="104" y="122"/>
                  <a:pt x="104" y="122"/>
                </a:cubicBezTo>
                <a:cubicBezTo>
                  <a:pt x="128" y="122"/>
                  <a:pt x="140" y="109"/>
                  <a:pt x="140" y="82"/>
                </a:cubicBezTo>
                <a:cubicBezTo>
                  <a:pt x="140" y="65"/>
                  <a:pt x="140" y="65"/>
                  <a:pt x="140" y="65"/>
                </a:cubicBezTo>
                <a:cubicBezTo>
                  <a:pt x="103" y="65"/>
                  <a:pt x="103" y="65"/>
                  <a:pt x="103" y="65"/>
                </a:cubicBezTo>
                <a:lnTo>
                  <a:pt x="103" y="0"/>
                </a:lnTo>
                <a:close/>
              </a:path>
            </a:pathLst>
          </a:custGeom>
          <a:solidFill>
            <a:schemeClr val="bg1"/>
          </a:solidFill>
          <a:ln>
            <a:noFill/>
          </a:ln>
          <a:extLst/>
        </p:spPr>
        <p:txBody>
          <a:bodyPr vert="horz" wrap="square" lIns="45720" tIns="22860" rIns="45720" bIns="22860" numCol="1" anchor="t" anchorCtr="0" compatLnSpc="1">
            <a:prstTxWarp prst="textNoShape">
              <a:avLst/>
            </a:prstTxWarp>
          </a:bodyPr>
          <a:lstStyle/>
          <a:p>
            <a:endParaRPr lang="en-US" sz="900">
              <a:solidFill>
                <a:schemeClr val="accent1"/>
              </a:solidFill>
            </a:endParaRPr>
          </a:p>
        </p:txBody>
      </p:sp>
      <p:sp>
        <p:nvSpPr>
          <p:cNvPr id="31" name="Rectangle 26"/>
          <p:cNvSpPr>
            <a:spLocks noChangeArrowheads="1"/>
          </p:cNvSpPr>
          <p:nvPr/>
        </p:nvSpPr>
        <p:spPr bwMode="auto">
          <a:xfrm>
            <a:off x="6839743" y="2034381"/>
            <a:ext cx="3300413" cy="1560513"/>
          </a:xfrm>
          <a:prstGeom prst="rect">
            <a:avLst/>
          </a:prstGeom>
          <a:solidFill>
            <a:schemeClr val="accent4"/>
          </a:solidFill>
          <a:ln>
            <a:noFill/>
          </a:ln>
          <a:extLst/>
        </p:spPr>
        <p:txBody>
          <a:bodyPr vert="horz" wrap="square" lIns="45720" tIns="22860" rIns="45720" bIns="22860" numCol="1" anchor="t" anchorCtr="0" compatLnSpc="1">
            <a:prstTxWarp prst="textNoShape">
              <a:avLst/>
            </a:prstTxWarp>
          </a:bodyPr>
          <a:lstStyle/>
          <a:p>
            <a:endParaRPr lang="en-US" sz="900" dirty="0">
              <a:solidFill>
                <a:schemeClr val="accent1"/>
              </a:solidFill>
            </a:endParaRPr>
          </a:p>
        </p:txBody>
      </p:sp>
      <p:sp>
        <p:nvSpPr>
          <p:cNvPr id="32" name="Freeform 27"/>
          <p:cNvSpPr>
            <a:spLocks/>
          </p:cNvSpPr>
          <p:nvPr/>
        </p:nvSpPr>
        <p:spPr bwMode="auto">
          <a:xfrm>
            <a:off x="6595268" y="2034381"/>
            <a:ext cx="244475" cy="296863"/>
          </a:xfrm>
          <a:custGeom>
            <a:avLst/>
            <a:gdLst>
              <a:gd name="T0" fmla="*/ 308 w 308"/>
              <a:gd name="T1" fmla="*/ 374 h 374"/>
              <a:gd name="T2" fmla="*/ 0 w 308"/>
              <a:gd name="T3" fmla="*/ 0 h 374"/>
              <a:gd name="T4" fmla="*/ 308 w 308"/>
              <a:gd name="T5" fmla="*/ 0 h 374"/>
              <a:gd name="T6" fmla="*/ 308 w 308"/>
              <a:gd name="T7" fmla="*/ 374 h 374"/>
            </a:gdLst>
            <a:ahLst/>
            <a:cxnLst>
              <a:cxn ang="0">
                <a:pos x="T0" y="T1"/>
              </a:cxn>
              <a:cxn ang="0">
                <a:pos x="T2" y="T3"/>
              </a:cxn>
              <a:cxn ang="0">
                <a:pos x="T4" y="T5"/>
              </a:cxn>
              <a:cxn ang="0">
                <a:pos x="T6" y="T7"/>
              </a:cxn>
            </a:cxnLst>
            <a:rect l="0" t="0" r="r" b="b"/>
            <a:pathLst>
              <a:path w="308" h="374">
                <a:moveTo>
                  <a:pt x="308" y="374"/>
                </a:moveTo>
                <a:lnTo>
                  <a:pt x="0" y="0"/>
                </a:lnTo>
                <a:lnTo>
                  <a:pt x="308" y="0"/>
                </a:lnTo>
                <a:lnTo>
                  <a:pt x="308" y="374"/>
                </a:lnTo>
                <a:close/>
              </a:path>
            </a:pathLst>
          </a:custGeom>
          <a:solidFill>
            <a:schemeClr val="accent4"/>
          </a:solidFill>
          <a:ln>
            <a:noFill/>
          </a:ln>
          <a:extLst/>
        </p:spPr>
        <p:txBody>
          <a:bodyPr vert="horz" wrap="square" lIns="45720" tIns="22860" rIns="45720" bIns="22860" numCol="1" anchor="t" anchorCtr="0" compatLnSpc="1">
            <a:prstTxWarp prst="textNoShape">
              <a:avLst/>
            </a:prstTxWarp>
          </a:bodyPr>
          <a:lstStyle/>
          <a:p>
            <a:endParaRPr lang="en-US" sz="900">
              <a:solidFill>
                <a:schemeClr val="accent1"/>
              </a:solidFill>
            </a:endParaRPr>
          </a:p>
        </p:txBody>
      </p:sp>
      <p:sp>
        <p:nvSpPr>
          <p:cNvPr id="40" name="Freeform 35"/>
          <p:cNvSpPr>
            <a:spLocks noEditPoints="1"/>
          </p:cNvSpPr>
          <p:nvPr/>
        </p:nvSpPr>
        <p:spPr bwMode="auto">
          <a:xfrm>
            <a:off x="7150893" y="2229643"/>
            <a:ext cx="265113" cy="228600"/>
          </a:xfrm>
          <a:custGeom>
            <a:avLst/>
            <a:gdLst>
              <a:gd name="T0" fmla="*/ 72 w 167"/>
              <a:gd name="T1" fmla="*/ 144 h 144"/>
              <a:gd name="T2" fmla="*/ 8 w 167"/>
              <a:gd name="T3" fmla="*/ 144 h 144"/>
              <a:gd name="T4" fmla="*/ 0 w 167"/>
              <a:gd name="T5" fmla="*/ 79 h 144"/>
              <a:gd name="T6" fmla="*/ 72 w 167"/>
              <a:gd name="T7" fmla="*/ 0 h 144"/>
              <a:gd name="T8" fmla="*/ 72 w 167"/>
              <a:gd name="T9" fmla="*/ 31 h 144"/>
              <a:gd name="T10" fmla="*/ 38 w 167"/>
              <a:gd name="T11" fmla="*/ 67 h 144"/>
              <a:gd name="T12" fmla="*/ 38 w 167"/>
              <a:gd name="T13" fmla="*/ 83 h 144"/>
              <a:gd name="T14" fmla="*/ 72 w 167"/>
              <a:gd name="T15" fmla="*/ 83 h 144"/>
              <a:gd name="T16" fmla="*/ 72 w 167"/>
              <a:gd name="T17" fmla="*/ 144 h 144"/>
              <a:gd name="T18" fmla="*/ 167 w 167"/>
              <a:gd name="T19" fmla="*/ 144 h 144"/>
              <a:gd name="T20" fmla="*/ 103 w 167"/>
              <a:gd name="T21" fmla="*/ 144 h 144"/>
              <a:gd name="T22" fmla="*/ 95 w 167"/>
              <a:gd name="T23" fmla="*/ 79 h 144"/>
              <a:gd name="T24" fmla="*/ 166 w 167"/>
              <a:gd name="T25" fmla="*/ 0 h 144"/>
              <a:gd name="T26" fmla="*/ 166 w 167"/>
              <a:gd name="T27" fmla="*/ 31 h 144"/>
              <a:gd name="T28" fmla="*/ 133 w 167"/>
              <a:gd name="T29" fmla="*/ 67 h 144"/>
              <a:gd name="T30" fmla="*/ 133 w 167"/>
              <a:gd name="T31" fmla="*/ 83 h 144"/>
              <a:gd name="T32" fmla="*/ 167 w 167"/>
              <a:gd name="T33" fmla="*/ 83 h 144"/>
              <a:gd name="T34" fmla="*/ 167 w 167"/>
              <a:gd name="T35"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7" h="144">
                <a:moveTo>
                  <a:pt x="72" y="144"/>
                </a:moveTo>
                <a:cubicBezTo>
                  <a:pt x="8" y="144"/>
                  <a:pt x="8" y="144"/>
                  <a:pt x="8" y="144"/>
                </a:cubicBezTo>
                <a:cubicBezTo>
                  <a:pt x="3" y="119"/>
                  <a:pt x="0" y="98"/>
                  <a:pt x="0" y="79"/>
                </a:cubicBezTo>
                <a:cubicBezTo>
                  <a:pt x="0" y="26"/>
                  <a:pt x="24" y="0"/>
                  <a:pt x="72" y="0"/>
                </a:cubicBezTo>
                <a:cubicBezTo>
                  <a:pt x="72" y="31"/>
                  <a:pt x="72" y="31"/>
                  <a:pt x="72" y="31"/>
                </a:cubicBezTo>
                <a:cubicBezTo>
                  <a:pt x="49" y="31"/>
                  <a:pt x="38" y="43"/>
                  <a:pt x="38" y="67"/>
                </a:cubicBezTo>
                <a:cubicBezTo>
                  <a:pt x="38" y="83"/>
                  <a:pt x="38" y="83"/>
                  <a:pt x="38" y="83"/>
                </a:cubicBezTo>
                <a:cubicBezTo>
                  <a:pt x="72" y="83"/>
                  <a:pt x="72" y="83"/>
                  <a:pt x="72" y="83"/>
                </a:cubicBezTo>
                <a:lnTo>
                  <a:pt x="72" y="144"/>
                </a:lnTo>
                <a:close/>
                <a:moveTo>
                  <a:pt x="167" y="144"/>
                </a:moveTo>
                <a:cubicBezTo>
                  <a:pt x="103" y="144"/>
                  <a:pt x="103" y="144"/>
                  <a:pt x="103" y="144"/>
                </a:cubicBezTo>
                <a:cubicBezTo>
                  <a:pt x="98" y="119"/>
                  <a:pt x="95" y="98"/>
                  <a:pt x="95" y="79"/>
                </a:cubicBezTo>
                <a:cubicBezTo>
                  <a:pt x="95" y="26"/>
                  <a:pt x="119" y="0"/>
                  <a:pt x="166" y="0"/>
                </a:cubicBezTo>
                <a:cubicBezTo>
                  <a:pt x="166" y="31"/>
                  <a:pt x="166" y="31"/>
                  <a:pt x="166" y="31"/>
                </a:cubicBezTo>
                <a:cubicBezTo>
                  <a:pt x="144" y="31"/>
                  <a:pt x="133" y="43"/>
                  <a:pt x="133" y="67"/>
                </a:cubicBezTo>
                <a:cubicBezTo>
                  <a:pt x="133" y="83"/>
                  <a:pt x="133" y="83"/>
                  <a:pt x="133" y="83"/>
                </a:cubicBezTo>
                <a:cubicBezTo>
                  <a:pt x="167" y="83"/>
                  <a:pt x="167" y="83"/>
                  <a:pt x="167" y="83"/>
                </a:cubicBezTo>
                <a:lnTo>
                  <a:pt x="167" y="144"/>
                </a:lnTo>
                <a:close/>
              </a:path>
            </a:pathLst>
          </a:custGeom>
          <a:solidFill>
            <a:schemeClr val="bg1"/>
          </a:solidFill>
          <a:ln>
            <a:noFill/>
          </a:ln>
          <a:extLst/>
        </p:spPr>
        <p:txBody>
          <a:bodyPr vert="horz" wrap="square" lIns="45720" tIns="22860" rIns="45720" bIns="22860" numCol="1" anchor="t" anchorCtr="0" compatLnSpc="1">
            <a:prstTxWarp prst="textNoShape">
              <a:avLst/>
            </a:prstTxWarp>
          </a:bodyPr>
          <a:lstStyle/>
          <a:p>
            <a:endParaRPr lang="en-US" sz="900">
              <a:solidFill>
                <a:schemeClr val="accent1"/>
              </a:solidFill>
            </a:endParaRPr>
          </a:p>
        </p:txBody>
      </p:sp>
      <p:sp>
        <p:nvSpPr>
          <p:cNvPr id="41" name="Freeform 36"/>
          <p:cNvSpPr>
            <a:spLocks noEditPoints="1"/>
          </p:cNvSpPr>
          <p:nvPr/>
        </p:nvSpPr>
        <p:spPr bwMode="auto">
          <a:xfrm>
            <a:off x="9646443" y="3128168"/>
            <a:ext cx="287338" cy="246063"/>
          </a:xfrm>
          <a:custGeom>
            <a:avLst/>
            <a:gdLst>
              <a:gd name="T0" fmla="*/ 0 w 181"/>
              <a:gd name="T1" fmla="*/ 0 h 155"/>
              <a:gd name="T2" fmla="*/ 69 w 181"/>
              <a:gd name="T3" fmla="*/ 0 h 155"/>
              <a:gd name="T4" fmla="*/ 78 w 181"/>
              <a:gd name="T5" fmla="*/ 69 h 155"/>
              <a:gd name="T6" fmla="*/ 1 w 181"/>
              <a:gd name="T7" fmla="*/ 155 h 155"/>
              <a:gd name="T8" fmla="*/ 1 w 181"/>
              <a:gd name="T9" fmla="*/ 122 h 155"/>
              <a:gd name="T10" fmla="*/ 37 w 181"/>
              <a:gd name="T11" fmla="*/ 82 h 155"/>
              <a:gd name="T12" fmla="*/ 37 w 181"/>
              <a:gd name="T13" fmla="*/ 65 h 155"/>
              <a:gd name="T14" fmla="*/ 0 w 181"/>
              <a:gd name="T15" fmla="*/ 65 h 155"/>
              <a:gd name="T16" fmla="*/ 0 w 181"/>
              <a:gd name="T17" fmla="*/ 0 h 155"/>
              <a:gd name="T18" fmla="*/ 103 w 181"/>
              <a:gd name="T19" fmla="*/ 0 h 155"/>
              <a:gd name="T20" fmla="*/ 172 w 181"/>
              <a:gd name="T21" fmla="*/ 0 h 155"/>
              <a:gd name="T22" fmla="*/ 181 w 181"/>
              <a:gd name="T23" fmla="*/ 69 h 155"/>
              <a:gd name="T24" fmla="*/ 104 w 181"/>
              <a:gd name="T25" fmla="*/ 155 h 155"/>
              <a:gd name="T26" fmla="*/ 104 w 181"/>
              <a:gd name="T27" fmla="*/ 122 h 155"/>
              <a:gd name="T28" fmla="*/ 140 w 181"/>
              <a:gd name="T29" fmla="*/ 82 h 155"/>
              <a:gd name="T30" fmla="*/ 140 w 181"/>
              <a:gd name="T31" fmla="*/ 65 h 155"/>
              <a:gd name="T32" fmla="*/ 103 w 181"/>
              <a:gd name="T33" fmla="*/ 65 h 155"/>
              <a:gd name="T34" fmla="*/ 103 w 181"/>
              <a:gd name="T35"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1" h="155">
                <a:moveTo>
                  <a:pt x="0" y="0"/>
                </a:moveTo>
                <a:cubicBezTo>
                  <a:pt x="69" y="0"/>
                  <a:pt x="69" y="0"/>
                  <a:pt x="69" y="0"/>
                </a:cubicBezTo>
                <a:cubicBezTo>
                  <a:pt x="75" y="27"/>
                  <a:pt x="78" y="50"/>
                  <a:pt x="78" y="69"/>
                </a:cubicBezTo>
                <a:cubicBezTo>
                  <a:pt x="78" y="127"/>
                  <a:pt x="52" y="155"/>
                  <a:pt x="1" y="155"/>
                </a:cubicBezTo>
                <a:cubicBezTo>
                  <a:pt x="1" y="122"/>
                  <a:pt x="1" y="122"/>
                  <a:pt x="1" y="122"/>
                </a:cubicBezTo>
                <a:cubicBezTo>
                  <a:pt x="25" y="122"/>
                  <a:pt x="37" y="109"/>
                  <a:pt x="37" y="82"/>
                </a:cubicBezTo>
                <a:cubicBezTo>
                  <a:pt x="37" y="65"/>
                  <a:pt x="37" y="65"/>
                  <a:pt x="37" y="65"/>
                </a:cubicBezTo>
                <a:cubicBezTo>
                  <a:pt x="0" y="65"/>
                  <a:pt x="0" y="65"/>
                  <a:pt x="0" y="65"/>
                </a:cubicBezTo>
                <a:lnTo>
                  <a:pt x="0" y="0"/>
                </a:lnTo>
                <a:close/>
                <a:moveTo>
                  <a:pt x="103" y="0"/>
                </a:moveTo>
                <a:cubicBezTo>
                  <a:pt x="172" y="0"/>
                  <a:pt x="172" y="0"/>
                  <a:pt x="172" y="0"/>
                </a:cubicBezTo>
                <a:cubicBezTo>
                  <a:pt x="178" y="27"/>
                  <a:pt x="181" y="50"/>
                  <a:pt x="181" y="69"/>
                </a:cubicBezTo>
                <a:cubicBezTo>
                  <a:pt x="181" y="127"/>
                  <a:pt x="155" y="155"/>
                  <a:pt x="104" y="155"/>
                </a:cubicBezTo>
                <a:cubicBezTo>
                  <a:pt x="104" y="122"/>
                  <a:pt x="104" y="122"/>
                  <a:pt x="104" y="122"/>
                </a:cubicBezTo>
                <a:cubicBezTo>
                  <a:pt x="128" y="122"/>
                  <a:pt x="140" y="109"/>
                  <a:pt x="140" y="82"/>
                </a:cubicBezTo>
                <a:cubicBezTo>
                  <a:pt x="140" y="65"/>
                  <a:pt x="140" y="65"/>
                  <a:pt x="140" y="65"/>
                </a:cubicBezTo>
                <a:cubicBezTo>
                  <a:pt x="103" y="65"/>
                  <a:pt x="103" y="65"/>
                  <a:pt x="103" y="65"/>
                </a:cubicBezTo>
                <a:lnTo>
                  <a:pt x="103" y="0"/>
                </a:lnTo>
                <a:close/>
              </a:path>
            </a:pathLst>
          </a:custGeom>
          <a:solidFill>
            <a:schemeClr val="bg1"/>
          </a:solidFill>
          <a:ln>
            <a:noFill/>
          </a:ln>
          <a:extLst/>
        </p:spPr>
        <p:txBody>
          <a:bodyPr vert="horz" wrap="square" lIns="45720" tIns="22860" rIns="45720" bIns="22860" numCol="1" anchor="t" anchorCtr="0" compatLnSpc="1">
            <a:prstTxWarp prst="textNoShape">
              <a:avLst/>
            </a:prstTxWarp>
          </a:bodyPr>
          <a:lstStyle/>
          <a:p>
            <a:endParaRPr lang="en-US" sz="900">
              <a:solidFill>
                <a:schemeClr val="accent1"/>
              </a:solidFill>
            </a:endParaRPr>
          </a:p>
        </p:txBody>
      </p:sp>
      <p:grpSp>
        <p:nvGrpSpPr>
          <p:cNvPr id="36" name="组合 35"/>
          <p:cNvGrpSpPr/>
          <p:nvPr/>
        </p:nvGrpSpPr>
        <p:grpSpPr>
          <a:xfrm>
            <a:off x="674782" y="358608"/>
            <a:ext cx="4885993" cy="716067"/>
            <a:chOff x="5402407" y="1247256"/>
            <a:chExt cx="4885993" cy="716067"/>
          </a:xfrm>
        </p:grpSpPr>
        <p:sp>
          <p:nvSpPr>
            <p:cNvPr id="37" name="文本框 36"/>
            <p:cNvSpPr txBox="1"/>
            <p:nvPr/>
          </p:nvSpPr>
          <p:spPr>
            <a:xfrm>
              <a:off x="5402407" y="1247256"/>
              <a:ext cx="3295317"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mn-ea"/>
                </a:rPr>
                <a:t>标题文字添加此处</a:t>
              </a:r>
              <a:endParaRPr lang="zh-CN" altLang="en-US" sz="2800" b="1" dirty="0">
                <a:solidFill>
                  <a:schemeClr val="tx1">
                    <a:lumMod val="75000"/>
                    <a:lumOff val="25000"/>
                  </a:schemeClr>
                </a:solidFill>
                <a:latin typeface="+mn-ea"/>
              </a:endParaRPr>
            </a:p>
          </p:txBody>
        </p:sp>
        <p:sp>
          <p:nvSpPr>
            <p:cNvPr id="38" name="文本框 37"/>
            <p:cNvSpPr txBox="1"/>
            <p:nvPr/>
          </p:nvSpPr>
          <p:spPr>
            <a:xfrm>
              <a:off x="5402408" y="16935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grpSp>
        <p:nvGrpSpPr>
          <p:cNvPr id="39" name="组合 38"/>
          <p:cNvGrpSpPr/>
          <p:nvPr/>
        </p:nvGrpSpPr>
        <p:grpSpPr>
          <a:xfrm>
            <a:off x="2738438" y="2216065"/>
            <a:ext cx="2281238" cy="1131889"/>
            <a:chOff x="7483989" y="3236385"/>
            <a:chExt cx="2281238" cy="1131889"/>
          </a:xfrm>
        </p:grpSpPr>
        <p:sp>
          <p:nvSpPr>
            <p:cNvPr id="42" name="矩形 41"/>
            <p:cNvSpPr/>
            <p:nvPr/>
          </p:nvSpPr>
          <p:spPr>
            <a:xfrm>
              <a:off x="7483989" y="3615760"/>
              <a:ext cx="2281238"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bg1"/>
                  </a:solidFill>
                  <a:latin typeface="+mn-ea"/>
                </a:rPr>
                <a:t>用户可以在投影仪或者计算机上进行演示也可以将演示文稿打印出来制作成胶片用户可以在投影仪</a:t>
              </a:r>
              <a:r>
                <a:rPr lang="zh-CN" altLang="en-US" sz="1100" dirty="0" smtClean="0">
                  <a:solidFill>
                    <a:schemeClr val="bg1"/>
                  </a:solidFill>
                  <a:latin typeface="+mn-ea"/>
                </a:rPr>
                <a:t>或者</a:t>
              </a:r>
              <a:endParaRPr lang="zh-CN" altLang="en-US" sz="1100" dirty="0">
                <a:solidFill>
                  <a:schemeClr val="bg1"/>
                </a:solidFill>
                <a:latin typeface="+mn-ea"/>
              </a:endParaRPr>
            </a:p>
          </p:txBody>
        </p:sp>
        <p:sp>
          <p:nvSpPr>
            <p:cNvPr id="43" name="矩形 42"/>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bg1"/>
                  </a:solidFill>
                  <a:latin typeface="+mn-ea"/>
                </a:rPr>
                <a:t>标题文字添加</a:t>
              </a:r>
            </a:p>
          </p:txBody>
        </p:sp>
      </p:grpSp>
      <p:grpSp>
        <p:nvGrpSpPr>
          <p:cNvPr id="44" name="组合 43"/>
          <p:cNvGrpSpPr/>
          <p:nvPr/>
        </p:nvGrpSpPr>
        <p:grpSpPr>
          <a:xfrm>
            <a:off x="7400129" y="2216065"/>
            <a:ext cx="2281238" cy="1131889"/>
            <a:chOff x="7483989" y="3236385"/>
            <a:chExt cx="2281238" cy="1131889"/>
          </a:xfrm>
        </p:grpSpPr>
        <p:sp>
          <p:nvSpPr>
            <p:cNvPr id="45" name="矩形 44"/>
            <p:cNvSpPr/>
            <p:nvPr/>
          </p:nvSpPr>
          <p:spPr>
            <a:xfrm>
              <a:off x="7483989" y="3615760"/>
              <a:ext cx="2281238"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bg1"/>
                  </a:solidFill>
                  <a:latin typeface="+mn-ea"/>
                </a:rPr>
                <a:t>用户可以在投影仪或者计算机上进行演示也可以将演示文稿打印出来制作成胶片用户可以在投影仪</a:t>
              </a:r>
              <a:r>
                <a:rPr lang="zh-CN" altLang="en-US" sz="1100" dirty="0" smtClean="0">
                  <a:solidFill>
                    <a:schemeClr val="bg1"/>
                  </a:solidFill>
                  <a:latin typeface="+mn-ea"/>
                </a:rPr>
                <a:t>或者</a:t>
              </a:r>
              <a:endParaRPr lang="zh-CN" altLang="en-US" sz="1100" dirty="0">
                <a:solidFill>
                  <a:schemeClr val="bg1"/>
                </a:solidFill>
                <a:latin typeface="+mn-ea"/>
              </a:endParaRPr>
            </a:p>
          </p:txBody>
        </p:sp>
        <p:sp>
          <p:nvSpPr>
            <p:cNvPr id="46" name="矩形 45"/>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bg1"/>
                  </a:solidFill>
                  <a:latin typeface="+mn-ea"/>
                </a:rPr>
                <a:t>标题文字添加</a:t>
              </a:r>
            </a:p>
          </p:txBody>
        </p:sp>
      </p:grpSp>
      <p:grpSp>
        <p:nvGrpSpPr>
          <p:cNvPr id="47" name="组合 46"/>
          <p:cNvGrpSpPr/>
          <p:nvPr/>
        </p:nvGrpSpPr>
        <p:grpSpPr>
          <a:xfrm>
            <a:off x="4984751" y="4408954"/>
            <a:ext cx="2281238" cy="1131889"/>
            <a:chOff x="7483989" y="3236385"/>
            <a:chExt cx="2281238" cy="1131889"/>
          </a:xfrm>
        </p:grpSpPr>
        <p:sp>
          <p:nvSpPr>
            <p:cNvPr id="48" name="矩形 47"/>
            <p:cNvSpPr/>
            <p:nvPr/>
          </p:nvSpPr>
          <p:spPr>
            <a:xfrm>
              <a:off x="7483989" y="3615760"/>
              <a:ext cx="2281238"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bg1"/>
                  </a:solidFill>
                  <a:latin typeface="+mn-ea"/>
                </a:rPr>
                <a:t>用户可以在投影仪或者计算机上进行演示也可以将演示文稿打印出来制作成胶片用户可以在投影仪</a:t>
              </a:r>
              <a:r>
                <a:rPr lang="zh-CN" altLang="en-US" sz="1100" dirty="0" smtClean="0">
                  <a:solidFill>
                    <a:schemeClr val="bg1"/>
                  </a:solidFill>
                  <a:latin typeface="+mn-ea"/>
                </a:rPr>
                <a:t>或者</a:t>
              </a:r>
              <a:endParaRPr lang="zh-CN" altLang="en-US" sz="1100" dirty="0">
                <a:solidFill>
                  <a:schemeClr val="bg1"/>
                </a:solidFill>
                <a:latin typeface="+mn-ea"/>
              </a:endParaRPr>
            </a:p>
          </p:txBody>
        </p:sp>
        <p:sp>
          <p:nvSpPr>
            <p:cNvPr id="51" name="矩形 50"/>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bg1"/>
                  </a:solidFill>
                  <a:latin typeface="+mn-ea"/>
                </a:rPr>
                <a:t>标题文字添加</a:t>
              </a:r>
            </a:p>
          </p:txBody>
        </p:sp>
      </p:grpSp>
    </p:spTree>
    <p:extLst>
      <p:ext uri="{BB962C8B-B14F-4D97-AF65-F5344CB8AC3E}">
        <p14:creationId xmlns:p14="http://schemas.microsoft.com/office/powerpoint/2010/main" val="320897769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1000"/>
                                        <p:tgtEl>
                                          <p:spTgt spid="29"/>
                                        </p:tgtEl>
                                      </p:cBhvr>
                                    </p:animEffect>
                                    <p:anim calcmode="lin" valueType="num">
                                      <p:cBhvr>
                                        <p:cTn id="18" dur="1000" fill="hold"/>
                                        <p:tgtEl>
                                          <p:spTgt spid="29"/>
                                        </p:tgtEl>
                                        <p:attrNameLst>
                                          <p:attrName>ppt_x</p:attrName>
                                        </p:attrNameLst>
                                      </p:cBhvr>
                                      <p:tavLst>
                                        <p:tav tm="0">
                                          <p:val>
                                            <p:strVal val="#ppt_x"/>
                                          </p:val>
                                        </p:tav>
                                        <p:tav tm="100000">
                                          <p:val>
                                            <p:strVal val="#ppt_x"/>
                                          </p:val>
                                        </p:tav>
                                      </p:tavLst>
                                    </p:anim>
                                    <p:anim calcmode="lin" valueType="num">
                                      <p:cBhvr>
                                        <p:cTn id="19" dur="1000" fill="hold"/>
                                        <p:tgtEl>
                                          <p:spTgt spid="2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1000"/>
                                        <p:tgtEl>
                                          <p:spTgt spid="30"/>
                                        </p:tgtEl>
                                      </p:cBhvr>
                                    </p:animEffect>
                                    <p:anim calcmode="lin" valueType="num">
                                      <p:cBhvr>
                                        <p:cTn id="23" dur="1000" fill="hold"/>
                                        <p:tgtEl>
                                          <p:spTgt spid="30"/>
                                        </p:tgtEl>
                                        <p:attrNameLst>
                                          <p:attrName>ppt_x</p:attrName>
                                        </p:attrNameLst>
                                      </p:cBhvr>
                                      <p:tavLst>
                                        <p:tav tm="0">
                                          <p:val>
                                            <p:strVal val="#ppt_x"/>
                                          </p:val>
                                        </p:tav>
                                        <p:tav tm="100000">
                                          <p:val>
                                            <p:strVal val="#ppt_x"/>
                                          </p:val>
                                        </p:tav>
                                      </p:tavLst>
                                    </p:anim>
                                    <p:anim calcmode="lin" valueType="num">
                                      <p:cBhvr>
                                        <p:cTn id="24" dur="1000" fill="hold"/>
                                        <p:tgtEl>
                                          <p:spTgt spid="3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1000"/>
                                        <p:tgtEl>
                                          <p:spTgt spid="31"/>
                                        </p:tgtEl>
                                      </p:cBhvr>
                                    </p:animEffect>
                                    <p:anim calcmode="lin" valueType="num">
                                      <p:cBhvr>
                                        <p:cTn id="28" dur="1000" fill="hold"/>
                                        <p:tgtEl>
                                          <p:spTgt spid="31"/>
                                        </p:tgtEl>
                                        <p:attrNameLst>
                                          <p:attrName>ppt_x</p:attrName>
                                        </p:attrNameLst>
                                      </p:cBhvr>
                                      <p:tavLst>
                                        <p:tav tm="0">
                                          <p:val>
                                            <p:strVal val="#ppt_x"/>
                                          </p:val>
                                        </p:tav>
                                        <p:tav tm="100000">
                                          <p:val>
                                            <p:strVal val="#ppt_x"/>
                                          </p:val>
                                        </p:tav>
                                      </p:tavLst>
                                    </p:anim>
                                    <p:anim calcmode="lin" valueType="num">
                                      <p:cBhvr>
                                        <p:cTn id="29" dur="1000" fill="hold"/>
                                        <p:tgtEl>
                                          <p:spTgt spid="3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1000"/>
                                        <p:tgtEl>
                                          <p:spTgt spid="32"/>
                                        </p:tgtEl>
                                      </p:cBhvr>
                                    </p:animEffect>
                                    <p:anim calcmode="lin" valueType="num">
                                      <p:cBhvr>
                                        <p:cTn id="33" dur="1000" fill="hold"/>
                                        <p:tgtEl>
                                          <p:spTgt spid="32"/>
                                        </p:tgtEl>
                                        <p:attrNameLst>
                                          <p:attrName>ppt_x</p:attrName>
                                        </p:attrNameLst>
                                      </p:cBhvr>
                                      <p:tavLst>
                                        <p:tav tm="0">
                                          <p:val>
                                            <p:strVal val="#ppt_x"/>
                                          </p:val>
                                        </p:tav>
                                        <p:tav tm="100000">
                                          <p:val>
                                            <p:strVal val="#ppt_x"/>
                                          </p:val>
                                        </p:tav>
                                      </p:tavLst>
                                    </p:anim>
                                    <p:anim calcmode="lin" valueType="num">
                                      <p:cBhvr>
                                        <p:cTn id="34" dur="1000" fill="hold"/>
                                        <p:tgtEl>
                                          <p:spTgt spid="3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1000"/>
                                        <p:tgtEl>
                                          <p:spTgt spid="40"/>
                                        </p:tgtEl>
                                      </p:cBhvr>
                                    </p:animEffect>
                                    <p:anim calcmode="lin" valueType="num">
                                      <p:cBhvr>
                                        <p:cTn id="38" dur="1000" fill="hold"/>
                                        <p:tgtEl>
                                          <p:spTgt spid="40"/>
                                        </p:tgtEl>
                                        <p:attrNameLst>
                                          <p:attrName>ppt_x</p:attrName>
                                        </p:attrNameLst>
                                      </p:cBhvr>
                                      <p:tavLst>
                                        <p:tav tm="0">
                                          <p:val>
                                            <p:strVal val="#ppt_x"/>
                                          </p:val>
                                        </p:tav>
                                        <p:tav tm="100000">
                                          <p:val>
                                            <p:strVal val="#ppt_x"/>
                                          </p:val>
                                        </p:tav>
                                      </p:tavLst>
                                    </p:anim>
                                    <p:anim calcmode="lin" valueType="num">
                                      <p:cBhvr>
                                        <p:cTn id="39" dur="1000" fill="hold"/>
                                        <p:tgtEl>
                                          <p:spTgt spid="4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1000"/>
                                        <p:tgtEl>
                                          <p:spTgt spid="41"/>
                                        </p:tgtEl>
                                      </p:cBhvr>
                                    </p:animEffect>
                                    <p:anim calcmode="lin" valueType="num">
                                      <p:cBhvr>
                                        <p:cTn id="43" dur="1000" fill="hold"/>
                                        <p:tgtEl>
                                          <p:spTgt spid="41"/>
                                        </p:tgtEl>
                                        <p:attrNameLst>
                                          <p:attrName>ppt_x</p:attrName>
                                        </p:attrNameLst>
                                      </p:cBhvr>
                                      <p:tavLst>
                                        <p:tav tm="0">
                                          <p:val>
                                            <p:strVal val="#ppt_x"/>
                                          </p:val>
                                        </p:tav>
                                        <p:tav tm="100000">
                                          <p:val>
                                            <p:strVal val="#ppt_x"/>
                                          </p:val>
                                        </p:tav>
                                      </p:tavLst>
                                    </p:anim>
                                    <p:anim calcmode="lin" valueType="num">
                                      <p:cBhvr>
                                        <p:cTn id="44" dur="1000" fill="hold"/>
                                        <p:tgtEl>
                                          <p:spTgt spid="41"/>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fade">
                                      <p:cBhvr>
                                        <p:cTn id="47" dur="1000"/>
                                        <p:tgtEl>
                                          <p:spTgt spid="39"/>
                                        </p:tgtEl>
                                      </p:cBhvr>
                                    </p:animEffect>
                                    <p:anim calcmode="lin" valueType="num">
                                      <p:cBhvr>
                                        <p:cTn id="48" dur="1000" fill="hold"/>
                                        <p:tgtEl>
                                          <p:spTgt spid="39"/>
                                        </p:tgtEl>
                                        <p:attrNameLst>
                                          <p:attrName>ppt_x</p:attrName>
                                        </p:attrNameLst>
                                      </p:cBhvr>
                                      <p:tavLst>
                                        <p:tav tm="0">
                                          <p:val>
                                            <p:strVal val="#ppt_x"/>
                                          </p:val>
                                        </p:tav>
                                        <p:tav tm="100000">
                                          <p:val>
                                            <p:strVal val="#ppt_x"/>
                                          </p:val>
                                        </p:tav>
                                      </p:tavLst>
                                    </p:anim>
                                    <p:anim calcmode="lin" valueType="num">
                                      <p:cBhvr>
                                        <p:cTn id="49" dur="1000" fill="hold"/>
                                        <p:tgtEl>
                                          <p:spTgt spid="39"/>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44"/>
                                        </p:tgtEl>
                                        <p:attrNameLst>
                                          <p:attrName>style.visibility</p:attrName>
                                        </p:attrNameLst>
                                      </p:cBhvr>
                                      <p:to>
                                        <p:strVal val="visible"/>
                                      </p:to>
                                    </p:set>
                                    <p:animEffect transition="in" filter="fade">
                                      <p:cBhvr>
                                        <p:cTn id="52" dur="1000"/>
                                        <p:tgtEl>
                                          <p:spTgt spid="44"/>
                                        </p:tgtEl>
                                      </p:cBhvr>
                                    </p:animEffect>
                                    <p:anim calcmode="lin" valueType="num">
                                      <p:cBhvr>
                                        <p:cTn id="53" dur="1000" fill="hold"/>
                                        <p:tgtEl>
                                          <p:spTgt spid="44"/>
                                        </p:tgtEl>
                                        <p:attrNameLst>
                                          <p:attrName>ppt_x</p:attrName>
                                        </p:attrNameLst>
                                      </p:cBhvr>
                                      <p:tavLst>
                                        <p:tav tm="0">
                                          <p:val>
                                            <p:strVal val="#ppt_x"/>
                                          </p:val>
                                        </p:tav>
                                        <p:tav tm="100000">
                                          <p:val>
                                            <p:strVal val="#ppt_x"/>
                                          </p:val>
                                        </p:tav>
                                      </p:tavLst>
                                    </p:anim>
                                    <p:anim calcmode="lin" valueType="num">
                                      <p:cBhvr>
                                        <p:cTn id="54" dur="1000" fill="hold"/>
                                        <p:tgtEl>
                                          <p:spTgt spid="44"/>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1000"/>
                                        <p:tgtEl>
                                          <p:spTgt spid="17"/>
                                        </p:tgtEl>
                                      </p:cBhvr>
                                    </p:animEffect>
                                    <p:anim calcmode="lin" valueType="num">
                                      <p:cBhvr>
                                        <p:cTn id="58" dur="1000" fill="hold"/>
                                        <p:tgtEl>
                                          <p:spTgt spid="17"/>
                                        </p:tgtEl>
                                        <p:attrNameLst>
                                          <p:attrName>ppt_x</p:attrName>
                                        </p:attrNameLst>
                                      </p:cBhvr>
                                      <p:tavLst>
                                        <p:tav tm="0">
                                          <p:val>
                                            <p:strVal val="#ppt_x"/>
                                          </p:val>
                                        </p:tav>
                                        <p:tav tm="100000">
                                          <p:val>
                                            <p:strVal val="#ppt_x"/>
                                          </p:val>
                                        </p:tav>
                                      </p:tavLst>
                                    </p:anim>
                                    <p:anim calcmode="lin" valueType="num">
                                      <p:cBhvr>
                                        <p:cTn id="59" dur="1000" fill="hold"/>
                                        <p:tgtEl>
                                          <p:spTgt spid="17"/>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1000"/>
                                        <p:tgtEl>
                                          <p:spTgt spid="18"/>
                                        </p:tgtEl>
                                      </p:cBhvr>
                                    </p:animEffect>
                                    <p:anim calcmode="lin" valueType="num">
                                      <p:cBhvr>
                                        <p:cTn id="63" dur="1000" fill="hold"/>
                                        <p:tgtEl>
                                          <p:spTgt spid="18"/>
                                        </p:tgtEl>
                                        <p:attrNameLst>
                                          <p:attrName>ppt_x</p:attrName>
                                        </p:attrNameLst>
                                      </p:cBhvr>
                                      <p:tavLst>
                                        <p:tav tm="0">
                                          <p:val>
                                            <p:strVal val="#ppt_x"/>
                                          </p:val>
                                        </p:tav>
                                        <p:tav tm="100000">
                                          <p:val>
                                            <p:strVal val="#ppt_x"/>
                                          </p:val>
                                        </p:tav>
                                      </p:tavLst>
                                    </p:anim>
                                    <p:anim calcmode="lin" valueType="num">
                                      <p:cBhvr>
                                        <p:cTn id="64" dur="1000" fill="hold"/>
                                        <p:tgtEl>
                                          <p:spTgt spid="18"/>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fade">
                                      <p:cBhvr>
                                        <p:cTn id="67" dur="1000"/>
                                        <p:tgtEl>
                                          <p:spTgt spid="49"/>
                                        </p:tgtEl>
                                      </p:cBhvr>
                                    </p:animEffect>
                                    <p:anim calcmode="lin" valueType="num">
                                      <p:cBhvr>
                                        <p:cTn id="68" dur="1000" fill="hold"/>
                                        <p:tgtEl>
                                          <p:spTgt spid="49"/>
                                        </p:tgtEl>
                                        <p:attrNameLst>
                                          <p:attrName>ppt_x</p:attrName>
                                        </p:attrNameLst>
                                      </p:cBhvr>
                                      <p:tavLst>
                                        <p:tav tm="0">
                                          <p:val>
                                            <p:strVal val="#ppt_x"/>
                                          </p:val>
                                        </p:tav>
                                        <p:tav tm="100000">
                                          <p:val>
                                            <p:strVal val="#ppt_x"/>
                                          </p:val>
                                        </p:tav>
                                      </p:tavLst>
                                    </p:anim>
                                    <p:anim calcmode="lin" valueType="num">
                                      <p:cBhvr>
                                        <p:cTn id="69" dur="1000" fill="hold"/>
                                        <p:tgtEl>
                                          <p:spTgt spid="49"/>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50"/>
                                        </p:tgtEl>
                                        <p:attrNameLst>
                                          <p:attrName>style.visibility</p:attrName>
                                        </p:attrNameLst>
                                      </p:cBhvr>
                                      <p:to>
                                        <p:strVal val="visible"/>
                                      </p:to>
                                    </p:set>
                                    <p:animEffect transition="in" filter="fade">
                                      <p:cBhvr>
                                        <p:cTn id="72" dur="1000"/>
                                        <p:tgtEl>
                                          <p:spTgt spid="50"/>
                                        </p:tgtEl>
                                      </p:cBhvr>
                                    </p:animEffect>
                                    <p:anim calcmode="lin" valueType="num">
                                      <p:cBhvr>
                                        <p:cTn id="73" dur="1000" fill="hold"/>
                                        <p:tgtEl>
                                          <p:spTgt spid="50"/>
                                        </p:tgtEl>
                                        <p:attrNameLst>
                                          <p:attrName>ppt_x</p:attrName>
                                        </p:attrNameLst>
                                      </p:cBhvr>
                                      <p:tavLst>
                                        <p:tav tm="0">
                                          <p:val>
                                            <p:strVal val="#ppt_x"/>
                                          </p:val>
                                        </p:tav>
                                        <p:tav tm="100000">
                                          <p:val>
                                            <p:strVal val="#ppt_x"/>
                                          </p:val>
                                        </p:tav>
                                      </p:tavLst>
                                    </p:anim>
                                    <p:anim calcmode="lin" valueType="num">
                                      <p:cBhvr>
                                        <p:cTn id="74" dur="1000" fill="hold"/>
                                        <p:tgtEl>
                                          <p:spTgt spid="50"/>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47"/>
                                        </p:tgtEl>
                                        <p:attrNameLst>
                                          <p:attrName>style.visibility</p:attrName>
                                        </p:attrNameLst>
                                      </p:cBhvr>
                                      <p:to>
                                        <p:strVal val="visible"/>
                                      </p:to>
                                    </p:set>
                                    <p:animEffect transition="in" filter="fade">
                                      <p:cBhvr>
                                        <p:cTn id="77" dur="1000"/>
                                        <p:tgtEl>
                                          <p:spTgt spid="47"/>
                                        </p:tgtEl>
                                      </p:cBhvr>
                                    </p:animEffect>
                                    <p:anim calcmode="lin" valueType="num">
                                      <p:cBhvr>
                                        <p:cTn id="78" dur="1000" fill="hold"/>
                                        <p:tgtEl>
                                          <p:spTgt spid="47"/>
                                        </p:tgtEl>
                                        <p:attrNameLst>
                                          <p:attrName>ppt_x</p:attrName>
                                        </p:attrNameLst>
                                      </p:cBhvr>
                                      <p:tavLst>
                                        <p:tav tm="0">
                                          <p:val>
                                            <p:strVal val="#ppt_x"/>
                                          </p:val>
                                        </p:tav>
                                        <p:tav tm="100000">
                                          <p:val>
                                            <p:strVal val="#ppt_x"/>
                                          </p:val>
                                        </p:tav>
                                      </p:tavLst>
                                    </p:anim>
                                    <p:anim calcmode="lin" valueType="num">
                                      <p:cBhvr>
                                        <p:cTn id="79" dur="1000" fill="hold"/>
                                        <p:tgtEl>
                                          <p:spTgt spid="47"/>
                                        </p:tgtEl>
                                        <p:attrNameLst>
                                          <p:attrName>ppt_y</p:attrName>
                                        </p:attrNameLst>
                                      </p:cBhvr>
                                      <p:tavLst>
                                        <p:tav tm="0">
                                          <p:val>
                                            <p:strVal val="#ppt_y+.1"/>
                                          </p:val>
                                        </p:tav>
                                        <p:tav tm="100000">
                                          <p:val>
                                            <p:strVal val="#ppt_y"/>
                                          </p:val>
                                        </p:tav>
                                      </p:tavLst>
                                    </p:anim>
                                  </p:childTnLst>
                                </p:cTn>
                              </p:par>
                            </p:childTnLst>
                          </p:cTn>
                        </p:par>
                        <p:par>
                          <p:cTn id="80" fill="hold">
                            <p:stCondLst>
                              <p:cond delay="1000"/>
                            </p:stCondLst>
                            <p:childTnLst>
                              <p:par>
                                <p:cTn id="81" presetID="10" presetClass="entr" presetSubtype="0" fill="hold" grpId="0" nodeType="afterEffect">
                                  <p:stCondLst>
                                    <p:cond delay="0"/>
                                  </p:stCondLst>
                                  <p:childTnLst>
                                    <p:set>
                                      <p:cBhvr>
                                        <p:cTn id="82" dur="1" fill="hold">
                                          <p:stCondLst>
                                            <p:cond delay="0"/>
                                          </p:stCondLst>
                                        </p:cTn>
                                        <p:tgtEl>
                                          <p:spTgt spid="34"/>
                                        </p:tgtEl>
                                        <p:attrNameLst>
                                          <p:attrName>style.visibility</p:attrName>
                                        </p:attrNameLst>
                                      </p:cBhvr>
                                      <p:to>
                                        <p:strVal val="visible"/>
                                      </p:to>
                                    </p:set>
                                    <p:animEffect transition="in" filter="fade">
                                      <p:cBhvr>
                                        <p:cTn id="83" dur="500"/>
                                        <p:tgtEl>
                                          <p:spTgt spid="34"/>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33"/>
                                        </p:tgtEl>
                                        <p:attrNameLst>
                                          <p:attrName>style.visibility</p:attrName>
                                        </p:attrNameLst>
                                      </p:cBhvr>
                                      <p:to>
                                        <p:strVal val="visible"/>
                                      </p:to>
                                    </p:set>
                                    <p:animEffect transition="in" filter="fade">
                                      <p:cBhvr>
                                        <p:cTn id="86" dur="500"/>
                                        <p:tgtEl>
                                          <p:spTgt spid="33"/>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35"/>
                                        </p:tgtEl>
                                        <p:attrNameLst>
                                          <p:attrName>style.visibility</p:attrName>
                                        </p:attrNameLst>
                                      </p:cBhvr>
                                      <p:to>
                                        <p:strVal val="visible"/>
                                      </p:to>
                                    </p:set>
                                    <p:animEffect transition="in" filter="fade">
                                      <p:cBhvr>
                                        <p:cTn id="8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17" grpId="0" animBg="1"/>
      <p:bldP spid="18" grpId="0" animBg="1"/>
      <p:bldP spid="20" grpId="0" animBg="1"/>
      <p:bldP spid="21" grpId="0" animBg="1"/>
      <p:bldP spid="29" grpId="0" animBg="1"/>
      <p:bldP spid="30" grpId="0" animBg="1"/>
      <p:bldP spid="49" grpId="0" animBg="1"/>
      <p:bldP spid="50" grpId="0" animBg="1"/>
      <p:bldP spid="31" grpId="0" animBg="1"/>
      <p:bldP spid="32" grpId="0" animBg="1"/>
      <p:bldP spid="40" grpId="0" animBg="1"/>
      <p:bldP spid="4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12192000" cy="3429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Rectangle 2"/>
          <p:cNvSpPr/>
          <p:nvPr/>
        </p:nvSpPr>
        <p:spPr>
          <a:xfrm>
            <a:off x="0" y="3429000"/>
            <a:ext cx="12192000"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Arial"/>
              <a:ea typeface="微软雅黑"/>
              <a:cs typeface="+mn-cs"/>
            </a:endParaRPr>
          </a:p>
        </p:txBody>
      </p:sp>
      <p:sp>
        <p:nvSpPr>
          <p:cNvPr id="15" name="Freeform 5"/>
          <p:cNvSpPr>
            <a:spLocks noChangeArrowheads="1"/>
          </p:cNvSpPr>
          <p:nvPr/>
        </p:nvSpPr>
        <p:spPr bwMode="auto">
          <a:xfrm>
            <a:off x="1485528" y="992739"/>
            <a:ext cx="1445699" cy="1443521"/>
          </a:xfrm>
          <a:custGeom>
            <a:avLst/>
            <a:gdLst>
              <a:gd name="connsiteX0" fmla="*/ 479039 w 608838"/>
              <a:gd name="connsiteY0" fmla="*/ 260137 h 607921"/>
              <a:gd name="connsiteX1" fmla="*/ 464992 w 608838"/>
              <a:gd name="connsiteY1" fmla="*/ 265936 h 607921"/>
              <a:gd name="connsiteX2" fmla="*/ 464992 w 608838"/>
              <a:gd name="connsiteY2" fmla="*/ 293989 h 607921"/>
              <a:gd name="connsiteX3" fmla="*/ 523960 w 608838"/>
              <a:gd name="connsiteY3" fmla="*/ 352870 h 607921"/>
              <a:gd name="connsiteX4" fmla="*/ 464992 w 608838"/>
              <a:gd name="connsiteY4" fmla="*/ 411651 h 607921"/>
              <a:gd name="connsiteX5" fmla="*/ 464992 w 608838"/>
              <a:gd name="connsiteY5" fmla="*/ 439704 h 607921"/>
              <a:gd name="connsiteX6" fmla="*/ 493087 w 608838"/>
              <a:gd name="connsiteY6" fmla="*/ 439704 h 607921"/>
              <a:gd name="connsiteX7" fmla="*/ 566052 w 608838"/>
              <a:gd name="connsiteY7" fmla="*/ 366846 h 607921"/>
              <a:gd name="connsiteX8" fmla="*/ 566052 w 608838"/>
              <a:gd name="connsiteY8" fmla="*/ 338794 h 607921"/>
              <a:gd name="connsiteX9" fmla="*/ 493087 w 608838"/>
              <a:gd name="connsiteY9" fmla="*/ 265936 h 607921"/>
              <a:gd name="connsiteX10" fmla="*/ 479039 w 608838"/>
              <a:gd name="connsiteY10" fmla="*/ 260137 h 607921"/>
              <a:gd name="connsiteX11" fmla="*/ 129799 w 608838"/>
              <a:gd name="connsiteY11" fmla="*/ 260137 h 607921"/>
              <a:gd name="connsiteX12" fmla="*/ 115752 w 608838"/>
              <a:gd name="connsiteY12" fmla="*/ 265936 h 607921"/>
              <a:gd name="connsiteX13" fmla="*/ 42787 w 608838"/>
              <a:gd name="connsiteY13" fmla="*/ 338794 h 607921"/>
              <a:gd name="connsiteX14" fmla="*/ 42787 w 608838"/>
              <a:gd name="connsiteY14" fmla="*/ 366846 h 607921"/>
              <a:gd name="connsiteX15" fmla="*/ 115752 w 608838"/>
              <a:gd name="connsiteY15" fmla="*/ 439704 h 607921"/>
              <a:gd name="connsiteX16" fmla="*/ 143846 w 608838"/>
              <a:gd name="connsiteY16" fmla="*/ 439704 h 607921"/>
              <a:gd name="connsiteX17" fmla="*/ 143846 w 608838"/>
              <a:gd name="connsiteY17" fmla="*/ 411750 h 607921"/>
              <a:gd name="connsiteX18" fmla="*/ 84878 w 608838"/>
              <a:gd name="connsiteY18" fmla="*/ 352870 h 607921"/>
              <a:gd name="connsiteX19" fmla="*/ 143846 w 608838"/>
              <a:gd name="connsiteY19" fmla="*/ 293989 h 607921"/>
              <a:gd name="connsiteX20" fmla="*/ 143846 w 608838"/>
              <a:gd name="connsiteY20" fmla="*/ 265936 h 607921"/>
              <a:gd name="connsiteX21" fmla="*/ 129799 w 608838"/>
              <a:gd name="connsiteY21" fmla="*/ 260137 h 607921"/>
              <a:gd name="connsiteX22" fmla="*/ 0 w 608838"/>
              <a:gd name="connsiteY22" fmla="*/ 147976 h 607921"/>
              <a:gd name="connsiteX23" fmla="*/ 608838 w 608838"/>
              <a:gd name="connsiteY23" fmla="*/ 147976 h 607921"/>
              <a:gd name="connsiteX24" fmla="*/ 608838 w 608838"/>
              <a:gd name="connsiteY24" fmla="*/ 560340 h 607921"/>
              <a:gd name="connsiteX25" fmla="*/ 561187 w 608838"/>
              <a:gd name="connsiteY25" fmla="*/ 607921 h 607921"/>
              <a:gd name="connsiteX26" fmla="*/ 47651 w 608838"/>
              <a:gd name="connsiteY26" fmla="*/ 607921 h 607921"/>
              <a:gd name="connsiteX27" fmla="*/ 0 w 608838"/>
              <a:gd name="connsiteY27" fmla="*/ 560340 h 607921"/>
              <a:gd name="connsiteX28" fmla="*/ 132728 w 608838"/>
              <a:gd name="connsiteY28" fmla="*/ 29631 h 607921"/>
              <a:gd name="connsiteX29" fmla="*/ 107909 w 608838"/>
              <a:gd name="connsiteY29" fmla="*/ 54407 h 607921"/>
              <a:gd name="connsiteX30" fmla="*/ 132728 w 608838"/>
              <a:gd name="connsiteY30" fmla="*/ 79182 h 607921"/>
              <a:gd name="connsiteX31" fmla="*/ 157546 w 608838"/>
              <a:gd name="connsiteY31" fmla="*/ 54407 h 607921"/>
              <a:gd name="connsiteX32" fmla="*/ 132728 w 608838"/>
              <a:gd name="connsiteY32" fmla="*/ 29631 h 607921"/>
              <a:gd name="connsiteX33" fmla="*/ 56387 w 608838"/>
              <a:gd name="connsiteY33" fmla="*/ 29631 h 607921"/>
              <a:gd name="connsiteX34" fmla="*/ 31569 w 608838"/>
              <a:gd name="connsiteY34" fmla="*/ 54407 h 607921"/>
              <a:gd name="connsiteX35" fmla="*/ 56387 w 608838"/>
              <a:gd name="connsiteY35" fmla="*/ 79182 h 607921"/>
              <a:gd name="connsiteX36" fmla="*/ 81205 w 608838"/>
              <a:gd name="connsiteY36" fmla="*/ 54407 h 607921"/>
              <a:gd name="connsiteX37" fmla="*/ 56387 w 608838"/>
              <a:gd name="connsiteY37" fmla="*/ 29631 h 607921"/>
              <a:gd name="connsiteX38" fmla="*/ 47651 w 608838"/>
              <a:gd name="connsiteY38" fmla="*/ 0 h 607921"/>
              <a:gd name="connsiteX39" fmla="*/ 561187 w 608838"/>
              <a:gd name="connsiteY39" fmla="*/ 0 h 607921"/>
              <a:gd name="connsiteX40" fmla="*/ 608838 w 608838"/>
              <a:gd name="connsiteY40" fmla="*/ 47569 h 607921"/>
              <a:gd name="connsiteX41" fmla="*/ 608838 w 608838"/>
              <a:gd name="connsiteY41" fmla="*/ 108318 h 607921"/>
              <a:gd name="connsiteX42" fmla="*/ 0 w 608838"/>
              <a:gd name="connsiteY42" fmla="*/ 108318 h 607921"/>
              <a:gd name="connsiteX43" fmla="*/ 0 w 608838"/>
              <a:gd name="connsiteY43" fmla="*/ 47569 h 607921"/>
              <a:gd name="connsiteX44" fmla="*/ 47651 w 608838"/>
              <a:gd name="connsiteY44" fmla="*/ 0 h 607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08838" h="607921">
                <a:moveTo>
                  <a:pt x="479039" y="260137"/>
                </a:moveTo>
                <a:cubicBezTo>
                  <a:pt x="473952" y="260137"/>
                  <a:pt x="468864" y="262070"/>
                  <a:pt x="464992" y="265936"/>
                </a:cubicBezTo>
                <a:cubicBezTo>
                  <a:pt x="457249" y="273668"/>
                  <a:pt x="457249" y="286257"/>
                  <a:pt x="464992" y="293989"/>
                </a:cubicBezTo>
                <a:lnTo>
                  <a:pt x="523960" y="352870"/>
                </a:lnTo>
                <a:lnTo>
                  <a:pt x="464992" y="411651"/>
                </a:lnTo>
                <a:cubicBezTo>
                  <a:pt x="457249" y="419482"/>
                  <a:pt x="457249" y="431972"/>
                  <a:pt x="464992" y="439704"/>
                </a:cubicBezTo>
                <a:cubicBezTo>
                  <a:pt x="472736" y="447436"/>
                  <a:pt x="485343" y="447436"/>
                  <a:pt x="493087" y="439704"/>
                </a:cubicBezTo>
                <a:lnTo>
                  <a:pt x="566052" y="366846"/>
                </a:lnTo>
                <a:cubicBezTo>
                  <a:pt x="573894" y="359115"/>
                  <a:pt x="573894" y="346526"/>
                  <a:pt x="566052" y="338794"/>
                </a:cubicBezTo>
                <a:lnTo>
                  <a:pt x="493087" y="265936"/>
                </a:lnTo>
                <a:cubicBezTo>
                  <a:pt x="489215" y="262070"/>
                  <a:pt x="484127" y="260137"/>
                  <a:pt x="479039" y="260137"/>
                </a:cubicBezTo>
                <a:close/>
                <a:moveTo>
                  <a:pt x="129799" y="260137"/>
                </a:moveTo>
                <a:cubicBezTo>
                  <a:pt x="124711" y="260137"/>
                  <a:pt x="119624" y="262070"/>
                  <a:pt x="115752" y="265936"/>
                </a:cubicBezTo>
                <a:lnTo>
                  <a:pt x="42787" y="338794"/>
                </a:lnTo>
                <a:cubicBezTo>
                  <a:pt x="35043" y="346526"/>
                  <a:pt x="35043" y="359115"/>
                  <a:pt x="42787" y="366846"/>
                </a:cubicBezTo>
                <a:lnTo>
                  <a:pt x="115752" y="439704"/>
                </a:lnTo>
                <a:cubicBezTo>
                  <a:pt x="123495" y="447436"/>
                  <a:pt x="136103" y="447436"/>
                  <a:pt x="143846" y="439704"/>
                </a:cubicBezTo>
                <a:cubicBezTo>
                  <a:pt x="151589" y="431972"/>
                  <a:pt x="151589" y="419482"/>
                  <a:pt x="143846" y="411750"/>
                </a:cubicBezTo>
                <a:lnTo>
                  <a:pt x="84878" y="352870"/>
                </a:lnTo>
                <a:lnTo>
                  <a:pt x="143846" y="293989"/>
                </a:lnTo>
                <a:cubicBezTo>
                  <a:pt x="151589" y="286257"/>
                  <a:pt x="151589" y="273668"/>
                  <a:pt x="143846" y="265936"/>
                </a:cubicBezTo>
                <a:cubicBezTo>
                  <a:pt x="139975" y="262070"/>
                  <a:pt x="134887" y="260137"/>
                  <a:pt x="129799" y="260137"/>
                </a:cubicBezTo>
                <a:close/>
                <a:moveTo>
                  <a:pt x="0" y="147976"/>
                </a:moveTo>
                <a:lnTo>
                  <a:pt x="608838" y="147976"/>
                </a:lnTo>
                <a:lnTo>
                  <a:pt x="608838" y="560340"/>
                </a:lnTo>
                <a:cubicBezTo>
                  <a:pt x="608838" y="586609"/>
                  <a:pt x="587495" y="607921"/>
                  <a:pt x="561187" y="607921"/>
                </a:cubicBezTo>
                <a:lnTo>
                  <a:pt x="47651" y="607921"/>
                </a:lnTo>
                <a:cubicBezTo>
                  <a:pt x="21344" y="607921"/>
                  <a:pt x="0" y="586609"/>
                  <a:pt x="0" y="560340"/>
                </a:cubicBezTo>
                <a:close/>
                <a:moveTo>
                  <a:pt x="132728" y="29631"/>
                </a:moveTo>
                <a:cubicBezTo>
                  <a:pt x="119028" y="29631"/>
                  <a:pt x="107909" y="40731"/>
                  <a:pt x="107909" y="54407"/>
                </a:cubicBezTo>
                <a:cubicBezTo>
                  <a:pt x="107909" y="68083"/>
                  <a:pt x="119028" y="79182"/>
                  <a:pt x="132728" y="79182"/>
                </a:cubicBezTo>
                <a:cubicBezTo>
                  <a:pt x="146427" y="79182"/>
                  <a:pt x="157546" y="68083"/>
                  <a:pt x="157546" y="54407"/>
                </a:cubicBezTo>
                <a:cubicBezTo>
                  <a:pt x="157546" y="40731"/>
                  <a:pt x="146427" y="29631"/>
                  <a:pt x="132728" y="29631"/>
                </a:cubicBezTo>
                <a:close/>
                <a:moveTo>
                  <a:pt x="56387" y="29631"/>
                </a:moveTo>
                <a:cubicBezTo>
                  <a:pt x="42687" y="29631"/>
                  <a:pt x="31569" y="40731"/>
                  <a:pt x="31569" y="54407"/>
                </a:cubicBezTo>
                <a:cubicBezTo>
                  <a:pt x="31569" y="68083"/>
                  <a:pt x="42687" y="79182"/>
                  <a:pt x="56387" y="79182"/>
                </a:cubicBezTo>
                <a:cubicBezTo>
                  <a:pt x="70186" y="79182"/>
                  <a:pt x="81205" y="68083"/>
                  <a:pt x="81205" y="54407"/>
                </a:cubicBezTo>
                <a:cubicBezTo>
                  <a:pt x="81205" y="40731"/>
                  <a:pt x="70186" y="29631"/>
                  <a:pt x="56387" y="29631"/>
                </a:cubicBezTo>
                <a:close/>
                <a:moveTo>
                  <a:pt x="47651" y="0"/>
                </a:moveTo>
                <a:lnTo>
                  <a:pt x="561187" y="0"/>
                </a:lnTo>
                <a:cubicBezTo>
                  <a:pt x="587495" y="0"/>
                  <a:pt x="608838" y="21307"/>
                  <a:pt x="608838" y="47569"/>
                </a:cubicBezTo>
                <a:lnTo>
                  <a:pt x="608838" y="108318"/>
                </a:lnTo>
                <a:lnTo>
                  <a:pt x="0" y="108318"/>
                </a:lnTo>
                <a:lnTo>
                  <a:pt x="0" y="47569"/>
                </a:lnTo>
                <a:cubicBezTo>
                  <a:pt x="0" y="21307"/>
                  <a:pt x="21344" y="0"/>
                  <a:pt x="47651" y="0"/>
                </a:cubicBezTo>
                <a:close/>
              </a:path>
            </a:pathLst>
          </a:custGeom>
          <a:solidFill>
            <a:schemeClr val="bg1"/>
          </a:solidFill>
          <a:ln>
            <a:noFill/>
          </a:ln>
          <a:effectLs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Arial"/>
              <a:ea typeface="微软雅黑"/>
              <a:cs typeface="+mn-cs"/>
            </a:endParaRPr>
          </a:p>
        </p:txBody>
      </p:sp>
      <p:grpSp>
        <p:nvGrpSpPr>
          <p:cNvPr id="16" name="组合 15"/>
          <p:cNvGrpSpPr/>
          <p:nvPr/>
        </p:nvGrpSpPr>
        <p:grpSpPr>
          <a:xfrm>
            <a:off x="4178300" y="4555521"/>
            <a:ext cx="7318375" cy="1268851"/>
            <a:chOff x="4135734" y="2879362"/>
            <a:chExt cx="7318375" cy="1268851"/>
          </a:xfrm>
        </p:grpSpPr>
        <p:sp>
          <p:nvSpPr>
            <p:cNvPr id="17" name="矩形 16"/>
            <p:cNvSpPr/>
            <p:nvPr/>
          </p:nvSpPr>
          <p:spPr>
            <a:xfrm>
              <a:off x="4135734" y="3615760"/>
              <a:ext cx="7318375" cy="532453"/>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3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white"/>
                  </a:solidFill>
                  <a:effectLst/>
                  <a:uLnTx/>
                  <a:uFillTx/>
                  <a:latin typeface="微软雅黑"/>
                  <a:ea typeface="微软雅黑"/>
                  <a:cs typeface="+mn-cs"/>
                </a:rPr>
                <a:t>用户可以在投影仪或者计算机上进行演示也可以将演示文稿打印出来制作成胶片用户可以在投影仪或者计算机上进行演示也可以将演示</a:t>
              </a:r>
              <a:r>
                <a:rPr kumimoji="0" lang="zh-CN" altLang="en-US" sz="1100" b="0" i="0" u="none" strike="noStrike" kern="1200" cap="none" spc="0" normalizeH="0" baseline="0" noProof="0" dirty="0" smtClean="0">
                  <a:ln>
                    <a:noFill/>
                  </a:ln>
                  <a:solidFill>
                    <a:prstClr val="white"/>
                  </a:solidFill>
                  <a:effectLst/>
                  <a:uLnTx/>
                  <a:uFillTx/>
                  <a:latin typeface="微软雅黑"/>
                  <a:ea typeface="微软雅黑"/>
                  <a:cs typeface="+mn-cs"/>
                </a:rPr>
                <a:t>文稿可以</a:t>
              </a:r>
              <a:r>
                <a:rPr kumimoji="0" lang="zh-CN" altLang="en-US" sz="1100" b="0" i="0" u="none" strike="noStrike" kern="1200" cap="none" spc="0" normalizeH="0" baseline="0" noProof="0" dirty="0">
                  <a:ln>
                    <a:noFill/>
                  </a:ln>
                  <a:solidFill>
                    <a:prstClr val="white"/>
                  </a:solidFill>
                  <a:effectLst/>
                  <a:uLnTx/>
                  <a:uFillTx/>
                  <a:latin typeface="微软雅黑"/>
                  <a:ea typeface="微软雅黑"/>
                  <a:cs typeface="+mn-cs"/>
                </a:rPr>
                <a:t>在投影仪或者计算机上进行演示也可以将演示文稿打印出来制作成</a:t>
              </a:r>
              <a:r>
                <a:rPr kumimoji="0" lang="zh-CN" altLang="en-US" sz="1100" b="0" i="0" u="none" strike="noStrike" kern="1200" cap="none" spc="0" normalizeH="0" baseline="0" noProof="0" dirty="0" smtClean="0">
                  <a:ln>
                    <a:noFill/>
                  </a:ln>
                  <a:solidFill>
                    <a:prstClr val="white"/>
                  </a:solidFill>
                  <a:effectLst/>
                  <a:uLnTx/>
                  <a:uFillTx/>
                  <a:latin typeface="微软雅黑"/>
                  <a:ea typeface="微软雅黑"/>
                  <a:cs typeface="+mn-cs"/>
                </a:rPr>
                <a:t>胶片</a:t>
              </a:r>
              <a:endParaRPr kumimoji="0" lang="zh-CN" altLang="en-US" sz="11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18" name="矩形 17"/>
            <p:cNvSpPr/>
            <p:nvPr/>
          </p:nvSpPr>
          <p:spPr>
            <a:xfrm>
              <a:off x="8288634" y="2879362"/>
              <a:ext cx="3165475" cy="609398"/>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white"/>
                  </a:solidFill>
                  <a:effectLst/>
                  <a:uLnTx/>
                  <a:uFillTx/>
                  <a:latin typeface="微软雅黑"/>
                  <a:ea typeface="微软雅黑"/>
                  <a:cs typeface="+mn-cs"/>
                </a:rPr>
                <a:t>标题文字添加</a:t>
              </a:r>
            </a:p>
          </p:txBody>
        </p:sp>
      </p:grpSp>
      <p:cxnSp>
        <p:nvCxnSpPr>
          <p:cNvPr id="20" name="直接连接符 19"/>
          <p:cNvCxnSpPr/>
          <p:nvPr/>
        </p:nvCxnSpPr>
        <p:spPr>
          <a:xfrm>
            <a:off x="10668000" y="5190319"/>
            <a:ext cx="6985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6680200" y="2588060"/>
            <a:ext cx="4829175" cy="1098506"/>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en-US" altLang="zh-CN" sz="6000" b="1" i="0" u="none" strike="noStrike" kern="1200" cap="none" spc="0" normalizeH="0" baseline="0" noProof="0" dirty="0" smtClean="0">
                <a:ln>
                  <a:noFill/>
                </a:ln>
                <a:solidFill>
                  <a:srgbClr val="4EADE3"/>
                </a:solidFill>
                <a:effectLst/>
                <a:uLnTx/>
                <a:uFillTx/>
                <a:latin typeface="Arial"/>
                <a:ea typeface="微软雅黑"/>
                <a:cs typeface="+mn-cs"/>
              </a:rPr>
              <a:t>PART 04</a:t>
            </a:r>
            <a:endParaRPr kumimoji="0" lang="zh-CN" altLang="en-US" sz="6000" b="1" i="0" u="none" strike="noStrike" kern="1200" cap="none" spc="0" normalizeH="0" baseline="0" noProof="0" dirty="0">
              <a:ln>
                <a:noFill/>
              </a:ln>
              <a:solidFill>
                <a:srgbClr val="4EADE3"/>
              </a:solidFill>
              <a:effectLst/>
              <a:uLnTx/>
              <a:uFillTx/>
              <a:latin typeface="Arial"/>
              <a:ea typeface="微软雅黑"/>
              <a:cs typeface="+mn-cs"/>
            </a:endParaRPr>
          </a:p>
        </p:txBody>
      </p:sp>
    </p:spTree>
    <p:extLst>
      <p:ext uri="{BB962C8B-B14F-4D97-AF65-F5344CB8AC3E}">
        <p14:creationId xmlns:p14="http://schemas.microsoft.com/office/powerpoint/2010/main" val="165645609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childTnLst>
                                </p:cTn>
                              </p:par>
                            </p:childTnLst>
                          </p:cTn>
                        </p:par>
                        <p:par>
                          <p:cTn id="19" fill="hold">
                            <p:stCondLst>
                              <p:cond delay="1000"/>
                            </p:stCondLst>
                            <p:childTnLst>
                              <p:par>
                                <p:cTn id="20" presetID="42" presetClass="entr" presetSubtype="0"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1000" fill="hold"/>
                                        <p:tgtEl>
                                          <p:spTgt spid="21"/>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2" presetClass="entr" presetSubtype="8"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fill="hold"/>
                                        <p:tgtEl>
                                          <p:spTgt spid="16"/>
                                        </p:tgtEl>
                                        <p:attrNameLst>
                                          <p:attrName>ppt_x</p:attrName>
                                        </p:attrNameLst>
                                      </p:cBhvr>
                                      <p:tavLst>
                                        <p:tav tm="0">
                                          <p:val>
                                            <p:strVal val="0-#ppt_w/2"/>
                                          </p:val>
                                        </p:tav>
                                        <p:tav tm="100000">
                                          <p:val>
                                            <p:strVal val="#ppt_x"/>
                                          </p:val>
                                        </p:tav>
                                      </p:tavLst>
                                    </p:anim>
                                    <p:anim calcmode="lin" valueType="num">
                                      <p:cBhvr additive="base">
                                        <p:cTn id="29" dur="500" fill="hold"/>
                                        <p:tgtEl>
                                          <p:spTgt spid="16"/>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2" presetClass="entr" presetSubtype="2"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right)">
                                      <p:cBhvr>
                                        <p:cTn id="3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5" grpId="0" animBg="1"/>
      <p:bldP spid="2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任意多边形 11"/>
          <p:cNvSpPr/>
          <p:nvPr/>
        </p:nvSpPr>
        <p:spPr>
          <a:xfrm>
            <a:off x="3048000" y="2324100"/>
            <a:ext cx="9144000" cy="1308100"/>
          </a:xfrm>
          <a:custGeom>
            <a:avLst/>
            <a:gdLst>
              <a:gd name="connsiteX0" fmla="*/ 9144000 w 9144000"/>
              <a:gd name="connsiteY0" fmla="*/ 533400 h 1308100"/>
              <a:gd name="connsiteX1" fmla="*/ 9131300 w 9144000"/>
              <a:gd name="connsiteY1" fmla="*/ 1257300 h 1308100"/>
              <a:gd name="connsiteX2" fmla="*/ 0 w 9144000"/>
              <a:gd name="connsiteY2" fmla="*/ 1308100 h 1308100"/>
              <a:gd name="connsiteX3" fmla="*/ 838200 w 9144000"/>
              <a:gd name="connsiteY3" fmla="*/ 63500 h 1308100"/>
              <a:gd name="connsiteX4" fmla="*/ 1866900 w 9144000"/>
              <a:gd name="connsiteY4" fmla="*/ 660400 h 1308100"/>
              <a:gd name="connsiteX5" fmla="*/ 4711700 w 9144000"/>
              <a:gd name="connsiteY5" fmla="*/ 0 h 1308100"/>
              <a:gd name="connsiteX6" fmla="*/ 5511800 w 9144000"/>
              <a:gd name="connsiteY6" fmla="*/ 457200 h 1308100"/>
              <a:gd name="connsiteX7" fmla="*/ 8382000 w 9144000"/>
              <a:gd name="connsiteY7" fmla="*/ 101600 h 1308100"/>
              <a:gd name="connsiteX8" fmla="*/ 9144000 w 9144000"/>
              <a:gd name="connsiteY8" fmla="*/ 533400 h 130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4000" h="1308100">
                <a:moveTo>
                  <a:pt x="9144000" y="533400"/>
                </a:moveTo>
                <a:lnTo>
                  <a:pt x="9131300" y="1257300"/>
                </a:lnTo>
                <a:lnTo>
                  <a:pt x="0" y="1308100"/>
                </a:lnTo>
                <a:lnTo>
                  <a:pt x="838200" y="63500"/>
                </a:lnTo>
                <a:lnTo>
                  <a:pt x="1866900" y="660400"/>
                </a:lnTo>
                <a:lnTo>
                  <a:pt x="4711700" y="0"/>
                </a:lnTo>
                <a:lnTo>
                  <a:pt x="5511800" y="457200"/>
                </a:lnTo>
                <a:lnTo>
                  <a:pt x="8382000" y="101600"/>
                </a:lnTo>
                <a:lnTo>
                  <a:pt x="9144000" y="533400"/>
                </a:lnTo>
                <a:close/>
              </a:path>
            </a:pathLst>
          </a:custGeom>
          <a:gradFill>
            <a:gsLst>
              <a:gs pos="0">
                <a:schemeClr val="bg1">
                  <a:lumMod val="50000"/>
                </a:schemeClr>
              </a:gs>
              <a:gs pos="75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sp>
        <p:nvSpPr>
          <p:cNvPr id="6" name="Rectangle 6"/>
          <p:cNvSpPr>
            <a:spLocks noChangeArrowheads="1"/>
          </p:cNvSpPr>
          <p:nvPr/>
        </p:nvSpPr>
        <p:spPr bwMode="auto">
          <a:xfrm>
            <a:off x="3969" y="3453629"/>
            <a:ext cx="12189619" cy="3405959"/>
          </a:xfrm>
          <a:prstGeom prst="rect">
            <a:avLst/>
          </a:prstGeom>
          <a:solidFill>
            <a:schemeClr val="accent5"/>
          </a:solidFill>
          <a:ln>
            <a:noFill/>
          </a:ln>
          <a:extLst/>
        </p:spPr>
        <p:txBody>
          <a:bodyPr vert="horz" wrap="square" lIns="45720" tIns="22860" rIns="45720" bIns="22860" numCol="1" anchor="t" anchorCtr="0" compatLnSpc="1">
            <a:prstTxWarp prst="textNoShape">
              <a:avLst/>
            </a:prstTxWarp>
          </a:bodyPr>
          <a:lstStyle/>
          <a:p>
            <a:endParaRPr lang="en-US" sz="900"/>
          </a:p>
        </p:txBody>
      </p:sp>
      <p:sp>
        <p:nvSpPr>
          <p:cNvPr id="14" name="Rectangle 13"/>
          <p:cNvSpPr/>
          <p:nvPr/>
        </p:nvSpPr>
        <p:spPr>
          <a:xfrm>
            <a:off x="731404" y="2340667"/>
            <a:ext cx="3269096" cy="11129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5" name="Rectangle 14"/>
          <p:cNvSpPr/>
          <p:nvPr/>
        </p:nvSpPr>
        <p:spPr>
          <a:xfrm>
            <a:off x="731404" y="3453629"/>
            <a:ext cx="3269096" cy="10732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6" name="Rectangle 15"/>
          <p:cNvSpPr/>
          <p:nvPr/>
        </p:nvSpPr>
        <p:spPr>
          <a:xfrm>
            <a:off x="4483088" y="2340667"/>
            <a:ext cx="3269096" cy="11129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p:cNvSpPr/>
          <p:nvPr/>
        </p:nvSpPr>
        <p:spPr>
          <a:xfrm>
            <a:off x="4483088" y="3453629"/>
            <a:ext cx="3269096" cy="10732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p:cNvSpPr/>
          <p:nvPr/>
        </p:nvSpPr>
        <p:spPr>
          <a:xfrm>
            <a:off x="8184232" y="2340667"/>
            <a:ext cx="3269096" cy="11129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Rectangle 18"/>
          <p:cNvSpPr/>
          <p:nvPr/>
        </p:nvSpPr>
        <p:spPr>
          <a:xfrm>
            <a:off x="8184232" y="3453629"/>
            <a:ext cx="3269096" cy="10732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0" name="Rectangle 19"/>
          <p:cNvSpPr/>
          <p:nvPr/>
        </p:nvSpPr>
        <p:spPr>
          <a:xfrm>
            <a:off x="4493959" y="2352785"/>
            <a:ext cx="3258226" cy="21740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3" name="Freeform 13"/>
          <p:cNvSpPr>
            <a:spLocks noEditPoints="1"/>
          </p:cNvSpPr>
          <p:nvPr/>
        </p:nvSpPr>
        <p:spPr bwMode="auto">
          <a:xfrm>
            <a:off x="4152900" y="2293144"/>
            <a:ext cx="3913981" cy="2274094"/>
          </a:xfrm>
          <a:custGeom>
            <a:avLst/>
            <a:gdLst>
              <a:gd name="T0" fmla="*/ 2288 w 2466"/>
              <a:gd name="T1" fmla="*/ 1333 h 1432"/>
              <a:gd name="T2" fmla="*/ 2288 w 2466"/>
              <a:gd name="T3" fmla="*/ 71 h 1432"/>
              <a:gd name="T4" fmla="*/ 2218 w 2466"/>
              <a:gd name="T5" fmla="*/ 0 h 1432"/>
              <a:gd name="T6" fmla="*/ 248 w 2466"/>
              <a:gd name="T7" fmla="*/ 0 h 1432"/>
              <a:gd name="T8" fmla="*/ 177 w 2466"/>
              <a:gd name="T9" fmla="*/ 71 h 1432"/>
              <a:gd name="T10" fmla="*/ 177 w 2466"/>
              <a:gd name="T11" fmla="*/ 1333 h 1432"/>
              <a:gd name="T12" fmla="*/ 0 w 2466"/>
              <a:gd name="T13" fmla="*/ 1333 h 1432"/>
              <a:gd name="T14" fmla="*/ 0 w 2466"/>
              <a:gd name="T15" fmla="*/ 1361 h 1432"/>
              <a:gd name="T16" fmla="*/ 70 w 2466"/>
              <a:gd name="T17" fmla="*/ 1432 h 1432"/>
              <a:gd name="T18" fmla="*/ 2396 w 2466"/>
              <a:gd name="T19" fmla="*/ 1432 h 1432"/>
              <a:gd name="T20" fmla="*/ 2466 w 2466"/>
              <a:gd name="T21" fmla="*/ 1361 h 1432"/>
              <a:gd name="T22" fmla="*/ 2466 w 2466"/>
              <a:gd name="T23" fmla="*/ 1333 h 1432"/>
              <a:gd name="T24" fmla="*/ 2288 w 2466"/>
              <a:gd name="T25" fmla="*/ 1333 h 1432"/>
              <a:gd name="T26" fmla="*/ 1463 w 2466"/>
              <a:gd name="T27" fmla="*/ 1342 h 1432"/>
              <a:gd name="T28" fmla="*/ 1420 w 2466"/>
              <a:gd name="T29" fmla="*/ 1385 h 1432"/>
              <a:gd name="T30" fmla="*/ 1046 w 2466"/>
              <a:gd name="T31" fmla="*/ 1385 h 1432"/>
              <a:gd name="T32" fmla="*/ 1003 w 2466"/>
              <a:gd name="T33" fmla="*/ 1342 h 1432"/>
              <a:gd name="T34" fmla="*/ 1003 w 2466"/>
              <a:gd name="T35" fmla="*/ 1333 h 1432"/>
              <a:gd name="T36" fmla="*/ 243 w 2466"/>
              <a:gd name="T37" fmla="*/ 1333 h 1432"/>
              <a:gd name="T38" fmla="*/ 243 w 2466"/>
              <a:gd name="T39" fmla="*/ 63 h 1432"/>
              <a:gd name="T40" fmla="*/ 2223 w 2466"/>
              <a:gd name="T41" fmla="*/ 63 h 1432"/>
              <a:gd name="T42" fmla="*/ 2223 w 2466"/>
              <a:gd name="T43" fmla="*/ 1333 h 1432"/>
              <a:gd name="T44" fmla="*/ 1463 w 2466"/>
              <a:gd name="T45" fmla="*/ 1333 h 1432"/>
              <a:gd name="T46" fmla="*/ 1463 w 2466"/>
              <a:gd name="T47" fmla="*/ 1342 h 1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66" h="1432">
                <a:moveTo>
                  <a:pt x="2288" y="1333"/>
                </a:moveTo>
                <a:cubicBezTo>
                  <a:pt x="2288" y="71"/>
                  <a:pt x="2288" y="71"/>
                  <a:pt x="2288" y="71"/>
                </a:cubicBezTo>
                <a:cubicBezTo>
                  <a:pt x="2288" y="32"/>
                  <a:pt x="2257" y="0"/>
                  <a:pt x="2218" y="0"/>
                </a:cubicBezTo>
                <a:cubicBezTo>
                  <a:pt x="248" y="0"/>
                  <a:pt x="248" y="0"/>
                  <a:pt x="248" y="0"/>
                </a:cubicBezTo>
                <a:cubicBezTo>
                  <a:pt x="209" y="0"/>
                  <a:pt x="177" y="32"/>
                  <a:pt x="177" y="71"/>
                </a:cubicBezTo>
                <a:cubicBezTo>
                  <a:pt x="177" y="1333"/>
                  <a:pt x="177" y="1333"/>
                  <a:pt x="177" y="1333"/>
                </a:cubicBezTo>
                <a:cubicBezTo>
                  <a:pt x="0" y="1333"/>
                  <a:pt x="0" y="1333"/>
                  <a:pt x="0" y="1333"/>
                </a:cubicBezTo>
                <a:cubicBezTo>
                  <a:pt x="0" y="1361"/>
                  <a:pt x="0" y="1361"/>
                  <a:pt x="0" y="1361"/>
                </a:cubicBezTo>
                <a:cubicBezTo>
                  <a:pt x="0" y="1400"/>
                  <a:pt x="31" y="1432"/>
                  <a:pt x="70" y="1432"/>
                </a:cubicBezTo>
                <a:cubicBezTo>
                  <a:pt x="2396" y="1432"/>
                  <a:pt x="2396" y="1432"/>
                  <a:pt x="2396" y="1432"/>
                </a:cubicBezTo>
                <a:cubicBezTo>
                  <a:pt x="2434" y="1432"/>
                  <a:pt x="2466" y="1400"/>
                  <a:pt x="2466" y="1361"/>
                </a:cubicBezTo>
                <a:cubicBezTo>
                  <a:pt x="2466" y="1333"/>
                  <a:pt x="2466" y="1333"/>
                  <a:pt x="2466" y="1333"/>
                </a:cubicBezTo>
                <a:lnTo>
                  <a:pt x="2288" y="1333"/>
                </a:lnTo>
                <a:close/>
                <a:moveTo>
                  <a:pt x="1463" y="1342"/>
                </a:moveTo>
                <a:cubicBezTo>
                  <a:pt x="1463" y="1366"/>
                  <a:pt x="1444" y="1385"/>
                  <a:pt x="1420" y="1385"/>
                </a:cubicBezTo>
                <a:cubicBezTo>
                  <a:pt x="1046" y="1385"/>
                  <a:pt x="1046" y="1385"/>
                  <a:pt x="1046" y="1385"/>
                </a:cubicBezTo>
                <a:cubicBezTo>
                  <a:pt x="1022" y="1385"/>
                  <a:pt x="1003" y="1366"/>
                  <a:pt x="1003" y="1342"/>
                </a:cubicBezTo>
                <a:cubicBezTo>
                  <a:pt x="1003" y="1333"/>
                  <a:pt x="1003" y="1333"/>
                  <a:pt x="1003" y="1333"/>
                </a:cubicBezTo>
                <a:cubicBezTo>
                  <a:pt x="243" y="1333"/>
                  <a:pt x="243" y="1333"/>
                  <a:pt x="243" y="1333"/>
                </a:cubicBezTo>
                <a:cubicBezTo>
                  <a:pt x="243" y="63"/>
                  <a:pt x="243" y="63"/>
                  <a:pt x="243" y="63"/>
                </a:cubicBezTo>
                <a:cubicBezTo>
                  <a:pt x="2223" y="63"/>
                  <a:pt x="2223" y="63"/>
                  <a:pt x="2223" y="63"/>
                </a:cubicBezTo>
                <a:cubicBezTo>
                  <a:pt x="2223" y="1333"/>
                  <a:pt x="2223" y="1333"/>
                  <a:pt x="2223" y="1333"/>
                </a:cubicBezTo>
                <a:cubicBezTo>
                  <a:pt x="1463" y="1333"/>
                  <a:pt x="1463" y="1333"/>
                  <a:pt x="1463" y="1333"/>
                </a:cubicBezTo>
                <a:lnTo>
                  <a:pt x="1463" y="1342"/>
                </a:lnTo>
                <a:close/>
              </a:path>
            </a:pathLst>
          </a:custGeom>
          <a:solidFill>
            <a:schemeClr val="accent1"/>
          </a:solidFill>
          <a:ln>
            <a:noFill/>
          </a:ln>
          <a:extLst/>
        </p:spPr>
        <p:txBody>
          <a:bodyPr vert="horz" wrap="square" lIns="45720" tIns="22860" rIns="45720" bIns="22860" numCol="1" anchor="t" anchorCtr="0" compatLnSpc="1">
            <a:prstTxWarp prst="textNoShape">
              <a:avLst/>
            </a:prstTxWarp>
          </a:bodyPr>
          <a:lstStyle/>
          <a:p>
            <a:endParaRPr lang="en-US" sz="900"/>
          </a:p>
        </p:txBody>
      </p:sp>
      <p:pic>
        <p:nvPicPr>
          <p:cNvPr id="26" name="图片占位符 3"/>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8283575" y="2374900"/>
            <a:ext cx="3148013" cy="2027238"/>
          </a:xfrm>
          <a:prstGeom prst="rect">
            <a:avLst/>
          </a:prstGeom>
          <a:solidFill>
            <a:schemeClr val="bg2"/>
          </a:solidFill>
        </p:spPr>
      </p:pic>
      <p:pic>
        <p:nvPicPr>
          <p:cNvPr id="30" name="图片占位符 2"/>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4532313" y="2374900"/>
            <a:ext cx="3149600" cy="2027238"/>
          </a:xfrm>
          <a:prstGeom prst="rect">
            <a:avLst/>
          </a:prstGeom>
          <a:solidFill>
            <a:schemeClr val="bg2"/>
          </a:solidFill>
        </p:spPr>
      </p:pic>
      <p:pic>
        <p:nvPicPr>
          <p:cNvPr id="34" name="图片占位符 1"/>
          <p:cNvPicPr>
            <a:picLocks noChangeAspect="1"/>
          </p:cNvPicPr>
          <p:nvPr/>
        </p:nvPicPr>
        <p:blipFill>
          <a:blip r:embed="rId5" cstate="hqprint">
            <a:extLst>
              <a:ext uri="{28A0092B-C50C-407E-A947-70E740481C1C}">
                <a14:useLocalDpi xmlns:a14="http://schemas.microsoft.com/office/drawing/2010/main"/>
              </a:ext>
            </a:extLst>
          </a:blip>
          <a:srcRect/>
          <a:stretch>
            <a:fillRect/>
          </a:stretch>
        </p:blipFill>
        <p:spPr>
          <a:xfrm>
            <a:off x="769938" y="2374900"/>
            <a:ext cx="3148012" cy="2027238"/>
          </a:xfrm>
          <a:prstGeom prst="rect">
            <a:avLst/>
          </a:prstGeom>
          <a:solidFill>
            <a:schemeClr val="bg2"/>
          </a:solidFill>
        </p:spPr>
      </p:pic>
      <p:grpSp>
        <p:nvGrpSpPr>
          <p:cNvPr id="40" name="组合 39"/>
          <p:cNvGrpSpPr/>
          <p:nvPr/>
        </p:nvGrpSpPr>
        <p:grpSpPr>
          <a:xfrm>
            <a:off x="674782" y="358608"/>
            <a:ext cx="4885993" cy="716067"/>
            <a:chOff x="5402407" y="1247256"/>
            <a:chExt cx="4885993" cy="716067"/>
          </a:xfrm>
        </p:grpSpPr>
        <p:sp>
          <p:nvSpPr>
            <p:cNvPr id="41" name="文本框 40"/>
            <p:cNvSpPr txBox="1"/>
            <p:nvPr/>
          </p:nvSpPr>
          <p:spPr>
            <a:xfrm>
              <a:off x="5402407" y="1247256"/>
              <a:ext cx="3295317"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mn-ea"/>
                </a:rPr>
                <a:t>标题文字添加此处</a:t>
              </a:r>
              <a:endParaRPr lang="zh-CN" altLang="en-US" sz="2800" b="1" dirty="0">
                <a:solidFill>
                  <a:schemeClr val="tx1">
                    <a:lumMod val="75000"/>
                    <a:lumOff val="25000"/>
                  </a:schemeClr>
                </a:solidFill>
                <a:latin typeface="+mn-ea"/>
              </a:endParaRPr>
            </a:p>
          </p:txBody>
        </p:sp>
        <p:sp>
          <p:nvSpPr>
            <p:cNvPr id="42" name="文本框 41"/>
            <p:cNvSpPr txBox="1"/>
            <p:nvPr/>
          </p:nvSpPr>
          <p:spPr>
            <a:xfrm>
              <a:off x="5402408" y="16935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grpSp>
        <p:nvGrpSpPr>
          <p:cNvPr id="21" name="组合 20"/>
          <p:cNvGrpSpPr/>
          <p:nvPr/>
        </p:nvGrpSpPr>
        <p:grpSpPr>
          <a:xfrm>
            <a:off x="674781" y="4647429"/>
            <a:ext cx="10821893" cy="1038828"/>
            <a:chOff x="674781" y="4647429"/>
            <a:chExt cx="10821893" cy="1038828"/>
          </a:xfrm>
        </p:grpSpPr>
        <p:sp>
          <p:nvSpPr>
            <p:cNvPr id="9" name="Rectangle 9"/>
            <p:cNvSpPr>
              <a:spLocks noChangeArrowheads="1"/>
            </p:cNvSpPr>
            <p:nvPr/>
          </p:nvSpPr>
          <p:spPr bwMode="auto">
            <a:xfrm>
              <a:off x="769144" y="5078413"/>
              <a:ext cx="252413" cy="77788"/>
            </a:xfrm>
            <a:prstGeom prst="rect">
              <a:avLst/>
            </a:prstGeom>
            <a:solidFill>
              <a:schemeClr val="bg1"/>
            </a:solidFill>
            <a:ln>
              <a:noFill/>
            </a:ln>
            <a:extLst/>
          </p:spPr>
          <p:txBody>
            <a:bodyPr vert="horz" wrap="square" lIns="45720" tIns="22860" rIns="45720" bIns="22860" numCol="1" anchor="t" anchorCtr="0" compatLnSpc="1">
              <a:prstTxWarp prst="textNoShape">
                <a:avLst/>
              </a:prstTxWarp>
            </a:bodyPr>
            <a:lstStyle/>
            <a:p>
              <a:endParaRPr lang="en-US" sz="900"/>
            </a:p>
          </p:txBody>
        </p:sp>
        <p:grpSp>
          <p:nvGrpSpPr>
            <p:cNvPr id="43" name="组合 42"/>
            <p:cNvGrpSpPr/>
            <p:nvPr/>
          </p:nvGrpSpPr>
          <p:grpSpPr>
            <a:xfrm>
              <a:off x="674781" y="4647429"/>
              <a:ext cx="10821893" cy="1038828"/>
              <a:chOff x="7483988" y="3109385"/>
              <a:chExt cx="10821893" cy="1038828"/>
            </a:xfrm>
          </p:grpSpPr>
          <p:sp>
            <p:nvSpPr>
              <p:cNvPr id="44" name="矩形 43"/>
              <p:cNvSpPr/>
              <p:nvPr/>
            </p:nvSpPr>
            <p:spPr>
              <a:xfrm>
                <a:off x="7483988" y="3615760"/>
                <a:ext cx="10821893" cy="532453"/>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bg1"/>
                    </a:solidFill>
                    <a:latin typeface="+mn-ea"/>
                  </a:rPr>
                  <a:t>用户可以在投影仪或者计算机上进行演示也可以将演示文稿打印出来制作成胶片用户可以在投影仪或者计算机上进行演示也可以将演示文稿打印出来制作成胶片用户可以在投影仪或者计算机上进行演示也可以将演示文稿打印出来制作成</a:t>
                </a:r>
                <a:r>
                  <a:rPr lang="zh-CN" altLang="en-US" sz="1100" dirty="0" smtClean="0">
                    <a:solidFill>
                      <a:schemeClr val="bg1"/>
                    </a:solidFill>
                    <a:latin typeface="+mn-ea"/>
                  </a:rPr>
                  <a:t>胶片</a:t>
                </a:r>
                <a:endParaRPr lang="zh-CN" altLang="en-US" sz="1100" dirty="0">
                  <a:solidFill>
                    <a:schemeClr val="bg1"/>
                  </a:solidFill>
                  <a:latin typeface="+mn-ea"/>
                </a:endParaRPr>
              </a:p>
            </p:txBody>
          </p:sp>
          <p:sp>
            <p:nvSpPr>
              <p:cNvPr id="45" name="矩形 44"/>
              <p:cNvSpPr/>
              <p:nvPr/>
            </p:nvSpPr>
            <p:spPr>
              <a:xfrm>
                <a:off x="7483989" y="3109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bg1"/>
                    </a:solidFill>
                    <a:latin typeface="+mn-ea"/>
                  </a:rPr>
                  <a:t>标题文字添加</a:t>
                </a:r>
              </a:p>
            </p:txBody>
          </p:sp>
        </p:grpSp>
      </p:grpSp>
    </p:spTree>
    <p:extLst>
      <p:ext uri="{BB962C8B-B14F-4D97-AF65-F5344CB8AC3E}">
        <p14:creationId xmlns:p14="http://schemas.microsoft.com/office/powerpoint/2010/main" val="252234822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nodePh="1">
                                  <p:stCondLst>
                                    <p:cond delay="0"/>
                                  </p:stCondLst>
                                  <p:endCondLst>
                                    <p:cond evt="begin" delay="0">
                                      <p:tn val="10"/>
                                    </p:cond>
                                  </p:end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nodePh="1">
                                  <p:stCondLst>
                                    <p:cond delay="0"/>
                                  </p:stCondLst>
                                  <p:endCondLst>
                                    <p:cond evt="begin" delay="0">
                                      <p:tn val="15"/>
                                    </p:cond>
                                  </p:end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nodePh="1">
                                  <p:stCondLst>
                                    <p:cond delay="0"/>
                                  </p:stCondLst>
                                  <p:endCondLst>
                                    <p:cond evt="begin" delay="0">
                                      <p:tn val="20"/>
                                    </p:cond>
                                  </p:end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nodePh="1">
                                  <p:stCondLst>
                                    <p:cond delay="0"/>
                                  </p:stCondLst>
                                  <p:endCondLst>
                                    <p:cond evt="begin" delay="0">
                                      <p:tn val="25"/>
                                    </p:cond>
                                  </p:endCondLst>
                                  <p:childTnLst>
                                    <p:set>
                                      <p:cBhvr>
                                        <p:cTn id="26" dur="1" fill="hold">
                                          <p:stCondLst>
                                            <p:cond delay="0"/>
                                          </p:stCondLst>
                                        </p:cTn>
                                        <p:tgtEl>
                                          <p:spTgt spid="17"/>
                                        </p:tgtEl>
                                        <p:attrNameLst>
                                          <p:attrName>style.visibility</p:attrName>
                                        </p:attrNameLst>
                                      </p:cBhvr>
                                      <p:to>
                                        <p:strVal val="visible"/>
                                      </p:to>
                                    </p:set>
                                    <p:animEffect transition="in" filter="fade">
                                      <p:cBhvr>
                                        <p:cTn id="27" dur="1000"/>
                                        <p:tgtEl>
                                          <p:spTgt spid="17"/>
                                        </p:tgtEl>
                                      </p:cBhvr>
                                    </p:animEffect>
                                    <p:anim calcmode="lin" valueType="num">
                                      <p:cBhvr>
                                        <p:cTn id="28" dur="1000" fill="hold"/>
                                        <p:tgtEl>
                                          <p:spTgt spid="17"/>
                                        </p:tgtEl>
                                        <p:attrNameLst>
                                          <p:attrName>ppt_x</p:attrName>
                                        </p:attrNameLst>
                                      </p:cBhvr>
                                      <p:tavLst>
                                        <p:tav tm="0">
                                          <p:val>
                                            <p:strVal val="#ppt_x"/>
                                          </p:val>
                                        </p:tav>
                                        <p:tav tm="100000">
                                          <p:val>
                                            <p:strVal val="#ppt_x"/>
                                          </p:val>
                                        </p:tav>
                                      </p:tavLst>
                                    </p:anim>
                                    <p:anim calcmode="lin" valueType="num">
                                      <p:cBhvr>
                                        <p:cTn id="29" dur="1000" fill="hold"/>
                                        <p:tgtEl>
                                          <p:spTgt spid="1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nodePh="1">
                                  <p:stCondLst>
                                    <p:cond delay="0"/>
                                  </p:stCondLst>
                                  <p:endCondLst>
                                    <p:cond evt="begin" delay="0">
                                      <p:tn val="30"/>
                                    </p:cond>
                                  </p:end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000"/>
                                        <p:tgtEl>
                                          <p:spTgt spid="18"/>
                                        </p:tgtEl>
                                      </p:cBhvr>
                                    </p:animEffect>
                                    <p:anim calcmode="lin" valueType="num">
                                      <p:cBhvr>
                                        <p:cTn id="33" dur="1000" fill="hold"/>
                                        <p:tgtEl>
                                          <p:spTgt spid="18"/>
                                        </p:tgtEl>
                                        <p:attrNameLst>
                                          <p:attrName>ppt_x</p:attrName>
                                        </p:attrNameLst>
                                      </p:cBhvr>
                                      <p:tavLst>
                                        <p:tav tm="0">
                                          <p:val>
                                            <p:strVal val="#ppt_x"/>
                                          </p:val>
                                        </p:tav>
                                        <p:tav tm="100000">
                                          <p:val>
                                            <p:strVal val="#ppt_x"/>
                                          </p:val>
                                        </p:tav>
                                      </p:tavLst>
                                    </p:anim>
                                    <p:anim calcmode="lin" valueType="num">
                                      <p:cBhvr>
                                        <p:cTn id="34" dur="1000" fill="hold"/>
                                        <p:tgtEl>
                                          <p:spTgt spid="1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nodePh="1">
                                  <p:stCondLst>
                                    <p:cond delay="0"/>
                                  </p:stCondLst>
                                  <p:endCondLst>
                                    <p:cond evt="begin" delay="0">
                                      <p:tn val="35"/>
                                    </p:cond>
                                  </p:endCondLst>
                                  <p:childTnLst>
                                    <p:set>
                                      <p:cBhvr>
                                        <p:cTn id="36" dur="1" fill="hold">
                                          <p:stCondLst>
                                            <p:cond delay="0"/>
                                          </p:stCondLst>
                                        </p:cTn>
                                        <p:tgtEl>
                                          <p:spTgt spid="19"/>
                                        </p:tgtEl>
                                        <p:attrNameLst>
                                          <p:attrName>style.visibility</p:attrName>
                                        </p:attrNameLst>
                                      </p:cBhvr>
                                      <p:to>
                                        <p:strVal val="visible"/>
                                      </p:to>
                                    </p:set>
                                    <p:animEffect transition="in" filter="fade">
                                      <p:cBhvr>
                                        <p:cTn id="37" dur="1000"/>
                                        <p:tgtEl>
                                          <p:spTgt spid="19"/>
                                        </p:tgtEl>
                                      </p:cBhvr>
                                    </p:animEffect>
                                    <p:anim calcmode="lin" valueType="num">
                                      <p:cBhvr>
                                        <p:cTn id="38" dur="1000" fill="hold"/>
                                        <p:tgtEl>
                                          <p:spTgt spid="19"/>
                                        </p:tgtEl>
                                        <p:attrNameLst>
                                          <p:attrName>ppt_x</p:attrName>
                                        </p:attrNameLst>
                                      </p:cBhvr>
                                      <p:tavLst>
                                        <p:tav tm="0">
                                          <p:val>
                                            <p:strVal val="#ppt_x"/>
                                          </p:val>
                                        </p:tav>
                                        <p:tav tm="100000">
                                          <p:val>
                                            <p:strVal val="#ppt_x"/>
                                          </p:val>
                                        </p:tav>
                                      </p:tavLst>
                                    </p:anim>
                                    <p:anim calcmode="lin" valueType="num">
                                      <p:cBhvr>
                                        <p:cTn id="39" dur="1000" fill="hold"/>
                                        <p:tgtEl>
                                          <p:spTgt spid="19"/>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nodePh="1">
                                  <p:stCondLst>
                                    <p:cond delay="0"/>
                                  </p:stCondLst>
                                  <p:endCondLst>
                                    <p:cond evt="begin" delay="0">
                                      <p:tn val="40"/>
                                    </p:cond>
                                  </p:endCondLst>
                                  <p:childTnLst>
                                    <p:set>
                                      <p:cBhvr>
                                        <p:cTn id="41" dur="1" fill="hold">
                                          <p:stCondLst>
                                            <p:cond delay="0"/>
                                          </p:stCondLst>
                                        </p:cTn>
                                        <p:tgtEl>
                                          <p:spTgt spid="20"/>
                                        </p:tgtEl>
                                        <p:attrNameLst>
                                          <p:attrName>style.visibility</p:attrName>
                                        </p:attrNameLst>
                                      </p:cBhvr>
                                      <p:to>
                                        <p:strVal val="visible"/>
                                      </p:to>
                                    </p:set>
                                    <p:animEffect transition="in" filter="fade">
                                      <p:cBhvr>
                                        <p:cTn id="42" dur="1000"/>
                                        <p:tgtEl>
                                          <p:spTgt spid="20"/>
                                        </p:tgtEl>
                                      </p:cBhvr>
                                    </p:animEffect>
                                    <p:anim calcmode="lin" valueType="num">
                                      <p:cBhvr>
                                        <p:cTn id="43" dur="1000" fill="hold"/>
                                        <p:tgtEl>
                                          <p:spTgt spid="20"/>
                                        </p:tgtEl>
                                        <p:attrNameLst>
                                          <p:attrName>ppt_x</p:attrName>
                                        </p:attrNameLst>
                                      </p:cBhvr>
                                      <p:tavLst>
                                        <p:tav tm="0">
                                          <p:val>
                                            <p:strVal val="#ppt_x"/>
                                          </p:val>
                                        </p:tav>
                                        <p:tav tm="100000">
                                          <p:val>
                                            <p:strVal val="#ppt_x"/>
                                          </p:val>
                                        </p:tav>
                                      </p:tavLst>
                                    </p:anim>
                                    <p:anim calcmode="lin" valueType="num">
                                      <p:cBhvr>
                                        <p:cTn id="44" dur="1000" fill="hold"/>
                                        <p:tgtEl>
                                          <p:spTgt spid="2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1000"/>
                                        <p:tgtEl>
                                          <p:spTgt spid="13"/>
                                        </p:tgtEl>
                                      </p:cBhvr>
                                    </p:animEffect>
                                    <p:anim calcmode="lin" valueType="num">
                                      <p:cBhvr>
                                        <p:cTn id="48" dur="1000" fill="hold"/>
                                        <p:tgtEl>
                                          <p:spTgt spid="13"/>
                                        </p:tgtEl>
                                        <p:attrNameLst>
                                          <p:attrName>ppt_x</p:attrName>
                                        </p:attrNameLst>
                                      </p:cBhvr>
                                      <p:tavLst>
                                        <p:tav tm="0">
                                          <p:val>
                                            <p:strVal val="#ppt_x"/>
                                          </p:val>
                                        </p:tav>
                                        <p:tav tm="100000">
                                          <p:val>
                                            <p:strVal val="#ppt_x"/>
                                          </p:val>
                                        </p:tav>
                                      </p:tavLst>
                                    </p:anim>
                                    <p:anim calcmode="lin" valueType="num">
                                      <p:cBhvr>
                                        <p:cTn id="49" dur="1000" fill="hold"/>
                                        <p:tgtEl>
                                          <p:spTgt spid="13"/>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1000"/>
                                        <p:tgtEl>
                                          <p:spTgt spid="26"/>
                                        </p:tgtEl>
                                      </p:cBhvr>
                                    </p:animEffect>
                                    <p:anim calcmode="lin" valueType="num">
                                      <p:cBhvr>
                                        <p:cTn id="53" dur="1000" fill="hold"/>
                                        <p:tgtEl>
                                          <p:spTgt spid="26"/>
                                        </p:tgtEl>
                                        <p:attrNameLst>
                                          <p:attrName>ppt_x</p:attrName>
                                        </p:attrNameLst>
                                      </p:cBhvr>
                                      <p:tavLst>
                                        <p:tav tm="0">
                                          <p:val>
                                            <p:strVal val="#ppt_x"/>
                                          </p:val>
                                        </p:tav>
                                        <p:tav tm="100000">
                                          <p:val>
                                            <p:strVal val="#ppt_x"/>
                                          </p:val>
                                        </p:tav>
                                      </p:tavLst>
                                    </p:anim>
                                    <p:anim calcmode="lin" valueType="num">
                                      <p:cBhvr>
                                        <p:cTn id="54" dur="1000" fill="hold"/>
                                        <p:tgtEl>
                                          <p:spTgt spid="26"/>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1000"/>
                                        <p:tgtEl>
                                          <p:spTgt spid="30"/>
                                        </p:tgtEl>
                                      </p:cBhvr>
                                    </p:animEffect>
                                    <p:anim calcmode="lin" valueType="num">
                                      <p:cBhvr>
                                        <p:cTn id="58" dur="1000" fill="hold"/>
                                        <p:tgtEl>
                                          <p:spTgt spid="30"/>
                                        </p:tgtEl>
                                        <p:attrNameLst>
                                          <p:attrName>ppt_x</p:attrName>
                                        </p:attrNameLst>
                                      </p:cBhvr>
                                      <p:tavLst>
                                        <p:tav tm="0">
                                          <p:val>
                                            <p:strVal val="#ppt_x"/>
                                          </p:val>
                                        </p:tav>
                                        <p:tav tm="100000">
                                          <p:val>
                                            <p:strVal val="#ppt_x"/>
                                          </p:val>
                                        </p:tav>
                                      </p:tavLst>
                                    </p:anim>
                                    <p:anim calcmode="lin" valueType="num">
                                      <p:cBhvr>
                                        <p:cTn id="59" dur="1000" fill="hold"/>
                                        <p:tgtEl>
                                          <p:spTgt spid="30"/>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fade">
                                      <p:cBhvr>
                                        <p:cTn id="62" dur="1000"/>
                                        <p:tgtEl>
                                          <p:spTgt spid="34"/>
                                        </p:tgtEl>
                                      </p:cBhvr>
                                    </p:animEffect>
                                    <p:anim calcmode="lin" valueType="num">
                                      <p:cBhvr>
                                        <p:cTn id="63" dur="1000" fill="hold"/>
                                        <p:tgtEl>
                                          <p:spTgt spid="34"/>
                                        </p:tgtEl>
                                        <p:attrNameLst>
                                          <p:attrName>ppt_x</p:attrName>
                                        </p:attrNameLst>
                                      </p:cBhvr>
                                      <p:tavLst>
                                        <p:tav tm="0">
                                          <p:val>
                                            <p:strVal val="#ppt_x"/>
                                          </p:val>
                                        </p:tav>
                                        <p:tav tm="100000">
                                          <p:val>
                                            <p:strVal val="#ppt_x"/>
                                          </p:val>
                                        </p:tav>
                                      </p:tavLst>
                                    </p:anim>
                                    <p:anim calcmode="lin" valueType="num">
                                      <p:cBhvr>
                                        <p:cTn id="64" dur="1000" fill="hold"/>
                                        <p:tgtEl>
                                          <p:spTgt spid="34"/>
                                        </p:tgtEl>
                                        <p:attrNameLst>
                                          <p:attrName>ppt_y</p:attrName>
                                        </p:attrNameLst>
                                      </p:cBhvr>
                                      <p:tavLst>
                                        <p:tav tm="0">
                                          <p:val>
                                            <p:strVal val="#ppt_y+.1"/>
                                          </p:val>
                                        </p:tav>
                                        <p:tav tm="100000">
                                          <p:val>
                                            <p:strVal val="#ppt_y"/>
                                          </p:val>
                                        </p:tav>
                                      </p:tavLst>
                                    </p:anim>
                                  </p:childTnLst>
                                </p:cTn>
                              </p:par>
                            </p:childTnLst>
                          </p:cTn>
                        </p:par>
                        <p:par>
                          <p:cTn id="65" fill="hold">
                            <p:stCondLst>
                              <p:cond delay="1500"/>
                            </p:stCondLst>
                            <p:childTnLst>
                              <p:par>
                                <p:cTn id="66" presetID="10" presetClass="entr" presetSubtype="0" fill="hold" grpId="0" nodeType="after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fade">
                                      <p:cBhvr>
                                        <p:cTn id="68" dur="500"/>
                                        <p:tgtEl>
                                          <p:spTgt spid="12"/>
                                        </p:tgtEl>
                                      </p:cBhvr>
                                    </p:animEffect>
                                  </p:childTnLst>
                                </p:cTn>
                              </p:par>
                            </p:childTnLst>
                          </p:cTn>
                        </p:par>
                        <p:par>
                          <p:cTn id="69" fill="hold">
                            <p:stCondLst>
                              <p:cond delay="2000"/>
                            </p:stCondLst>
                            <p:childTnLst>
                              <p:par>
                                <p:cTn id="70" presetID="22" presetClass="entr" presetSubtype="8" fill="hold" nodeType="after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wipe(left)">
                                      <p:cBhvr>
                                        <p:cTn id="7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6" grpId="0" animBg="1"/>
      <p:bldP spid="14" grpId="0"/>
      <p:bldP spid="15" grpId="0"/>
      <p:bldP spid="16" grpId="0"/>
      <p:bldP spid="17" grpId="0"/>
      <p:bldP spid="18" grpId="0"/>
      <p:bldP spid="19" grpId="0"/>
      <p:bldP spid="20" grpId="0"/>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任意多边形 27"/>
          <p:cNvSpPr/>
          <p:nvPr/>
        </p:nvSpPr>
        <p:spPr>
          <a:xfrm>
            <a:off x="798286" y="2148114"/>
            <a:ext cx="7924800" cy="4688115"/>
          </a:xfrm>
          <a:custGeom>
            <a:avLst/>
            <a:gdLst>
              <a:gd name="connsiteX0" fmla="*/ 7924800 w 7924800"/>
              <a:gd name="connsiteY0" fmla="*/ 1582057 h 4688115"/>
              <a:gd name="connsiteX1" fmla="*/ 3193143 w 7924800"/>
              <a:gd name="connsiteY1" fmla="*/ 4688115 h 4688115"/>
              <a:gd name="connsiteX2" fmla="*/ 0 w 7924800"/>
              <a:gd name="connsiteY2" fmla="*/ 2830286 h 4688115"/>
              <a:gd name="connsiteX3" fmla="*/ 5196114 w 7924800"/>
              <a:gd name="connsiteY3" fmla="*/ 0 h 4688115"/>
              <a:gd name="connsiteX4" fmla="*/ 7924800 w 7924800"/>
              <a:gd name="connsiteY4" fmla="*/ 1582057 h 46881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24800" h="4688115">
                <a:moveTo>
                  <a:pt x="7924800" y="1582057"/>
                </a:moveTo>
                <a:lnTo>
                  <a:pt x="3193143" y="4688115"/>
                </a:lnTo>
                <a:lnTo>
                  <a:pt x="0" y="2830286"/>
                </a:lnTo>
                <a:lnTo>
                  <a:pt x="5196114" y="0"/>
                </a:lnTo>
                <a:lnTo>
                  <a:pt x="7924800" y="1582057"/>
                </a:lnTo>
                <a:close/>
              </a:path>
            </a:pathLst>
          </a:custGeom>
          <a:gradFill>
            <a:gsLst>
              <a:gs pos="0">
                <a:schemeClr val="bg1">
                  <a:lumMod val="50000"/>
                </a:schemeClr>
              </a:gs>
              <a:gs pos="75000">
                <a:schemeClr val="bg1">
                  <a:alpha val="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sp>
        <p:nvSpPr>
          <p:cNvPr id="41" name="任意多边形 40"/>
          <p:cNvSpPr/>
          <p:nvPr/>
        </p:nvSpPr>
        <p:spPr>
          <a:xfrm>
            <a:off x="6388100" y="2336800"/>
            <a:ext cx="5803900" cy="4521200"/>
          </a:xfrm>
          <a:custGeom>
            <a:avLst/>
            <a:gdLst>
              <a:gd name="connsiteX0" fmla="*/ 5791200 w 5803900"/>
              <a:gd name="connsiteY0" fmla="*/ 431800 h 4521200"/>
              <a:gd name="connsiteX1" fmla="*/ 5803900 w 5803900"/>
              <a:gd name="connsiteY1" fmla="*/ 3987800 h 4521200"/>
              <a:gd name="connsiteX2" fmla="*/ 2730500 w 5803900"/>
              <a:gd name="connsiteY2" fmla="*/ 4521200 h 4521200"/>
              <a:gd name="connsiteX3" fmla="*/ 12700 w 5803900"/>
              <a:gd name="connsiteY3" fmla="*/ 2959100 h 4521200"/>
              <a:gd name="connsiteX4" fmla="*/ 939800 w 5803900"/>
              <a:gd name="connsiteY4" fmla="*/ 2616200 h 4521200"/>
              <a:gd name="connsiteX5" fmla="*/ 0 w 5803900"/>
              <a:gd name="connsiteY5" fmla="*/ 2082800 h 4521200"/>
              <a:gd name="connsiteX6" fmla="*/ 1054100 w 5803900"/>
              <a:gd name="connsiteY6" fmla="*/ 1803400 h 4521200"/>
              <a:gd name="connsiteX7" fmla="*/ 12700 w 5803900"/>
              <a:gd name="connsiteY7" fmla="*/ 1193800 h 4521200"/>
              <a:gd name="connsiteX8" fmla="*/ 1104900 w 5803900"/>
              <a:gd name="connsiteY8" fmla="*/ 965200 h 4521200"/>
              <a:gd name="connsiteX9" fmla="*/ 0 w 5803900"/>
              <a:gd name="connsiteY9" fmla="*/ 330200 h 4521200"/>
              <a:gd name="connsiteX10" fmla="*/ 5029200 w 5803900"/>
              <a:gd name="connsiteY10" fmla="*/ 0 h 4521200"/>
              <a:gd name="connsiteX11" fmla="*/ 5791200 w 5803900"/>
              <a:gd name="connsiteY11" fmla="*/ 431800 h 452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803900" h="4521200">
                <a:moveTo>
                  <a:pt x="5791200" y="431800"/>
                </a:moveTo>
                <a:cubicBezTo>
                  <a:pt x="5795433" y="1617133"/>
                  <a:pt x="5799667" y="2802467"/>
                  <a:pt x="5803900" y="3987800"/>
                </a:cubicBezTo>
                <a:lnTo>
                  <a:pt x="2730500" y="4521200"/>
                </a:lnTo>
                <a:lnTo>
                  <a:pt x="12700" y="2959100"/>
                </a:lnTo>
                <a:lnTo>
                  <a:pt x="939800" y="2616200"/>
                </a:lnTo>
                <a:lnTo>
                  <a:pt x="0" y="2082800"/>
                </a:lnTo>
                <a:lnTo>
                  <a:pt x="1054100" y="1803400"/>
                </a:lnTo>
                <a:lnTo>
                  <a:pt x="12700" y="1193800"/>
                </a:lnTo>
                <a:lnTo>
                  <a:pt x="1104900" y="965200"/>
                </a:lnTo>
                <a:lnTo>
                  <a:pt x="0" y="330200"/>
                </a:lnTo>
                <a:lnTo>
                  <a:pt x="5029200" y="0"/>
                </a:lnTo>
                <a:lnTo>
                  <a:pt x="5791200" y="431800"/>
                </a:lnTo>
                <a:close/>
              </a:path>
            </a:pathLst>
          </a:custGeom>
          <a:gradFill>
            <a:gsLst>
              <a:gs pos="0">
                <a:schemeClr val="bg1">
                  <a:lumMod val="50000"/>
                </a:schemeClr>
              </a:gs>
              <a:gs pos="75000">
                <a:schemeClr val="bg1">
                  <a:alpha val="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grpSp>
        <p:nvGrpSpPr>
          <p:cNvPr id="48" name="组合 47"/>
          <p:cNvGrpSpPr/>
          <p:nvPr/>
        </p:nvGrpSpPr>
        <p:grpSpPr>
          <a:xfrm>
            <a:off x="6387307" y="1950244"/>
            <a:ext cx="5056981" cy="3347244"/>
            <a:chOff x="6387307" y="1950244"/>
            <a:chExt cx="5056981" cy="3347244"/>
          </a:xfrm>
        </p:grpSpPr>
        <p:sp>
          <p:nvSpPr>
            <p:cNvPr id="8" name="Rectangle 8"/>
            <p:cNvSpPr>
              <a:spLocks noChangeArrowheads="1"/>
            </p:cNvSpPr>
            <p:nvPr/>
          </p:nvSpPr>
          <p:spPr bwMode="auto">
            <a:xfrm>
              <a:off x="6387307" y="2307432"/>
              <a:ext cx="5036344" cy="361950"/>
            </a:xfrm>
            <a:prstGeom prst="rect">
              <a:avLst/>
            </a:prstGeom>
            <a:solidFill>
              <a:schemeClr val="accent5"/>
            </a:solidFill>
            <a:ln>
              <a:noFill/>
            </a:ln>
            <a:extLst/>
          </p:spPr>
          <p:txBody>
            <a:bodyPr vert="horz" wrap="square" lIns="45720" tIns="22860" rIns="45720" bIns="22860" numCol="1" anchor="t" anchorCtr="0" compatLnSpc="1">
              <a:prstTxWarp prst="textNoShape">
                <a:avLst/>
              </a:prstTxWarp>
            </a:bodyPr>
            <a:lstStyle/>
            <a:p>
              <a:endParaRPr lang="en-US" sz="900"/>
            </a:p>
          </p:txBody>
        </p:sp>
        <p:sp>
          <p:nvSpPr>
            <p:cNvPr id="9" name="Rectangle 9"/>
            <p:cNvSpPr>
              <a:spLocks noChangeArrowheads="1"/>
            </p:cNvSpPr>
            <p:nvPr/>
          </p:nvSpPr>
          <p:spPr bwMode="auto">
            <a:xfrm>
              <a:off x="6387307" y="2531269"/>
              <a:ext cx="3574257" cy="138113"/>
            </a:xfrm>
            <a:prstGeom prst="rect">
              <a:avLst/>
            </a:prstGeom>
            <a:solidFill>
              <a:schemeClr val="accent4"/>
            </a:solidFill>
            <a:ln>
              <a:noFill/>
            </a:ln>
            <a:extLst/>
          </p:spPr>
          <p:txBody>
            <a:bodyPr vert="horz" wrap="square" lIns="45720" tIns="22860" rIns="45720" bIns="22860" numCol="1" anchor="t" anchorCtr="0" compatLnSpc="1">
              <a:prstTxWarp prst="textNoShape">
                <a:avLst/>
              </a:prstTxWarp>
            </a:bodyPr>
            <a:lstStyle/>
            <a:p>
              <a:endParaRPr lang="en-US" sz="900"/>
            </a:p>
          </p:txBody>
        </p:sp>
        <p:sp>
          <p:nvSpPr>
            <p:cNvPr id="10" name="Rectangle 10"/>
            <p:cNvSpPr>
              <a:spLocks noChangeArrowheads="1"/>
            </p:cNvSpPr>
            <p:nvPr/>
          </p:nvSpPr>
          <p:spPr bwMode="auto">
            <a:xfrm>
              <a:off x="6388100" y="1978819"/>
              <a:ext cx="52738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400" dirty="0" err="1">
                  <a:solidFill>
                    <a:srgbClr val="233449"/>
                  </a:solidFill>
                  <a:latin typeface="Poppins Medium" panose="02000000000000000000" pitchFamily="2" charset="0"/>
                </a:rPr>
                <a:t>Lectus</a:t>
              </a:r>
              <a:endParaRPr lang="en-US" altLang="en-US" sz="900" dirty="0"/>
            </a:p>
          </p:txBody>
        </p:sp>
        <p:sp>
          <p:nvSpPr>
            <p:cNvPr id="11" name="Rectangle 11"/>
            <p:cNvSpPr>
              <a:spLocks noChangeArrowheads="1"/>
            </p:cNvSpPr>
            <p:nvPr/>
          </p:nvSpPr>
          <p:spPr bwMode="auto">
            <a:xfrm>
              <a:off x="11033919" y="1950244"/>
              <a:ext cx="41036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600" dirty="0">
                  <a:solidFill>
                    <a:schemeClr val="tx1">
                      <a:lumMod val="65000"/>
                      <a:lumOff val="35000"/>
                    </a:schemeClr>
                  </a:solidFill>
                  <a:latin typeface="Poppins Medium" panose="02000000000000000000" pitchFamily="2" charset="0"/>
                </a:rPr>
                <a:t>75%</a:t>
              </a:r>
              <a:endParaRPr lang="en-US" altLang="en-US" sz="900" dirty="0">
                <a:solidFill>
                  <a:schemeClr val="tx1">
                    <a:lumMod val="65000"/>
                    <a:lumOff val="35000"/>
                  </a:schemeClr>
                </a:solidFill>
              </a:endParaRPr>
            </a:p>
          </p:txBody>
        </p:sp>
        <p:sp>
          <p:nvSpPr>
            <p:cNvPr id="12" name="Rectangle 12"/>
            <p:cNvSpPr>
              <a:spLocks noChangeArrowheads="1"/>
            </p:cNvSpPr>
            <p:nvPr/>
          </p:nvSpPr>
          <p:spPr bwMode="auto">
            <a:xfrm>
              <a:off x="6387307" y="3182144"/>
              <a:ext cx="5036344" cy="364331"/>
            </a:xfrm>
            <a:prstGeom prst="rect">
              <a:avLst/>
            </a:prstGeom>
            <a:solidFill>
              <a:schemeClr val="accent5"/>
            </a:solidFill>
            <a:ln>
              <a:noFill/>
            </a:ln>
            <a:extLst/>
          </p:spPr>
          <p:txBody>
            <a:bodyPr vert="horz" wrap="square" lIns="45720" tIns="22860" rIns="45720" bIns="22860" numCol="1" anchor="t" anchorCtr="0" compatLnSpc="1">
              <a:prstTxWarp prst="textNoShape">
                <a:avLst/>
              </a:prstTxWarp>
            </a:bodyPr>
            <a:lstStyle/>
            <a:p>
              <a:endParaRPr lang="en-US" sz="900"/>
            </a:p>
          </p:txBody>
        </p:sp>
        <p:sp>
          <p:nvSpPr>
            <p:cNvPr id="13" name="Rectangle 13"/>
            <p:cNvSpPr>
              <a:spLocks noChangeArrowheads="1"/>
            </p:cNvSpPr>
            <p:nvPr/>
          </p:nvSpPr>
          <p:spPr bwMode="auto">
            <a:xfrm>
              <a:off x="6387307" y="3406775"/>
              <a:ext cx="4366419" cy="139700"/>
            </a:xfrm>
            <a:prstGeom prst="rect">
              <a:avLst/>
            </a:prstGeom>
            <a:solidFill>
              <a:schemeClr val="accent2"/>
            </a:solidFill>
            <a:ln>
              <a:noFill/>
            </a:ln>
            <a:extLst/>
          </p:spPr>
          <p:txBody>
            <a:bodyPr vert="horz" wrap="square" lIns="45720" tIns="22860" rIns="45720" bIns="22860" numCol="1" anchor="t" anchorCtr="0" compatLnSpc="1">
              <a:prstTxWarp prst="textNoShape">
                <a:avLst/>
              </a:prstTxWarp>
            </a:bodyPr>
            <a:lstStyle/>
            <a:p>
              <a:endParaRPr lang="en-US" sz="900"/>
            </a:p>
          </p:txBody>
        </p:sp>
        <p:sp>
          <p:nvSpPr>
            <p:cNvPr id="14" name="Rectangle 14"/>
            <p:cNvSpPr>
              <a:spLocks noChangeArrowheads="1"/>
            </p:cNvSpPr>
            <p:nvPr/>
          </p:nvSpPr>
          <p:spPr bwMode="auto">
            <a:xfrm>
              <a:off x="6388100" y="2854325"/>
              <a:ext cx="45845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400" dirty="0" err="1">
                  <a:solidFill>
                    <a:srgbClr val="233449"/>
                  </a:solidFill>
                  <a:latin typeface="Poppins Medium" panose="02000000000000000000" pitchFamily="2" charset="0"/>
                </a:rPr>
                <a:t>Mollis</a:t>
              </a:r>
              <a:endParaRPr lang="en-US" altLang="en-US" sz="900" dirty="0"/>
            </a:p>
          </p:txBody>
        </p:sp>
        <p:sp>
          <p:nvSpPr>
            <p:cNvPr id="15" name="Rectangle 15"/>
            <p:cNvSpPr>
              <a:spLocks noChangeArrowheads="1"/>
            </p:cNvSpPr>
            <p:nvPr/>
          </p:nvSpPr>
          <p:spPr bwMode="auto">
            <a:xfrm>
              <a:off x="11018044" y="2825750"/>
              <a:ext cx="41036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600" dirty="0">
                  <a:solidFill>
                    <a:schemeClr val="tx1">
                      <a:lumMod val="65000"/>
                      <a:lumOff val="35000"/>
                    </a:schemeClr>
                  </a:solidFill>
                  <a:latin typeface="Poppins Medium" panose="02000000000000000000" pitchFamily="2" charset="0"/>
                </a:rPr>
                <a:t>90%</a:t>
              </a:r>
              <a:endParaRPr lang="en-US" altLang="en-US" sz="900" dirty="0">
                <a:solidFill>
                  <a:schemeClr val="tx1">
                    <a:lumMod val="65000"/>
                    <a:lumOff val="35000"/>
                  </a:schemeClr>
                </a:solidFill>
              </a:endParaRPr>
            </a:p>
          </p:txBody>
        </p:sp>
        <p:sp>
          <p:nvSpPr>
            <p:cNvPr id="16" name="Rectangle 16"/>
            <p:cNvSpPr>
              <a:spLocks noChangeArrowheads="1"/>
            </p:cNvSpPr>
            <p:nvPr/>
          </p:nvSpPr>
          <p:spPr bwMode="auto">
            <a:xfrm>
              <a:off x="6387307" y="4059238"/>
              <a:ext cx="5036344" cy="361950"/>
            </a:xfrm>
            <a:prstGeom prst="rect">
              <a:avLst/>
            </a:prstGeom>
            <a:solidFill>
              <a:schemeClr val="accent5"/>
            </a:solidFill>
            <a:ln>
              <a:noFill/>
            </a:ln>
            <a:extLst/>
          </p:spPr>
          <p:txBody>
            <a:bodyPr vert="horz" wrap="square" lIns="45720" tIns="22860" rIns="45720" bIns="22860" numCol="1" anchor="t" anchorCtr="0" compatLnSpc="1">
              <a:prstTxWarp prst="textNoShape">
                <a:avLst/>
              </a:prstTxWarp>
            </a:bodyPr>
            <a:lstStyle/>
            <a:p>
              <a:endParaRPr lang="en-US" sz="900"/>
            </a:p>
          </p:txBody>
        </p:sp>
        <p:sp>
          <p:nvSpPr>
            <p:cNvPr id="17" name="Rectangle 17"/>
            <p:cNvSpPr>
              <a:spLocks noChangeArrowheads="1"/>
            </p:cNvSpPr>
            <p:nvPr/>
          </p:nvSpPr>
          <p:spPr bwMode="auto">
            <a:xfrm>
              <a:off x="6387307" y="4281488"/>
              <a:ext cx="3769519" cy="139700"/>
            </a:xfrm>
            <a:prstGeom prst="rect">
              <a:avLst/>
            </a:prstGeom>
            <a:solidFill>
              <a:schemeClr val="accent4"/>
            </a:solidFill>
            <a:ln>
              <a:noFill/>
            </a:ln>
            <a:extLst/>
          </p:spPr>
          <p:txBody>
            <a:bodyPr vert="horz" wrap="square" lIns="45720" tIns="22860" rIns="45720" bIns="22860" numCol="1" anchor="t" anchorCtr="0" compatLnSpc="1">
              <a:prstTxWarp prst="textNoShape">
                <a:avLst/>
              </a:prstTxWarp>
            </a:bodyPr>
            <a:lstStyle/>
            <a:p>
              <a:endParaRPr lang="en-US" sz="900"/>
            </a:p>
          </p:txBody>
        </p:sp>
        <p:sp>
          <p:nvSpPr>
            <p:cNvPr id="18" name="Rectangle 18"/>
            <p:cNvSpPr>
              <a:spLocks noChangeArrowheads="1"/>
            </p:cNvSpPr>
            <p:nvPr/>
          </p:nvSpPr>
          <p:spPr bwMode="auto">
            <a:xfrm>
              <a:off x="6388100" y="3729832"/>
              <a:ext cx="72616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400" dirty="0" err="1">
                  <a:solidFill>
                    <a:srgbClr val="233449"/>
                  </a:solidFill>
                  <a:latin typeface="Poppins Medium" panose="02000000000000000000" pitchFamily="2" charset="0"/>
                </a:rPr>
                <a:t>Faucibus</a:t>
              </a:r>
              <a:endParaRPr lang="en-US" altLang="en-US" sz="900" dirty="0"/>
            </a:p>
          </p:txBody>
        </p:sp>
        <p:sp>
          <p:nvSpPr>
            <p:cNvPr id="19" name="Rectangle 19"/>
            <p:cNvSpPr>
              <a:spLocks noChangeArrowheads="1"/>
            </p:cNvSpPr>
            <p:nvPr/>
          </p:nvSpPr>
          <p:spPr bwMode="auto">
            <a:xfrm>
              <a:off x="11017250" y="3701257"/>
              <a:ext cx="41036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600">
                  <a:solidFill>
                    <a:schemeClr val="tx1">
                      <a:lumMod val="65000"/>
                      <a:lumOff val="35000"/>
                    </a:schemeClr>
                  </a:solidFill>
                  <a:latin typeface="Poppins Medium" panose="02000000000000000000" pitchFamily="2" charset="0"/>
                </a:rPr>
                <a:t>80%</a:t>
              </a:r>
              <a:endParaRPr lang="en-US" altLang="en-US" sz="900">
                <a:solidFill>
                  <a:schemeClr val="tx1">
                    <a:lumMod val="65000"/>
                    <a:lumOff val="35000"/>
                  </a:schemeClr>
                </a:solidFill>
              </a:endParaRPr>
            </a:p>
          </p:txBody>
        </p:sp>
        <p:sp>
          <p:nvSpPr>
            <p:cNvPr id="20" name="Rectangle 20"/>
            <p:cNvSpPr>
              <a:spLocks noChangeArrowheads="1"/>
            </p:cNvSpPr>
            <p:nvPr/>
          </p:nvSpPr>
          <p:spPr bwMode="auto">
            <a:xfrm>
              <a:off x="6387307" y="4933950"/>
              <a:ext cx="5036344" cy="363538"/>
            </a:xfrm>
            <a:prstGeom prst="rect">
              <a:avLst/>
            </a:prstGeom>
            <a:solidFill>
              <a:schemeClr val="accent5"/>
            </a:solidFill>
            <a:ln>
              <a:noFill/>
            </a:ln>
            <a:extLst/>
          </p:spPr>
          <p:txBody>
            <a:bodyPr vert="horz" wrap="square" lIns="45720" tIns="22860" rIns="45720" bIns="22860" numCol="1" anchor="t" anchorCtr="0" compatLnSpc="1">
              <a:prstTxWarp prst="textNoShape">
                <a:avLst/>
              </a:prstTxWarp>
            </a:bodyPr>
            <a:lstStyle/>
            <a:p>
              <a:endParaRPr lang="en-US" sz="900"/>
            </a:p>
          </p:txBody>
        </p:sp>
        <p:sp>
          <p:nvSpPr>
            <p:cNvPr id="21" name="Rectangle 21"/>
            <p:cNvSpPr>
              <a:spLocks noChangeArrowheads="1"/>
            </p:cNvSpPr>
            <p:nvPr/>
          </p:nvSpPr>
          <p:spPr bwMode="auto">
            <a:xfrm>
              <a:off x="6387307" y="5151438"/>
              <a:ext cx="3574257" cy="146050"/>
            </a:xfrm>
            <a:prstGeom prst="rect">
              <a:avLst/>
            </a:prstGeom>
            <a:solidFill>
              <a:schemeClr val="accent6"/>
            </a:solidFill>
            <a:ln>
              <a:noFill/>
            </a:ln>
            <a:extLst/>
          </p:spPr>
          <p:txBody>
            <a:bodyPr vert="horz" wrap="square" lIns="45720" tIns="22860" rIns="45720" bIns="22860" numCol="1" anchor="t" anchorCtr="0" compatLnSpc="1">
              <a:prstTxWarp prst="textNoShape">
                <a:avLst/>
              </a:prstTxWarp>
            </a:bodyPr>
            <a:lstStyle/>
            <a:p>
              <a:endParaRPr lang="en-US" sz="900"/>
            </a:p>
          </p:txBody>
        </p:sp>
        <p:sp>
          <p:nvSpPr>
            <p:cNvPr id="22" name="Rectangle 22"/>
            <p:cNvSpPr>
              <a:spLocks noChangeArrowheads="1"/>
            </p:cNvSpPr>
            <p:nvPr/>
          </p:nvSpPr>
          <p:spPr bwMode="auto">
            <a:xfrm>
              <a:off x="6388100" y="4604544"/>
              <a:ext cx="68768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400">
                  <a:solidFill>
                    <a:srgbClr val="233449"/>
                  </a:solidFill>
                  <a:latin typeface="Poppins Medium" panose="02000000000000000000" pitchFamily="2" charset="0"/>
                </a:rPr>
                <a:t>Dignistie</a:t>
              </a:r>
              <a:endParaRPr lang="en-US" altLang="en-US" sz="900"/>
            </a:p>
          </p:txBody>
        </p:sp>
        <p:sp>
          <p:nvSpPr>
            <p:cNvPr id="23" name="Rectangle 23"/>
            <p:cNvSpPr>
              <a:spLocks noChangeArrowheads="1"/>
            </p:cNvSpPr>
            <p:nvPr/>
          </p:nvSpPr>
          <p:spPr bwMode="auto">
            <a:xfrm>
              <a:off x="11033919" y="4575969"/>
              <a:ext cx="41036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600">
                  <a:solidFill>
                    <a:schemeClr val="tx1">
                      <a:lumMod val="65000"/>
                      <a:lumOff val="35000"/>
                    </a:schemeClr>
                  </a:solidFill>
                  <a:latin typeface="Poppins Medium" panose="02000000000000000000" pitchFamily="2" charset="0"/>
                </a:rPr>
                <a:t>75%</a:t>
              </a:r>
              <a:endParaRPr lang="en-US" altLang="en-US" sz="900">
                <a:solidFill>
                  <a:schemeClr val="tx1">
                    <a:lumMod val="65000"/>
                    <a:lumOff val="35000"/>
                  </a:schemeClr>
                </a:solidFill>
              </a:endParaRPr>
            </a:p>
          </p:txBody>
        </p:sp>
      </p:grpSp>
      <p:pic>
        <p:nvPicPr>
          <p:cNvPr id="25" name="图片占位符 24"/>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p:pic>
      <p:grpSp>
        <p:nvGrpSpPr>
          <p:cNvPr id="42" name="组合 41"/>
          <p:cNvGrpSpPr/>
          <p:nvPr/>
        </p:nvGrpSpPr>
        <p:grpSpPr>
          <a:xfrm>
            <a:off x="674782" y="358608"/>
            <a:ext cx="4885993" cy="716067"/>
            <a:chOff x="5402407" y="1247256"/>
            <a:chExt cx="4885993" cy="716067"/>
          </a:xfrm>
        </p:grpSpPr>
        <p:sp>
          <p:nvSpPr>
            <p:cNvPr id="43" name="文本框 42"/>
            <p:cNvSpPr txBox="1"/>
            <p:nvPr/>
          </p:nvSpPr>
          <p:spPr>
            <a:xfrm>
              <a:off x="5402407" y="1247256"/>
              <a:ext cx="3295317"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mn-ea"/>
                </a:rPr>
                <a:t>标题文字添加此处</a:t>
              </a:r>
              <a:endParaRPr lang="zh-CN" altLang="en-US" sz="2800" b="1" dirty="0">
                <a:solidFill>
                  <a:schemeClr val="tx1">
                    <a:lumMod val="75000"/>
                    <a:lumOff val="25000"/>
                  </a:schemeClr>
                </a:solidFill>
                <a:latin typeface="+mn-ea"/>
              </a:endParaRPr>
            </a:p>
          </p:txBody>
        </p:sp>
        <p:sp>
          <p:nvSpPr>
            <p:cNvPr id="44" name="文本框 43"/>
            <p:cNvSpPr txBox="1"/>
            <p:nvPr/>
          </p:nvSpPr>
          <p:spPr>
            <a:xfrm>
              <a:off x="5402408" y="16935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grpSp>
        <p:nvGrpSpPr>
          <p:cNvPr id="45" name="组合 44"/>
          <p:cNvGrpSpPr/>
          <p:nvPr/>
        </p:nvGrpSpPr>
        <p:grpSpPr>
          <a:xfrm>
            <a:off x="674782" y="5090319"/>
            <a:ext cx="5306918" cy="691768"/>
            <a:chOff x="7483989" y="3236385"/>
            <a:chExt cx="5306918" cy="691768"/>
          </a:xfrm>
        </p:grpSpPr>
        <p:sp>
          <p:nvSpPr>
            <p:cNvPr id="46" name="矩形 45"/>
            <p:cNvSpPr/>
            <p:nvPr/>
          </p:nvSpPr>
          <p:spPr>
            <a:xfrm>
              <a:off x="7483989" y="3615760"/>
              <a:ext cx="5306918" cy="312393"/>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47" name="矩形 46"/>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标题文字添加</a:t>
              </a:r>
            </a:p>
          </p:txBody>
        </p:sp>
      </p:grpSp>
    </p:spTree>
    <p:extLst>
      <p:ext uri="{BB962C8B-B14F-4D97-AF65-F5344CB8AC3E}">
        <p14:creationId xmlns:p14="http://schemas.microsoft.com/office/powerpoint/2010/main" val="338728394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1+#ppt_w/2"/>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48"/>
                                        </p:tgtEl>
                                        <p:attrNameLst>
                                          <p:attrName>style.visibility</p:attrName>
                                        </p:attrNameLst>
                                      </p:cBhvr>
                                      <p:to>
                                        <p:strVal val="visible"/>
                                      </p:to>
                                    </p:set>
                                    <p:animEffect transition="in" filter="wipe(left)">
                                      <p:cBhvr>
                                        <p:cTn id="16" dur="500"/>
                                        <p:tgtEl>
                                          <p:spTgt spid="48"/>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fade">
                                      <p:cBhvr>
                                        <p:cTn id="20" dur="500"/>
                                        <p:tgtEl>
                                          <p:spTgt spid="41"/>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wipe(left)">
                                      <p:cBhvr>
                                        <p:cTn id="24"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4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rot="1800000">
            <a:off x="5843323" y="3866056"/>
            <a:ext cx="2551557" cy="2139769"/>
          </a:xfrm>
          <a:prstGeom prst="rect">
            <a:avLst/>
          </a:prstGeom>
          <a:gradFill>
            <a:gsLst>
              <a:gs pos="0">
                <a:schemeClr val="bg1">
                  <a:lumMod val="50000"/>
                </a:schemeClr>
              </a:gs>
              <a:gs pos="75000">
                <a:schemeClr val="bg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sp>
        <p:nvSpPr>
          <p:cNvPr id="38" name="矩形 37"/>
          <p:cNvSpPr/>
          <p:nvPr/>
        </p:nvSpPr>
        <p:spPr>
          <a:xfrm rot="1800000">
            <a:off x="2228503" y="3656491"/>
            <a:ext cx="734425" cy="488370"/>
          </a:xfrm>
          <a:prstGeom prst="rect">
            <a:avLst/>
          </a:prstGeom>
          <a:gradFill>
            <a:gsLst>
              <a:gs pos="0">
                <a:schemeClr val="bg1">
                  <a:lumMod val="50000"/>
                </a:schemeClr>
              </a:gs>
              <a:gs pos="75000">
                <a:schemeClr val="bg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sp>
        <p:nvSpPr>
          <p:cNvPr id="39" name="矩形 38"/>
          <p:cNvSpPr/>
          <p:nvPr/>
        </p:nvSpPr>
        <p:spPr>
          <a:xfrm rot="1800000">
            <a:off x="2228503" y="4905582"/>
            <a:ext cx="734425" cy="488370"/>
          </a:xfrm>
          <a:prstGeom prst="rect">
            <a:avLst/>
          </a:prstGeom>
          <a:gradFill>
            <a:gsLst>
              <a:gs pos="0">
                <a:schemeClr val="bg1">
                  <a:lumMod val="50000"/>
                </a:schemeClr>
              </a:gs>
              <a:gs pos="75000">
                <a:schemeClr val="bg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sp>
        <p:nvSpPr>
          <p:cNvPr id="40" name="矩形 39"/>
          <p:cNvSpPr/>
          <p:nvPr/>
        </p:nvSpPr>
        <p:spPr>
          <a:xfrm rot="1800000">
            <a:off x="8088739" y="3656491"/>
            <a:ext cx="734425" cy="488370"/>
          </a:xfrm>
          <a:prstGeom prst="rect">
            <a:avLst/>
          </a:prstGeom>
          <a:gradFill>
            <a:gsLst>
              <a:gs pos="0">
                <a:schemeClr val="bg1">
                  <a:lumMod val="50000"/>
                </a:schemeClr>
              </a:gs>
              <a:gs pos="75000">
                <a:schemeClr val="bg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sp>
        <p:nvSpPr>
          <p:cNvPr id="41" name="矩形 40"/>
          <p:cNvSpPr/>
          <p:nvPr/>
        </p:nvSpPr>
        <p:spPr>
          <a:xfrm rot="1800000">
            <a:off x="8088739" y="4905582"/>
            <a:ext cx="734425" cy="488370"/>
          </a:xfrm>
          <a:prstGeom prst="rect">
            <a:avLst/>
          </a:prstGeom>
          <a:gradFill>
            <a:gsLst>
              <a:gs pos="0">
                <a:schemeClr val="bg1">
                  <a:lumMod val="50000"/>
                </a:schemeClr>
              </a:gs>
              <a:gs pos="75000">
                <a:schemeClr val="bg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pic>
        <p:nvPicPr>
          <p:cNvPr id="36" name="图片占位符 35"/>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5507" r="15507"/>
          <a:stretch>
            <a:fillRect/>
          </a:stretch>
        </p:blipFill>
        <p:spPr/>
      </p:pic>
      <p:sp>
        <p:nvSpPr>
          <p:cNvPr id="5" name="椭圆 4"/>
          <p:cNvSpPr/>
          <p:nvPr/>
        </p:nvSpPr>
        <p:spPr>
          <a:xfrm>
            <a:off x="5037306" y="3287033"/>
            <a:ext cx="2117388" cy="2117387"/>
          </a:xfrm>
          <a:prstGeom prst="ellipse">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175657" y="1950093"/>
            <a:ext cx="9840686" cy="609398"/>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a:t>
            </a:r>
            <a:r>
              <a:rPr lang="zh-CN" altLang="en-US" sz="1400" dirty="0" smtClean="0">
                <a:solidFill>
                  <a:schemeClr val="tx1">
                    <a:lumMod val="75000"/>
                    <a:lumOff val="25000"/>
                  </a:schemeClr>
                </a:solidFill>
                <a:latin typeface="+mn-ea"/>
              </a:rPr>
              <a:t>胶片用户可以在投影仪或者计算机上进行演示也可以将演示文稿打印出来制作成胶片用户可以在投影仪或者计算机上进行演示也可以将演示文稿打印出来制作成胶片</a:t>
            </a:r>
          </a:p>
        </p:txBody>
      </p:sp>
      <p:grpSp>
        <p:nvGrpSpPr>
          <p:cNvPr id="8" name="组合 7"/>
          <p:cNvGrpSpPr/>
          <p:nvPr/>
        </p:nvGrpSpPr>
        <p:grpSpPr>
          <a:xfrm>
            <a:off x="7884938" y="3287033"/>
            <a:ext cx="2233787" cy="664379"/>
            <a:chOff x="7884938" y="2111376"/>
            <a:chExt cx="2233787" cy="664379"/>
          </a:xfrm>
        </p:grpSpPr>
        <p:sp>
          <p:nvSpPr>
            <p:cNvPr id="9" name="矩形 8"/>
            <p:cNvSpPr/>
            <p:nvPr/>
          </p:nvSpPr>
          <p:spPr>
            <a:xfrm>
              <a:off x="8511371" y="2435681"/>
              <a:ext cx="1607354" cy="31393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a:t>
              </a:r>
              <a:r>
                <a:rPr lang="zh-CN" altLang="en-US" sz="1200" dirty="0" smtClean="0">
                  <a:solidFill>
                    <a:schemeClr val="tx1">
                      <a:lumMod val="75000"/>
                      <a:lumOff val="25000"/>
                    </a:schemeClr>
                  </a:solidFill>
                  <a:latin typeface="+mn-ea"/>
                </a:rPr>
                <a:t>演示</a:t>
              </a:r>
              <a:endParaRPr lang="zh-CN" altLang="en-US" sz="1200" dirty="0">
                <a:solidFill>
                  <a:schemeClr val="tx1">
                    <a:lumMod val="75000"/>
                    <a:lumOff val="25000"/>
                  </a:schemeClr>
                </a:solidFill>
                <a:latin typeface="+mn-ea"/>
              </a:endParaRPr>
            </a:p>
          </p:txBody>
        </p:sp>
        <p:sp>
          <p:nvSpPr>
            <p:cNvPr id="10" name="矩形 9"/>
            <p:cNvSpPr/>
            <p:nvPr/>
          </p:nvSpPr>
          <p:spPr>
            <a:xfrm>
              <a:off x="8511371" y="2111376"/>
              <a:ext cx="1607354" cy="387798"/>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smtClean="0">
                  <a:latin typeface="+mn-ea"/>
                </a:rPr>
                <a:t>文字</a:t>
              </a:r>
              <a:r>
                <a:rPr lang="zh-CN" altLang="en-US" sz="1600" b="1" dirty="0">
                  <a:latin typeface="+mn-ea"/>
                </a:rPr>
                <a:t>添加</a:t>
              </a:r>
            </a:p>
          </p:txBody>
        </p:sp>
        <p:grpSp>
          <p:nvGrpSpPr>
            <p:cNvPr id="11" name="组合 10"/>
            <p:cNvGrpSpPr/>
            <p:nvPr/>
          </p:nvGrpSpPr>
          <p:grpSpPr>
            <a:xfrm>
              <a:off x="7884938" y="2291455"/>
              <a:ext cx="484300" cy="484300"/>
              <a:chOff x="1028700" y="1853169"/>
              <a:chExt cx="787400" cy="787400"/>
            </a:xfrm>
          </p:grpSpPr>
          <p:sp>
            <p:nvSpPr>
              <p:cNvPr id="12" name="椭圆 11"/>
              <p:cNvSpPr/>
              <p:nvPr/>
            </p:nvSpPr>
            <p:spPr>
              <a:xfrm>
                <a:off x="1028700" y="1853169"/>
                <a:ext cx="787400" cy="787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 name="椭圆 13"/>
              <p:cNvSpPr/>
              <p:nvPr/>
            </p:nvSpPr>
            <p:spPr>
              <a:xfrm>
                <a:off x="1237694" y="2062163"/>
                <a:ext cx="369412" cy="369412"/>
              </a:xfrm>
              <a:custGeom>
                <a:avLst/>
                <a:gdLst>
                  <a:gd name="T0" fmla="*/ 181 w 252"/>
                  <a:gd name="T1" fmla="*/ 126 h 252"/>
                  <a:gd name="T2" fmla="*/ 236 w 252"/>
                  <a:gd name="T3" fmla="*/ 71 h 252"/>
                  <a:gd name="T4" fmla="*/ 236 w 252"/>
                  <a:gd name="T5" fmla="*/ 16 h 252"/>
                  <a:gd name="T6" fmla="*/ 181 w 252"/>
                  <a:gd name="T7" fmla="*/ 16 h 252"/>
                  <a:gd name="T8" fmla="*/ 126 w 252"/>
                  <a:gd name="T9" fmla="*/ 71 h 252"/>
                  <a:gd name="T10" fmla="*/ 71 w 252"/>
                  <a:gd name="T11" fmla="*/ 16 h 252"/>
                  <a:gd name="T12" fmla="*/ 16 w 252"/>
                  <a:gd name="T13" fmla="*/ 16 h 252"/>
                  <a:gd name="T14" fmla="*/ 16 w 252"/>
                  <a:gd name="T15" fmla="*/ 71 h 252"/>
                  <a:gd name="T16" fmla="*/ 71 w 252"/>
                  <a:gd name="T17" fmla="*/ 126 h 252"/>
                  <a:gd name="T18" fmla="*/ 16 w 252"/>
                  <a:gd name="T19" fmla="*/ 181 h 252"/>
                  <a:gd name="T20" fmla="*/ 16 w 252"/>
                  <a:gd name="T21" fmla="*/ 237 h 252"/>
                  <a:gd name="T22" fmla="*/ 71 w 252"/>
                  <a:gd name="T23" fmla="*/ 237 h 252"/>
                  <a:gd name="T24" fmla="*/ 126 w 252"/>
                  <a:gd name="T25" fmla="*/ 181 h 252"/>
                  <a:gd name="T26" fmla="*/ 181 w 252"/>
                  <a:gd name="T27" fmla="*/ 237 h 252"/>
                  <a:gd name="T28" fmla="*/ 236 w 252"/>
                  <a:gd name="T29" fmla="*/ 237 h 252"/>
                  <a:gd name="T30" fmla="*/ 236 w 252"/>
                  <a:gd name="T31" fmla="*/ 181 h 252"/>
                  <a:gd name="T32" fmla="*/ 181 w 252"/>
                  <a:gd name="T33" fmla="*/ 126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2" h="252">
                    <a:moveTo>
                      <a:pt x="181" y="126"/>
                    </a:moveTo>
                    <a:cubicBezTo>
                      <a:pt x="236" y="71"/>
                      <a:pt x="236" y="71"/>
                      <a:pt x="236" y="71"/>
                    </a:cubicBezTo>
                    <a:cubicBezTo>
                      <a:pt x="252" y="56"/>
                      <a:pt x="252" y="31"/>
                      <a:pt x="236" y="16"/>
                    </a:cubicBezTo>
                    <a:cubicBezTo>
                      <a:pt x="221" y="0"/>
                      <a:pt x="196" y="0"/>
                      <a:pt x="181" y="16"/>
                    </a:cubicBezTo>
                    <a:cubicBezTo>
                      <a:pt x="126" y="71"/>
                      <a:pt x="126" y="71"/>
                      <a:pt x="126" y="71"/>
                    </a:cubicBezTo>
                    <a:cubicBezTo>
                      <a:pt x="71" y="16"/>
                      <a:pt x="71" y="16"/>
                      <a:pt x="71" y="16"/>
                    </a:cubicBezTo>
                    <a:cubicBezTo>
                      <a:pt x="56" y="0"/>
                      <a:pt x="31" y="0"/>
                      <a:pt x="16" y="16"/>
                    </a:cubicBezTo>
                    <a:cubicBezTo>
                      <a:pt x="0" y="31"/>
                      <a:pt x="0" y="56"/>
                      <a:pt x="16" y="71"/>
                    </a:cubicBezTo>
                    <a:cubicBezTo>
                      <a:pt x="71" y="126"/>
                      <a:pt x="71" y="126"/>
                      <a:pt x="71" y="126"/>
                    </a:cubicBezTo>
                    <a:cubicBezTo>
                      <a:pt x="16" y="181"/>
                      <a:pt x="16" y="181"/>
                      <a:pt x="16" y="181"/>
                    </a:cubicBezTo>
                    <a:cubicBezTo>
                      <a:pt x="0" y="197"/>
                      <a:pt x="0" y="221"/>
                      <a:pt x="16" y="237"/>
                    </a:cubicBezTo>
                    <a:cubicBezTo>
                      <a:pt x="31" y="252"/>
                      <a:pt x="56" y="252"/>
                      <a:pt x="71" y="237"/>
                    </a:cubicBezTo>
                    <a:cubicBezTo>
                      <a:pt x="126" y="181"/>
                      <a:pt x="126" y="181"/>
                      <a:pt x="126" y="181"/>
                    </a:cubicBezTo>
                    <a:cubicBezTo>
                      <a:pt x="181" y="237"/>
                      <a:pt x="181" y="237"/>
                      <a:pt x="181" y="237"/>
                    </a:cubicBezTo>
                    <a:cubicBezTo>
                      <a:pt x="196" y="252"/>
                      <a:pt x="221" y="252"/>
                      <a:pt x="236" y="237"/>
                    </a:cubicBezTo>
                    <a:cubicBezTo>
                      <a:pt x="252" y="221"/>
                      <a:pt x="252" y="197"/>
                      <a:pt x="236" y="181"/>
                    </a:cubicBezTo>
                    <a:lnTo>
                      <a:pt x="181" y="12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14" name="组合 13"/>
          <p:cNvGrpSpPr/>
          <p:nvPr/>
        </p:nvGrpSpPr>
        <p:grpSpPr>
          <a:xfrm>
            <a:off x="7884938" y="4534808"/>
            <a:ext cx="2233787" cy="664379"/>
            <a:chOff x="7884938" y="3359151"/>
            <a:chExt cx="2233787" cy="664379"/>
          </a:xfrm>
        </p:grpSpPr>
        <p:sp>
          <p:nvSpPr>
            <p:cNvPr id="15" name="矩形 14"/>
            <p:cNvSpPr/>
            <p:nvPr/>
          </p:nvSpPr>
          <p:spPr>
            <a:xfrm>
              <a:off x="8511371" y="3683456"/>
              <a:ext cx="1607354" cy="31393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a:t>
              </a:r>
              <a:r>
                <a:rPr lang="zh-CN" altLang="en-US" sz="1200" dirty="0" smtClean="0">
                  <a:solidFill>
                    <a:schemeClr val="tx1">
                      <a:lumMod val="75000"/>
                      <a:lumOff val="25000"/>
                    </a:schemeClr>
                  </a:solidFill>
                  <a:latin typeface="+mn-ea"/>
                </a:rPr>
                <a:t>演示</a:t>
              </a:r>
              <a:endParaRPr lang="zh-CN" altLang="en-US" sz="1200" dirty="0">
                <a:solidFill>
                  <a:schemeClr val="tx1">
                    <a:lumMod val="75000"/>
                    <a:lumOff val="25000"/>
                  </a:schemeClr>
                </a:solidFill>
                <a:latin typeface="+mn-ea"/>
              </a:endParaRPr>
            </a:p>
          </p:txBody>
        </p:sp>
        <p:sp>
          <p:nvSpPr>
            <p:cNvPr id="16" name="矩形 15"/>
            <p:cNvSpPr/>
            <p:nvPr/>
          </p:nvSpPr>
          <p:spPr>
            <a:xfrm>
              <a:off x="8511371" y="3359151"/>
              <a:ext cx="1607354" cy="387798"/>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smtClean="0">
                  <a:latin typeface="+mn-ea"/>
                </a:rPr>
                <a:t>文字</a:t>
              </a:r>
              <a:r>
                <a:rPr lang="zh-CN" altLang="en-US" sz="1600" b="1" dirty="0">
                  <a:latin typeface="+mn-ea"/>
                </a:rPr>
                <a:t>添加</a:t>
              </a:r>
            </a:p>
          </p:txBody>
        </p:sp>
        <p:grpSp>
          <p:nvGrpSpPr>
            <p:cNvPr id="17" name="组合 16"/>
            <p:cNvGrpSpPr/>
            <p:nvPr/>
          </p:nvGrpSpPr>
          <p:grpSpPr>
            <a:xfrm>
              <a:off x="7884938" y="3539230"/>
              <a:ext cx="484300" cy="484300"/>
              <a:chOff x="1028700" y="1853169"/>
              <a:chExt cx="787400" cy="787400"/>
            </a:xfrm>
          </p:grpSpPr>
          <p:sp>
            <p:nvSpPr>
              <p:cNvPr id="18" name="椭圆 17"/>
              <p:cNvSpPr/>
              <p:nvPr/>
            </p:nvSpPr>
            <p:spPr>
              <a:xfrm>
                <a:off x="1028700" y="1853169"/>
                <a:ext cx="787400" cy="787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9" name="椭圆 18"/>
              <p:cNvSpPr/>
              <p:nvPr/>
            </p:nvSpPr>
            <p:spPr>
              <a:xfrm>
                <a:off x="1237694" y="2063030"/>
                <a:ext cx="369412" cy="367678"/>
              </a:xfrm>
              <a:custGeom>
                <a:avLst/>
                <a:gdLst>
                  <a:gd name="connsiteX0" fmla="*/ 315609 w 338137"/>
                  <a:gd name="connsiteY0" fmla="*/ 185737 h 336550"/>
                  <a:gd name="connsiteX1" fmla="*/ 338137 w 338137"/>
                  <a:gd name="connsiteY1" fmla="*/ 185737 h 336550"/>
                  <a:gd name="connsiteX2" fmla="*/ 185737 w 338137"/>
                  <a:gd name="connsiteY2" fmla="*/ 336550 h 336550"/>
                  <a:gd name="connsiteX3" fmla="*/ 185737 w 338137"/>
                  <a:gd name="connsiteY3" fmla="*/ 314256 h 336550"/>
                  <a:gd name="connsiteX4" fmla="*/ 315609 w 338137"/>
                  <a:gd name="connsiteY4" fmla="*/ 185737 h 336550"/>
                  <a:gd name="connsiteX5" fmla="*/ 249042 w 338137"/>
                  <a:gd name="connsiteY5" fmla="*/ 185737 h 336550"/>
                  <a:gd name="connsiteX6" fmla="*/ 271462 w 338137"/>
                  <a:gd name="connsiteY6" fmla="*/ 185737 h 336550"/>
                  <a:gd name="connsiteX7" fmla="*/ 185737 w 338137"/>
                  <a:gd name="connsiteY7" fmla="*/ 269875 h 336550"/>
                  <a:gd name="connsiteX8" fmla="*/ 185737 w 338137"/>
                  <a:gd name="connsiteY8" fmla="*/ 247870 h 336550"/>
                  <a:gd name="connsiteX9" fmla="*/ 249042 w 338137"/>
                  <a:gd name="connsiteY9" fmla="*/ 185737 h 336550"/>
                  <a:gd name="connsiteX10" fmla="*/ 66675 w 338137"/>
                  <a:gd name="connsiteY10" fmla="*/ 185737 h 336550"/>
                  <a:gd name="connsiteX11" fmla="*/ 89095 w 338137"/>
                  <a:gd name="connsiteY11" fmla="*/ 185737 h 336550"/>
                  <a:gd name="connsiteX12" fmla="*/ 152400 w 338137"/>
                  <a:gd name="connsiteY12" fmla="*/ 247870 h 336550"/>
                  <a:gd name="connsiteX13" fmla="*/ 152400 w 338137"/>
                  <a:gd name="connsiteY13" fmla="*/ 269875 h 336550"/>
                  <a:gd name="connsiteX14" fmla="*/ 66675 w 338137"/>
                  <a:gd name="connsiteY14" fmla="*/ 185737 h 336550"/>
                  <a:gd name="connsiteX15" fmla="*/ 0 w 338137"/>
                  <a:gd name="connsiteY15" fmla="*/ 185737 h 336550"/>
                  <a:gd name="connsiteX16" fmla="*/ 22528 w 338137"/>
                  <a:gd name="connsiteY16" fmla="*/ 185737 h 336550"/>
                  <a:gd name="connsiteX17" fmla="*/ 152400 w 338137"/>
                  <a:gd name="connsiteY17" fmla="*/ 314256 h 336550"/>
                  <a:gd name="connsiteX18" fmla="*/ 152400 w 338137"/>
                  <a:gd name="connsiteY18" fmla="*/ 336550 h 336550"/>
                  <a:gd name="connsiteX19" fmla="*/ 0 w 338137"/>
                  <a:gd name="connsiteY19" fmla="*/ 185737 h 336550"/>
                  <a:gd name="connsiteX20" fmla="*/ 169069 w 338137"/>
                  <a:gd name="connsiteY20" fmla="*/ 127000 h 336550"/>
                  <a:gd name="connsiteX21" fmla="*/ 186045 w 338137"/>
                  <a:gd name="connsiteY21" fmla="*/ 130918 h 336550"/>
                  <a:gd name="connsiteX22" fmla="*/ 205633 w 338137"/>
                  <a:gd name="connsiteY22" fmla="*/ 150506 h 336550"/>
                  <a:gd name="connsiteX23" fmla="*/ 209550 w 338137"/>
                  <a:gd name="connsiteY23" fmla="*/ 167482 h 336550"/>
                  <a:gd name="connsiteX24" fmla="*/ 205633 w 338137"/>
                  <a:gd name="connsiteY24" fmla="*/ 184458 h 336550"/>
                  <a:gd name="connsiteX25" fmla="*/ 186045 w 338137"/>
                  <a:gd name="connsiteY25" fmla="*/ 204046 h 336550"/>
                  <a:gd name="connsiteX26" fmla="*/ 169069 w 338137"/>
                  <a:gd name="connsiteY26" fmla="*/ 207963 h 336550"/>
                  <a:gd name="connsiteX27" fmla="*/ 152093 w 338137"/>
                  <a:gd name="connsiteY27" fmla="*/ 204046 h 336550"/>
                  <a:gd name="connsiteX28" fmla="*/ 132505 w 338137"/>
                  <a:gd name="connsiteY28" fmla="*/ 184458 h 336550"/>
                  <a:gd name="connsiteX29" fmla="*/ 128587 w 338137"/>
                  <a:gd name="connsiteY29" fmla="*/ 167482 h 336550"/>
                  <a:gd name="connsiteX30" fmla="*/ 132505 w 338137"/>
                  <a:gd name="connsiteY30" fmla="*/ 150506 h 336550"/>
                  <a:gd name="connsiteX31" fmla="*/ 152093 w 338137"/>
                  <a:gd name="connsiteY31" fmla="*/ 130918 h 336550"/>
                  <a:gd name="connsiteX32" fmla="*/ 169069 w 338137"/>
                  <a:gd name="connsiteY32" fmla="*/ 127000 h 336550"/>
                  <a:gd name="connsiteX33" fmla="*/ 185737 w 338137"/>
                  <a:gd name="connsiteY33" fmla="*/ 65087 h 336550"/>
                  <a:gd name="connsiteX34" fmla="*/ 271462 w 338137"/>
                  <a:gd name="connsiteY34" fmla="*/ 150812 h 336550"/>
                  <a:gd name="connsiteX35" fmla="*/ 249042 w 338137"/>
                  <a:gd name="connsiteY35" fmla="*/ 150812 h 336550"/>
                  <a:gd name="connsiteX36" fmla="*/ 185737 w 338137"/>
                  <a:gd name="connsiteY36" fmla="*/ 87507 h 336550"/>
                  <a:gd name="connsiteX37" fmla="*/ 185737 w 338137"/>
                  <a:gd name="connsiteY37" fmla="*/ 65087 h 336550"/>
                  <a:gd name="connsiteX38" fmla="*/ 152400 w 338137"/>
                  <a:gd name="connsiteY38" fmla="*/ 65087 h 336550"/>
                  <a:gd name="connsiteX39" fmla="*/ 152400 w 338137"/>
                  <a:gd name="connsiteY39" fmla="*/ 87507 h 336550"/>
                  <a:gd name="connsiteX40" fmla="*/ 89095 w 338137"/>
                  <a:gd name="connsiteY40" fmla="*/ 150812 h 336550"/>
                  <a:gd name="connsiteX41" fmla="*/ 66675 w 338137"/>
                  <a:gd name="connsiteY41" fmla="*/ 150812 h 336550"/>
                  <a:gd name="connsiteX42" fmla="*/ 152400 w 338137"/>
                  <a:gd name="connsiteY42" fmla="*/ 65087 h 336550"/>
                  <a:gd name="connsiteX43" fmla="*/ 185737 w 338137"/>
                  <a:gd name="connsiteY43" fmla="*/ 0 h 336550"/>
                  <a:gd name="connsiteX44" fmla="*/ 338137 w 338137"/>
                  <a:gd name="connsiteY44" fmla="*/ 150813 h 336550"/>
                  <a:gd name="connsiteX45" fmla="*/ 315609 w 338137"/>
                  <a:gd name="connsiteY45" fmla="*/ 150813 h 336550"/>
                  <a:gd name="connsiteX46" fmla="*/ 185737 w 338137"/>
                  <a:gd name="connsiteY46" fmla="*/ 22294 h 336550"/>
                  <a:gd name="connsiteX47" fmla="*/ 185737 w 338137"/>
                  <a:gd name="connsiteY47" fmla="*/ 0 h 336550"/>
                  <a:gd name="connsiteX48" fmla="*/ 152400 w 338137"/>
                  <a:gd name="connsiteY48" fmla="*/ 0 h 336550"/>
                  <a:gd name="connsiteX49" fmla="*/ 152400 w 338137"/>
                  <a:gd name="connsiteY49" fmla="*/ 22294 h 336550"/>
                  <a:gd name="connsiteX50" fmla="*/ 22528 w 338137"/>
                  <a:gd name="connsiteY50" fmla="*/ 150813 h 336550"/>
                  <a:gd name="connsiteX51" fmla="*/ 0 w 338137"/>
                  <a:gd name="connsiteY51" fmla="*/ 150813 h 336550"/>
                  <a:gd name="connsiteX52" fmla="*/ 152400 w 338137"/>
                  <a:gd name="connsiteY52"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38137" h="336550">
                    <a:moveTo>
                      <a:pt x="315609" y="185737"/>
                    </a:moveTo>
                    <a:cubicBezTo>
                      <a:pt x="315609" y="185737"/>
                      <a:pt x="315609" y="185737"/>
                      <a:pt x="338137" y="185737"/>
                    </a:cubicBezTo>
                    <a:cubicBezTo>
                      <a:pt x="330186" y="265734"/>
                      <a:pt x="266576" y="328682"/>
                      <a:pt x="185737" y="336550"/>
                    </a:cubicBezTo>
                    <a:cubicBezTo>
                      <a:pt x="185737" y="336550"/>
                      <a:pt x="185737" y="336550"/>
                      <a:pt x="185737" y="314256"/>
                    </a:cubicBezTo>
                    <a:cubicBezTo>
                      <a:pt x="253323" y="306388"/>
                      <a:pt x="307657" y="252620"/>
                      <a:pt x="315609" y="185737"/>
                    </a:cubicBezTo>
                    <a:close/>
                    <a:moveTo>
                      <a:pt x="249042" y="185737"/>
                    </a:moveTo>
                    <a:cubicBezTo>
                      <a:pt x="249042" y="185737"/>
                      <a:pt x="249042" y="185737"/>
                      <a:pt x="271462" y="185737"/>
                    </a:cubicBezTo>
                    <a:cubicBezTo>
                      <a:pt x="264868" y="228453"/>
                      <a:pt x="229259" y="263403"/>
                      <a:pt x="185737" y="269875"/>
                    </a:cubicBezTo>
                    <a:cubicBezTo>
                      <a:pt x="185737" y="269875"/>
                      <a:pt x="185737" y="269875"/>
                      <a:pt x="185737" y="247870"/>
                    </a:cubicBezTo>
                    <a:cubicBezTo>
                      <a:pt x="217390" y="241398"/>
                      <a:pt x="242448" y="216804"/>
                      <a:pt x="249042" y="185737"/>
                    </a:cubicBezTo>
                    <a:close/>
                    <a:moveTo>
                      <a:pt x="66675" y="185737"/>
                    </a:moveTo>
                    <a:cubicBezTo>
                      <a:pt x="66675" y="185737"/>
                      <a:pt x="66675" y="185737"/>
                      <a:pt x="89095" y="185737"/>
                    </a:cubicBezTo>
                    <a:cubicBezTo>
                      <a:pt x="95689" y="216804"/>
                      <a:pt x="120747" y="241398"/>
                      <a:pt x="152400" y="247870"/>
                    </a:cubicBezTo>
                    <a:cubicBezTo>
                      <a:pt x="152400" y="247870"/>
                      <a:pt x="152400" y="247870"/>
                      <a:pt x="152400" y="269875"/>
                    </a:cubicBezTo>
                    <a:cubicBezTo>
                      <a:pt x="108878" y="263403"/>
                      <a:pt x="73269" y="228453"/>
                      <a:pt x="66675" y="185737"/>
                    </a:cubicBezTo>
                    <a:close/>
                    <a:moveTo>
                      <a:pt x="0" y="185737"/>
                    </a:moveTo>
                    <a:cubicBezTo>
                      <a:pt x="0" y="185737"/>
                      <a:pt x="0" y="185737"/>
                      <a:pt x="22528" y="185737"/>
                    </a:cubicBezTo>
                    <a:cubicBezTo>
                      <a:pt x="30480" y="252620"/>
                      <a:pt x="84814" y="306388"/>
                      <a:pt x="152400" y="314256"/>
                    </a:cubicBezTo>
                    <a:cubicBezTo>
                      <a:pt x="152400" y="314256"/>
                      <a:pt x="152400" y="314256"/>
                      <a:pt x="152400" y="336550"/>
                    </a:cubicBezTo>
                    <a:cubicBezTo>
                      <a:pt x="71561" y="328682"/>
                      <a:pt x="7951" y="265734"/>
                      <a:pt x="0" y="185737"/>
                    </a:cubicBezTo>
                    <a:close/>
                    <a:moveTo>
                      <a:pt x="169069" y="127000"/>
                    </a:moveTo>
                    <a:cubicBezTo>
                      <a:pt x="175598" y="127000"/>
                      <a:pt x="180821" y="128306"/>
                      <a:pt x="186045" y="130918"/>
                    </a:cubicBezTo>
                    <a:cubicBezTo>
                      <a:pt x="195186" y="134835"/>
                      <a:pt x="201715" y="141365"/>
                      <a:pt x="205633" y="150506"/>
                    </a:cubicBezTo>
                    <a:cubicBezTo>
                      <a:pt x="208244" y="155729"/>
                      <a:pt x="209550" y="160952"/>
                      <a:pt x="209550" y="167482"/>
                    </a:cubicBezTo>
                    <a:cubicBezTo>
                      <a:pt x="209550" y="174011"/>
                      <a:pt x="208244" y="179234"/>
                      <a:pt x="205633" y="184458"/>
                    </a:cubicBezTo>
                    <a:cubicBezTo>
                      <a:pt x="201715" y="193599"/>
                      <a:pt x="195186" y="200128"/>
                      <a:pt x="186045" y="204046"/>
                    </a:cubicBezTo>
                    <a:cubicBezTo>
                      <a:pt x="180821" y="206657"/>
                      <a:pt x="175598" y="207963"/>
                      <a:pt x="169069" y="207963"/>
                    </a:cubicBezTo>
                    <a:cubicBezTo>
                      <a:pt x="162539" y="207963"/>
                      <a:pt x="157316" y="206657"/>
                      <a:pt x="152093" y="204046"/>
                    </a:cubicBezTo>
                    <a:cubicBezTo>
                      <a:pt x="142952" y="200128"/>
                      <a:pt x="136422" y="193599"/>
                      <a:pt x="132505" y="184458"/>
                    </a:cubicBezTo>
                    <a:cubicBezTo>
                      <a:pt x="129893" y="179234"/>
                      <a:pt x="128587" y="174011"/>
                      <a:pt x="128587" y="167482"/>
                    </a:cubicBezTo>
                    <a:cubicBezTo>
                      <a:pt x="128587" y="160952"/>
                      <a:pt x="129893" y="155729"/>
                      <a:pt x="132505" y="150506"/>
                    </a:cubicBezTo>
                    <a:cubicBezTo>
                      <a:pt x="136422" y="141365"/>
                      <a:pt x="142952" y="134835"/>
                      <a:pt x="152093" y="130918"/>
                    </a:cubicBezTo>
                    <a:cubicBezTo>
                      <a:pt x="157316" y="128306"/>
                      <a:pt x="162539" y="127000"/>
                      <a:pt x="169069" y="127000"/>
                    </a:cubicBezTo>
                    <a:close/>
                    <a:moveTo>
                      <a:pt x="185737" y="65087"/>
                    </a:moveTo>
                    <a:cubicBezTo>
                      <a:pt x="229259" y="71681"/>
                      <a:pt x="264868" y="107290"/>
                      <a:pt x="271462" y="150812"/>
                    </a:cubicBezTo>
                    <a:cubicBezTo>
                      <a:pt x="271462" y="150812"/>
                      <a:pt x="271462" y="150812"/>
                      <a:pt x="249042" y="150812"/>
                    </a:cubicBezTo>
                    <a:cubicBezTo>
                      <a:pt x="242448" y="119159"/>
                      <a:pt x="217390" y="94101"/>
                      <a:pt x="185737" y="87507"/>
                    </a:cubicBezTo>
                    <a:cubicBezTo>
                      <a:pt x="185737" y="87507"/>
                      <a:pt x="185737" y="87507"/>
                      <a:pt x="185737" y="65087"/>
                    </a:cubicBezTo>
                    <a:close/>
                    <a:moveTo>
                      <a:pt x="152400" y="65087"/>
                    </a:moveTo>
                    <a:cubicBezTo>
                      <a:pt x="152400" y="65087"/>
                      <a:pt x="152400" y="65087"/>
                      <a:pt x="152400" y="87507"/>
                    </a:cubicBezTo>
                    <a:cubicBezTo>
                      <a:pt x="120747" y="94101"/>
                      <a:pt x="95689" y="119159"/>
                      <a:pt x="89095" y="150812"/>
                    </a:cubicBezTo>
                    <a:lnTo>
                      <a:pt x="66675" y="150812"/>
                    </a:lnTo>
                    <a:cubicBezTo>
                      <a:pt x="73269" y="107290"/>
                      <a:pt x="108878" y="71681"/>
                      <a:pt x="152400" y="65087"/>
                    </a:cubicBezTo>
                    <a:close/>
                    <a:moveTo>
                      <a:pt x="185737" y="0"/>
                    </a:moveTo>
                    <a:cubicBezTo>
                      <a:pt x="266576" y="7868"/>
                      <a:pt x="330186" y="70816"/>
                      <a:pt x="338137" y="150813"/>
                    </a:cubicBezTo>
                    <a:cubicBezTo>
                      <a:pt x="338137" y="150813"/>
                      <a:pt x="338137" y="150813"/>
                      <a:pt x="315609" y="150813"/>
                    </a:cubicBezTo>
                    <a:cubicBezTo>
                      <a:pt x="307657" y="83930"/>
                      <a:pt x="253323" y="30162"/>
                      <a:pt x="185737" y="22294"/>
                    </a:cubicBezTo>
                    <a:cubicBezTo>
                      <a:pt x="185737" y="22294"/>
                      <a:pt x="185737" y="22294"/>
                      <a:pt x="185737" y="0"/>
                    </a:cubicBezTo>
                    <a:close/>
                    <a:moveTo>
                      <a:pt x="152400" y="0"/>
                    </a:moveTo>
                    <a:cubicBezTo>
                      <a:pt x="152400" y="0"/>
                      <a:pt x="152400" y="0"/>
                      <a:pt x="152400" y="22294"/>
                    </a:cubicBezTo>
                    <a:cubicBezTo>
                      <a:pt x="84814" y="30162"/>
                      <a:pt x="30480" y="83930"/>
                      <a:pt x="22528" y="150813"/>
                    </a:cubicBezTo>
                    <a:cubicBezTo>
                      <a:pt x="22528" y="150813"/>
                      <a:pt x="22528" y="150813"/>
                      <a:pt x="0" y="150813"/>
                    </a:cubicBezTo>
                    <a:cubicBezTo>
                      <a:pt x="7951" y="70816"/>
                      <a:pt x="71561" y="7868"/>
                      <a:pt x="1524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20" name="组合 19"/>
          <p:cNvGrpSpPr/>
          <p:nvPr/>
        </p:nvGrpSpPr>
        <p:grpSpPr>
          <a:xfrm>
            <a:off x="2027063" y="3287033"/>
            <a:ext cx="2233787" cy="664379"/>
            <a:chOff x="2027063" y="2111376"/>
            <a:chExt cx="2233787" cy="664379"/>
          </a:xfrm>
        </p:grpSpPr>
        <p:sp>
          <p:nvSpPr>
            <p:cNvPr id="21" name="矩形 20"/>
            <p:cNvSpPr/>
            <p:nvPr/>
          </p:nvSpPr>
          <p:spPr>
            <a:xfrm>
              <a:off x="2653496" y="2435681"/>
              <a:ext cx="1607354" cy="31393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a:t>
              </a:r>
              <a:r>
                <a:rPr lang="zh-CN" altLang="en-US" sz="1200" dirty="0" smtClean="0">
                  <a:solidFill>
                    <a:schemeClr val="tx1">
                      <a:lumMod val="75000"/>
                      <a:lumOff val="25000"/>
                    </a:schemeClr>
                  </a:solidFill>
                  <a:latin typeface="+mn-ea"/>
                </a:rPr>
                <a:t>演示</a:t>
              </a:r>
              <a:endParaRPr lang="zh-CN" altLang="en-US" sz="1200" dirty="0">
                <a:solidFill>
                  <a:schemeClr val="tx1">
                    <a:lumMod val="75000"/>
                    <a:lumOff val="25000"/>
                  </a:schemeClr>
                </a:solidFill>
                <a:latin typeface="+mn-ea"/>
              </a:endParaRPr>
            </a:p>
          </p:txBody>
        </p:sp>
        <p:sp>
          <p:nvSpPr>
            <p:cNvPr id="22" name="矩形 21"/>
            <p:cNvSpPr/>
            <p:nvPr/>
          </p:nvSpPr>
          <p:spPr>
            <a:xfrm>
              <a:off x="2653496" y="2111376"/>
              <a:ext cx="1607354" cy="387798"/>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smtClean="0">
                  <a:latin typeface="+mn-ea"/>
                </a:rPr>
                <a:t>文字</a:t>
              </a:r>
              <a:r>
                <a:rPr lang="zh-CN" altLang="en-US" sz="1600" b="1" dirty="0">
                  <a:latin typeface="+mn-ea"/>
                </a:rPr>
                <a:t>添加</a:t>
              </a:r>
            </a:p>
          </p:txBody>
        </p:sp>
        <p:grpSp>
          <p:nvGrpSpPr>
            <p:cNvPr id="23" name="组合 22"/>
            <p:cNvGrpSpPr/>
            <p:nvPr/>
          </p:nvGrpSpPr>
          <p:grpSpPr>
            <a:xfrm>
              <a:off x="2027063" y="2291455"/>
              <a:ext cx="484300" cy="484300"/>
              <a:chOff x="1028700" y="1853169"/>
              <a:chExt cx="787400" cy="787400"/>
            </a:xfrm>
          </p:grpSpPr>
          <p:sp>
            <p:nvSpPr>
              <p:cNvPr id="24" name="椭圆 23"/>
              <p:cNvSpPr/>
              <p:nvPr/>
            </p:nvSpPr>
            <p:spPr>
              <a:xfrm>
                <a:off x="1028700" y="1853169"/>
                <a:ext cx="787400" cy="787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23"/>
              <p:cNvSpPr/>
              <p:nvPr/>
            </p:nvSpPr>
            <p:spPr>
              <a:xfrm>
                <a:off x="1237694" y="2062163"/>
                <a:ext cx="369412" cy="369412"/>
              </a:xfrm>
              <a:custGeom>
                <a:avLst/>
                <a:gdLst>
                  <a:gd name="T0" fmla="*/ 196 w 260"/>
                  <a:gd name="T1" fmla="*/ 164 h 260"/>
                  <a:gd name="T2" fmla="*/ 150 w 260"/>
                  <a:gd name="T3" fmla="*/ 118 h 260"/>
                  <a:gd name="T4" fmla="*/ 260 w 260"/>
                  <a:gd name="T5" fmla="*/ 36 h 260"/>
                  <a:gd name="T6" fmla="*/ 228 w 260"/>
                  <a:gd name="T7" fmla="*/ 4 h 260"/>
                  <a:gd name="T8" fmla="*/ 91 w 260"/>
                  <a:gd name="T9" fmla="*/ 59 h 260"/>
                  <a:gd name="T10" fmla="*/ 48 w 260"/>
                  <a:gd name="T11" fmla="*/ 16 h 260"/>
                  <a:gd name="T12" fmla="*/ 9 w 260"/>
                  <a:gd name="T13" fmla="*/ 9 h 260"/>
                  <a:gd name="T14" fmla="*/ 16 w 260"/>
                  <a:gd name="T15" fmla="*/ 48 h 260"/>
                  <a:gd name="T16" fmla="*/ 59 w 260"/>
                  <a:gd name="T17" fmla="*/ 91 h 260"/>
                  <a:gd name="T18" fmla="*/ 4 w 260"/>
                  <a:gd name="T19" fmla="*/ 228 h 260"/>
                  <a:gd name="T20" fmla="*/ 36 w 260"/>
                  <a:gd name="T21" fmla="*/ 260 h 260"/>
                  <a:gd name="T22" fmla="*/ 118 w 260"/>
                  <a:gd name="T23" fmla="*/ 150 h 260"/>
                  <a:gd name="T24" fmla="*/ 164 w 260"/>
                  <a:gd name="T25" fmla="*/ 196 h 260"/>
                  <a:gd name="T26" fmla="*/ 164 w 260"/>
                  <a:gd name="T27" fmla="*/ 260 h 260"/>
                  <a:gd name="T28" fmla="*/ 196 w 260"/>
                  <a:gd name="T29" fmla="*/ 260 h 260"/>
                  <a:gd name="T30" fmla="*/ 212 w 260"/>
                  <a:gd name="T31" fmla="*/ 212 h 260"/>
                  <a:gd name="T32" fmla="*/ 260 w 260"/>
                  <a:gd name="T33" fmla="*/ 196 h 260"/>
                  <a:gd name="T34" fmla="*/ 260 w 260"/>
                  <a:gd name="T35" fmla="*/ 164 h 260"/>
                  <a:gd name="T36" fmla="*/ 196 w 260"/>
                  <a:gd name="T37" fmla="*/ 164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0" h="260">
                    <a:moveTo>
                      <a:pt x="196" y="164"/>
                    </a:moveTo>
                    <a:cubicBezTo>
                      <a:pt x="150" y="118"/>
                      <a:pt x="150" y="118"/>
                      <a:pt x="150" y="118"/>
                    </a:cubicBezTo>
                    <a:cubicBezTo>
                      <a:pt x="260" y="36"/>
                      <a:pt x="260" y="36"/>
                      <a:pt x="260" y="36"/>
                    </a:cubicBezTo>
                    <a:cubicBezTo>
                      <a:pt x="228" y="4"/>
                      <a:pt x="228" y="4"/>
                      <a:pt x="228" y="4"/>
                    </a:cubicBezTo>
                    <a:cubicBezTo>
                      <a:pt x="91" y="59"/>
                      <a:pt x="91" y="59"/>
                      <a:pt x="91" y="59"/>
                    </a:cubicBezTo>
                    <a:cubicBezTo>
                      <a:pt x="48" y="16"/>
                      <a:pt x="48" y="16"/>
                      <a:pt x="48" y="16"/>
                    </a:cubicBezTo>
                    <a:cubicBezTo>
                      <a:pt x="35" y="3"/>
                      <a:pt x="18" y="0"/>
                      <a:pt x="9" y="9"/>
                    </a:cubicBezTo>
                    <a:cubicBezTo>
                      <a:pt x="0" y="18"/>
                      <a:pt x="3" y="35"/>
                      <a:pt x="16" y="48"/>
                    </a:cubicBezTo>
                    <a:cubicBezTo>
                      <a:pt x="59" y="91"/>
                      <a:pt x="59" y="91"/>
                      <a:pt x="59" y="91"/>
                    </a:cubicBezTo>
                    <a:cubicBezTo>
                      <a:pt x="4" y="228"/>
                      <a:pt x="4" y="228"/>
                      <a:pt x="4" y="228"/>
                    </a:cubicBezTo>
                    <a:cubicBezTo>
                      <a:pt x="36" y="260"/>
                      <a:pt x="36" y="260"/>
                      <a:pt x="36" y="260"/>
                    </a:cubicBezTo>
                    <a:cubicBezTo>
                      <a:pt x="118" y="150"/>
                      <a:pt x="118" y="150"/>
                      <a:pt x="118" y="150"/>
                    </a:cubicBezTo>
                    <a:cubicBezTo>
                      <a:pt x="164" y="196"/>
                      <a:pt x="164" y="196"/>
                      <a:pt x="164" y="196"/>
                    </a:cubicBezTo>
                    <a:cubicBezTo>
                      <a:pt x="164" y="260"/>
                      <a:pt x="164" y="260"/>
                      <a:pt x="164" y="260"/>
                    </a:cubicBezTo>
                    <a:cubicBezTo>
                      <a:pt x="196" y="260"/>
                      <a:pt x="196" y="260"/>
                      <a:pt x="196" y="260"/>
                    </a:cubicBezTo>
                    <a:cubicBezTo>
                      <a:pt x="212" y="212"/>
                      <a:pt x="212" y="212"/>
                      <a:pt x="212" y="212"/>
                    </a:cubicBezTo>
                    <a:cubicBezTo>
                      <a:pt x="260" y="196"/>
                      <a:pt x="260" y="196"/>
                      <a:pt x="260" y="196"/>
                    </a:cubicBezTo>
                    <a:cubicBezTo>
                      <a:pt x="260" y="164"/>
                      <a:pt x="260" y="164"/>
                      <a:pt x="260" y="164"/>
                    </a:cubicBezTo>
                    <a:lnTo>
                      <a:pt x="196" y="16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26" name="组合 25"/>
          <p:cNvGrpSpPr/>
          <p:nvPr/>
        </p:nvGrpSpPr>
        <p:grpSpPr>
          <a:xfrm>
            <a:off x="2027063" y="4534808"/>
            <a:ext cx="2233787" cy="664379"/>
            <a:chOff x="2027063" y="3359151"/>
            <a:chExt cx="2233787" cy="664379"/>
          </a:xfrm>
        </p:grpSpPr>
        <p:sp>
          <p:nvSpPr>
            <p:cNvPr id="27" name="矩形 26"/>
            <p:cNvSpPr/>
            <p:nvPr/>
          </p:nvSpPr>
          <p:spPr>
            <a:xfrm>
              <a:off x="2653496" y="3683456"/>
              <a:ext cx="1607354" cy="31393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a:t>
              </a:r>
              <a:r>
                <a:rPr lang="zh-CN" altLang="en-US" sz="1200" dirty="0" smtClean="0">
                  <a:solidFill>
                    <a:schemeClr val="tx1">
                      <a:lumMod val="75000"/>
                      <a:lumOff val="25000"/>
                    </a:schemeClr>
                  </a:solidFill>
                  <a:latin typeface="+mn-ea"/>
                </a:rPr>
                <a:t>演示</a:t>
              </a:r>
              <a:endParaRPr lang="zh-CN" altLang="en-US" sz="1200" dirty="0">
                <a:solidFill>
                  <a:schemeClr val="tx1">
                    <a:lumMod val="75000"/>
                    <a:lumOff val="25000"/>
                  </a:schemeClr>
                </a:solidFill>
                <a:latin typeface="+mn-ea"/>
              </a:endParaRPr>
            </a:p>
          </p:txBody>
        </p:sp>
        <p:sp>
          <p:nvSpPr>
            <p:cNvPr id="28" name="矩形 27"/>
            <p:cNvSpPr/>
            <p:nvPr/>
          </p:nvSpPr>
          <p:spPr>
            <a:xfrm>
              <a:off x="2653496" y="3359151"/>
              <a:ext cx="1607354" cy="387798"/>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smtClean="0">
                  <a:latin typeface="+mn-ea"/>
                </a:rPr>
                <a:t>文字</a:t>
              </a:r>
              <a:r>
                <a:rPr lang="zh-CN" altLang="en-US" sz="1600" b="1" dirty="0">
                  <a:latin typeface="+mn-ea"/>
                </a:rPr>
                <a:t>添加</a:t>
              </a:r>
            </a:p>
          </p:txBody>
        </p:sp>
        <p:grpSp>
          <p:nvGrpSpPr>
            <p:cNvPr id="29" name="组合 28"/>
            <p:cNvGrpSpPr/>
            <p:nvPr/>
          </p:nvGrpSpPr>
          <p:grpSpPr>
            <a:xfrm>
              <a:off x="2027063" y="3539230"/>
              <a:ext cx="484300" cy="484300"/>
              <a:chOff x="1028700" y="1853169"/>
              <a:chExt cx="787400" cy="787400"/>
            </a:xfrm>
          </p:grpSpPr>
          <p:sp>
            <p:nvSpPr>
              <p:cNvPr id="30" name="椭圆 29"/>
              <p:cNvSpPr/>
              <p:nvPr/>
            </p:nvSpPr>
            <p:spPr>
              <a:xfrm>
                <a:off x="1028700" y="1853169"/>
                <a:ext cx="787400" cy="787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1" name="椭圆 28"/>
              <p:cNvSpPr/>
              <p:nvPr/>
            </p:nvSpPr>
            <p:spPr>
              <a:xfrm>
                <a:off x="1237694" y="2070794"/>
                <a:ext cx="369412" cy="352149"/>
              </a:xfrm>
              <a:custGeom>
                <a:avLst/>
                <a:gdLst>
                  <a:gd name="T0" fmla="*/ 254 w 258"/>
                  <a:gd name="T1" fmla="*/ 102 h 246"/>
                  <a:gd name="T2" fmla="*/ 257 w 258"/>
                  <a:gd name="T3" fmla="*/ 92 h 246"/>
                  <a:gd name="T4" fmla="*/ 248 w 258"/>
                  <a:gd name="T5" fmla="*/ 86 h 246"/>
                  <a:gd name="T6" fmla="*/ 174 w 258"/>
                  <a:gd name="T7" fmla="*/ 80 h 246"/>
                  <a:gd name="T8" fmla="*/ 166 w 258"/>
                  <a:gd name="T9" fmla="*/ 75 h 246"/>
                  <a:gd name="T10" fmla="*/ 137 w 258"/>
                  <a:gd name="T11" fmla="*/ 6 h 246"/>
                  <a:gd name="T12" fmla="*/ 128 w 258"/>
                  <a:gd name="T13" fmla="*/ 0 h 246"/>
                  <a:gd name="T14" fmla="*/ 120 w 258"/>
                  <a:gd name="T15" fmla="*/ 6 h 246"/>
                  <a:gd name="T16" fmla="*/ 91 w 258"/>
                  <a:gd name="T17" fmla="*/ 75 h 246"/>
                  <a:gd name="T18" fmla="*/ 84 w 258"/>
                  <a:gd name="T19" fmla="*/ 81 h 246"/>
                  <a:gd name="T20" fmla="*/ 9 w 258"/>
                  <a:gd name="T21" fmla="*/ 88 h 246"/>
                  <a:gd name="T22" fmla="*/ 1 w 258"/>
                  <a:gd name="T23" fmla="*/ 94 h 246"/>
                  <a:gd name="T24" fmla="*/ 4 w 258"/>
                  <a:gd name="T25" fmla="*/ 104 h 246"/>
                  <a:gd name="T26" fmla="*/ 61 w 258"/>
                  <a:gd name="T27" fmla="*/ 152 h 246"/>
                  <a:gd name="T28" fmla="*/ 64 w 258"/>
                  <a:gd name="T29" fmla="*/ 161 h 246"/>
                  <a:gd name="T30" fmla="*/ 48 w 258"/>
                  <a:gd name="T31" fmla="*/ 234 h 246"/>
                  <a:gd name="T32" fmla="*/ 52 w 258"/>
                  <a:gd name="T33" fmla="*/ 244 h 246"/>
                  <a:gd name="T34" fmla="*/ 62 w 258"/>
                  <a:gd name="T35" fmla="*/ 244 h 246"/>
                  <a:gd name="T36" fmla="*/ 125 w 258"/>
                  <a:gd name="T37" fmla="*/ 205 h 246"/>
                  <a:gd name="T38" fmla="*/ 135 w 258"/>
                  <a:gd name="T39" fmla="*/ 205 h 246"/>
                  <a:gd name="T40" fmla="*/ 199 w 258"/>
                  <a:gd name="T41" fmla="*/ 243 h 246"/>
                  <a:gd name="T42" fmla="*/ 209 w 258"/>
                  <a:gd name="T43" fmla="*/ 242 h 246"/>
                  <a:gd name="T44" fmla="*/ 213 w 258"/>
                  <a:gd name="T45" fmla="*/ 233 h 246"/>
                  <a:gd name="T46" fmla="*/ 195 w 258"/>
                  <a:gd name="T47" fmla="*/ 160 h 246"/>
                  <a:gd name="T48" fmla="*/ 198 w 258"/>
                  <a:gd name="T49" fmla="*/ 151 h 246"/>
                  <a:gd name="T50" fmla="*/ 254 w 258"/>
                  <a:gd name="T51" fmla="*/ 102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8" h="246">
                    <a:moveTo>
                      <a:pt x="254" y="102"/>
                    </a:moveTo>
                    <a:cubicBezTo>
                      <a:pt x="257" y="99"/>
                      <a:pt x="258" y="95"/>
                      <a:pt x="257" y="92"/>
                    </a:cubicBezTo>
                    <a:cubicBezTo>
                      <a:pt x="255" y="88"/>
                      <a:pt x="252" y="86"/>
                      <a:pt x="248" y="86"/>
                    </a:cubicBezTo>
                    <a:cubicBezTo>
                      <a:pt x="174" y="80"/>
                      <a:pt x="174" y="80"/>
                      <a:pt x="174" y="80"/>
                    </a:cubicBezTo>
                    <a:cubicBezTo>
                      <a:pt x="171" y="80"/>
                      <a:pt x="168" y="78"/>
                      <a:pt x="166" y="75"/>
                    </a:cubicBezTo>
                    <a:cubicBezTo>
                      <a:pt x="137" y="6"/>
                      <a:pt x="137" y="6"/>
                      <a:pt x="137" y="6"/>
                    </a:cubicBezTo>
                    <a:cubicBezTo>
                      <a:pt x="135" y="3"/>
                      <a:pt x="132" y="0"/>
                      <a:pt x="128" y="0"/>
                    </a:cubicBezTo>
                    <a:cubicBezTo>
                      <a:pt x="124" y="1"/>
                      <a:pt x="121" y="3"/>
                      <a:pt x="120" y="6"/>
                    </a:cubicBezTo>
                    <a:cubicBezTo>
                      <a:pt x="91" y="75"/>
                      <a:pt x="91" y="75"/>
                      <a:pt x="91" y="75"/>
                    </a:cubicBezTo>
                    <a:cubicBezTo>
                      <a:pt x="90" y="78"/>
                      <a:pt x="87" y="81"/>
                      <a:pt x="84" y="81"/>
                    </a:cubicBezTo>
                    <a:cubicBezTo>
                      <a:pt x="9" y="88"/>
                      <a:pt x="9" y="88"/>
                      <a:pt x="9" y="88"/>
                    </a:cubicBezTo>
                    <a:cubicBezTo>
                      <a:pt x="6" y="88"/>
                      <a:pt x="3" y="91"/>
                      <a:pt x="1" y="94"/>
                    </a:cubicBezTo>
                    <a:cubicBezTo>
                      <a:pt x="0" y="98"/>
                      <a:pt x="1" y="102"/>
                      <a:pt x="4" y="104"/>
                    </a:cubicBezTo>
                    <a:cubicBezTo>
                      <a:pt x="61" y="152"/>
                      <a:pt x="61" y="152"/>
                      <a:pt x="61" y="152"/>
                    </a:cubicBezTo>
                    <a:cubicBezTo>
                      <a:pt x="64" y="155"/>
                      <a:pt x="65" y="158"/>
                      <a:pt x="64" y="161"/>
                    </a:cubicBezTo>
                    <a:cubicBezTo>
                      <a:pt x="48" y="234"/>
                      <a:pt x="48" y="234"/>
                      <a:pt x="48" y="234"/>
                    </a:cubicBezTo>
                    <a:cubicBezTo>
                      <a:pt x="47" y="238"/>
                      <a:pt x="48" y="242"/>
                      <a:pt x="52" y="244"/>
                    </a:cubicBezTo>
                    <a:cubicBezTo>
                      <a:pt x="55" y="246"/>
                      <a:pt x="59" y="246"/>
                      <a:pt x="62" y="244"/>
                    </a:cubicBezTo>
                    <a:cubicBezTo>
                      <a:pt x="125" y="205"/>
                      <a:pt x="125" y="205"/>
                      <a:pt x="125" y="205"/>
                    </a:cubicBezTo>
                    <a:cubicBezTo>
                      <a:pt x="128" y="203"/>
                      <a:pt x="132" y="203"/>
                      <a:pt x="135" y="205"/>
                    </a:cubicBezTo>
                    <a:cubicBezTo>
                      <a:pt x="199" y="243"/>
                      <a:pt x="199" y="243"/>
                      <a:pt x="199" y="243"/>
                    </a:cubicBezTo>
                    <a:cubicBezTo>
                      <a:pt x="202" y="245"/>
                      <a:pt x="206" y="245"/>
                      <a:pt x="209" y="242"/>
                    </a:cubicBezTo>
                    <a:cubicBezTo>
                      <a:pt x="212" y="240"/>
                      <a:pt x="214" y="236"/>
                      <a:pt x="213" y="233"/>
                    </a:cubicBezTo>
                    <a:cubicBezTo>
                      <a:pt x="195" y="160"/>
                      <a:pt x="195" y="160"/>
                      <a:pt x="195" y="160"/>
                    </a:cubicBezTo>
                    <a:cubicBezTo>
                      <a:pt x="194" y="157"/>
                      <a:pt x="195" y="153"/>
                      <a:pt x="198" y="151"/>
                    </a:cubicBezTo>
                    <a:lnTo>
                      <a:pt x="254" y="10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32" name="组合 31"/>
          <p:cNvGrpSpPr/>
          <p:nvPr/>
        </p:nvGrpSpPr>
        <p:grpSpPr>
          <a:xfrm>
            <a:off x="674782" y="358608"/>
            <a:ext cx="4885993" cy="716067"/>
            <a:chOff x="5402407" y="1247256"/>
            <a:chExt cx="4885993" cy="716067"/>
          </a:xfrm>
        </p:grpSpPr>
        <p:sp>
          <p:nvSpPr>
            <p:cNvPr id="33" name="文本框 32"/>
            <p:cNvSpPr txBox="1"/>
            <p:nvPr/>
          </p:nvSpPr>
          <p:spPr>
            <a:xfrm>
              <a:off x="5402407" y="1247256"/>
              <a:ext cx="3295317"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mn-ea"/>
                </a:rPr>
                <a:t>标题文字添加此处</a:t>
              </a:r>
              <a:endParaRPr lang="zh-CN" altLang="en-US" sz="2800" b="1" dirty="0">
                <a:solidFill>
                  <a:schemeClr val="tx1">
                    <a:lumMod val="75000"/>
                    <a:lumOff val="25000"/>
                  </a:schemeClr>
                </a:solidFill>
                <a:latin typeface="+mn-ea"/>
              </a:endParaRPr>
            </a:p>
          </p:txBody>
        </p:sp>
        <p:sp>
          <p:nvSpPr>
            <p:cNvPr id="34" name="文本框 33"/>
            <p:cNvSpPr txBox="1"/>
            <p:nvPr/>
          </p:nvSpPr>
          <p:spPr>
            <a:xfrm>
              <a:off x="5402408" y="16935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spTree>
    <p:extLst>
      <p:ext uri="{BB962C8B-B14F-4D97-AF65-F5344CB8AC3E}">
        <p14:creationId xmlns:p14="http://schemas.microsoft.com/office/powerpoint/2010/main" val="76480220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500" fill="hold"/>
                                        <p:tgtEl>
                                          <p:spTgt spid="36"/>
                                        </p:tgtEl>
                                        <p:attrNameLst>
                                          <p:attrName>ppt_w</p:attrName>
                                        </p:attrNameLst>
                                      </p:cBhvr>
                                      <p:tavLst>
                                        <p:tav tm="0">
                                          <p:val>
                                            <p:fltVal val="0"/>
                                          </p:val>
                                        </p:tav>
                                        <p:tav tm="100000">
                                          <p:val>
                                            <p:strVal val="#ppt_w"/>
                                          </p:val>
                                        </p:tav>
                                      </p:tavLst>
                                    </p:anim>
                                    <p:anim calcmode="lin" valueType="num">
                                      <p:cBhvr>
                                        <p:cTn id="14" dur="500" fill="hold"/>
                                        <p:tgtEl>
                                          <p:spTgt spid="36"/>
                                        </p:tgtEl>
                                        <p:attrNameLst>
                                          <p:attrName>ppt_h</p:attrName>
                                        </p:attrNameLst>
                                      </p:cBhvr>
                                      <p:tavLst>
                                        <p:tav tm="0">
                                          <p:val>
                                            <p:fltVal val="0"/>
                                          </p:val>
                                        </p:tav>
                                        <p:tav tm="100000">
                                          <p:val>
                                            <p:strVal val="#ppt_h"/>
                                          </p:val>
                                        </p:tav>
                                      </p:tavLst>
                                    </p:anim>
                                    <p:animEffect transition="in" filter="fade">
                                      <p:cBhvr>
                                        <p:cTn id="15" dur="500"/>
                                        <p:tgtEl>
                                          <p:spTgt spid="36"/>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fade">
                                      <p:cBhvr>
                                        <p:cTn id="24" dur="500"/>
                                        <p:tgtEl>
                                          <p:spTgt spid="37"/>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p:cTn id="28" dur="500" fill="hold"/>
                                        <p:tgtEl>
                                          <p:spTgt spid="20"/>
                                        </p:tgtEl>
                                        <p:attrNameLst>
                                          <p:attrName>ppt_w</p:attrName>
                                        </p:attrNameLst>
                                      </p:cBhvr>
                                      <p:tavLst>
                                        <p:tav tm="0">
                                          <p:val>
                                            <p:fltVal val="0"/>
                                          </p:val>
                                        </p:tav>
                                        <p:tav tm="100000">
                                          <p:val>
                                            <p:strVal val="#ppt_w"/>
                                          </p:val>
                                        </p:tav>
                                      </p:tavLst>
                                    </p:anim>
                                    <p:anim calcmode="lin" valueType="num">
                                      <p:cBhvr>
                                        <p:cTn id="29" dur="500" fill="hold"/>
                                        <p:tgtEl>
                                          <p:spTgt spid="20"/>
                                        </p:tgtEl>
                                        <p:attrNameLst>
                                          <p:attrName>ppt_h</p:attrName>
                                        </p:attrNameLst>
                                      </p:cBhvr>
                                      <p:tavLst>
                                        <p:tav tm="0">
                                          <p:val>
                                            <p:fltVal val="0"/>
                                          </p:val>
                                        </p:tav>
                                        <p:tav tm="100000">
                                          <p:val>
                                            <p:strVal val="#ppt_h"/>
                                          </p:val>
                                        </p:tav>
                                      </p:tavLst>
                                    </p:anim>
                                    <p:animEffect transition="in" filter="fade">
                                      <p:cBhvr>
                                        <p:cTn id="30" dur="500"/>
                                        <p:tgtEl>
                                          <p:spTgt spid="20"/>
                                        </p:tgtEl>
                                      </p:cBhvr>
                                    </p:animEffect>
                                  </p:childTnLst>
                                </p:cTn>
                              </p:par>
                              <p:par>
                                <p:cTn id="31" presetID="53" presetClass="entr" presetSubtype="16"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p:cTn id="33" dur="500" fill="hold"/>
                                        <p:tgtEl>
                                          <p:spTgt spid="26"/>
                                        </p:tgtEl>
                                        <p:attrNameLst>
                                          <p:attrName>ppt_w</p:attrName>
                                        </p:attrNameLst>
                                      </p:cBhvr>
                                      <p:tavLst>
                                        <p:tav tm="0">
                                          <p:val>
                                            <p:fltVal val="0"/>
                                          </p:val>
                                        </p:tav>
                                        <p:tav tm="100000">
                                          <p:val>
                                            <p:strVal val="#ppt_w"/>
                                          </p:val>
                                        </p:tav>
                                      </p:tavLst>
                                    </p:anim>
                                    <p:anim calcmode="lin" valueType="num">
                                      <p:cBhvr>
                                        <p:cTn id="34" dur="500" fill="hold"/>
                                        <p:tgtEl>
                                          <p:spTgt spid="26"/>
                                        </p:tgtEl>
                                        <p:attrNameLst>
                                          <p:attrName>ppt_h</p:attrName>
                                        </p:attrNameLst>
                                      </p:cBhvr>
                                      <p:tavLst>
                                        <p:tav tm="0">
                                          <p:val>
                                            <p:fltVal val="0"/>
                                          </p:val>
                                        </p:tav>
                                        <p:tav tm="100000">
                                          <p:val>
                                            <p:strVal val="#ppt_h"/>
                                          </p:val>
                                        </p:tav>
                                      </p:tavLst>
                                    </p:anim>
                                    <p:animEffect transition="in" filter="fade">
                                      <p:cBhvr>
                                        <p:cTn id="35" dur="500"/>
                                        <p:tgtEl>
                                          <p:spTgt spid="26"/>
                                        </p:tgtEl>
                                      </p:cBhvr>
                                    </p:animEffect>
                                  </p:childTnLst>
                                </p:cTn>
                              </p:par>
                              <p:par>
                                <p:cTn id="36" presetID="53" presetClass="entr" presetSubtype="16" fill="hold" nodeType="with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Effect transition="in" filter="fade">
                                      <p:cBhvr>
                                        <p:cTn id="40" dur="500"/>
                                        <p:tgtEl>
                                          <p:spTgt spid="8"/>
                                        </p:tgtEl>
                                      </p:cBhvr>
                                    </p:animEffect>
                                  </p:childTnLst>
                                </p:cTn>
                              </p:par>
                              <p:par>
                                <p:cTn id="41" presetID="53" presetClass="entr" presetSubtype="16"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ppt_w</p:attrName>
                                        </p:attrNameLst>
                                      </p:cBhvr>
                                      <p:tavLst>
                                        <p:tav tm="0">
                                          <p:val>
                                            <p:fltVal val="0"/>
                                          </p:val>
                                        </p:tav>
                                        <p:tav tm="100000">
                                          <p:val>
                                            <p:strVal val="#ppt_w"/>
                                          </p:val>
                                        </p:tav>
                                      </p:tavLst>
                                    </p:anim>
                                    <p:anim calcmode="lin" valueType="num">
                                      <p:cBhvr>
                                        <p:cTn id="44" dur="500" fill="hold"/>
                                        <p:tgtEl>
                                          <p:spTgt spid="14"/>
                                        </p:tgtEl>
                                        <p:attrNameLst>
                                          <p:attrName>ppt_h</p:attrName>
                                        </p:attrNameLst>
                                      </p:cBhvr>
                                      <p:tavLst>
                                        <p:tav tm="0">
                                          <p:val>
                                            <p:fltVal val="0"/>
                                          </p:val>
                                        </p:tav>
                                        <p:tav tm="100000">
                                          <p:val>
                                            <p:strVal val="#ppt_h"/>
                                          </p:val>
                                        </p:tav>
                                      </p:tavLst>
                                    </p:anim>
                                    <p:animEffect transition="in" filter="fade">
                                      <p:cBhvr>
                                        <p:cTn id="45" dur="500"/>
                                        <p:tgtEl>
                                          <p:spTgt spid="14"/>
                                        </p:tgtEl>
                                      </p:cBhvr>
                                    </p:animEffect>
                                  </p:childTnLst>
                                </p:cTn>
                              </p:par>
                            </p:childTnLst>
                          </p:cTn>
                        </p:par>
                        <p:par>
                          <p:cTn id="46" fill="hold">
                            <p:stCondLst>
                              <p:cond delay="2500"/>
                            </p:stCondLst>
                            <p:childTnLst>
                              <p:par>
                                <p:cTn id="47" presetID="10" presetClass="entr" presetSubtype="0" fill="hold" grpId="0" nodeType="after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fade">
                                      <p:cBhvr>
                                        <p:cTn id="49" dur="500"/>
                                        <p:tgtEl>
                                          <p:spTgt spid="38"/>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9"/>
                                        </p:tgtEl>
                                        <p:attrNameLst>
                                          <p:attrName>style.visibility</p:attrName>
                                        </p:attrNameLst>
                                      </p:cBhvr>
                                      <p:to>
                                        <p:strVal val="visible"/>
                                      </p:to>
                                    </p:set>
                                    <p:animEffect transition="in" filter="fade">
                                      <p:cBhvr>
                                        <p:cTn id="52" dur="500"/>
                                        <p:tgtEl>
                                          <p:spTgt spid="39"/>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0"/>
                                        </p:tgtEl>
                                        <p:attrNameLst>
                                          <p:attrName>style.visibility</p:attrName>
                                        </p:attrNameLst>
                                      </p:cBhvr>
                                      <p:to>
                                        <p:strVal val="visible"/>
                                      </p:to>
                                    </p:set>
                                    <p:animEffect transition="in" filter="fade">
                                      <p:cBhvr>
                                        <p:cTn id="55" dur="500"/>
                                        <p:tgtEl>
                                          <p:spTgt spid="40"/>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fade">
                                      <p:cBhvr>
                                        <p:cTn id="58"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5" grpId="0" animBg="1"/>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809750" y="1790700"/>
            <a:ext cx="10382250" cy="4743450"/>
          </a:xfrm>
          <a:custGeom>
            <a:avLst/>
            <a:gdLst>
              <a:gd name="connsiteX0" fmla="*/ 10382250 w 10382250"/>
              <a:gd name="connsiteY0" fmla="*/ 1485900 h 4743450"/>
              <a:gd name="connsiteX1" fmla="*/ 10344150 w 10382250"/>
              <a:gd name="connsiteY1" fmla="*/ 4705350 h 4743450"/>
              <a:gd name="connsiteX2" fmla="*/ 3105150 w 10382250"/>
              <a:gd name="connsiteY2" fmla="*/ 4743450 h 4743450"/>
              <a:gd name="connsiteX3" fmla="*/ 0 w 10382250"/>
              <a:gd name="connsiteY3" fmla="*/ 2971800 h 4743450"/>
              <a:gd name="connsiteX4" fmla="*/ 2533650 w 10382250"/>
              <a:gd name="connsiteY4" fmla="*/ 457200 h 4743450"/>
              <a:gd name="connsiteX5" fmla="*/ 3314700 w 10382250"/>
              <a:gd name="connsiteY5" fmla="*/ 838200 h 4743450"/>
              <a:gd name="connsiteX6" fmla="*/ 5791200 w 10382250"/>
              <a:gd name="connsiteY6" fmla="*/ 0 h 4743450"/>
              <a:gd name="connsiteX7" fmla="*/ 6953250 w 10382250"/>
              <a:gd name="connsiteY7" fmla="*/ 647700 h 4743450"/>
              <a:gd name="connsiteX8" fmla="*/ 8553450 w 10382250"/>
              <a:gd name="connsiteY8" fmla="*/ 419100 h 4743450"/>
              <a:gd name="connsiteX9" fmla="*/ 10382250 w 10382250"/>
              <a:gd name="connsiteY9" fmla="*/ 1485900 h 474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382250" h="4743450">
                <a:moveTo>
                  <a:pt x="10382250" y="1485900"/>
                </a:moveTo>
                <a:lnTo>
                  <a:pt x="10344150" y="4705350"/>
                </a:lnTo>
                <a:lnTo>
                  <a:pt x="3105150" y="4743450"/>
                </a:lnTo>
                <a:lnTo>
                  <a:pt x="0" y="2971800"/>
                </a:lnTo>
                <a:lnTo>
                  <a:pt x="2533650" y="457200"/>
                </a:lnTo>
                <a:lnTo>
                  <a:pt x="3314700" y="838200"/>
                </a:lnTo>
                <a:lnTo>
                  <a:pt x="5791200" y="0"/>
                </a:lnTo>
                <a:lnTo>
                  <a:pt x="6953250" y="647700"/>
                </a:lnTo>
                <a:lnTo>
                  <a:pt x="8553450" y="419100"/>
                </a:lnTo>
                <a:lnTo>
                  <a:pt x="10382250" y="1485900"/>
                </a:lnTo>
                <a:close/>
              </a:path>
            </a:pathLst>
          </a:custGeom>
          <a:gradFill>
            <a:gsLst>
              <a:gs pos="0">
                <a:schemeClr val="bg1">
                  <a:lumMod val="50000"/>
                </a:schemeClr>
              </a:gs>
              <a:gs pos="75000">
                <a:schemeClr val="bg1">
                  <a:alpha val="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sp>
        <p:nvSpPr>
          <p:cNvPr id="10" name="Rectangle 10"/>
          <p:cNvSpPr>
            <a:spLocks noChangeArrowheads="1"/>
          </p:cNvSpPr>
          <p:nvPr/>
        </p:nvSpPr>
        <p:spPr bwMode="auto">
          <a:xfrm>
            <a:off x="1804988" y="2219325"/>
            <a:ext cx="2555081" cy="2554288"/>
          </a:xfrm>
          <a:prstGeom prst="rect">
            <a:avLst/>
          </a:prstGeom>
          <a:solidFill>
            <a:schemeClr val="accent2"/>
          </a:solidFill>
          <a:ln>
            <a:noFill/>
          </a:ln>
          <a:extLst/>
        </p:spPr>
        <p:txBody>
          <a:bodyPr vert="horz" wrap="square" lIns="45720" tIns="22860" rIns="45720" bIns="22860" numCol="1" anchor="t" anchorCtr="0" compatLnSpc="1">
            <a:prstTxWarp prst="textNoShape">
              <a:avLst/>
            </a:prstTxWarp>
          </a:bodyPr>
          <a:lstStyle/>
          <a:p>
            <a:endParaRPr lang="en-US" sz="900"/>
          </a:p>
        </p:txBody>
      </p:sp>
      <p:sp>
        <p:nvSpPr>
          <p:cNvPr id="13" name="Freeform 13"/>
          <p:cNvSpPr>
            <a:spLocks noEditPoints="1"/>
          </p:cNvSpPr>
          <p:nvPr/>
        </p:nvSpPr>
        <p:spPr bwMode="auto">
          <a:xfrm>
            <a:off x="2805113" y="2732088"/>
            <a:ext cx="555625" cy="500063"/>
          </a:xfrm>
          <a:custGeom>
            <a:avLst/>
            <a:gdLst>
              <a:gd name="T0" fmla="*/ 346 w 350"/>
              <a:gd name="T1" fmla="*/ 99 h 315"/>
              <a:gd name="T2" fmla="*/ 312 w 350"/>
              <a:gd name="T3" fmla="*/ 18 h 315"/>
              <a:gd name="T4" fmla="*/ 285 w 350"/>
              <a:gd name="T5" fmla="*/ 0 h 315"/>
              <a:gd name="T6" fmla="*/ 62 w 350"/>
              <a:gd name="T7" fmla="*/ 0 h 315"/>
              <a:gd name="T8" fmla="*/ 35 w 350"/>
              <a:gd name="T9" fmla="*/ 18 h 315"/>
              <a:gd name="T10" fmla="*/ 4 w 350"/>
              <a:gd name="T11" fmla="*/ 99 h 315"/>
              <a:gd name="T12" fmla="*/ 10 w 350"/>
              <a:gd name="T13" fmla="*/ 131 h 315"/>
              <a:gd name="T14" fmla="*/ 12 w 350"/>
              <a:gd name="T15" fmla="*/ 132 h 315"/>
              <a:gd name="T16" fmla="*/ 33 w 350"/>
              <a:gd name="T17" fmla="*/ 138 h 315"/>
              <a:gd name="T18" fmla="*/ 33 w 350"/>
              <a:gd name="T19" fmla="*/ 295 h 315"/>
              <a:gd name="T20" fmla="*/ 53 w 350"/>
              <a:gd name="T21" fmla="*/ 315 h 315"/>
              <a:gd name="T22" fmla="*/ 86 w 350"/>
              <a:gd name="T23" fmla="*/ 315 h 315"/>
              <a:gd name="T24" fmla="*/ 85 w 350"/>
              <a:gd name="T25" fmla="*/ 312 h 315"/>
              <a:gd name="T26" fmla="*/ 85 w 350"/>
              <a:gd name="T27" fmla="*/ 246 h 315"/>
              <a:gd name="T28" fmla="*/ 105 w 350"/>
              <a:gd name="T29" fmla="*/ 226 h 315"/>
              <a:gd name="T30" fmla="*/ 131 w 350"/>
              <a:gd name="T31" fmla="*/ 226 h 315"/>
              <a:gd name="T32" fmla="*/ 151 w 350"/>
              <a:gd name="T33" fmla="*/ 246 h 315"/>
              <a:gd name="T34" fmla="*/ 151 w 350"/>
              <a:gd name="T35" fmla="*/ 312 h 315"/>
              <a:gd name="T36" fmla="*/ 151 w 350"/>
              <a:gd name="T37" fmla="*/ 315 h 315"/>
              <a:gd name="T38" fmla="*/ 298 w 350"/>
              <a:gd name="T39" fmla="*/ 315 h 315"/>
              <a:gd name="T40" fmla="*/ 318 w 350"/>
              <a:gd name="T41" fmla="*/ 295 h 315"/>
              <a:gd name="T42" fmla="*/ 318 w 350"/>
              <a:gd name="T43" fmla="*/ 138 h 315"/>
              <a:gd name="T44" fmla="*/ 339 w 350"/>
              <a:gd name="T45" fmla="*/ 132 h 315"/>
              <a:gd name="T46" fmla="*/ 340 w 350"/>
              <a:gd name="T47" fmla="*/ 131 h 315"/>
              <a:gd name="T48" fmla="*/ 346 w 350"/>
              <a:gd name="T49" fmla="*/ 99 h 315"/>
              <a:gd name="T50" fmla="*/ 277 w 350"/>
              <a:gd name="T51" fmla="*/ 203 h 315"/>
              <a:gd name="T52" fmla="*/ 277 w 350"/>
              <a:gd name="T53" fmla="*/ 211 h 315"/>
              <a:gd name="T54" fmla="*/ 251 w 350"/>
              <a:gd name="T55" fmla="*/ 211 h 315"/>
              <a:gd name="T56" fmla="*/ 251 w 350"/>
              <a:gd name="T57" fmla="*/ 183 h 315"/>
              <a:gd name="T58" fmla="*/ 257 w 350"/>
              <a:gd name="T59" fmla="*/ 183 h 315"/>
              <a:gd name="T60" fmla="*/ 277 w 350"/>
              <a:gd name="T61" fmla="*/ 203 h 315"/>
              <a:gd name="T62" fmla="*/ 232 w 350"/>
              <a:gd name="T63" fmla="*/ 183 h 315"/>
              <a:gd name="T64" fmla="*/ 239 w 350"/>
              <a:gd name="T65" fmla="*/ 183 h 315"/>
              <a:gd name="T66" fmla="*/ 239 w 350"/>
              <a:gd name="T67" fmla="*/ 211 h 315"/>
              <a:gd name="T68" fmla="*/ 212 w 350"/>
              <a:gd name="T69" fmla="*/ 211 h 315"/>
              <a:gd name="T70" fmla="*/ 212 w 350"/>
              <a:gd name="T71" fmla="*/ 203 h 315"/>
              <a:gd name="T72" fmla="*/ 232 w 350"/>
              <a:gd name="T73" fmla="*/ 183 h 315"/>
              <a:gd name="T74" fmla="*/ 212 w 350"/>
              <a:gd name="T75" fmla="*/ 231 h 315"/>
              <a:gd name="T76" fmla="*/ 212 w 350"/>
              <a:gd name="T77" fmla="*/ 223 h 315"/>
              <a:gd name="T78" fmla="*/ 239 w 350"/>
              <a:gd name="T79" fmla="*/ 223 h 315"/>
              <a:gd name="T80" fmla="*/ 239 w 350"/>
              <a:gd name="T81" fmla="*/ 251 h 315"/>
              <a:gd name="T82" fmla="*/ 232 w 350"/>
              <a:gd name="T83" fmla="*/ 251 h 315"/>
              <a:gd name="T84" fmla="*/ 212 w 350"/>
              <a:gd name="T85" fmla="*/ 231 h 315"/>
              <a:gd name="T86" fmla="*/ 257 w 350"/>
              <a:gd name="T87" fmla="*/ 251 h 315"/>
              <a:gd name="T88" fmla="*/ 251 w 350"/>
              <a:gd name="T89" fmla="*/ 251 h 315"/>
              <a:gd name="T90" fmla="*/ 251 w 350"/>
              <a:gd name="T91" fmla="*/ 223 h 315"/>
              <a:gd name="T92" fmla="*/ 277 w 350"/>
              <a:gd name="T93" fmla="*/ 223 h 315"/>
              <a:gd name="T94" fmla="*/ 277 w 350"/>
              <a:gd name="T95" fmla="*/ 231 h 315"/>
              <a:gd name="T96" fmla="*/ 257 w 350"/>
              <a:gd name="T97" fmla="*/ 251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50" h="315">
                <a:moveTo>
                  <a:pt x="346" y="99"/>
                </a:moveTo>
                <a:cubicBezTo>
                  <a:pt x="312" y="18"/>
                  <a:pt x="312" y="18"/>
                  <a:pt x="312" y="18"/>
                </a:cubicBezTo>
                <a:cubicBezTo>
                  <a:pt x="308" y="8"/>
                  <a:pt x="296" y="0"/>
                  <a:pt x="285" y="0"/>
                </a:cubicBezTo>
                <a:cubicBezTo>
                  <a:pt x="62" y="0"/>
                  <a:pt x="62" y="0"/>
                  <a:pt x="62" y="0"/>
                </a:cubicBezTo>
                <a:cubicBezTo>
                  <a:pt x="51" y="0"/>
                  <a:pt x="39" y="8"/>
                  <a:pt x="35" y="18"/>
                </a:cubicBezTo>
                <a:cubicBezTo>
                  <a:pt x="4" y="99"/>
                  <a:pt x="4" y="99"/>
                  <a:pt x="4" y="99"/>
                </a:cubicBezTo>
                <a:cubicBezTo>
                  <a:pt x="0" y="109"/>
                  <a:pt x="3" y="123"/>
                  <a:pt x="10" y="131"/>
                </a:cubicBezTo>
                <a:cubicBezTo>
                  <a:pt x="12" y="132"/>
                  <a:pt x="12" y="132"/>
                  <a:pt x="12" y="132"/>
                </a:cubicBezTo>
                <a:cubicBezTo>
                  <a:pt x="18" y="139"/>
                  <a:pt x="27" y="141"/>
                  <a:pt x="33" y="138"/>
                </a:cubicBezTo>
                <a:cubicBezTo>
                  <a:pt x="33" y="295"/>
                  <a:pt x="33" y="295"/>
                  <a:pt x="33" y="295"/>
                </a:cubicBezTo>
                <a:cubicBezTo>
                  <a:pt x="33" y="306"/>
                  <a:pt x="42" y="315"/>
                  <a:pt x="53" y="315"/>
                </a:cubicBezTo>
                <a:cubicBezTo>
                  <a:pt x="86" y="315"/>
                  <a:pt x="86" y="315"/>
                  <a:pt x="86" y="315"/>
                </a:cubicBezTo>
                <a:cubicBezTo>
                  <a:pt x="86" y="314"/>
                  <a:pt x="85" y="313"/>
                  <a:pt x="85" y="312"/>
                </a:cubicBezTo>
                <a:cubicBezTo>
                  <a:pt x="85" y="246"/>
                  <a:pt x="85" y="246"/>
                  <a:pt x="85" y="246"/>
                </a:cubicBezTo>
                <a:cubicBezTo>
                  <a:pt x="85" y="235"/>
                  <a:pt x="94" y="226"/>
                  <a:pt x="105" y="226"/>
                </a:cubicBezTo>
                <a:cubicBezTo>
                  <a:pt x="131" y="226"/>
                  <a:pt x="131" y="226"/>
                  <a:pt x="131" y="226"/>
                </a:cubicBezTo>
                <a:cubicBezTo>
                  <a:pt x="142" y="226"/>
                  <a:pt x="151" y="235"/>
                  <a:pt x="151" y="246"/>
                </a:cubicBezTo>
                <a:cubicBezTo>
                  <a:pt x="151" y="312"/>
                  <a:pt x="151" y="312"/>
                  <a:pt x="151" y="312"/>
                </a:cubicBezTo>
                <a:cubicBezTo>
                  <a:pt x="151" y="313"/>
                  <a:pt x="151" y="314"/>
                  <a:pt x="151" y="315"/>
                </a:cubicBezTo>
                <a:cubicBezTo>
                  <a:pt x="298" y="315"/>
                  <a:pt x="298" y="315"/>
                  <a:pt x="298" y="315"/>
                </a:cubicBezTo>
                <a:cubicBezTo>
                  <a:pt x="309" y="315"/>
                  <a:pt x="318" y="306"/>
                  <a:pt x="318" y="295"/>
                </a:cubicBezTo>
                <a:cubicBezTo>
                  <a:pt x="318" y="138"/>
                  <a:pt x="318" y="138"/>
                  <a:pt x="318" y="138"/>
                </a:cubicBezTo>
                <a:cubicBezTo>
                  <a:pt x="324" y="141"/>
                  <a:pt x="332" y="139"/>
                  <a:pt x="339" y="132"/>
                </a:cubicBezTo>
                <a:cubicBezTo>
                  <a:pt x="340" y="131"/>
                  <a:pt x="340" y="131"/>
                  <a:pt x="340" y="131"/>
                </a:cubicBezTo>
                <a:cubicBezTo>
                  <a:pt x="348" y="123"/>
                  <a:pt x="350" y="109"/>
                  <a:pt x="346" y="99"/>
                </a:cubicBezTo>
                <a:close/>
                <a:moveTo>
                  <a:pt x="277" y="203"/>
                </a:moveTo>
                <a:cubicBezTo>
                  <a:pt x="277" y="211"/>
                  <a:pt x="277" y="211"/>
                  <a:pt x="277" y="211"/>
                </a:cubicBezTo>
                <a:cubicBezTo>
                  <a:pt x="251" y="211"/>
                  <a:pt x="251" y="211"/>
                  <a:pt x="251" y="211"/>
                </a:cubicBezTo>
                <a:cubicBezTo>
                  <a:pt x="251" y="183"/>
                  <a:pt x="251" y="183"/>
                  <a:pt x="251" y="183"/>
                </a:cubicBezTo>
                <a:cubicBezTo>
                  <a:pt x="257" y="183"/>
                  <a:pt x="257" y="183"/>
                  <a:pt x="257" y="183"/>
                </a:cubicBezTo>
                <a:cubicBezTo>
                  <a:pt x="268" y="183"/>
                  <a:pt x="277" y="192"/>
                  <a:pt x="277" y="203"/>
                </a:cubicBezTo>
                <a:close/>
                <a:moveTo>
                  <a:pt x="232" y="183"/>
                </a:moveTo>
                <a:cubicBezTo>
                  <a:pt x="239" y="183"/>
                  <a:pt x="239" y="183"/>
                  <a:pt x="239" y="183"/>
                </a:cubicBezTo>
                <a:cubicBezTo>
                  <a:pt x="239" y="211"/>
                  <a:pt x="239" y="211"/>
                  <a:pt x="239" y="211"/>
                </a:cubicBezTo>
                <a:cubicBezTo>
                  <a:pt x="212" y="211"/>
                  <a:pt x="212" y="211"/>
                  <a:pt x="212" y="211"/>
                </a:cubicBezTo>
                <a:cubicBezTo>
                  <a:pt x="212" y="203"/>
                  <a:pt x="212" y="203"/>
                  <a:pt x="212" y="203"/>
                </a:cubicBezTo>
                <a:cubicBezTo>
                  <a:pt x="212" y="192"/>
                  <a:pt x="221" y="183"/>
                  <a:pt x="232" y="183"/>
                </a:cubicBezTo>
                <a:close/>
                <a:moveTo>
                  <a:pt x="212" y="231"/>
                </a:moveTo>
                <a:cubicBezTo>
                  <a:pt x="212" y="223"/>
                  <a:pt x="212" y="223"/>
                  <a:pt x="212" y="223"/>
                </a:cubicBezTo>
                <a:cubicBezTo>
                  <a:pt x="239" y="223"/>
                  <a:pt x="239" y="223"/>
                  <a:pt x="239" y="223"/>
                </a:cubicBezTo>
                <a:cubicBezTo>
                  <a:pt x="239" y="251"/>
                  <a:pt x="239" y="251"/>
                  <a:pt x="239" y="251"/>
                </a:cubicBezTo>
                <a:cubicBezTo>
                  <a:pt x="232" y="251"/>
                  <a:pt x="232" y="251"/>
                  <a:pt x="232" y="251"/>
                </a:cubicBezTo>
                <a:cubicBezTo>
                  <a:pt x="221" y="251"/>
                  <a:pt x="212" y="242"/>
                  <a:pt x="212" y="231"/>
                </a:cubicBezTo>
                <a:close/>
                <a:moveTo>
                  <a:pt x="257" y="251"/>
                </a:moveTo>
                <a:cubicBezTo>
                  <a:pt x="251" y="251"/>
                  <a:pt x="251" y="251"/>
                  <a:pt x="251" y="251"/>
                </a:cubicBezTo>
                <a:cubicBezTo>
                  <a:pt x="251" y="223"/>
                  <a:pt x="251" y="223"/>
                  <a:pt x="251" y="223"/>
                </a:cubicBezTo>
                <a:cubicBezTo>
                  <a:pt x="277" y="223"/>
                  <a:pt x="277" y="223"/>
                  <a:pt x="277" y="223"/>
                </a:cubicBezTo>
                <a:cubicBezTo>
                  <a:pt x="277" y="231"/>
                  <a:pt x="277" y="231"/>
                  <a:pt x="277" y="231"/>
                </a:cubicBezTo>
                <a:cubicBezTo>
                  <a:pt x="277" y="242"/>
                  <a:pt x="268" y="251"/>
                  <a:pt x="257" y="251"/>
                </a:cubicBezTo>
                <a:close/>
              </a:path>
            </a:pathLst>
          </a:custGeom>
          <a:solidFill>
            <a:schemeClr val="bg1"/>
          </a:solidFill>
          <a:ln>
            <a:noFill/>
          </a:ln>
          <a:extLst/>
        </p:spPr>
        <p:txBody>
          <a:bodyPr vert="horz" wrap="square" lIns="45720" tIns="22860" rIns="45720" bIns="22860" numCol="1" anchor="t" anchorCtr="0" compatLnSpc="1">
            <a:prstTxWarp prst="textNoShape">
              <a:avLst/>
            </a:prstTxWarp>
          </a:bodyPr>
          <a:lstStyle/>
          <a:p>
            <a:endParaRPr lang="en-US" sz="900"/>
          </a:p>
        </p:txBody>
      </p:sp>
      <p:sp>
        <p:nvSpPr>
          <p:cNvPr id="14" name="Rectangle 14"/>
          <p:cNvSpPr>
            <a:spLocks noChangeArrowheads="1"/>
          </p:cNvSpPr>
          <p:nvPr/>
        </p:nvSpPr>
        <p:spPr bwMode="auto">
          <a:xfrm>
            <a:off x="2752725" y="3948113"/>
            <a:ext cx="660400" cy="661988"/>
          </a:xfrm>
          <a:prstGeom prst="rect">
            <a:avLst/>
          </a:prstGeom>
          <a:solidFill>
            <a:schemeClr val="bg1"/>
          </a:solidFill>
          <a:ln>
            <a:noFill/>
          </a:ln>
          <a:extLst/>
        </p:spPr>
        <p:txBody>
          <a:bodyPr vert="horz" wrap="square" lIns="45720" tIns="22860" rIns="45720" bIns="22860" numCol="1" anchor="t" anchorCtr="0" compatLnSpc="1">
            <a:prstTxWarp prst="textNoShape">
              <a:avLst/>
            </a:prstTxWarp>
          </a:bodyPr>
          <a:lstStyle/>
          <a:p>
            <a:endParaRPr lang="en-US" sz="900">
              <a:solidFill>
                <a:schemeClr val="tx1">
                  <a:lumMod val="65000"/>
                  <a:lumOff val="35000"/>
                </a:schemeClr>
              </a:solidFill>
            </a:endParaRPr>
          </a:p>
        </p:txBody>
      </p:sp>
      <p:sp>
        <p:nvSpPr>
          <p:cNvPr id="15" name="Rectangle 15"/>
          <p:cNvSpPr>
            <a:spLocks noChangeArrowheads="1"/>
          </p:cNvSpPr>
          <p:nvPr/>
        </p:nvSpPr>
        <p:spPr bwMode="auto">
          <a:xfrm>
            <a:off x="2909888" y="3663950"/>
            <a:ext cx="31579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200" dirty="0">
                <a:solidFill>
                  <a:schemeClr val="bg1"/>
                </a:solidFill>
                <a:latin typeface="Poppins Medium" panose="02000000000000000000" pitchFamily="2" charset="0"/>
              </a:rPr>
              <a:t>Step</a:t>
            </a:r>
            <a:endParaRPr lang="en-US" altLang="en-US" sz="900" dirty="0">
              <a:solidFill>
                <a:schemeClr val="bg1"/>
              </a:solidFill>
            </a:endParaRPr>
          </a:p>
        </p:txBody>
      </p:sp>
      <p:sp>
        <p:nvSpPr>
          <p:cNvPr id="16" name="Rectangle 16"/>
          <p:cNvSpPr>
            <a:spLocks noChangeArrowheads="1"/>
          </p:cNvSpPr>
          <p:nvPr/>
        </p:nvSpPr>
        <p:spPr bwMode="auto">
          <a:xfrm>
            <a:off x="3000490" y="4162554"/>
            <a:ext cx="1570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defTabSz="457200"/>
            <a:r>
              <a:rPr lang="en-US" altLang="en-US" sz="2200" dirty="0">
                <a:solidFill>
                  <a:schemeClr val="tx1">
                    <a:lumMod val="65000"/>
                    <a:lumOff val="35000"/>
                  </a:schemeClr>
                </a:solidFill>
                <a:latin typeface="+mn-lt"/>
                <a:ea typeface="Poppins SemiBold" charset="0"/>
                <a:cs typeface="Poppins SemiBold" charset="0"/>
              </a:rPr>
              <a:t>1</a:t>
            </a:r>
          </a:p>
        </p:txBody>
      </p:sp>
      <p:sp>
        <p:nvSpPr>
          <p:cNvPr id="17" name="Rectangle 17"/>
          <p:cNvSpPr>
            <a:spLocks noChangeArrowheads="1"/>
          </p:cNvSpPr>
          <p:nvPr/>
        </p:nvSpPr>
        <p:spPr bwMode="auto">
          <a:xfrm>
            <a:off x="4595019" y="1768475"/>
            <a:ext cx="3004344" cy="3005138"/>
          </a:xfrm>
          <a:prstGeom prst="rect">
            <a:avLst/>
          </a:prstGeom>
          <a:solidFill>
            <a:schemeClr val="accent1"/>
          </a:solidFill>
          <a:ln>
            <a:noFill/>
          </a:ln>
          <a:extLst/>
        </p:spPr>
        <p:txBody>
          <a:bodyPr vert="horz" wrap="square" lIns="45720" tIns="22860" rIns="45720" bIns="22860" numCol="1" anchor="t" anchorCtr="0" compatLnSpc="1">
            <a:prstTxWarp prst="textNoShape">
              <a:avLst/>
            </a:prstTxWarp>
          </a:bodyPr>
          <a:lstStyle/>
          <a:p>
            <a:endParaRPr lang="en-US" sz="900"/>
          </a:p>
        </p:txBody>
      </p:sp>
      <p:sp>
        <p:nvSpPr>
          <p:cNvPr id="20" name="Rectangle 20"/>
          <p:cNvSpPr>
            <a:spLocks noChangeArrowheads="1"/>
          </p:cNvSpPr>
          <p:nvPr/>
        </p:nvSpPr>
        <p:spPr bwMode="auto">
          <a:xfrm>
            <a:off x="5766594" y="3948113"/>
            <a:ext cx="661988" cy="661988"/>
          </a:xfrm>
          <a:prstGeom prst="rect">
            <a:avLst/>
          </a:prstGeom>
          <a:solidFill>
            <a:schemeClr val="bg1"/>
          </a:solidFill>
          <a:ln>
            <a:noFill/>
          </a:ln>
          <a:extLst/>
        </p:spPr>
        <p:txBody>
          <a:bodyPr vert="horz" wrap="square" lIns="45720" tIns="22860" rIns="45720" bIns="22860" numCol="1" anchor="t" anchorCtr="0" compatLnSpc="1">
            <a:prstTxWarp prst="textNoShape">
              <a:avLst/>
            </a:prstTxWarp>
          </a:bodyPr>
          <a:lstStyle/>
          <a:p>
            <a:endParaRPr lang="en-US" sz="900">
              <a:solidFill>
                <a:schemeClr val="tx1">
                  <a:lumMod val="65000"/>
                  <a:lumOff val="35000"/>
                </a:schemeClr>
              </a:solidFill>
            </a:endParaRPr>
          </a:p>
        </p:txBody>
      </p:sp>
      <p:sp>
        <p:nvSpPr>
          <p:cNvPr id="21" name="Rectangle 21"/>
          <p:cNvSpPr>
            <a:spLocks noChangeArrowheads="1"/>
          </p:cNvSpPr>
          <p:nvPr/>
        </p:nvSpPr>
        <p:spPr bwMode="auto">
          <a:xfrm>
            <a:off x="5924550" y="3663950"/>
            <a:ext cx="31579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200">
                <a:solidFill>
                  <a:schemeClr val="bg1"/>
                </a:solidFill>
                <a:latin typeface="Poppins Medium" panose="02000000000000000000" pitchFamily="2" charset="0"/>
              </a:rPr>
              <a:t>Step</a:t>
            </a:r>
            <a:endParaRPr lang="en-US" altLang="en-US" sz="900">
              <a:solidFill>
                <a:schemeClr val="bg1"/>
              </a:solidFill>
            </a:endParaRPr>
          </a:p>
        </p:txBody>
      </p:sp>
      <p:sp>
        <p:nvSpPr>
          <p:cNvPr id="22" name="Rectangle 22"/>
          <p:cNvSpPr>
            <a:spLocks noChangeArrowheads="1"/>
          </p:cNvSpPr>
          <p:nvPr/>
        </p:nvSpPr>
        <p:spPr bwMode="auto">
          <a:xfrm>
            <a:off x="6012288" y="4162554"/>
            <a:ext cx="1570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defTabSz="457200"/>
            <a:r>
              <a:rPr lang="en-US" altLang="en-US" sz="2200" dirty="0">
                <a:solidFill>
                  <a:schemeClr val="tx1">
                    <a:lumMod val="65000"/>
                    <a:lumOff val="35000"/>
                  </a:schemeClr>
                </a:solidFill>
                <a:latin typeface="+mn-lt"/>
                <a:ea typeface="Poppins SemiBold" charset="0"/>
                <a:cs typeface="Poppins SemiBold" charset="0"/>
              </a:rPr>
              <a:t>2</a:t>
            </a:r>
          </a:p>
        </p:txBody>
      </p:sp>
      <p:sp>
        <p:nvSpPr>
          <p:cNvPr id="23" name="Rectangle 23"/>
          <p:cNvSpPr>
            <a:spLocks noChangeArrowheads="1"/>
          </p:cNvSpPr>
          <p:nvPr/>
        </p:nvSpPr>
        <p:spPr bwMode="auto">
          <a:xfrm>
            <a:off x="7834313" y="2219325"/>
            <a:ext cx="2555081" cy="2554288"/>
          </a:xfrm>
          <a:prstGeom prst="rect">
            <a:avLst/>
          </a:prstGeom>
          <a:solidFill>
            <a:schemeClr val="accent4"/>
          </a:solidFill>
          <a:ln>
            <a:noFill/>
          </a:ln>
          <a:extLst/>
        </p:spPr>
        <p:txBody>
          <a:bodyPr vert="horz" wrap="square" lIns="45720" tIns="22860" rIns="45720" bIns="22860" numCol="1" anchor="t" anchorCtr="0" compatLnSpc="1">
            <a:prstTxWarp prst="textNoShape">
              <a:avLst/>
            </a:prstTxWarp>
          </a:bodyPr>
          <a:lstStyle/>
          <a:p>
            <a:endParaRPr lang="en-US" sz="900"/>
          </a:p>
        </p:txBody>
      </p:sp>
      <p:sp>
        <p:nvSpPr>
          <p:cNvPr id="26" name="Rectangle 26"/>
          <p:cNvSpPr>
            <a:spLocks noChangeArrowheads="1"/>
          </p:cNvSpPr>
          <p:nvPr/>
        </p:nvSpPr>
        <p:spPr bwMode="auto">
          <a:xfrm>
            <a:off x="8782050" y="3948113"/>
            <a:ext cx="659606" cy="661988"/>
          </a:xfrm>
          <a:prstGeom prst="rect">
            <a:avLst/>
          </a:prstGeom>
          <a:solidFill>
            <a:schemeClr val="bg1"/>
          </a:solidFill>
          <a:ln>
            <a:noFill/>
          </a:ln>
          <a:extLst/>
        </p:spPr>
        <p:txBody>
          <a:bodyPr vert="horz" wrap="square" lIns="45720" tIns="22860" rIns="45720" bIns="22860" numCol="1" anchor="t" anchorCtr="0" compatLnSpc="1">
            <a:prstTxWarp prst="textNoShape">
              <a:avLst/>
            </a:prstTxWarp>
          </a:bodyPr>
          <a:lstStyle/>
          <a:p>
            <a:endParaRPr lang="en-US" sz="900">
              <a:solidFill>
                <a:schemeClr val="tx1">
                  <a:lumMod val="65000"/>
                  <a:lumOff val="35000"/>
                </a:schemeClr>
              </a:solidFill>
            </a:endParaRPr>
          </a:p>
        </p:txBody>
      </p:sp>
      <p:sp>
        <p:nvSpPr>
          <p:cNvPr id="27" name="Rectangle 27"/>
          <p:cNvSpPr>
            <a:spLocks noChangeArrowheads="1"/>
          </p:cNvSpPr>
          <p:nvPr/>
        </p:nvSpPr>
        <p:spPr bwMode="auto">
          <a:xfrm>
            <a:off x="8938419" y="3663950"/>
            <a:ext cx="31579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200" dirty="0">
                <a:solidFill>
                  <a:schemeClr val="bg1"/>
                </a:solidFill>
                <a:latin typeface="Poppins Medium" panose="02000000000000000000" pitchFamily="2" charset="0"/>
              </a:rPr>
              <a:t>Step</a:t>
            </a:r>
            <a:endParaRPr lang="en-US" altLang="en-US" sz="900" dirty="0">
              <a:solidFill>
                <a:schemeClr val="bg1"/>
              </a:solidFill>
            </a:endParaRPr>
          </a:p>
        </p:txBody>
      </p:sp>
      <p:sp>
        <p:nvSpPr>
          <p:cNvPr id="28" name="Rectangle 28"/>
          <p:cNvSpPr>
            <a:spLocks noChangeArrowheads="1"/>
          </p:cNvSpPr>
          <p:nvPr/>
        </p:nvSpPr>
        <p:spPr bwMode="auto">
          <a:xfrm>
            <a:off x="9026180" y="4162554"/>
            <a:ext cx="1570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defTabSz="457200"/>
            <a:r>
              <a:rPr lang="en-US" altLang="en-US" sz="2200" dirty="0">
                <a:solidFill>
                  <a:schemeClr val="tx1">
                    <a:lumMod val="65000"/>
                    <a:lumOff val="35000"/>
                  </a:schemeClr>
                </a:solidFill>
                <a:latin typeface="+mn-lt"/>
                <a:ea typeface="Poppins SemiBold" charset="0"/>
                <a:cs typeface="Poppins SemiBold" charset="0"/>
              </a:rPr>
              <a:t>3</a:t>
            </a:r>
          </a:p>
        </p:txBody>
      </p:sp>
      <p:sp>
        <p:nvSpPr>
          <p:cNvPr id="29" name="Freeform 29"/>
          <p:cNvSpPr>
            <a:spLocks noEditPoints="1"/>
          </p:cNvSpPr>
          <p:nvPr/>
        </p:nvSpPr>
        <p:spPr bwMode="auto">
          <a:xfrm>
            <a:off x="5742782" y="2311400"/>
            <a:ext cx="709613" cy="708025"/>
          </a:xfrm>
          <a:custGeom>
            <a:avLst/>
            <a:gdLst>
              <a:gd name="T0" fmla="*/ 426 w 447"/>
              <a:gd name="T1" fmla="*/ 186 h 446"/>
              <a:gd name="T2" fmla="*/ 396 w 447"/>
              <a:gd name="T3" fmla="*/ 111 h 446"/>
              <a:gd name="T4" fmla="*/ 340 w 447"/>
              <a:gd name="T5" fmla="*/ 54 h 446"/>
              <a:gd name="T6" fmla="*/ 266 w 447"/>
              <a:gd name="T7" fmla="*/ 22 h 446"/>
              <a:gd name="T8" fmla="*/ 186 w 447"/>
              <a:gd name="T9" fmla="*/ 21 h 446"/>
              <a:gd name="T10" fmla="*/ 111 w 447"/>
              <a:gd name="T11" fmla="*/ 51 h 446"/>
              <a:gd name="T12" fmla="*/ 54 w 447"/>
              <a:gd name="T13" fmla="*/ 107 h 446"/>
              <a:gd name="T14" fmla="*/ 22 w 447"/>
              <a:gd name="T15" fmla="*/ 181 h 446"/>
              <a:gd name="T16" fmla="*/ 21 w 447"/>
              <a:gd name="T17" fmla="*/ 261 h 446"/>
              <a:gd name="T18" fmla="*/ 51 w 447"/>
              <a:gd name="T19" fmla="*/ 335 h 446"/>
              <a:gd name="T20" fmla="*/ 107 w 447"/>
              <a:gd name="T21" fmla="*/ 393 h 446"/>
              <a:gd name="T22" fmla="*/ 181 w 447"/>
              <a:gd name="T23" fmla="*/ 425 h 446"/>
              <a:gd name="T24" fmla="*/ 261 w 447"/>
              <a:gd name="T25" fmla="*/ 426 h 446"/>
              <a:gd name="T26" fmla="*/ 336 w 447"/>
              <a:gd name="T27" fmla="*/ 396 h 446"/>
              <a:gd name="T28" fmla="*/ 393 w 447"/>
              <a:gd name="T29" fmla="*/ 340 h 446"/>
              <a:gd name="T30" fmla="*/ 425 w 447"/>
              <a:gd name="T31" fmla="*/ 266 h 446"/>
              <a:gd name="T32" fmla="*/ 153 w 447"/>
              <a:gd name="T33" fmla="*/ 285 h 446"/>
              <a:gd name="T34" fmla="*/ 117 w 447"/>
              <a:gd name="T35" fmla="*/ 299 h 446"/>
              <a:gd name="T36" fmla="*/ 91 w 447"/>
              <a:gd name="T37" fmla="*/ 283 h 446"/>
              <a:gd name="T38" fmla="*/ 107 w 447"/>
              <a:gd name="T39" fmla="*/ 277 h 446"/>
              <a:gd name="T40" fmla="*/ 113 w 447"/>
              <a:gd name="T41" fmla="*/ 278 h 446"/>
              <a:gd name="T42" fmla="*/ 126 w 447"/>
              <a:gd name="T43" fmla="*/ 280 h 446"/>
              <a:gd name="T44" fmla="*/ 136 w 447"/>
              <a:gd name="T45" fmla="*/ 268 h 446"/>
              <a:gd name="T46" fmla="*/ 113 w 447"/>
              <a:gd name="T47" fmla="*/ 268 h 446"/>
              <a:gd name="T48" fmla="*/ 85 w 447"/>
              <a:gd name="T49" fmla="*/ 241 h 446"/>
              <a:gd name="T50" fmla="*/ 110 w 447"/>
              <a:gd name="T51" fmla="*/ 219 h 446"/>
              <a:gd name="T52" fmla="*/ 143 w 447"/>
              <a:gd name="T53" fmla="*/ 226 h 446"/>
              <a:gd name="T54" fmla="*/ 146 w 447"/>
              <a:gd name="T55" fmla="*/ 235 h 446"/>
              <a:gd name="T56" fmla="*/ 127 w 447"/>
              <a:gd name="T57" fmla="*/ 238 h 446"/>
              <a:gd name="T58" fmla="*/ 119 w 447"/>
              <a:gd name="T59" fmla="*/ 236 h 446"/>
              <a:gd name="T60" fmla="*/ 107 w 447"/>
              <a:gd name="T61" fmla="*/ 240 h 446"/>
              <a:gd name="T62" fmla="*/ 107 w 447"/>
              <a:gd name="T63" fmla="*/ 247 h 446"/>
              <a:gd name="T64" fmla="*/ 128 w 447"/>
              <a:gd name="T65" fmla="*/ 248 h 446"/>
              <a:gd name="T66" fmla="*/ 154 w 447"/>
              <a:gd name="T67" fmla="*/ 257 h 446"/>
              <a:gd name="T68" fmla="*/ 241 w 447"/>
              <a:gd name="T69" fmla="*/ 267 h 446"/>
              <a:gd name="T70" fmla="*/ 223 w 447"/>
              <a:gd name="T71" fmla="*/ 271 h 446"/>
              <a:gd name="T72" fmla="*/ 187 w 447"/>
              <a:gd name="T73" fmla="*/ 269 h 446"/>
              <a:gd name="T74" fmla="*/ 183 w 447"/>
              <a:gd name="T75" fmla="*/ 283 h 446"/>
              <a:gd name="T76" fmla="*/ 166 w 447"/>
              <a:gd name="T77" fmla="*/ 284 h 446"/>
              <a:gd name="T78" fmla="*/ 173 w 447"/>
              <a:gd name="T79" fmla="*/ 205 h 446"/>
              <a:gd name="T80" fmla="*/ 197 w 447"/>
              <a:gd name="T81" fmla="*/ 199 h 446"/>
              <a:gd name="T82" fmla="*/ 242 w 447"/>
              <a:gd name="T83" fmla="*/ 265 h 446"/>
              <a:gd name="T84" fmla="*/ 304 w 447"/>
              <a:gd name="T85" fmla="*/ 251 h 446"/>
              <a:gd name="T86" fmla="*/ 250 w 447"/>
              <a:gd name="T87" fmla="*/ 262 h 446"/>
              <a:gd name="T88" fmla="*/ 234 w 447"/>
              <a:gd name="T89" fmla="*/ 189 h 446"/>
              <a:gd name="T90" fmla="*/ 252 w 447"/>
              <a:gd name="T91" fmla="*/ 187 h 446"/>
              <a:gd name="T92" fmla="*/ 302 w 447"/>
              <a:gd name="T93" fmla="*/ 235 h 446"/>
              <a:gd name="T94" fmla="*/ 306 w 447"/>
              <a:gd name="T95" fmla="*/ 250 h 446"/>
              <a:gd name="T96" fmla="*/ 319 w 447"/>
              <a:gd name="T97" fmla="*/ 248 h 446"/>
              <a:gd name="T98" fmla="*/ 298 w 447"/>
              <a:gd name="T99" fmla="*/ 175 h 446"/>
              <a:gd name="T100" fmla="*/ 350 w 447"/>
              <a:gd name="T101" fmla="*/ 159 h 446"/>
              <a:gd name="T102" fmla="*/ 357 w 447"/>
              <a:gd name="T103" fmla="*/ 172 h 446"/>
              <a:gd name="T104" fmla="*/ 321 w 447"/>
              <a:gd name="T105" fmla="*/ 185 h 446"/>
              <a:gd name="T106" fmla="*/ 358 w 447"/>
              <a:gd name="T107" fmla="*/ 189 h 446"/>
              <a:gd name="T108" fmla="*/ 362 w 447"/>
              <a:gd name="T109" fmla="*/ 204 h 446"/>
              <a:gd name="T110" fmla="*/ 332 w 447"/>
              <a:gd name="T111" fmla="*/ 226 h 446"/>
              <a:gd name="T112" fmla="*/ 370 w 447"/>
              <a:gd name="T113" fmla="*/ 219 h 446"/>
              <a:gd name="T114" fmla="*/ 188 w 447"/>
              <a:gd name="T115" fmla="*/ 251 h 446"/>
              <a:gd name="T116" fmla="*/ 188 w 447"/>
              <a:gd name="T117" fmla="*/ 251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7" h="446">
                <a:moveTo>
                  <a:pt x="423" y="263"/>
                </a:moveTo>
                <a:cubicBezTo>
                  <a:pt x="424" y="262"/>
                  <a:pt x="425" y="262"/>
                  <a:pt x="426" y="261"/>
                </a:cubicBezTo>
                <a:cubicBezTo>
                  <a:pt x="447" y="240"/>
                  <a:pt x="447" y="206"/>
                  <a:pt x="426" y="186"/>
                </a:cubicBezTo>
                <a:cubicBezTo>
                  <a:pt x="425" y="185"/>
                  <a:pt x="424" y="184"/>
                  <a:pt x="423" y="184"/>
                </a:cubicBezTo>
                <a:cubicBezTo>
                  <a:pt x="424" y="183"/>
                  <a:pt x="424" y="182"/>
                  <a:pt x="425" y="181"/>
                </a:cubicBezTo>
                <a:cubicBezTo>
                  <a:pt x="436" y="153"/>
                  <a:pt x="423" y="122"/>
                  <a:pt x="396" y="111"/>
                </a:cubicBezTo>
                <a:cubicBezTo>
                  <a:pt x="395" y="111"/>
                  <a:pt x="394" y="110"/>
                  <a:pt x="393" y="110"/>
                </a:cubicBezTo>
                <a:cubicBezTo>
                  <a:pt x="393" y="109"/>
                  <a:pt x="393" y="108"/>
                  <a:pt x="393" y="107"/>
                </a:cubicBezTo>
                <a:cubicBezTo>
                  <a:pt x="393" y="77"/>
                  <a:pt x="369" y="54"/>
                  <a:pt x="340" y="54"/>
                </a:cubicBezTo>
                <a:cubicBezTo>
                  <a:pt x="339" y="54"/>
                  <a:pt x="338" y="54"/>
                  <a:pt x="337" y="54"/>
                </a:cubicBezTo>
                <a:cubicBezTo>
                  <a:pt x="336" y="53"/>
                  <a:pt x="336" y="52"/>
                  <a:pt x="336" y="51"/>
                </a:cubicBezTo>
                <a:cubicBezTo>
                  <a:pt x="324" y="24"/>
                  <a:pt x="293" y="11"/>
                  <a:pt x="266" y="22"/>
                </a:cubicBezTo>
                <a:cubicBezTo>
                  <a:pt x="265" y="22"/>
                  <a:pt x="264" y="23"/>
                  <a:pt x="263" y="23"/>
                </a:cubicBezTo>
                <a:cubicBezTo>
                  <a:pt x="262" y="23"/>
                  <a:pt x="262" y="22"/>
                  <a:pt x="261" y="21"/>
                </a:cubicBezTo>
                <a:cubicBezTo>
                  <a:pt x="240" y="0"/>
                  <a:pt x="207" y="0"/>
                  <a:pt x="186" y="21"/>
                </a:cubicBezTo>
                <a:cubicBezTo>
                  <a:pt x="185" y="22"/>
                  <a:pt x="184" y="23"/>
                  <a:pt x="184" y="23"/>
                </a:cubicBezTo>
                <a:cubicBezTo>
                  <a:pt x="183" y="23"/>
                  <a:pt x="182" y="22"/>
                  <a:pt x="181" y="22"/>
                </a:cubicBezTo>
                <a:cubicBezTo>
                  <a:pt x="154" y="11"/>
                  <a:pt x="123" y="24"/>
                  <a:pt x="111" y="51"/>
                </a:cubicBezTo>
                <a:cubicBezTo>
                  <a:pt x="111" y="52"/>
                  <a:pt x="111" y="53"/>
                  <a:pt x="110" y="54"/>
                </a:cubicBezTo>
                <a:cubicBezTo>
                  <a:pt x="109" y="54"/>
                  <a:pt x="108" y="54"/>
                  <a:pt x="107" y="54"/>
                </a:cubicBezTo>
                <a:cubicBezTo>
                  <a:pt x="78" y="54"/>
                  <a:pt x="54" y="77"/>
                  <a:pt x="54" y="107"/>
                </a:cubicBezTo>
                <a:cubicBezTo>
                  <a:pt x="54" y="108"/>
                  <a:pt x="54" y="109"/>
                  <a:pt x="54" y="110"/>
                </a:cubicBezTo>
                <a:cubicBezTo>
                  <a:pt x="53" y="110"/>
                  <a:pt x="52" y="111"/>
                  <a:pt x="51" y="111"/>
                </a:cubicBezTo>
                <a:cubicBezTo>
                  <a:pt x="24" y="122"/>
                  <a:pt x="11" y="153"/>
                  <a:pt x="22" y="181"/>
                </a:cubicBezTo>
                <a:cubicBezTo>
                  <a:pt x="23" y="182"/>
                  <a:pt x="23" y="183"/>
                  <a:pt x="24" y="184"/>
                </a:cubicBezTo>
                <a:cubicBezTo>
                  <a:pt x="23" y="184"/>
                  <a:pt x="22" y="185"/>
                  <a:pt x="21" y="186"/>
                </a:cubicBezTo>
                <a:cubicBezTo>
                  <a:pt x="0" y="206"/>
                  <a:pt x="0" y="240"/>
                  <a:pt x="21" y="261"/>
                </a:cubicBezTo>
                <a:cubicBezTo>
                  <a:pt x="22" y="262"/>
                  <a:pt x="23" y="262"/>
                  <a:pt x="24" y="263"/>
                </a:cubicBezTo>
                <a:cubicBezTo>
                  <a:pt x="23" y="264"/>
                  <a:pt x="23" y="265"/>
                  <a:pt x="22" y="266"/>
                </a:cubicBezTo>
                <a:cubicBezTo>
                  <a:pt x="11" y="293"/>
                  <a:pt x="24" y="324"/>
                  <a:pt x="51" y="335"/>
                </a:cubicBezTo>
                <a:cubicBezTo>
                  <a:pt x="52" y="336"/>
                  <a:pt x="53" y="336"/>
                  <a:pt x="54" y="337"/>
                </a:cubicBezTo>
                <a:cubicBezTo>
                  <a:pt x="54" y="338"/>
                  <a:pt x="54" y="339"/>
                  <a:pt x="54" y="340"/>
                </a:cubicBezTo>
                <a:cubicBezTo>
                  <a:pt x="54" y="369"/>
                  <a:pt x="78" y="393"/>
                  <a:pt x="107" y="393"/>
                </a:cubicBezTo>
                <a:cubicBezTo>
                  <a:pt x="108" y="393"/>
                  <a:pt x="109" y="393"/>
                  <a:pt x="110" y="393"/>
                </a:cubicBezTo>
                <a:cubicBezTo>
                  <a:pt x="111" y="394"/>
                  <a:pt x="111" y="395"/>
                  <a:pt x="111" y="396"/>
                </a:cubicBezTo>
                <a:cubicBezTo>
                  <a:pt x="123" y="423"/>
                  <a:pt x="154" y="436"/>
                  <a:pt x="181" y="425"/>
                </a:cubicBezTo>
                <a:cubicBezTo>
                  <a:pt x="182" y="424"/>
                  <a:pt x="183" y="424"/>
                  <a:pt x="184" y="423"/>
                </a:cubicBezTo>
                <a:cubicBezTo>
                  <a:pt x="184" y="424"/>
                  <a:pt x="185" y="425"/>
                  <a:pt x="186" y="426"/>
                </a:cubicBezTo>
                <a:cubicBezTo>
                  <a:pt x="207" y="446"/>
                  <a:pt x="240" y="446"/>
                  <a:pt x="261" y="426"/>
                </a:cubicBezTo>
                <a:cubicBezTo>
                  <a:pt x="262" y="425"/>
                  <a:pt x="262" y="424"/>
                  <a:pt x="263" y="423"/>
                </a:cubicBezTo>
                <a:cubicBezTo>
                  <a:pt x="264" y="424"/>
                  <a:pt x="265" y="424"/>
                  <a:pt x="266" y="425"/>
                </a:cubicBezTo>
                <a:cubicBezTo>
                  <a:pt x="293" y="436"/>
                  <a:pt x="324" y="423"/>
                  <a:pt x="336" y="396"/>
                </a:cubicBezTo>
                <a:cubicBezTo>
                  <a:pt x="336" y="395"/>
                  <a:pt x="336" y="394"/>
                  <a:pt x="337" y="393"/>
                </a:cubicBezTo>
                <a:cubicBezTo>
                  <a:pt x="338" y="393"/>
                  <a:pt x="339" y="393"/>
                  <a:pt x="340" y="393"/>
                </a:cubicBezTo>
                <a:cubicBezTo>
                  <a:pt x="369" y="393"/>
                  <a:pt x="393" y="369"/>
                  <a:pt x="393" y="340"/>
                </a:cubicBezTo>
                <a:cubicBezTo>
                  <a:pt x="393" y="339"/>
                  <a:pt x="393" y="338"/>
                  <a:pt x="393" y="337"/>
                </a:cubicBezTo>
                <a:cubicBezTo>
                  <a:pt x="394" y="336"/>
                  <a:pt x="395" y="336"/>
                  <a:pt x="396" y="335"/>
                </a:cubicBezTo>
                <a:cubicBezTo>
                  <a:pt x="423" y="324"/>
                  <a:pt x="436" y="293"/>
                  <a:pt x="425" y="266"/>
                </a:cubicBezTo>
                <a:cubicBezTo>
                  <a:pt x="424" y="265"/>
                  <a:pt x="424" y="264"/>
                  <a:pt x="423" y="263"/>
                </a:cubicBezTo>
                <a:close/>
                <a:moveTo>
                  <a:pt x="158" y="275"/>
                </a:moveTo>
                <a:cubicBezTo>
                  <a:pt x="157" y="279"/>
                  <a:pt x="155" y="282"/>
                  <a:pt x="153" y="285"/>
                </a:cubicBezTo>
                <a:cubicBezTo>
                  <a:pt x="150" y="288"/>
                  <a:pt x="147" y="290"/>
                  <a:pt x="143" y="292"/>
                </a:cubicBezTo>
                <a:cubicBezTo>
                  <a:pt x="140" y="294"/>
                  <a:pt x="135" y="296"/>
                  <a:pt x="130" y="297"/>
                </a:cubicBezTo>
                <a:cubicBezTo>
                  <a:pt x="126" y="298"/>
                  <a:pt x="121" y="299"/>
                  <a:pt x="117" y="299"/>
                </a:cubicBezTo>
                <a:cubicBezTo>
                  <a:pt x="112" y="298"/>
                  <a:pt x="108" y="298"/>
                  <a:pt x="105" y="296"/>
                </a:cubicBezTo>
                <a:cubicBezTo>
                  <a:pt x="101" y="295"/>
                  <a:pt x="98" y="293"/>
                  <a:pt x="96" y="291"/>
                </a:cubicBezTo>
                <a:cubicBezTo>
                  <a:pt x="94" y="289"/>
                  <a:pt x="92" y="286"/>
                  <a:pt x="91" y="283"/>
                </a:cubicBezTo>
                <a:cubicBezTo>
                  <a:pt x="91" y="283"/>
                  <a:pt x="91" y="282"/>
                  <a:pt x="92" y="281"/>
                </a:cubicBezTo>
                <a:cubicBezTo>
                  <a:pt x="92" y="281"/>
                  <a:pt x="92" y="281"/>
                  <a:pt x="93" y="280"/>
                </a:cubicBezTo>
                <a:cubicBezTo>
                  <a:pt x="107" y="277"/>
                  <a:pt x="107" y="277"/>
                  <a:pt x="107" y="277"/>
                </a:cubicBezTo>
                <a:cubicBezTo>
                  <a:pt x="108" y="276"/>
                  <a:pt x="109" y="276"/>
                  <a:pt x="110" y="276"/>
                </a:cubicBezTo>
                <a:cubicBezTo>
                  <a:pt x="110" y="277"/>
                  <a:pt x="111" y="277"/>
                  <a:pt x="112" y="277"/>
                </a:cubicBezTo>
                <a:cubicBezTo>
                  <a:pt x="112" y="277"/>
                  <a:pt x="113" y="278"/>
                  <a:pt x="113" y="278"/>
                </a:cubicBezTo>
                <a:cubicBezTo>
                  <a:pt x="114" y="279"/>
                  <a:pt x="115" y="279"/>
                  <a:pt x="116" y="280"/>
                </a:cubicBezTo>
                <a:cubicBezTo>
                  <a:pt x="117" y="280"/>
                  <a:pt x="119" y="280"/>
                  <a:pt x="120" y="281"/>
                </a:cubicBezTo>
                <a:cubicBezTo>
                  <a:pt x="122" y="281"/>
                  <a:pt x="124" y="280"/>
                  <a:pt x="126" y="280"/>
                </a:cubicBezTo>
                <a:cubicBezTo>
                  <a:pt x="130" y="279"/>
                  <a:pt x="133" y="278"/>
                  <a:pt x="135" y="276"/>
                </a:cubicBezTo>
                <a:cubicBezTo>
                  <a:pt x="138" y="275"/>
                  <a:pt x="139" y="273"/>
                  <a:pt x="138" y="271"/>
                </a:cubicBezTo>
                <a:cubicBezTo>
                  <a:pt x="138" y="270"/>
                  <a:pt x="137" y="269"/>
                  <a:pt x="136" y="268"/>
                </a:cubicBezTo>
                <a:cubicBezTo>
                  <a:pt x="135" y="268"/>
                  <a:pt x="133" y="268"/>
                  <a:pt x="131" y="267"/>
                </a:cubicBezTo>
                <a:cubicBezTo>
                  <a:pt x="129" y="267"/>
                  <a:pt x="127" y="267"/>
                  <a:pt x="123" y="267"/>
                </a:cubicBezTo>
                <a:cubicBezTo>
                  <a:pt x="120" y="268"/>
                  <a:pt x="117" y="268"/>
                  <a:pt x="113" y="268"/>
                </a:cubicBezTo>
                <a:cubicBezTo>
                  <a:pt x="105" y="268"/>
                  <a:pt x="99" y="267"/>
                  <a:pt x="94" y="264"/>
                </a:cubicBezTo>
                <a:cubicBezTo>
                  <a:pt x="90" y="261"/>
                  <a:pt x="87" y="257"/>
                  <a:pt x="85" y="251"/>
                </a:cubicBezTo>
                <a:cubicBezTo>
                  <a:pt x="84" y="247"/>
                  <a:pt x="84" y="244"/>
                  <a:pt x="85" y="241"/>
                </a:cubicBezTo>
                <a:cubicBezTo>
                  <a:pt x="86" y="238"/>
                  <a:pt x="87" y="235"/>
                  <a:pt x="89" y="232"/>
                </a:cubicBezTo>
                <a:cubicBezTo>
                  <a:pt x="91" y="229"/>
                  <a:pt x="94" y="227"/>
                  <a:pt x="98" y="224"/>
                </a:cubicBezTo>
                <a:cubicBezTo>
                  <a:pt x="101" y="222"/>
                  <a:pt x="105" y="221"/>
                  <a:pt x="110" y="219"/>
                </a:cubicBezTo>
                <a:cubicBezTo>
                  <a:pt x="115" y="218"/>
                  <a:pt x="119" y="218"/>
                  <a:pt x="123" y="218"/>
                </a:cubicBezTo>
                <a:cubicBezTo>
                  <a:pt x="127" y="218"/>
                  <a:pt x="131" y="219"/>
                  <a:pt x="135" y="221"/>
                </a:cubicBezTo>
                <a:cubicBezTo>
                  <a:pt x="138" y="222"/>
                  <a:pt x="141" y="224"/>
                  <a:pt x="143" y="226"/>
                </a:cubicBezTo>
                <a:cubicBezTo>
                  <a:pt x="145" y="228"/>
                  <a:pt x="147" y="230"/>
                  <a:pt x="147" y="233"/>
                </a:cubicBezTo>
                <a:cubicBezTo>
                  <a:pt x="147" y="233"/>
                  <a:pt x="147" y="234"/>
                  <a:pt x="147" y="234"/>
                </a:cubicBezTo>
                <a:cubicBezTo>
                  <a:pt x="147" y="235"/>
                  <a:pt x="146" y="235"/>
                  <a:pt x="146" y="235"/>
                </a:cubicBezTo>
                <a:cubicBezTo>
                  <a:pt x="131" y="239"/>
                  <a:pt x="131" y="239"/>
                  <a:pt x="131" y="239"/>
                </a:cubicBezTo>
                <a:cubicBezTo>
                  <a:pt x="130" y="239"/>
                  <a:pt x="130" y="239"/>
                  <a:pt x="129" y="239"/>
                </a:cubicBezTo>
                <a:cubicBezTo>
                  <a:pt x="128" y="239"/>
                  <a:pt x="127" y="239"/>
                  <a:pt x="127" y="238"/>
                </a:cubicBezTo>
                <a:cubicBezTo>
                  <a:pt x="126" y="238"/>
                  <a:pt x="126" y="238"/>
                  <a:pt x="125" y="238"/>
                </a:cubicBezTo>
                <a:cubicBezTo>
                  <a:pt x="125" y="237"/>
                  <a:pt x="124" y="237"/>
                  <a:pt x="123" y="237"/>
                </a:cubicBezTo>
                <a:cubicBezTo>
                  <a:pt x="122" y="236"/>
                  <a:pt x="121" y="236"/>
                  <a:pt x="119" y="236"/>
                </a:cubicBezTo>
                <a:cubicBezTo>
                  <a:pt x="118" y="236"/>
                  <a:pt x="116" y="236"/>
                  <a:pt x="114" y="237"/>
                </a:cubicBezTo>
                <a:cubicBezTo>
                  <a:pt x="113" y="237"/>
                  <a:pt x="112" y="237"/>
                  <a:pt x="110" y="238"/>
                </a:cubicBezTo>
                <a:cubicBezTo>
                  <a:pt x="109" y="238"/>
                  <a:pt x="108" y="239"/>
                  <a:pt x="107" y="240"/>
                </a:cubicBezTo>
                <a:cubicBezTo>
                  <a:pt x="106" y="240"/>
                  <a:pt x="106" y="241"/>
                  <a:pt x="105" y="242"/>
                </a:cubicBezTo>
                <a:cubicBezTo>
                  <a:pt x="105" y="243"/>
                  <a:pt x="105" y="244"/>
                  <a:pt x="105" y="245"/>
                </a:cubicBezTo>
                <a:cubicBezTo>
                  <a:pt x="105" y="246"/>
                  <a:pt x="106" y="247"/>
                  <a:pt x="107" y="247"/>
                </a:cubicBezTo>
                <a:cubicBezTo>
                  <a:pt x="108" y="248"/>
                  <a:pt x="109" y="248"/>
                  <a:pt x="111" y="248"/>
                </a:cubicBezTo>
                <a:cubicBezTo>
                  <a:pt x="113" y="249"/>
                  <a:pt x="115" y="249"/>
                  <a:pt x="118" y="249"/>
                </a:cubicBezTo>
                <a:cubicBezTo>
                  <a:pt x="121" y="249"/>
                  <a:pt x="124" y="248"/>
                  <a:pt x="128" y="248"/>
                </a:cubicBezTo>
                <a:cubicBezTo>
                  <a:pt x="132" y="248"/>
                  <a:pt x="136" y="248"/>
                  <a:pt x="139" y="248"/>
                </a:cubicBezTo>
                <a:cubicBezTo>
                  <a:pt x="143" y="249"/>
                  <a:pt x="146" y="250"/>
                  <a:pt x="148" y="251"/>
                </a:cubicBezTo>
                <a:cubicBezTo>
                  <a:pt x="151" y="253"/>
                  <a:pt x="153" y="254"/>
                  <a:pt x="154" y="257"/>
                </a:cubicBezTo>
                <a:cubicBezTo>
                  <a:pt x="156" y="259"/>
                  <a:pt x="157" y="262"/>
                  <a:pt x="158" y="265"/>
                </a:cubicBezTo>
                <a:cubicBezTo>
                  <a:pt x="159" y="269"/>
                  <a:pt x="159" y="272"/>
                  <a:pt x="158" y="275"/>
                </a:cubicBezTo>
                <a:close/>
                <a:moveTo>
                  <a:pt x="241" y="267"/>
                </a:moveTo>
                <a:cubicBezTo>
                  <a:pt x="241" y="267"/>
                  <a:pt x="241" y="268"/>
                  <a:pt x="240" y="268"/>
                </a:cubicBezTo>
                <a:cubicBezTo>
                  <a:pt x="226" y="271"/>
                  <a:pt x="226" y="271"/>
                  <a:pt x="226" y="271"/>
                </a:cubicBezTo>
                <a:cubicBezTo>
                  <a:pt x="225" y="272"/>
                  <a:pt x="224" y="272"/>
                  <a:pt x="223" y="271"/>
                </a:cubicBezTo>
                <a:cubicBezTo>
                  <a:pt x="222" y="271"/>
                  <a:pt x="222" y="270"/>
                  <a:pt x="221" y="270"/>
                </a:cubicBezTo>
                <a:cubicBezTo>
                  <a:pt x="216" y="262"/>
                  <a:pt x="216" y="262"/>
                  <a:pt x="216" y="262"/>
                </a:cubicBezTo>
                <a:cubicBezTo>
                  <a:pt x="187" y="269"/>
                  <a:pt x="187" y="269"/>
                  <a:pt x="187" y="269"/>
                </a:cubicBezTo>
                <a:cubicBezTo>
                  <a:pt x="186" y="279"/>
                  <a:pt x="186" y="279"/>
                  <a:pt x="186" y="279"/>
                </a:cubicBezTo>
                <a:cubicBezTo>
                  <a:pt x="186" y="279"/>
                  <a:pt x="186" y="280"/>
                  <a:pt x="186" y="281"/>
                </a:cubicBezTo>
                <a:cubicBezTo>
                  <a:pt x="185" y="282"/>
                  <a:pt x="184" y="282"/>
                  <a:pt x="183" y="283"/>
                </a:cubicBezTo>
                <a:cubicBezTo>
                  <a:pt x="169" y="286"/>
                  <a:pt x="169" y="286"/>
                  <a:pt x="169" y="286"/>
                </a:cubicBezTo>
                <a:cubicBezTo>
                  <a:pt x="169" y="286"/>
                  <a:pt x="168" y="286"/>
                  <a:pt x="167" y="286"/>
                </a:cubicBezTo>
                <a:cubicBezTo>
                  <a:pt x="167" y="285"/>
                  <a:pt x="166" y="285"/>
                  <a:pt x="166" y="284"/>
                </a:cubicBezTo>
                <a:cubicBezTo>
                  <a:pt x="166" y="284"/>
                  <a:pt x="166" y="283"/>
                  <a:pt x="166" y="283"/>
                </a:cubicBezTo>
                <a:cubicBezTo>
                  <a:pt x="172" y="208"/>
                  <a:pt x="172" y="208"/>
                  <a:pt x="172" y="208"/>
                </a:cubicBezTo>
                <a:cubicBezTo>
                  <a:pt x="172" y="207"/>
                  <a:pt x="173" y="206"/>
                  <a:pt x="173" y="205"/>
                </a:cubicBezTo>
                <a:cubicBezTo>
                  <a:pt x="174" y="205"/>
                  <a:pt x="175" y="204"/>
                  <a:pt x="176" y="203"/>
                </a:cubicBezTo>
                <a:cubicBezTo>
                  <a:pt x="194" y="199"/>
                  <a:pt x="194" y="199"/>
                  <a:pt x="194" y="199"/>
                </a:cubicBezTo>
                <a:cubicBezTo>
                  <a:pt x="195" y="199"/>
                  <a:pt x="196" y="199"/>
                  <a:pt x="197" y="199"/>
                </a:cubicBezTo>
                <a:cubicBezTo>
                  <a:pt x="198" y="200"/>
                  <a:pt x="199" y="201"/>
                  <a:pt x="200" y="201"/>
                </a:cubicBezTo>
                <a:cubicBezTo>
                  <a:pt x="241" y="263"/>
                  <a:pt x="241" y="263"/>
                  <a:pt x="241" y="263"/>
                </a:cubicBezTo>
                <a:cubicBezTo>
                  <a:pt x="241" y="264"/>
                  <a:pt x="242" y="265"/>
                  <a:pt x="242" y="265"/>
                </a:cubicBezTo>
                <a:cubicBezTo>
                  <a:pt x="242" y="266"/>
                  <a:pt x="242" y="266"/>
                  <a:pt x="241" y="267"/>
                </a:cubicBezTo>
                <a:close/>
                <a:moveTo>
                  <a:pt x="306" y="250"/>
                </a:moveTo>
                <a:cubicBezTo>
                  <a:pt x="305" y="251"/>
                  <a:pt x="305" y="251"/>
                  <a:pt x="304" y="251"/>
                </a:cubicBezTo>
                <a:cubicBezTo>
                  <a:pt x="254" y="264"/>
                  <a:pt x="254" y="264"/>
                  <a:pt x="254" y="264"/>
                </a:cubicBezTo>
                <a:cubicBezTo>
                  <a:pt x="253" y="265"/>
                  <a:pt x="252" y="264"/>
                  <a:pt x="252" y="264"/>
                </a:cubicBezTo>
                <a:cubicBezTo>
                  <a:pt x="251" y="264"/>
                  <a:pt x="250" y="263"/>
                  <a:pt x="250" y="262"/>
                </a:cubicBezTo>
                <a:cubicBezTo>
                  <a:pt x="232" y="192"/>
                  <a:pt x="232" y="192"/>
                  <a:pt x="232" y="192"/>
                </a:cubicBezTo>
                <a:cubicBezTo>
                  <a:pt x="232" y="191"/>
                  <a:pt x="232" y="191"/>
                  <a:pt x="233" y="190"/>
                </a:cubicBezTo>
                <a:cubicBezTo>
                  <a:pt x="233" y="189"/>
                  <a:pt x="234" y="189"/>
                  <a:pt x="234" y="189"/>
                </a:cubicBezTo>
                <a:cubicBezTo>
                  <a:pt x="249" y="185"/>
                  <a:pt x="249" y="185"/>
                  <a:pt x="249" y="185"/>
                </a:cubicBezTo>
                <a:cubicBezTo>
                  <a:pt x="249" y="185"/>
                  <a:pt x="250" y="185"/>
                  <a:pt x="251" y="185"/>
                </a:cubicBezTo>
                <a:cubicBezTo>
                  <a:pt x="252" y="186"/>
                  <a:pt x="252" y="186"/>
                  <a:pt x="252" y="187"/>
                </a:cubicBezTo>
                <a:cubicBezTo>
                  <a:pt x="267" y="243"/>
                  <a:pt x="267" y="243"/>
                  <a:pt x="267" y="243"/>
                </a:cubicBezTo>
                <a:cubicBezTo>
                  <a:pt x="300" y="234"/>
                  <a:pt x="300" y="234"/>
                  <a:pt x="300" y="234"/>
                </a:cubicBezTo>
                <a:cubicBezTo>
                  <a:pt x="300" y="234"/>
                  <a:pt x="301" y="234"/>
                  <a:pt x="302" y="235"/>
                </a:cubicBezTo>
                <a:cubicBezTo>
                  <a:pt x="303" y="235"/>
                  <a:pt x="303" y="236"/>
                  <a:pt x="303" y="236"/>
                </a:cubicBezTo>
                <a:cubicBezTo>
                  <a:pt x="306" y="248"/>
                  <a:pt x="306" y="248"/>
                  <a:pt x="306" y="248"/>
                </a:cubicBezTo>
                <a:cubicBezTo>
                  <a:pt x="306" y="249"/>
                  <a:pt x="306" y="249"/>
                  <a:pt x="306" y="250"/>
                </a:cubicBezTo>
                <a:close/>
                <a:moveTo>
                  <a:pt x="372" y="233"/>
                </a:moveTo>
                <a:cubicBezTo>
                  <a:pt x="372" y="234"/>
                  <a:pt x="371" y="234"/>
                  <a:pt x="371" y="234"/>
                </a:cubicBezTo>
                <a:cubicBezTo>
                  <a:pt x="319" y="248"/>
                  <a:pt x="319" y="248"/>
                  <a:pt x="319" y="248"/>
                </a:cubicBezTo>
                <a:cubicBezTo>
                  <a:pt x="318" y="248"/>
                  <a:pt x="318" y="248"/>
                  <a:pt x="317" y="247"/>
                </a:cubicBezTo>
                <a:cubicBezTo>
                  <a:pt x="316" y="247"/>
                  <a:pt x="316" y="246"/>
                  <a:pt x="316" y="245"/>
                </a:cubicBezTo>
                <a:cubicBezTo>
                  <a:pt x="298" y="175"/>
                  <a:pt x="298" y="175"/>
                  <a:pt x="298" y="175"/>
                </a:cubicBezTo>
                <a:cubicBezTo>
                  <a:pt x="297" y="175"/>
                  <a:pt x="298" y="174"/>
                  <a:pt x="298" y="173"/>
                </a:cubicBezTo>
                <a:cubicBezTo>
                  <a:pt x="298" y="172"/>
                  <a:pt x="299" y="172"/>
                  <a:pt x="300" y="172"/>
                </a:cubicBezTo>
                <a:cubicBezTo>
                  <a:pt x="350" y="159"/>
                  <a:pt x="350" y="159"/>
                  <a:pt x="350" y="159"/>
                </a:cubicBezTo>
                <a:cubicBezTo>
                  <a:pt x="351" y="159"/>
                  <a:pt x="352" y="159"/>
                  <a:pt x="353" y="159"/>
                </a:cubicBezTo>
                <a:cubicBezTo>
                  <a:pt x="353" y="160"/>
                  <a:pt x="354" y="160"/>
                  <a:pt x="354" y="161"/>
                </a:cubicBezTo>
                <a:cubicBezTo>
                  <a:pt x="357" y="172"/>
                  <a:pt x="357" y="172"/>
                  <a:pt x="357" y="172"/>
                </a:cubicBezTo>
                <a:cubicBezTo>
                  <a:pt x="357" y="173"/>
                  <a:pt x="357" y="174"/>
                  <a:pt x="357" y="175"/>
                </a:cubicBezTo>
                <a:cubicBezTo>
                  <a:pt x="356" y="175"/>
                  <a:pt x="356" y="176"/>
                  <a:pt x="355" y="176"/>
                </a:cubicBezTo>
                <a:cubicBezTo>
                  <a:pt x="321" y="185"/>
                  <a:pt x="321" y="185"/>
                  <a:pt x="321" y="185"/>
                </a:cubicBezTo>
                <a:cubicBezTo>
                  <a:pt x="324" y="196"/>
                  <a:pt x="324" y="196"/>
                  <a:pt x="324" y="196"/>
                </a:cubicBezTo>
                <a:cubicBezTo>
                  <a:pt x="355" y="188"/>
                  <a:pt x="355" y="188"/>
                  <a:pt x="355" y="188"/>
                </a:cubicBezTo>
                <a:cubicBezTo>
                  <a:pt x="356" y="188"/>
                  <a:pt x="357" y="188"/>
                  <a:pt x="358" y="189"/>
                </a:cubicBezTo>
                <a:cubicBezTo>
                  <a:pt x="358" y="189"/>
                  <a:pt x="359" y="190"/>
                  <a:pt x="359" y="191"/>
                </a:cubicBezTo>
                <a:cubicBezTo>
                  <a:pt x="362" y="202"/>
                  <a:pt x="362" y="202"/>
                  <a:pt x="362" y="202"/>
                </a:cubicBezTo>
                <a:cubicBezTo>
                  <a:pt x="362" y="203"/>
                  <a:pt x="362" y="204"/>
                  <a:pt x="362" y="204"/>
                </a:cubicBezTo>
                <a:cubicBezTo>
                  <a:pt x="361" y="205"/>
                  <a:pt x="361" y="206"/>
                  <a:pt x="360" y="206"/>
                </a:cubicBezTo>
                <a:cubicBezTo>
                  <a:pt x="329" y="214"/>
                  <a:pt x="329" y="214"/>
                  <a:pt x="329" y="214"/>
                </a:cubicBezTo>
                <a:cubicBezTo>
                  <a:pt x="332" y="226"/>
                  <a:pt x="332" y="226"/>
                  <a:pt x="332" y="226"/>
                </a:cubicBezTo>
                <a:cubicBezTo>
                  <a:pt x="366" y="217"/>
                  <a:pt x="366" y="217"/>
                  <a:pt x="366" y="217"/>
                </a:cubicBezTo>
                <a:cubicBezTo>
                  <a:pt x="367" y="217"/>
                  <a:pt x="368" y="217"/>
                  <a:pt x="368" y="217"/>
                </a:cubicBezTo>
                <a:cubicBezTo>
                  <a:pt x="369" y="218"/>
                  <a:pt x="370" y="218"/>
                  <a:pt x="370" y="219"/>
                </a:cubicBezTo>
                <a:cubicBezTo>
                  <a:pt x="373" y="231"/>
                  <a:pt x="373" y="231"/>
                  <a:pt x="373" y="231"/>
                </a:cubicBezTo>
                <a:cubicBezTo>
                  <a:pt x="373" y="232"/>
                  <a:pt x="373" y="232"/>
                  <a:pt x="372" y="233"/>
                </a:cubicBezTo>
                <a:close/>
                <a:moveTo>
                  <a:pt x="188" y="251"/>
                </a:moveTo>
                <a:cubicBezTo>
                  <a:pt x="206" y="246"/>
                  <a:pt x="206" y="246"/>
                  <a:pt x="206" y="246"/>
                </a:cubicBezTo>
                <a:cubicBezTo>
                  <a:pt x="191" y="223"/>
                  <a:pt x="191" y="223"/>
                  <a:pt x="191" y="223"/>
                </a:cubicBezTo>
                <a:lnTo>
                  <a:pt x="188" y="251"/>
                </a:lnTo>
                <a:close/>
              </a:path>
            </a:pathLst>
          </a:custGeom>
          <a:solidFill>
            <a:schemeClr val="bg1"/>
          </a:solidFill>
          <a:ln>
            <a:noFill/>
          </a:ln>
          <a:extLst/>
        </p:spPr>
        <p:txBody>
          <a:bodyPr vert="horz" wrap="square" lIns="45720" tIns="22860" rIns="45720" bIns="22860" numCol="1" anchor="t" anchorCtr="0" compatLnSpc="1">
            <a:prstTxWarp prst="textNoShape">
              <a:avLst/>
            </a:prstTxWarp>
          </a:bodyPr>
          <a:lstStyle/>
          <a:p>
            <a:endParaRPr lang="en-US" sz="900"/>
          </a:p>
        </p:txBody>
      </p:sp>
      <p:grpSp>
        <p:nvGrpSpPr>
          <p:cNvPr id="2" name="Group 1"/>
          <p:cNvGrpSpPr/>
          <p:nvPr/>
        </p:nvGrpSpPr>
        <p:grpSpPr>
          <a:xfrm>
            <a:off x="8820150" y="2770188"/>
            <a:ext cx="678657" cy="423863"/>
            <a:chOff x="17640300" y="6149975"/>
            <a:chExt cx="1357313" cy="847725"/>
          </a:xfrm>
          <a:solidFill>
            <a:schemeClr val="bg1"/>
          </a:solidFill>
        </p:grpSpPr>
        <p:sp>
          <p:nvSpPr>
            <p:cNvPr id="30" name="Freeform 30"/>
            <p:cNvSpPr>
              <a:spLocks/>
            </p:cNvSpPr>
            <p:nvPr/>
          </p:nvSpPr>
          <p:spPr bwMode="auto">
            <a:xfrm>
              <a:off x="17726025" y="6794500"/>
              <a:ext cx="212725" cy="203200"/>
            </a:xfrm>
            <a:custGeom>
              <a:avLst/>
              <a:gdLst>
                <a:gd name="T0" fmla="*/ 35 w 67"/>
                <a:gd name="T1" fmla="*/ 0 h 64"/>
                <a:gd name="T2" fmla="*/ 13 w 67"/>
                <a:gd name="T3" fmla="*/ 10 h 64"/>
                <a:gd name="T4" fmla="*/ 13 w 67"/>
                <a:gd name="T5" fmla="*/ 55 h 64"/>
                <a:gd name="T6" fmla="*/ 35 w 67"/>
                <a:gd name="T7" fmla="*/ 64 h 64"/>
                <a:gd name="T8" fmla="*/ 58 w 67"/>
                <a:gd name="T9" fmla="*/ 55 h 64"/>
                <a:gd name="T10" fmla="*/ 67 w 67"/>
                <a:gd name="T11" fmla="*/ 32 h 64"/>
                <a:gd name="T12" fmla="*/ 58 w 67"/>
                <a:gd name="T13" fmla="*/ 10 h 64"/>
                <a:gd name="T14" fmla="*/ 35 w 67"/>
                <a:gd name="T15" fmla="*/ 0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64">
                  <a:moveTo>
                    <a:pt x="35" y="0"/>
                  </a:moveTo>
                  <a:cubicBezTo>
                    <a:pt x="27" y="0"/>
                    <a:pt x="19" y="4"/>
                    <a:pt x="13" y="10"/>
                  </a:cubicBezTo>
                  <a:cubicBezTo>
                    <a:pt x="0" y="22"/>
                    <a:pt x="0" y="43"/>
                    <a:pt x="13" y="55"/>
                  </a:cubicBezTo>
                  <a:cubicBezTo>
                    <a:pt x="19" y="61"/>
                    <a:pt x="27" y="64"/>
                    <a:pt x="35" y="64"/>
                  </a:cubicBezTo>
                  <a:cubicBezTo>
                    <a:pt x="44" y="64"/>
                    <a:pt x="52" y="61"/>
                    <a:pt x="58" y="55"/>
                  </a:cubicBezTo>
                  <a:cubicBezTo>
                    <a:pt x="64" y="49"/>
                    <a:pt x="67" y="41"/>
                    <a:pt x="67" y="32"/>
                  </a:cubicBezTo>
                  <a:cubicBezTo>
                    <a:pt x="67" y="24"/>
                    <a:pt x="64" y="16"/>
                    <a:pt x="58" y="10"/>
                  </a:cubicBezTo>
                  <a:cubicBezTo>
                    <a:pt x="52" y="4"/>
                    <a:pt x="44" y="0"/>
                    <a:pt x="3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31" name="Freeform 31"/>
            <p:cNvSpPr>
              <a:spLocks/>
            </p:cNvSpPr>
            <p:nvPr/>
          </p:nvSpPr>
          <p:spPr bwMode="auto">
            <a:xfrm>
              <a:off x="18013363" y="6794500"/>
              <a:ext cx="212725" cy="203200"/>
            </a:xfrm>
            <a:custGeom>
              <a:avLst/>
              <a:gdLst>
                <a:gd name="T0" fmla="*/ 35 w 67"/>
                <a:gd name="T1" fmla="*/ 0 h 64"/>
                <a:gd name="T2" fmla="*/ 12 w 67"/>
                <a:gd name="T3" fmla="*/ 10 h 64"/>
                <a:gd name="T4" fmla="*/ 12 w 67"/>
                <a:gd name="T5" fmla="*/ 55 h 64"/>
                <a:gd name="T6" fmla="*/ 35 w 67"/>
                <a:gd name="T7" fmla="*/ 64 h 64"/>
                <a:gd name="T8" fmla="*/ 57 w 67"/>
                <a:gd name="T9" fmla="*/ 55 h 64"/>
                <a:gd name="T10" fmla="*/ 67 w 67"/>
                <a:gd name="T11" fmla="*/ 32 h 64"/>
                <a:gd name="T12" fmla="*/ 57 w 67"/>
                <a:gd name="T13" fmla="*/ 10 h 64"/>
                <a:gd name="T14" fmla="*/ 35 w 67"/>
                <a:gd name="T15" fmla="*/ 0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64">
                  <a:moveTo>
                    <a:pt x="35" y="0"/>
                  </a:moveTo>
                  <a:cubicBezTo>
                    <a:pt x="26" y="0"/>
                    <a:pt x="18" y="4"/>
                    <a:pt x="12" y="10"/>
                  </a:cubicBezTo>
                  <a:cubicBezTo>
                    <a:pt x="0" y="22"/>
                    <a:pt x="0" y="43"/>
                    <a:pt x="12" y="55"/>
                  </a:cubicBezTo>
                  <a:cubicBezTo>
                    <a:pt x="18" y="61"/>
                    <a:pt x="26" y="64"/>
                    <a:pt x="35" y="64"/>
                  </a:cubicBezTo>
                  <a:cubicBezTo>
                    <a:pt x="43" y="64"/>
                    <a:pt x="51" y="61"/>
                    <a:pt x="57" y="55"/>
                  </a:cubicBezTo>
                  <a:cubicBezTo>
                    <a:pt x="63" y="49"/>
                    <a:pt x="67" y="41"/>
                    <a:pt x="67" y="32"/>
                  </a:cubicBezTo>
                  <a:cubicBezTo>
                    <a:pt x="67" y="24"/>
                    <a:pt x="63" y="16"/>
                    <a:pt x="57" y="10"/>
                  </a:cubicBezTo>
                  <a:cubicBezTo>
                    <a:pt x="51" y="4"/>
                    <a:pt x="43" y="0"/>
                    <a:pt x="3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32" name="Freeform 32"/>
            <p:cNvSpPr>
              <a:spLocks/>
            </p:cNvSpPr>
            <p:nvPr/>
          </p:nvSpPr>
          <p:spPr bwMode="auto">
            <a:xfrm>
              <a:off x="18680113" y="6794500"/>
              <a:ext cx="212725" cy="203200"/>
            </a:xfrm>
            <a:custGeom>
              <a:avLst/>
              <a:gdLst>
                <a:gd name="T0" fmla="*/ 57 w 67"/>
                <a:gd name="T1" fmla="*/ 10 h 64"/>
                <a:gd name="T2" fmla="*/ 35 w 67"/>
                <a:gd name="T3" fmla="*/ 0 h 64"/>
                <a:gd name="T4" fmla="*/ 12 w 67"/>
                <a:gd name="T5" fmla="*/ 10 h 64"/>
                <a:gd name="T6" fmla="*/ 12 w 67"/>
                <a:gd name="T7" fmla="*/ 55 h 64"/>
                <a:gd name="T8" fmla="*/ 35 w 67"/>
                <a:gd name="T9" fmla="*/ 64 h 64"/>
                <a:gd name="T10" fmla="*/ 57 w 67"/>
                <a:gd name="T11" fmla="*/ 55 h 64"/>
                <a:gd name="T12" fmla="*/ 67 w 67"/>
                <a:gd name="T13" fmla="*/ 32 h 64"/>
                <a:gd name="T14" fmla="*/ 57 w 67"/>
                <a:gd name="T15" fmla="*/ 10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64">
                  <a:moveTo>
                    <a:pt x="57" y="10"/>
                  </a:moveTo>
                  <a:cubicBezTo>
                    <a:pt x="51" y="4"/>
                    <a:pt x="43" y="0"/>
                    <a:pt x="35" y="0"/>
                  </a:cubicBezTo>
                  <a:cubicBezTo>
                    <a:pt x="26" y="0"/>
                    <a:pt x="18" y="4"/>
                    <a:pt x="12" y="10"/>
                  </a:cubicBezTo>
                  <a:cubicBezTo>
                    <a:pt x="0" y="22"/>
                    <a:pt x="0" y="43"/>
                    <a:pt x="12" y="55"/>
                  </a:cubicBezTo>
                  <a:cubicBezTo>
                    <a:pt x="18" y="61"/>
                    <a:pt x="26" y="64"/>
                    <a:pt x="35" y="64"/>
                  </a:cubicBezTo>
                  <a:cubicBezTo>
                    <a:pt x="43" y="64"/>
                    <a:pt x="51" y="61"/>
                    <a:pt x="57" y="55"/>
                  </a:cubicBezTo>
                  <a:cubicBezTo>
                    <a:pt x="63" y="49"/>
                    <a:pt x="67" y="41"/>
                    <a:pt x="67" y="32"/>
                  </a:cubicBezTo>
                  <a:cubicBezTo>
                    <a:pt x="67" y="24"/>
                    <a:pt x="63" y="16"/>
                    <a:pt x="5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33" name="Freeform 33"/>
            <p:cNvSpPr>
              <a:spLocks/>
            </p:cNvSpPr>
            <p:nvPr/>
          </p:nvSpPr>
          <p:spPr bwMode="auto">
            <a:xfrm>
              <a:off x="17640300" y="6149975"/>
              <a:ext cx="890587" cy="746125"/>
            </a:xfrm>
            <a:custGeom>
              <a:avLst/>
              <a:gdLst>
                <a:gd name="T0" fmla="*/ 251 w 281"/>
                <a:gd name="T1" fmla="*/ 0 h 235"/>
                <a:gd name="T2" fmla="*/ 30 w 281"/>
                <a:gd name="T3" fmla="*/ 0 h 235"/>
                <a:gd name="T4" fmla="*/ 0 w 281"/>
                <a:gd name="T5" fmla="*/ 30 h 235"/>
                <a:gd name="T6" fmla="*/ 0 w 281"/>
                <a:gd name="T7" fmla="*/ 205 h 235"/>
                <a:gd name="T8" fmla="*/ 19 w 281"/>
                <a:gd name="T9" fmla="*/ 233 h 235"/>
                <a:gd name="T10" fmla="*/ 32 w 281"/>
                <a:gd name="T11" fmla="*/ 205 h 235"/>
                <a:gd name="T12" fmla="*/ 62 w 281"/>
                <a:gd name="T13" fmla="*/ 192 h 235"/>
                <a:gd name="T14" fmla="*/ 93 w 281"/>
                <a:gd name="T15" fmla="*/ 205 h 235"/>
                <a:gd name="T16" fmla="*/ 105 w 281"/>
                <a:gd name="T17" fmla="*/ 235 h 235"/>
                <a:gd name="T18" fmla="*/ 110 w 281"/>
                <a:gd name="T19" fmla="*/ 235 h 235"/>
                <a:gd name="T20" fmla="*/ 123 w 281"/>
                <a:gd name="T21" fmla="*/ 205 h 235"/>
                <a:gd name="T22" fmla="*/ 153 w 281"/>
                <a:gd name="T23" fmla="*/ 192 h 235"/>
                <a:gd name="T24" fmla="*/ 183 w 281"/>
                <a:gd name="T25" fmla="*/ 205 h 235"/>
                <a:gd name="T26" fmla="*/ 196 w 281"/>
                <a:gd name="T27" fmla="*/ 235 h 235"/>
                <a:gd name="T28" fmla="*/ 251 w 281"/>
                <a:gd name="T29" fmla="*/ 235 h 235"/>
                <a:gd name="T30" fmla="*/ 281 w 281"/>
                <a:gd name="T31" fmla="*/ 205 h 235"/>
                <a:gd name="T32" fmla="*/ 281 w 281"/>
                <a:gd name="T33" fmla="*/ 30 h 235"/>
                <a:gd name="T34" fmla="*/ 251 w 281"/>
                <a:gd name="T35" fmla="*/ 0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1" h="235">
                  <a:moveTo>
                    <a:pt x="251" y="0"/>
                  </a:moveTo>
                  <a:cubicBezTo>
                    <a:pt x="30" y="0"/>
                    <a:pt x="30" y="0"/>
                    <a:pt x="30" y="0"/>
                  </a:cubicBezTo>
                  <a:cubicBezTo>
                    <a:pt x="13" y="0"/>
                    <a:pt x="0" y="13"/>
                    <a:pt x="0" y="30"/>
                  </a:cubicBezTo>
                  <a:cubicBezTo>
                    <a:pt x="0" y="205"/>
                    <a:pt x="0" y="205"/>
                    <a:pt x="0" y="205"/>
                  </a:cubicBezTo>
                  <a:cubicBezTo>
                    <a:pt x="0" y="218"/>
                    <a:pt x="8" y="229"/>
                    <a:pt x="19" y="233"/>
                  </a:cubicBezTo>
                  <a:cubicBezTo>
                    <a:pt x="20" y="223"/>
                    <a:pt x="24" y="213"/>
                    <a:pt x="32" y="205"/>
                  </a:cubicBezTo>
                  <a:cubicBezTo>
                    <a:pt x="40" y="197"/>
                    <a:pt x="51" y="192"/>
                    <a:pt x="62" y="192"/>
                  </a:cubicBezTo>
                  <a:cubicBezTo>
                    <a:pt x="74" y="192"/>
                    <a:pt x="84" y="197"/>
                    <a:pt x="93" y="205"/>
                  </a:cubicBezTo>
                  <a:cubicBezTo>
                    <a:pt x="101" y="213"/>
                    <a:pt x="105" y="224"/>
                    <a:pt x="105" y="235"/>
                  </a:cubicBezTo>
                  <a:cubicBezTo>
                    <a:pt x="110" y="235"/>
                    <a:pt x="110" y="235"/>
                    <a:pt x="110" y="235"/>
                  </a:cubicBezTo>
                  <a:cubicBezTo>
                    <a:pt x="110" y="224"/>
                    <a:pt x="114" y="213"/>
                    <a:pt x="123" y="205"/>
                  </a:cubicBezTo>
                  <a:cubicBezTo>
                    <a:pt x="131" y="197"/>
                    <a:pt x="141" y="192"/>
                    <a:pt x="153" y="192"/>
                  </a:cubicBezTo>
                  <a:cubicBezTo>
                    <a:pt x="164" y="192"/>
                    <a:pt x="175" y="197"/>
                    <a:pt x="183" y="205"/>
                  </a:cubicBezTo>
                  <a:cubicBezTo>
                    <a:pt x="191" y="213"/>
                    <a:pt x="196" y="224"/>
                    <a:pt x="196" y="235"/>
                  </a:cubicBezTo>
                  <a:cubicBezTo>
                    <a:pt x="251" y="235"/>
                    <a:pt x="251" y="235"/>
                    <a:pt x="251" y="235"/>
                  </a:cubicBezTo>
                  <a:cubicBezTo>
                    <a:pt x="268" y="235"/>
                    <a:pt x="281" y="222"/>
                    <a:pt x="281" y="205"/>
                  </a:cubicBezTo>
                  <a:cubicBezTo>
                    <a:pt x="281" y="30"/>
                    <a:pt x="281" y="30"/>
                    <a:pt x="281" y="30"/>
                  </a:cubicBezTo>
                  <a:cubicBezTo>
                    <a:pt x="281" y="13"/>
                    <a:pt x="268" y="0"/>
                    <a:pt x="25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34" name="Freeform 34"/>
            <p:cNvSpPr>
              <a:spLocks noEditPoints="1"/>
            </p:cNvSpPr>
            <p:nvPr/>
          </p:nvSpPr>
          <p:spPr bwMode="auto">
            <a:xfrm>
              <a:off x="18591213" y="6388100"/>
              <a:ext cx="406400" cy="508000"/>
            </a:xfrm>
            <a:custGeom>
              <a:avLst/>
              <a:gdLst>
                <a:gd name="T0" fmla="*/ 119 w 128"/>
                <a:gd name="T1" fmla="*/ 51 h 160"/>
                <a:gd name="T2" fmla="*/ 104 w 128"/>
                <a:gd name="T3" fmla="*/ 19 h 160"/>
                <a:gd name="T4" fmla="*/ 72 w 128"/>
                <a:gd name="T5" fmla="*/ 0 h 160"/>
                <a:gd name="T6" fmla="*/ 22 w 128"/>
                <a:gd name="T7" fmla="*/ 0 h 160"/>
                <a:gd name="T8" fmla="*/ 0 w 128"/>
                <a:gd name="T9" fmla="*/ 22 h 160"/>
                <a:gd name="T10" fmla="*/ 0 w 128"/>
                <a:gd name="T11" fmla="*/ 138 h 160"/>
                <a:gd name="T12" fmla="*/ 20 w 128"/>
                <a:gd name="T13" fmla="*/ 160 h 160"/>
                <a:gd name="T14" fmla="*/ 32 w 128"/>
                <a:gd name="T15" fmla="*/ 130 h 160"/>
                <a:gd name="T16" fmla="*/ 63 w 128"/>
                <a:gd name="T17" fmla="*/ 117 h 160"/>
                <a:gd name="T18" fmla="*/ 93 w 128"/>
                <a:gd name="T19" fmla="*/ 130 h 160"/>
                <a:gd name="T20" fmla="*/ 106 w 128"/>
                <a:gd name="T21" fmla="*/ 160 h 160"/>
                <a:gd name="T22" fmla="*/ 106 w 128"/>
                <a:gd name="T23" fmla="*/ 160 h 160"/>
                <a:gd name="T24" fmla="*/ 128 w 128"/>
                <a:gd name="T25" fmla="*/ 138 h 160"/>
                <a:gd name="T26" fmla="*/ 128 w 128"/>
                <a:gd name="T27" fmla="*/ 93 h 160"/>
                <a:gd name="T28" fmla="*/ 119 w 128"/>
                <a:gd name="T29" fmla="*/ 51 h 160"/>
                <a:gd name="T30" fmla="*/ 81 w 128"/>
                <a:gd name="T31" fmla="*/ 65 h 160"/>
                <a:gd name="T32" fmla="*/ 36 w 128"/>
                <a:gd name="T33" fmla="*/ 65 h 160"/>
                <a:gd name="T34" fmla="*/ 27 w 128"/>
                <a:gd name="T35" fmla="*/ 56 h 160"/>
                <a:gd name="T36" fmla="*/ 27 w 128"/>
                <a:gd name="T37" fmla="*/ 34 h 160"/>
                <a:gd name="T38" fmla="*/ 36 w 128"/>
                <a:gd name="T39" fmla="*/ 25 h 160"/>
                <a:gd name="T40" fmla="*/ 61 w 128"/>
                <a:gd name="T41" fmla="*/ 25 h 160"/>
                <a:gd name="T42" fmla="*/ 74 w 128"/>
                <a:gd name="T43" fmla="*/ 33 h 160"/>
                <a:gd name="T44" fmla="*/ 86 w 128"/>
                <a:gd name="T45" fmla="*/ 57 h 160"/>
                <a:gd name="T46" fmla="*/ 81 w 128"/>
                <a:gd name="T47" fmla="*/ 6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8" h="160">
                  <a:moveTo>
                    <a:pt x="119" y="51"/>
                  </a:moveTo>
                  <a:cubicBezTo>
                    <a:pt x="104" y="19"/>
                    <a:pt x="104" y="19"/>
                    <a:pt x="104" y="19"/>
                  </a:cubicBezTo>
                  <a:cubicBezTo>
                    <a:pt x="98" y="8"/>
                    <a:pt x="84" y="0"/>
                    <a:pt x="72" y="0"/>
                  </a:cubicBezTo>
                  <a:cubicBezTo>
                    <a:pt x="22" y="0"/>
                    <a:pt x="22" y="0"/>
                    <a:pt x="22" y="0"/>
                  </a:cubicBezTo>
                  <a:cubicBezTo>
                    <a:pt x="10" y="0"/>
                    <a:pt x="0" y="9"/>
                    <a:pt x="0" y="22"/>
                  </a:cubicBezTo>
                  <a:cubicBezTo>
                    <a:pt x="0" y="138"/>
                    <a:pt x="0" y="138"/>
                    <a:pt x="0" y="138"/>
                  </a:cubicBezTo>
                  <a:cubicBezTo>
                    <a:pt x="0" y="150"/>
                    <a:pt x="9" y="159"/>
                    <a:pt x="20" y="160"/>
                  </a:cubicBezTo>
                  <a:cubicBezTo>
                    <a:pt x="20" y="149"/>
                    <a:pt x="24" y="138"/>
                    <a:pt x="32" y="130"/>
                  </a:cubicBezTo>
                  <a:cubicBezTo>
                    <a:pt x="40" y="122"/>
                    <a:pt x="51" y="117"/>
                    <a:pt x="63" y="117"/>
                  </a:cubicBezTo>
                  <a:cubicBezTo>
                    <a:pt x="74" y="117"/>
                    <a:pt x="85" y="122"/>
                    <a:pt x="93" y="130"/>
                  </a:cubicBezTo>
                  <a:cubicBezTo>
                    <a:pt x="101" y="138"/>
                    <a:pt x="106" y="149"/>
                    <a:pt x="106" y="160"/>
                  </a:cubicBezTo>
                  <a:cubicBezTo>
                    <a:pt x="106" y="160"/>
                    <a:pt x="106" y="160"/>
                    <a:pt x="106" y="160"/>
                  </a:cubicBezTo>
                  <a:cubicBezTo>
                    <a:pt x="119" y="160"/>
                    <a:pt x="128" y="150"/>
                    <a:pt x="128" y="138"/>
                  </a:cubicBezTo>
                  <a:cubicBezTo>
                    <a:pt x="128" y="93"/>
                    <a:pt x="128" y="93"/>
                    <a:pt x="128" y="93"/>
                  </a:cubicBezTo>
                  <a:cubicBezTo>
                    <a:pt x="128" y="81"/>
                    <a:pt x="124" y="62"/>
                    <a:pt x="119" y="51"/>
                  </a:cubicBezTo>
                  <a:close/>
                  <a:moveTo>
                    <a:pt x="81" y="65"/>
                  </a:moveTo>
                  <a:cubicBezTo>
                    <a:pt x="36" y="65"/>
                    <a:pt x="36" y="65"/>
                    <a:pt x="36" y="65"/>
                  </a:cubicBezTo>
                  <a:cubicBezTo>
                    <a:pt x="31" y="65"/>
                    <a:pt x="27" y="61"/>
                    <a:pt x="27" y="56"/>
                  </a:cubicBezTo>
                  <a:cubicBezTo>
                    <a:pt x="27" y="34"/>
                    <a:pt x="27" y="34"/>
                    <a:pt x="27" y="34"/>
                  </a:cubicBezTo>
                  <a:cubicBezTo>
                    <a:pt x="27" y="29"/>
                    <a:pt x="31" y="25"/>
                    <a:pt x="36" y="25"/>
                  </a:cubicBezTo>
                  <a:cubicBezTo>
                    <a:pt x="61" y="25"/>
                    <a:pt x="61" y="25"/>
                    <a:pt x="61" y="25"/>
                  </a:cubicBezTo>
                  <a:cubicBezTo>
                    <a:pt x="66" y="25"/>
                    <a:pt x="72" y="28"/>
                    <a:pt x="74" y="33"/>
                  </a:cubicBezTo>
                  <a:cubicBezTo>
                    <a:pt x="86" y="57"/>
                    <a:pt x="86" y="57"/>
                    <a:pt x="86" y="57"/>
                  </a:cubicBezTo>
                  <a:cubicBezTo>
                    <a:pt x="88" y="61"/>
                    <a:pt x="86" y="65"/>
                    <a:pt x="81" y="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nvGrpSpPr>
          <p:cNvPr id="45" name="组合 44"/>
          <p:cNvGrpSpPr/>
          <p:nvPr/>
        </p:nvGrpSpPr>
        <p:grpSpPr>
          <a:xfrm>
            <a:off x="674782" y="358608"/>
            <a:ext cx="4885993" cy="716067"/>
            <a:chOff x="5402407" y="1247256"/>
            <a:chExt cx="4885993" cy="716067"/>
          </a:xfrm>
        </p:grpSpPr>
        <p:sp>
          <p:nvSpPr>
            <p:cNvPr id="46" name="文本框 45"/>
            <p:cNvSpPr txBox="1"/>
            <p:nvPr/>
          </p:nvSpPr>
          <p:spPr>
            <a:xfrm>
              <a:off x="5402407" y="1247256"/>
              <a:ext cx="3295317"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mn-ea"/>
                </a:rPr>
                <a:t>标题文字添加此处</a:t>
              </a:r>
              <a:endParaRPr lang="zh-CN" altLang="en-US" sz="2800" b="1" dirty="0">
                <a:solidFill>
                  <a:schemeClr val="tx1">
                    <a:lumMod val="75000"/>
                    <a:lumOff val="25000"/>
                  </a:schemeClr>
                </a:solidFill>
                <a:latin typeface="+mn-ea"/>
              </a:endParaRPr>
            </a:p>
          </p:txBody>
        </p:sp>
        <p:sp>
          <p:nvSpPr>
            <p:cNvPr id="47" name="文本框 46"/>
            <p:cNvSpPr txBox="1"/>
            <p:nvPr/>
          </p:nvSpPr>
          <p:spPr>
            <a:xfrm>
              <a:off x="5402408" y="16935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50" dirty="0" smtClean="0">
                  <a:solidFill>
                    <a:schemeClr val="bg1">
                      <a:lumMod val="50000"/>
                    </a:schemeClr>
                  </a:solidFill>
                  <a:latin typeface="+mj-ea"/>
                  <a:ea typeface="+mj-ea"/>
                </a:rPr>
                <a:t>print </a:t>
              </a:r>
              <a:r>
                <a:rPr lang="en-US" altLang="zh-CN" sz="1050" dirty="0">
                  <a:solidFill>
                    <a:schemeClr val="bg1">
                      <a:lumMod val="50000"/>
                    </a:schemeClr>
                  </a:solidFill>
                  <a:latin typeface="+mj-ea"/>
                  <a:ea typeface="+mj-ea"/>
                </a:rPr>
                <a:t>the presentation and make it into a film to be used in a wider field</a:t>
              </a:r>
            </a:p>
          </p:txBody>
        </p:sp>
      </p:grpSp>
      <p:grpSp>
        <p:nvGrpSpPr>
          <p:cNvPr id="51" name="组合 50"/>
          <p:cNvGrpSpPr/>
          <p:nvPr/>
        </p:nvGrpSpPr>
        <p:grpSpPr>
          <a:xfrm>
            <a:off x="669351" y="5019154"/>
            <a:ext cx="10878123" cy="911828"/>
            <a:chOff x="7483988" y="3236385"/>
            <a:chExt cx="10878123" cy="911828"/>
          </a:xfrm>
        </p:grpSpPr>
        <p:sp>
          <p:nvSpPr>
            <p:cNvPr id="52" name="矩形 51"/>
            <p:cNvSpPr/>
            <p:nvPr/>
          </p:nvSpPr>
          <p:spPr>
            <a:xfrm>
              <a:off x="7483988" y="3615760"/>
              <a:ext cx="10878123" cy="532453"/>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胶片用户可以在投影仪或者计算机上进行演示也可以将演示文稿打印出来制作成胶片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53" name="矩形 52"/>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标题文字添加</a:t>
              </a:r>
            </a:p>
          </p:txBody>
        </p:sp>
      </p:grpSp>
    </p:spTree>
    <p:extLst>
      <p:ext uri="{BB962C8B-B14F-4D97-AF65-F5344CB8AC3E}">
        <p14:creationId xmlns:p14="http://schemas.microsoft.com/office/powerpoint/2010/main" val="112495827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1000"/>
                                        <p:tgtEl>
                                          <p:spTgt spid="15"/>
                                        </p:tgtEl>
                                      </p:cBhvr>
                                    </p:animEffect>
                                    <p:anim calcmode="lin" valueType="num">
                                      <p:cBhvr>
                                        <p:cTn id="23" dur="1000" fill="hold"/>
                                        <p:tgtEl>
                                          <p:spTgt spid="15"/>
                                        </p:tgtEl>
                                        <p:attrNameLst>
                                          <p:attrName>ppt_x</p:attrName>
                                        </p:attrNameLst>
                                      </p:cBhvr>
                                      <p:tavLst>
                                        <p:tav tm="0">
                                          <p:val>
                                            <p:strVal val="#ppt_x"/>
                                          </p:val>
                                        </p:tav>
                                        <p:tav tm="100000">
                                          <p:val>
                                            <p:strVal val="#ppt_x"/>
                                          </p:val>
                                        </p:tav>
                                      </p:tavLst>
                                    </p:anim>
                                    <p:anim calcmode="lin" valueType="num">
                                      <p:cBhvr>
                                        <p:cTn id="24" dur="1000" fill="hold"/>
                                        <p:tgtEl>
                                          <p:spTgt spid="1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1000"/>
                                        <p:tgtEl>
                                          <p:spTgt spid="17"/>
                                        </p:tgtEl>
                                      </p:cBhvr>
                                    </p:animEffect>
                                    <p:anim calcmode="lin" valueType="num">
                                      <p:cBhvr>
                                        <p:cTn id="33" dur="1000" fill="hold"/>
                                        <p:tgtEl>
                                          <p:spTgt spid="17"/>
                                        </p:tgtEl>
                                        <p:attrNameLst>
                                          <p:attrName>ppt_x</p:attrName>
                                        </p:attrNameLst>
                                      </p:cBhvr>
                                      <p:tavLst>
                                        <p:tav tm="0">
                                          <p:val>
                                            <p:strVal val="#ppt_x"/>
                                          </p:val>
                                        </p:tav>
                                        <p:tav tm="100000">
                                          <p:val>
                                            <p:strVal val="#ppt_x"/>
                                          </p:val>
                                        </p:tav>
                                      </p:tavLst>
                                    </p:anim>
                                    <p:anim calcmode="lin" valueType="num">
                                      <p:cBhvr>
                                        <p:cTn id="34" dur="1000" fill="hold"/>
                                        <p:tgtEl>
                                          <p:spTgt spid="1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1000"/>
                                        <p:tgtEl>
                                          <p:spTgt spid="20"/>
                                        </p:tgtEl>
                                      </p:cBhvr>
                                    </p:animEffect>
                                    <p:anim calcmode="lin" valueType="num">
                                      <p:cBhvr>
                                        <p:cTn id="38" dur="1000" fill="hold"/>
                                        <p:tgtEl>
                                          <p:spTgt spid="20"/>
                                        </p:tgtEl>
                                        <p:attrNameLst>
                                          <p:attrName>ppt_x</p:attrName>
                                        </p:attrNameLst>
                                      </p:cBhvr>
                                      <p:tavLst>
                                        <p:tav tm="0">
                                          <p:val>
                                            <p:strVal val="#ppt_x"/>
                                          </p:val>
                                        </p:tav>
                                        <p:tav tm="100000">
                                          <p:val>
                                            <p:strVal val="#ppt_x"/>
                                          </p:val>
                                        </p:tav>
                                      </p:tavLst>
                                    </p:anim>
                                    <p:anim calcmode="lin" valueType="num">
                                      <p:cBhvr>
                                        <p:cTn id="39" dur="1000" fill="hold"/>
                                        <p:tgtEl>
                                          <p:spTgt spid="2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1000"/>
                                        <p:tgtEl>
                                          <p:spTgt spid="21"/>
                                        </p:tgtEl>
                                      </p:cBhvr>
                                    </p:animEffect>
                                    <p:anim calcmode="lin" valueType="num">
                                      <p:cBhvr>
                                        <p:cTn id="43" dur="1000" fill="hold"/>
                                        <p:tgtEl>
                                          <p:spTgt spid="21"/>
                                        </p:tgtEl>
                                        <p:attrNameLst>
                                          <p:attrName>ppt_x</p:attrName>
                                        </p:attrNameLst>
                                      </p:cBhvr>
                                      <p:tavLst>
                                        <p:tav tm="0">
                                          <p:val>
                                            <p:strVal val="#ppt_x"/>
                                          </p:val>
                                        </p:tav>
                                        <p:tav tm="100000">
                                          <p:val>
                                            <p:strVal val="#ppt_x"/>
                                          </p:val>
                                        </p:tav>
                                      </p:tavLst>
                                    </p:anim>
                                    <p:anim calcmode="lin" valueType="num">
                                      <p:cBhvr>
                                        <p:cTn id="44" dur="1000" fill="hold"/>
                                        <p:tgtEl>
                                          <p:spTgt spid="2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1000"/>
                                        <p:tgtEl>
                                          <p:spTgt spid="22"/>
                                        </p:tgtEl>
                                      </p:cBhvr>
                                    </p:animEffect>
                                    <p:anim calcmode="lin" valueType="num">
                                      <p:cBhvr>
                                        <p:cTn id="48" dur="1000" fill="hold"/>
                                        <p:tgtEl>
                                          <p:spTgt spid="22"/>
                                        </p:tgtEl>
                                        <p:attrNameLst>
                                          <p:attrName>ppt_x</p:attrName>
                                        </p:attrNameLst>
                                      </p:cBhvr>
                                      <p:tavLst>
                                        <p:tav tm="0">
                                          <p:val>
                                            <p:strVal val="#ppt_x"/>
                                          </p:val>
                                        </p:tav>
                                        <p:tav tm="100000">
                                          <p:val>
                                            <p:strVal val="#ppt_x"/>
                                          </p:val>
                                        </p:tav>
                                      </p:tavLst>
                                    </p:anim>
                                    <p:anim calcmode="lin" valueType="num">
                                      <p:cBhvr>
                                        <p:cTn id="49" dur="1000" fill="hold"/>
                                        <p:tgtEl>
                                          <p:spTgt spid="2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1000"/>
                                        <p:tgtEl>
                                          <p:spTgt spid="23"/>
                                        </p:tgtEl>
                                      </p:cBhvr>
                                    </p:animEffect>
                                    <p:anim calcmode="lin" valueType="num">
                                      <p:cBhvr>
                                        <p:cTn id="53" dur="1000" fill="hold"/>
                                        <p:tgtEl>
                                          <p:spTgt spid="23"/>
                                        </p:tgtEl>
                                        <p:attrNameLst>
                                          <p:attrName>ppt_x</p:attrName>
                                        </p:attrNameLst>
                                      </p:cBhvr>
                                      <p:tavLst>
                                        <p:tav tm="0">
                                          <p:val>
                                            <p:strVal val="#ppt_x"/>
                                          </p:val>
                                        </p:tav>
                                        <p:tav tm="100000">
                                          <p:val>
                                            <p:strVal val="#ppt_x"/>
                                          </p:val>
                                        </p:tav>
                                      </p:tavLst>
                                    </p:anim>
                                    <p:anim calcmode="lin" valueType="num">
                                      <p:cBhvr>
                                        <p:cTn id="54" dur="1000" fill="hold"/>
                                        <p:tgtEl>
                                          <p:spTgt spid="2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fade">
                                      <p:cBhvr>
                                        <p:cTn id="57" dur="1000"/>
                                        <p:tgtEl>
                                          <p:spTgt spid="26"/>
                                        </p:tgtEl>
                                      </p:cBhvr>
                                    </p:animEffect>
                                    <p:anim calcmode="lin" valueType="num">
                                      <p:cBhvr>
                                        <p:cTn id="58" dur="1000" fill="hold"/>
                                        <p:tgtEl>
                                          <p:spTgt spid="26"/>
                                        </p:tgtEl>
                                        <p:attrNameLst>
                                          <p:attrName>ppt_x</p:attrName>
                                        </p:attrNameLst>
                                      </p:cBhvr>
                                      <p:tavLst>
                                        <p:tav tm="0">
                                          <p:val>
                                            <p:strVal val="#ppt_x"/>
                                          </p:val>
                                        </p:tav>
                                        <p:tav tm="100000">
                                          <p:val>
                                            <p:strVal val="#ppt_x"/>
                                          </p:val>
                                        </p:tav>
                                      </p:tavLst>
                                    </p:anim>
                                    <p:anim calcmode="lin" valueType="num">
                                      <p:cBhvr>
                                        <p:cTn id="59" dur="1000" fill="hold"/>
                                        <p:tgtEl>
                                          <p:spTgt spid="26"/>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1000"/>
                                        <p:tgtEl>
                                          <p:spTgt spid="27"/>
                                        </p:tgtEl>
                                      </p:cBhvr>
                                    </p:animEffect>
                                    <p:anim calcmode="lin" valueType="num">
                                      <p:cBhvr>
                                        <p:cTn id="63" dur="1000" fill="hold"/>
                                        <p:tgtEl>
                                          <p:spTgt spid="27"/>
                                        </p:tgtEl>
                                        <p:attrNameLst>
                                          <p:attrName>ppt_x</p:attrName>
                                        </p:attrNameLst>
                                      </p:cBhvr>
                                      <p:tavLst>
                                        <p:tav tm="0">
                                          <p:val>
                                            <p:strVal val="#ppt_x"/>
                                          </p:val>
                                        </p:tav>
                                        <p:tav tm="100000">
                                          <p:val>
                                            <p:strVal val="#ppt_x"/>
                                          </p:val>
                                        </p:tav>
                                      </p:tavLst>
                                    </p:anim>
                                    <p:anim calcmode="lin" valueType="num">
                                      <p:cBhvr>
                                        <p:cTn id="64" dur="1000" fill="hold"/>
                                        <p:tgtEl>
                                          <p:spTgt spid="27"/>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1000"/>
                                        <p:tgtEl>
                                          <p:spTgt spid="28"/>
                                        </p:tgtEl>
                                      </p:cBhvr>
                                    </p:animEffect>
                                    <p:anim calcmode="lin" valueType="num">
                                      <p:cBhvr>
                                        <p:cTn id="68" dur="1000" fill="hold"/>
                                        <p:tgtEl>
                                          <p:spTgt spid="28"/>
                                        </p:tgtEl>
                                        <p:attrNameLst>
                                          <p:attrName>ppt_x</p:attrName>
                                        </p:attrNameLst>
                                      </p:cBhvr>
                                      <p:tavLst>
                                        <p:tav tm="0">
                                          <p:val>
                                            <p:strVal val="#ppt_x"/>
                                          </p:val>
                                        </p:tav>
                                        <p:tav tm="100000">
                                          <p:val>
                                            <p:strVal val="#ppt_x"/>
                                          </p:val>
                                        </p:tav>
                                      </p:tavLst>
                                    </p:anim>
                                    <p:anim calcmode="lin" valueType="num">
                                      <p:cBhvr>
                                        <p:cTn id="69" dur="1000" fill="hold"/>
                                        <p:tgtEl>
                                          <p:spTgt spid="28"/>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fade">
                                      <p:cBhvr>
                                        <p:cTn id="72" dur="1000"/>
                                        <p:tgtEl>
                                          <p:spTgt spid="29"/>
                                        </p:tgtEl>
                                      </p:cBhvr>
                                    </p:animEffect>
                                    <p:anim calcmode="lin" valueType="num">
                                      <p:cBhvr>
                                        <p:cTn id="73" dur="1000" fill="hold"/>
                                        <p:tgtEl>
                                          <p:spTgt spid="29"/>
                                        </p:tgtEl>
                                        <p:attrNameLst>
                                          <p:attrName>ppt_x</p:attrName>
                                        </p:attrNameLst>
                                      </p:cBhvr>
                                      <p:tavLst>
                                        <p:tav tm="0">
                                          <p:val>
                                            <p:strVal val="#ppt_x"/>
                                          </p:val>
                                        </p:tav>
                                        <p:tav tm="100000">
                                          <p:val>
                                            <p:strVal val="#ppt_x"/>
                                          </p:val>
                                        </p:tav>
                                      </p:tavLst>
                                    </p:anim>
                                    <p:anim calcmode="lin" valueType="num">
                                      <p:cBhvr>
                                        <p:cTn id="74" dur="1000" fill="hold"/>
                                        <p:tgtEl>
                                          <p:spTgt spid="29"/>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2"/>
                                        </p:tgtEl>
                                        <p:attrNameLst>
                                          <p:attrName>style.visibility</p:attrName>
                                        </p:attrNameLst>
                                      </p:cBhvr>
                                      <p:to>
                                        <p:strVal val="visible"/>
                                      </p:to>
                                    </p:set>
                                    <p:animEffect transition="in" filter="fade">
                                      <p:cBhvr>
                                        <p:cTn id="77" dur="1000"/>
                                        <p:tgtEl>
                                          <p:spTgt spid="2"/>
                                        </p:tgtEl>
                                      </p:cBhvr>
                                    </p:animEffect>
                                    <p:anim calcmode="lin" valueType="num">
                                      <p:cBhvr>
                                        <p:cTn id="78" dur="1000" fill="hold"/>
                                        <p:tgtEl>
                                          <p:spTgt spid="2"/>
                                        </p:tgtEl>
                                        <p:attrNameLst>
                                          <p:attrName>ppt_x</p:attrName>
                                        </p:attrNameLst>
                                      </p:cBhvr>
                                      <p:tavLst>
                                        <p:tav tm="0">
                                          <p:val>
                                            <p:strVal val="#ppt_x"/>
                                          </p:val>
                                        </p:tav>
                                        <p:tav tm="100000">
                                          <p:val>
                                            <p:strVal val="#ppt_x"/>
                                          </p:val>
                                        </p:tav>
                                      </p:tavLst>
                                    </p:anim>
                                    <p:anim calcmode="lin" valueType="num">
                                      <p:cBhvr>
                                        <p:cTn id="79" dur="1000" fill="hold"/>
                                        <p:tgtEl>
                                          <p:spTgt spid="2"/>
                                        </p:tgtEl>
                                        <p:attrNameLst>
                                          <p:attrName>ppt_y</p:attrName>
                                        </p:attrNameLst>
                                      </p:cBhvr>
                                      <p:tavLst>
                                        <p:tav tm="0">
                                          <p:val>
                                            <p:strVal val="#ppt_y+.1"/>
                                          </p:val>
                                        </p:tav>
                                        <p:tav tm="100000">
                                          <p:val>
                                            <p:strVal val="#ppt_y"/>
                                          </p:val>
                                        </p:tav>
                                      </p:tavLst>
                                    </p:anim>
                                  </p:childTnLst>
                                </p:cTn>
                              </p:par>
                            </p:childTnLst>
                          </p:cTn>
                        </p:par>
                        <p:par>
                          <p:cTn id="80" fill="hold">
                            <p:stCondLst>
                              <p:cond delay="1000"/>
                            </p:stCondLst>
                            <p:childTnLst>
                              <p:par>
                                <p:cTn id="81" presetID="10" presetClass="entr" presetSubtype="0" fill="hold" grpId="0" nodeType="afterEffect">
                                  <p:stCondLst>
                                    <p:cond delay="0"/>
                                  </p:stCondLst>
                                  <p:childTnLst>
                                    <p:set>
                                      <p:cBhvr>
                                        <p:cTn id="82" dur="1" fill="hold">
                                          <p:stCondLst>
                                            <p:cond delay="0"/>
                                          </p:stCondLst>
                                        </p:cTn>
                                        <p:tgtEl>
                                          <p:spTgt spid="3"/>
                                        </p:tgtEl>
                                        <p:attrNameLst>
                                          <p:attrName>style.visibility</p:attrName>
                                        </p:attrNameLst>
                                      </p:cBhvr>
                                      <p:to>
                                        <p:strVal val="visible"/>
                                      </p:to>
                                    </p:set>
                                    <p:animEffect transition="in" filter="fade">
                                      <p:cBhvr>
                                        <p:cTn id="83" dur="500"/>
                                        <p:tgtEl>
                                          <p:spTgt spid="3"/>
                                        </p:tgtEl>
                                      </p:cBhvr>
                                    </p:animEffect>
                                  </p:childTnLst>
                                </p:cTn>
                              </p:par>
                            </p:childTnLst>
                          </p:cTn>
                        </p:par>
                        <p:par>
                          <p:cTn id="84" fill="hold">
                            <p:stCondLst>
                              <p:cond delay="1500"/>
                            </p:stCondLst>
                            <p:childTnLst>
                              <p:par>
                                <p:cTn id="85" presetID="22" presetClass="entr" presetSubtype="8" fill="hold" nodeType="afterEffect">
                                  <p:stCondLst>
                                    <p:cond delay="0"/>
                                  </p:stCondLst>
                                  <p:childTnLst>
                                    <p:set>
                                      <p:cBhvr>
                                        <p:cTn id="86" dur="1" fill="hold">
                                          <p:stCondLst>
                                            <p:cond delay="0"/>
                                          </p:stCondLst>
                                        </p:cTn>
                                        <p:tgtEl>
                                          <p:spTgt spid="51"/>
                                        </p:tgtEl>
                                        <p:attrNameLst>
                                          <p:attrName>style.visibility</p:attrName>
                                        </p:attrNameLst>
                                      </p:cBhvr>
                                      <p:to>
                                        <p:strVal val="visible"/>
                                      </p:to>
                                    </p:set>
                                    <p:animEffect transition="in" filter="wipe(left)">
                                      <p:cBhvr>
                                        <p:cTn id="87"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13" grpId="0" animBg="1"/>
      <p:bldP spid="14" grpId="0" animBg="1"/>
      <p:bldP spid="15" grpId="0"/>
      <p:bldP spid="16" grpId="0"/>
      <p:bldP spid="17" grpId="0" animBg="1"/>
      <p:bldP spid="20" grpId="0" animBg="1"/>
      <p:bldP spid="21" grpId="0"/>
      <p:bldP spid="22" grpId="0"/>
      <p:bldP spid="23" grpId="0" animBg="1"/>
      <p:bldP spid="26" grpId="0" animBg="1"/>
      <p:bldP spid="27" grpId="0"/>
      <p:bldP spid="28" grpId="0"/>
      <p:bldP spid="2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nvSpPr>
        <p:spPr>
          <a:xfrm>
            <a:off x="819150" y="304800"/>
            <a:ext cx="11391900" cy="6553200"/>
          </a:xfrm>
          <a:custGeom>
            <a:avLst/>
            <a:gdLst>
              <a:gd name="connsiteX0" fmla="*/ 11353800 w 11391900"/>
              <a:gd name="connsiteY0" fmla="*/ 95250 h 6553200"/>
              <a:gd name="connsiteX1" fmla="*/ 11391900 w 11391900"/>
              <a:gd name="connsiteY1" fmla="*/ 6553200 h 6553200"/>
              <a:gd name="connsiteX2" fmla="*/ 1409700 w 11391900"/>
              <a:gd name="connsiteY2" fmla="*/ 6553200 h 6553200"/>
              <a:gd name="connsiteX3" fmla="*/ 0 w 11391900"/>
              <a:gd name="connsiteY3" fmla="*/ 5715000 h 6553200"/>
              <a:gd name="connsiteX4" fmla="*/ 11010900 w 11391900"/>
              <a:gd name="connsiteY4" fmla="*/ 0 h 6553200"/>
              <a:gd name="connsiteX5" fmla="*/ 11353800 w 11391900"/>
              <a:gd name="connsiteY5" fmla="*/ 95250 h 655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91900" h="6553200">
                <a:moveTo>
                  <a:pt x="11353800" y="95250"/>
                </a:moveTo>
                <a:lnTo>
                  <a:pt x="11391900" y="6553200"/>
                </a:lnTo>
                <a:lnTo>
                  <a:pt x="1409700" y="6553200"/>
                </a:lnTo>
                <a:lnTo>
                  <a:pt x="0" y="5715000"/>
                </a:lnTo>
                <a:lnTo>
                  <a:pt x="11010900" y="0"/>
                </a:lnTo>
                <a:lnTo>
                  <a:pt x="11353800" y="95250"/>
                </a:lnTo>
                <a:close/>
              </a:path>
            </a:pathLst>
          </a:custGeom>
          <a:gradFill>
            <a:gsLst>
              <a:gs pos="0">
                <a:schemeClr val="bg1">
                  <a:lumMod val="50000"/>
                </a:schemeClr>
              </a:gs>
              <a:gs pos="75000">
                <a:schemeClr val="bg1">
                  <a:alpha val="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pic>
        <p:nvPicPr>
          <p:cNvPr id="12" name="图片占位符 2"/>
          <p:cNvPicPr>
            <a:picLocks noChangeAspect="1"/>
          </p:cNvPicPr>
          <p:nvPr/>
        </p:nvPicPr>
        <p:blipFill>
          <a:blip r:embed="rId3" cstate="hqprint">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rcRect/>
          <a:stretch>
            <a:fillRect/>
          </a:stretch>
        </p:blipFill>
        <p:spPr>
          <a:xfrm>
            <a:off x="2947988" y="258763"/>
            <a:ext cx="8990012" cy="6351587"/>
          </a:xfrm>
          <a:prstGeom prst="rect">
            <a:avLst/>
          </a:prstGeom>
          <a:solidFill>
            <a:schemeClr val="bg2"/>
          </a:solidFill>
        </p:spPr>
      </p:pic>
      <p:sp>
        <p:nvSpPr>
          <p:cNvPr id="8" name="Rectangle 7"/>
          <p:cNvSpPr/>
          <p:nvPr/>
        </p:nvSpPr>
        <p:spPr>
          <a:xfrm>
            <a:off x="2947194" y="254000"/>
            <a:ext cx="8990807" cy="635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11" name="组合 10"/>
          <p:cNvGrpSpPr/>
          <p:nvPr/>
        </p:nvGrpSpPr>
        <p:grpSpPr>
          <a:xfrm>
            <a:off x="765175" y="2203450"/>
            <a:ext cx="3922717" cy="3894932"/>
            <a:chOff x="765175" y="2203450"/>
            <a:chExt cx="3922717" cy="3894932"/>
          </a:xfrm>
        </p:grpSpPr>
        <p:sp>
          <p:nvSpPr>
            <p:cNvPr id="17" name="Rectangle 16"/>
            <p:cNvSpPr/>
            <p:nvPr/>
          </p:nvSpPr>
          <p:spPr>
            <a:xfrm>
              <a:off x="782634" y="2203450"/>
              <a:ext cx="3905258" cy="38536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tx1"/>
                </a:solidFill>
              </a:endParaRPr>
            </a:p>
          </p:txBody>
        </p:sp>
        <p:sp>
          <p:nvSpPr>
            <p:cNvPr id="9" name="Rectangle 9"/>
            <p:cNvSpPr>
              <a:spLocks noChangeArrowheads="1"/>
            </p:cNvSpPr>
            <p:nvPr/>
          </p:nvSpPr>
          <p:spPr bwMode="auto">
            <a:xfrm>
              <a:off x="765175" y="2203450"/>
              <a:ext cx="2185194" cy="3894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nvGrpSpPr>
            <p:cNvPr id="18" name="组合 17"/>
            <p:cNvGrpSpPr/>
            <p:nvPr/>
          </p:nvGrpSpPr>
          <p:grpSpPr>
            <a:xfrm>
              <a:off x="1002034" y="2444872"/>
              <a:ext cx="3468366" cy="3347829"/>
              <a:chOff x="7483989" y="3236385"/>
              <a:chExt cx="3468366" cy="3347829"/>
            </a:xfrm>
          </p:grpSpPr>
          <p:sp>
            <p:nvSpPr>
              <p:cNvPr id="19" name="矩形 18"/>
              <p:cNvSpPr/>
              <p:nvPr/>
            </p:nvSpPr>
            <p:spPr>
              <a:xfrm>
                <a:off x="7483989" y="3615760"/>
                <a:ext cx="3468366" cy="119263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bg1"/>
                    </a:solidFill>
                    <a:latin typeface="+mn-ea"/>
                  </a:rPr>
                  <a:t>用户可以在投影仪或者计算机上进行演示也可以将演示文稿打印出来制作成胶片用户可以在投影仪或者计算机上进行演示也可以将演示文稿打印出来制作成胶片用户可以在投影仪或者计算机上进行演示也可以将演示文稿打印出来制作成</a:t>
                </a:r>
                <a:r>
                  <a:rPr lang="zh-CN" altLang="en-US" sz="1100" dirty="0" smtClean="0">
                    <a:solidFill>
                      <a:schemeClr val="bg1"/>
                    </a:solidFill>
                    <a:latin typeface="+mn-ea"/>
                  </a:rPr>
                  <a:t>胶片</a:t>
                </a:r>
                <a:endParaRPr lang="zh-CN" altLang="en-US" sz="1100" dirty="0">
                  <a:solidFill>
                    <a:schemeClr val="bg1"/>
                  </a:solidFill>
                  <a:latin typeface="+mn-ea"/>
                </a:endParaRPr>
              </a:p>
            </p:txBody>
          </p:sp>
          <p:sp>
            <p:nvSpPr>
              <p:cNvPr id="20" name="矩形 19"/>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bg1"/>
                    </a:solidFill>
                    <a:latin typeface="+mn-ea"/>
                  </a:rPr>
                  <a:t>标题文字添加</a:t>
                </a:r>
              </a:p>
            </p:txBody>
          </p:sp>
          <p:sp>
            <p:nvSpPr>
              <p:cNvPr id="21" name="矩形 20"/>
              <p:cNvSpPr/>
              <p:nvPr/>
            </p:nvSpPr>
            <p:spPr>
              <a:xfrm>
                <a:off x="7483989" y="4972875"/>
                <a:ext cx="3468366" cy="1611339"/>
              </a:xfrm>
              <a:prstGeom prst="rect">
                <a:avLst/>
              </a:prstGeom>
            </p:spPr>
            <p:txBody>
              <a:bodyPr wrap="square">
                <a:spAutoFit/>
                <a:scene3d>
                  <a:camera prst="orthographicFront"/>
                  <a:lightRig rig="threePt" dir="t"/>
                </a:scene3d>
                <a:sp3d contourW="12700"/>
              </a:bodyPr>
              <a:lstStyle/>
              <a:p>
                <a:pPr algn="just">
                  <a:lnSpc>
                    <a:spcPct val="130000"/>
                  </a:lnSpc>
                </a:pPr>
                <a:r>
                  <a:rPr lang="en-US" altLang="zh-CN" sz="1100" dirty="0" smtClean="0">
                    <a:solidFill>
                      <a:schemeClr val="bg1"/>
                    </a:solidFill>
                    <a:latin typeface="+mn-ea"/>
                  </a:rPr>
                  <a:t>The user can demonstrate in the projector or computer can also print out the presentation made film users can demonstrate in the projector or computer can also print out the presentation made into a film projector or computer users can get demo can also print out the presentation made into a film</a:t>
                </a:r>
                <a:endParaRPr lang="en-US" altLang="zh-CN" sz="1100" dirty="0">
                  <a:solidFill>
                    <a:schemeClr val="bg1"/>
                  </a:solidFill>
                  <a:latin typeface="+mn-ea"/>
                </a:endParaRPr>
              </a:p>
            </p:txBody>
          </p:sp>
        </p:grpSp>
      </p:grpSp>
    </p:spTree>
    <p:extLst>
      <p:ext uri="{BB962C8B-B14F-4D97-AF65-F5344CB8AC3E}">
        <p14:creationId xmlns:p14="http://schemas.microsoft.com/office/powerpoint/2010/main" val="420253680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任意多边形 20"/>
          <p:cNvSpPr/>
          <p:nvPr/>
        </p:nvSpPr>
        <p:spPr>
          <a:xfrm>
            <a:off x="0" y="19050"/>
            <a:ext cx="12192000" cy="6858000"/>
          </a:xfrm>
          <a:custGeom>
            <a:avLst/>
            <a:gdLst>
              <a:gd name="connsiteX0" fmla="*/ 12192000 w 12192000"/>
              <a:gd name="connsiteY0" fmla="*/ 2190750 h 6858000"/>
              <a:gd name="connsiteX1" fmla="*/ 12192000 w 12192000"/>
              <a:gd name="connsiteY1" fmla="*/ 6858000 h 6858000"/>
              <a:gd name="connsiteX2" fmla="*/ 4267200 w 12192000"/>
              <a:gd name="connsiteY2" fmla="*/ 6800850 h 6858000"/>
              <a:gd name="connsiteX3" fmla="*/ 0 w 12192000"/>
              <a:gd name="connsiteY3" fmla="*/ 4286250 h 6858000"/>
              <a:gd name="connsiteX4" fmla="*/ 8343900 w 12192000"/>
              <a:gd name="connsiteY4" fmla="*/ 0 h 6858000"/>
              <a:gd name="connsiteX5" fmla="*/ 12192000 w 12192000"/>
              <a:gd name="connsiteY5" fmla="*/ 21907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858000">
                <a:moveTo>
                  <a:pt x="12192000" y="2190750"/>
                </a:moveTo>
                <a:lnTo>
                  <a:pt x="12192000" y="6858000"/>
                </a:lnTo>
                <a:lnTo>
                  <a:pt x="4267200" y="6800850"/>
                </a:lnTo>
                <a:lnTo>
                  <a:pt x="0" y="4286250"/>
                </a:lnTo>
                <a:lnTo>
                  <a:pt x="8343900" y="0"/>
                </a:lnTo>
                <a:lnTo>
                  <a:pt x="12192000" y="2190750"/>
                </a:lnTo>
                <a:close/>
              </a:path>
            </a:pathLst>
          </a:custGeom>
          <a:gradFill>
            <a:gsLst>
              <a:gs pos="0">
                <a:schemeClr val="bg1">
                  <a:lumMod val="50000"/>
                </a:schemeClr>
              </a:gs>
              <a:gs pos="75000">
                <a:schemeClr val="bg1">
                  <a:alpha val="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Arial"/>
              <a:ea typeface="微软雅黑"/>
            </a:endParaRPr>
          </a:p>
        </p:txBody>
      </p:sp>
      <p:pic>
        <p:nvPicPr>
          <p:cNvPr id="15" name="图片占位符 5"/>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3816350" y="2493963"/>
            <a:ext cx="8375650" cy="4364037"/>
          </a:xfrm>
          <a:prstGeom prst="rect">
            <a:avLst/>
          </a:prstGeom>
          <a:solidFill>
            <a:schemeClr val="bg2"/>
          </a:solidFill>
        </p:spPr>
      </p:pic>
      <p:pic>
        <p:nvPicPr>
          <p:cNvPr id="16" name="图片占位符 3"/>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0" y="0"/>
            <a:ext cx="8358188" cy="4351338"/>
          </a:xfrm>
          <a:prstGeom prst="rect">
            <a:avLst/>
          </a:prstGeom>
          <a:solidFill>
            <a:schemeClr val="bg2"/>
          </a:solidFill>
        </p:spPr>
      </p:pic>
      <p:sp>
        <p:nvSpPr>
          <p:cNvPr id="3" name="Rectangle 2"/>
          <p:cNvSpPr/>
          <p:nvPr/>
        </p:nvSpPr>
        <p:spPr>
          <a:xfrm>
            <a:off x="0" y="-1"/>
            <a:ext cx="8357394" cy="43510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1" name="Rectangle 10"/>
          <p:cNvSpPr/>
          <p:nvPr/>
        </p:nvSpPr>
        <p:spPr>
          <a:xfrm>
            <a:off x="3812297" y="2498379"/>
            <a:ext cx="8389144" cy="43510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8" name="Rectangle 8"/>
          <p:cNvSpPr>
            <a:spLocks noChangeArrowheads="1"/>
          </p:cNvSpPr>
          <p:nvPr/>
        </p:nvSpPr>
        <p:spPr bwMode="auto">
          <a:xfrm>
            <a:off x="3816505" y="2493169"/>
            <a:ext cx="4540889" cy="1857832"/>
          </a:xfrm>
          <a:prstGeom prst="rect">
            <a:avLst/>
          </a:prstGeom>
          <a:solidFill>
            <a:schemeClr val="accent1"/>
          </a:solidFill>
          <a:ln>
            <a:noFill/>
          </a:ln>
          <a:extLst/>
        </p:spPr>
        <p:txBody>
          <a:bodyPr vert="horz" wrap="square" lIns="45720" tIns="22860" rIns="45720" bIns="22860" numCol="1" anchor="t" anchorCtr="0" compatLnSpc="1">
            <a:prstTxWarp prst="textNoShape">
              <a:avLst/>
            </a:prstTxWarp>
          </a:bodyPr>
          <a:lstStyle/>
          <a:p>
            <a:endParaRPr lang="en-US" sz="900"/>
          </a:p>
        </p:txBody>
      </p:sp>
      <p:sp>
        <p:nvSpPr>
          <p:cNvPr id="9" name="Rectangle 9"/>
          <p:cNvSpPr>
            <a:spLocks noChangeArrowheads="1"/>
          </p:cNvSpPr>
          <p:nvPr/>
        </p:nvSpPr>
        <p:spPr bwMode="auto">
          <a:xfrm>
            <a:off x="4935910" y="3145086"/>
            <a:ext cx="112851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3600" dirty="0">
                <a:solidFill>
                  <a:schemeClr val="bg1"/>
                </a:solidFill>
                <a:latin typeface="Poppins Medium" charset="0"/>
                <a:ea typeface="Poppins Medium" charset="0"/>
                <a:cs typeface="Poppins Medium" charset="0"/>
              </a:rPr>
              <a:t>thank</a:t>
            </a:r>
            <a:endParaRPr lang="en-US" altLang="en-US" sz="900" dirty="0">
              <a:solidFill>
                <a:schemeClr val="bg1"/>
              </a:solidFill>
              <a:latin typeface="Poppins Medium" charset="0"/>
              <a:ea typeface="Poppins Medium" charset="0"/>
              <a:cs typeface="Poppins Medium" charset="0"/>
            </a:endParaRPr>
          </a:p>
        </p:txBody>
      </p:sp>
      <p:sp>
        <p:nvSpPr>
          <p:cNvPr id="10" name="Rectangle 10"/>
          <p:cNvSpPr>
            <a:spLocks noChangeArrowheads="1"/>
          </p:cNvSpPr>
          <p:nvPr/>
        </p:nvSpPr>
        <p:spPr bwMode="auto">
          <a:xfrm>
            <a:off x="6276020" y="3145086"/>
            <a:ext cx="74379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3600" dirty="0">
                <a:solidFill>
                  <a:schemeClr val="bg1"/>
                </a:solidFill>
                <a:latin typeface="Poppins Medium" charset="0"/>
                <a:ea typeface="Poppins Medium" charset="0"/>
                <a:cs typeface="Poppins Medium" charset="0"/>
              </a:rPr>
              <a:t>you</a:t>
            </a:r>
            <a:endParaRPr lang="en-US" altLang="en-US" sz="900" dirty="0">
              <a:solidFill>
                <a:schemeClr val="bg1"/>
              </a:solidFill>
              <a:latin typeface="Poppins Medium" charset="0"/>
              <a:ea typeface="Poppins Medium" charset="0"/>
              <a:cs typeface="Poppins Medium" charset="0"/>
            </a:endParaRPr>
          </a:p>
        </p:txBody>
      </p:sp>
    </p:spTree>
    <p:extLst>
      <p:ext uri="{BB962C8B-B14F-4D97-AF65-F5344CB8AC3E}">
        <p14:creationId xmlns:p14="http://schemas.microsoft.com/office/powerpoint/2010/main" val="121047812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1+#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8" grpId="0" animBg="1"/>
      <p:bldP spid="9" grpId="0"/>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RESOURCE_PATHS_HASH_PRESENTER" val="ca15ddafb6e1e222974a3a6c98c414ec9fe7c366"/>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XunHChF#"/>
  <p:tag name="MH_LAYOUT" val="TitleSubTitle"/>
  <p:tag name="MH" val="20170727154310"/>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70727154310"/>
  <p:tag name="MH_LIBRARY" val="GRAPHIC"/>
  <p:tag name="MH_TYPE" val="Other"/>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70727154310"/>
  <p:tag name="MH_LIBRARY" val="GRAPHIC"/>
  <p:tag name="MH_TYPE" val="Other"/>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70727154310"/>
  <p:tag name="MH_LIBRARY" val="GRAPHIC"/>
  <p:tag name="MH_TYPE" val="Other"/>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70727154310"/>
  <p:tag name="MH_LIBRARY" val="GRAPHIC"/>
  <p:tag name="MH_TYPE" val="Other"/>
  <p:tag name="MH_ORDER" val="4"/>
</p:tagLst>
</file>

<file path=ppt/theme/theme1.xml><?xml version="1.0" encoding="utf-8"?>
<a:theme xmlns:a="http://schemas.openxmlformats.org/drawingml/2006/main" name="包图主题2">
  <a:themeElements>
    <a:clrScheme name="自定义 81">
      <a:dk1>
        <a:sysClr val="windowText" lastClr="000000"/>
      </a:dk1>
      <a:lt1>
        <a:sysClr val="window" lastClr="FFFFFF"/>
      </a:lt1>
      <a:dk2>
        <a:srgbClr val="44546A"/>
      </a:dk2>
      <a:lt2>
        <a:srgbClr val="E7E6E6"/>
      </a:lt2>
      <a:accent1>
        <a:srgbClr val="EF6C74"/>
      </a:accent1>
      <a:accent2>
        <a:srgbClr val="4EADE3"/>
      </a:accent2>
      <a:accent3>
        <a:srgbClr val="F6A667"/>
      </a:accent3>
      <a:accent4>
        <a:srgbClr val="44C0BD"/>
      </a:accent4>
      <a:accent5>
        <a:srgbClr val="EF6C74"/>
      </a:accent5>
      <a:accent6>
        <a:srgbClr val="4EADE3"/>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222</TotalTime>
  <Words>2484</Words>
  <Application>Microsoft Office PowerPoint</Application>
  <PresentationFormat>自定义</PresentationFormat>
  <Paragraphs>218</Paragraphs>
  <Slides>25</Slides>
  <Notes>25</Notes>
  <HiddenSlides>0</HiddenSlides>
  <MMClips>1</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逆流的小鱼</dc:creator>
  <cp:lastModifiedBy>拉普耶鲁</cp:lastModifiedBy>
  <cp:revision>26</cp:revision>
  <dcterms:created xsi:type="dcterms:W3CDTF">2017-07-31T10:31:58Z</dcterms:created>
  <dcterms:modified xsi:type="dcterms:W3CDTF">2018-06-29T01:59:16Z</dcterms:modified>
</cp:coreProperties>
</file>